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9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0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CB90-4637-42B9-820F-55792F5E0D8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4015-1DD5-4A2D-A01A-121235D038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CB90-4637-42B9-820F-55792F5E0D8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4015-1DD5-4A2D-A01A-121235D038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CB90-4637-42B9-820F-55792F5E0D8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4015-1DD5-4A2D-A01A-121235D038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CB90-4637-42B9-820F-55792F5E0D8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4015-1DD5-4A2D-A01A-121235D038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CB90-4637-42B9-820F-55792F5E0D8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4015-1DD5-4A2D-A01A-121235D038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CB90-4637-42B9-820F-55792F5E0D8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4015-1DD5-4A2D-A01A-121235D038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CB90-4637-42B9-820F-55792F5E0D8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4015-1DD5-4A2D-A01A-121235D038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CB90-4637-42B9-820F-55792F5E0D8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4015-1DD5-4A2D-A01A-121235D038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CB90-4637-42B9-820F-55792F5E0D8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4015-1DD5-4A2D-A01A-121235D038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CB90-4637-42B9-820F-55792F5E0D8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4015-1DD5-4A2D-A01A-121235D038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CB90-4637-42B9-820F-55792F5E0D8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4015-1DD5-4A2D-A01A-121235D038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9CB90-4637-42B9-820F-55792F5E0D8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E4015-1DD5-4A2D-A01A-121235D038F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Basics -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Embedding JavaScript in HTML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556792"/>
            <a:ext cx="6858000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to write JavaScript?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4679" y="1628800"/>
            <a:ext cx="6881761" cy="4366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in Head Section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5700" y="1482725"/>
            <a:ext cx="6832600" cy="389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in Body Section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0" y="1387475"/>
            <a:ext cx="6286500" cy="408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in External File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275" y="1355725"/>
            <a:ext cx="7029450" cy="41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JavaScript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Concepts of JavaScript</a:t>
            </a:r>
          </a:p>
          <a:p>
            <a:r>
              <a:rPr lang="en-US" dirty="0" smtClean="0"/>
              <a:t>Embedding JavaScript in HTML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 of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is the scripting language of the Web</a:t>
            </a:r>
          </a:p>
          <a:p>
            <a:r>
              <a:rPr lang="en-US" dirty="0" smtClean="0"/>
              <a:t>JavaScript is used dynamic content into HTML page and for client side validation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181350"/>
            <a:ext cx="6600825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132856"/>
            <a:ext cx="8263546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 ?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72816"/>
            <a:ext cx="8604448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JavaScript?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628800"/>
            <a:ext cx="7696990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Embedding JavaScript in HTML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700808"/>
            <a:ext cx="6914083" cy="3880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Embedding JavaScript in HTML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7600" y="1936750"/>
            <a:ext cx="6908800" cy="298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Embedding JavaScript in HTML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1301750"/>
            <a:ext cx="7200900" cy="425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92</Words>
  <Application>Microsoft Office PowerPoint</Application>
  <PresentationFormat>On-screen Show (4:3)</PresentationFormat>
  <Paragraphs>18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Web Basics - JavaScript</vt:lpstr>
      <vt:lpstr>Introduction to JavaScript </vt:lpstr>
      <vt:lpstr>Basic Concept of JavaScript</vt:lpstr>
      <vt:lpstr>Overview</vt:lpstr>
      <vt:lpstr>How does it work ?</vt:lpstr>
      <vt:lpstr>Why use JavaScript?</vt:lpstr>
      <vt:lpstr>Embedding JavaScript in HTML </vt:lpstr>
      <vt:lpstr>Embedding JavaScript in HTML (contd)</vt:lpstr>
      <vt:lpstr>Embedding JavaScript in HTML (contd)</vt:lpstr>
      <vt:lpstr>Embedding JavaScript in HTML (contd)</vt:lpstr>
      <vt:lpstr>Where to write JavaScript?</vt:lpstr>
      <vt:lpstr>JavaScript in Head Section</vt:lpstr>
      <vt:lpstr>JavaScript in Body Section</vt:lpstr>
      <vt:lpstr>JavaScript in External File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Basics - JavaScript</dc:title>
  <dc:creator>admi</dc:creator>
  <cp:lastModifiedBy>admi</cp:lastModifiedBy>
  <cp:revision>3</cp:revision>
  <dcterms:created xsi:type="dcterms:W3CDTF">2021-10-09T03:57:48Z</dcterms:created>
  <dcterms:modified xsi:type="dcterms:W3CDTF">2021-10-09T04:20:14Z</dcterms:modified>
</cp:coreProperties>
</file>