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F20C-E3D6-4644-ADCF-92233C609D6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7B57-070C-4BDD-9CF3-CB08613020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Document Object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Object 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920880" cy="276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195993"/>
            <a:ext cx="7992888" cy="266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Object Methods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71247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Object Methods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72072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Object Methods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55911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Object Event Handlers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59938"/>
            <a:ext cx="7488832" cy="379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Frame Object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06740" cy="195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Navigator Object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679362" cy="183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Navigator Object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1752600"/>
            <a:ext cx="61341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550" y="2393950"/>
            <a:ext cx="69469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Rationale of Location Object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12034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Understand the JavaScript Object Model</a:t>
            </a:r>
          </a:p>
          <a:p>
            <a:r>
              <a:rPr lang="en-IN" dirty="0" smtClean="0"/>
              <a:t>Understand the Window object, Frame and Navigator Object</a:t>
            </a:r>
          </a:p>
          <a:p>
            <a:r>
              <a:rPr lang="en-IN" dirty="0" smtClean="0"/>
              <a:t>Working with Location and History Object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Rationale of Location Object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5"/>
            <a:ext cx="7200800" cy="433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of Object Properties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796" y="1484784"/>
            <a:ext cx="824837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of Object Properties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837464" cy="49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Object Methods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700808"/>
            <a:ext cx="88677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Object Methods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12979" cy="483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Rationale of History Object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6827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Object Properties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200800" cy="181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140969"/>
            <a:ext cx="6984776" cy="355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JavaScript Document Object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428750"/>
            <a:ext cx="70294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JavaScript Document Object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358900"/>
            <a:ext cx="705485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Properties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568" y="1556792"/>
            <a:ext cx="88348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IN" dirty="0" smtClean="0"/>
              <a:t>Object Methods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440264" cy="229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Handlers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68683"/>
            <a:ext cx="8406090" cy="394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Window Object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35" y="1844824"/>
            <a:ext cx="846028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Object Properties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268760"/>
            <a:ext cx="602531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5248" y="3501008"/>
            <a:ext cx="6768752" cy="321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97</Words>
  <Application>Microsoft Office PowerPoint</Application>
  <PresentationFormat>On-screen Show (4:3)</PresentationFormat>
  <Paragraphs>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Document Object Model</vt:lpstr>
      <vt:lpstr>Objective</vt:lpstr>
      <vt:lpstr>JavaScript Document Object Model</vt:lpstr>
      <vt:lpstr>JavaScript Document Object Model</vt:lpstr>
      <vt:lpstr>Object Properties</vt:lpstr>
      <vt:lpstr>Object Methods</vt:lpstr>
      <vt:lpstr>Event Handlers</vt:lpstr>
      <vt:lpstr>Working with Window Object</vt:lpstr>
      <vt:lpstr>Window Object Properties</vt:lpstr>
      <vt:lpstr>Window Object Methods</vt:lpstr>
      <vt:lpstr>Window Object Methods</vt:lpstr>
      <vt:lpstr>Window Object Methods</vt:lpstr>
      <vt:lpstr>Window Object Methods</vt:lpstr>
      <vt:lpstr>Window Object Event Handlers</vt:lpstr>
      <vt:lpstr>Frame Object</vt:lpstr>
      <vt:lpstr>Navigator Object</vt:lpstr>
      <vt:lpstr>Navigator Object</vt:lpstr>
      <vt:lpstr>Demo</vt:lpstr>
      <vt:lpstr>Rationale of Location Object</vt:lpstr>
      <vt:lpstr>Rationale of Location Object</vt:lpstr>
      <vt:lpstr>Location of Object Properties</vt:lpstr>
      <vt:lpstr>Location of Object Properties</vt:lpstr>
      <vt:lpstr>Location Object Methods</vt:lpstr>
      <vt:lpstr>Location Object Methods</vt:lpstr>
      <vt:lpstr>Rationale of History Object</vt:lpstr>
      <vt:lpstr>History Object 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admi</dc:creator>
  <cp:lastModifiedBy>admi</cp:lastModifiedBy>
  <cp:revision>7</cp:revision>
  <dcterms:created xsi:type="dcterms:W3CDTF">2021-10-10T02:52:01Z</dcterms:created>
  <dcterms:modified xsi:type="dcterms:W3CDTF">2021-10-10T03:31:45Z</dcterms:modified>
</cp:coreProperties>
</file>