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9F66-885E-49B4-B7F6-598DBCE14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0BEC6-238D-4A3F-8464-420FA59B0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C395-179A-4476-B3D1-A881AE21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A8D2-375A-418F-B817-328BF011B48E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BC8C1-9510-4EB0-9DD6-0EDD0A3E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B914-ECB9-4A08-A9EF-1C423173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F019-7AE6-4497-B612-3D77401C5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7466-7D91-4A4A-AB68-970A0576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8939C-43AA-43F8-A2B2-10BBDB5C3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57508-BBF1-47B4-9F91-B9CBC219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A8D2-375A-418F-B817-328BF011B48E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6224-53E0-49E1-99AC-20A6E80D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9F08-2FD7-4A2B-A802-0E8BCBEE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F019-7AE6-4497-B612-3D77401C5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2DAD7-E938-4439-BB3D-AC11A28BF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58728-25DE-4B06-8DF2-5A06FA360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32546-A790-43A0-A22B-1E3D77DD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A8D2-375A-418F-B817-328BF011B48E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7EDDF-5F3F-4D5B-B085-F049BB01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3F0C0-77E0-4071-89B0-E21F6449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F019-7AE6-4497-B612-3D77401C5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2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628A-FAC2-4CF1-BE1B-94F4B317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766F6-5653-4CA8-B174-9EBEC98B9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F2A8E-17C3-40D5-9AEB-2615BAFD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A8D2-375A-418F-B817-328BF011B48E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32805-F984-4781-9230-DBC903B6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ACE5-4E15-4A47-9F79-5FAAC4F1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F019-7AE6-4497-B612-3D77401C5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2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E124-B340-44E7-A14F-B4BC6808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B055-9649-4709-94FD-EBCB4DBF4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903B7-1B91-4F49-BFE9-5BFC3EDC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A8D2-375A-418F-B817-328BF011B48E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0D75E-D700-4030-B5C1-0E5E54B4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08A16-7EF5-4F9F-A940-478F05F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F019-7AE6-4497-B612-3D77401C5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3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E0A9-292A-4B05-B23F-3BF14BB1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EDC94-607D-47A5-8224-671B2FFB4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8ACE5-5522-4499-9CA2-6CA8111CC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A5A69-0DC5-4F66-9D92-64765126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A8D2-375A-418F-B817-328BF011B48E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1E74C-633E-471B-99B0-D9E2D7EF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CE644-3C7B-4C3F-953E-92CE5A11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F019-7AE6-4497-B612-3D77401C5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201C-DDED-4748-8A6B-8156A51E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70F95-A6F0-44B1-992E-92C9FA780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5B91F-13B5-4FC8-876B-F467D9A7C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E2E00-018F-47A4-BF82-CA08CAFE5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238F7-69E1-41EE-B149-AF0A48850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FD3A7-5A2E-40E3-95C7-47C575BF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A8D2-375A-418F-B817-328BF011B48E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57EE8-E554-46A9-AA62-122AFE85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0836D-E12C-4FF2-8170-D3AFB36E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F019-7AE6-4497-B612-3D77401C5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9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5DB1-75CF-4FD3-9885-2617D502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46313-8F72-41A9-A688-B2121887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A8D2-375A-418F-B817-328BF011B48E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4606D-0EF7-46E3-B47D-13B07CFA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17BCE-D616-4EB2-B7DC-1B9A0A2B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F019-7AE6-4497-B612-3D77401C5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1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7435C-B9F8-4053-8B99-359A7F52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A8D2-375A-418F-B817-328BF011B48E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E1379-283E-4C1A-B269-CFCAEC54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9A9C7-70BC-4F21-8285-CCCFDABA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F019-7AE6-4497-B612-3D77401C5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7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3473-8C50-4A3F-BB93-E8BCA885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4D30-EAF0-4A97-8625-A677E446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9BB17-0D79-4D47-816D-7598FD306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5DF0A-7866-490F-B508-E4E69D0A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A8D2-375A-418F-B817-328BF011B48E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F3BE2-9AA0-4CF0-8A86-03FB899A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48C3A-FE37-4DB8-A2F4-F965433F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F019-7AE6-4497-B612-3D77401C5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2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5C2C-8D92-4F3F-9E6A-42F034EE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B9A00-620A-4B3C-BE8E-1FD13EA37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A4461-B41E-4802-8415-BFA3B844D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2B46E-8EAE-4A3F-88FF-18AE77A6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A8D2-375A-418F-B817-328BF011B48E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968F-4F4D-4231-807D-BF2C5DF6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821C0-7CCD-4E35-9763-94138F09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F019-7AE6-4497-B612-3D77401C5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8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72810-A527-48CF-A4C2-10A84B26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038B1-FB56-4C2E-876F-722E40A77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C86F4-E774-440E-A89F-CE5D13D68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EA8D2-375A-418F-B817-328BF011B48E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C9974-BE20-4688-B938-130A4763D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7C28B-D88A-493A-8ABA-3E435169C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1F019-7AE6-4497-B612-3D77401C5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3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6796-572C-46CA-872D-7977489C2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Frozen Sets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806CF-F552-4FB1-989E-4F931C8C7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7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E0FB-D42C-4966-A3B6-449CC9D0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Frozen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46F99-3251-49A4-994D-D0A408731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 err="1"/>
              <a:t>frozenset</a:t>
            </a:r>
            <a:r>
              <a:rPr lang="en-US" b="1" dirty="0"/>
              <a:t>() method returns an immutable </a:t>
            </a:r>
            <a:r>
              <a:rPr lang="en-US" b="1" dirty="0" err="1"/>
              <a:t>frozenset</a:t>
            </a:r>
            <a:r>
              <a:rPr lang="en-US" b="1" dirty="0"/>
              <a:t> object initialized with elements from the given </a:t>
            </a:r>
            <a:r>
              <a:rPr lang="en-US" b="1" dirty="0" err="1"/>
              <a:t>iterable</a:t>
            </a:r>
            <a:r>
              <a:rPr lang="en-US" b="1" dirty="0"/>
              <a:t>.</a:t>
            </a:r>
          </a:p>
          <a:p>
            <a:pPr marL="0" indent="0" fontAlgn="base">
              <a:buNone/>
            </a:pPr>
            <a:r>
              <a:rPr lang="en-US" dirty="0"/>
              <a:t>Frozen set is just an immutable version of a </a:t>
            </a:r>
            <a:r>
              <a:rPr lang="en-US" b="1" dirty="0"/>
              <a:t>Python</a:t>
            </a:r>
            <a:r>
              <a:rPr lang="en-US" dirty="0"/>
              <a:t> set object. While elements of a set can be modified at any time, elements of frozen set remains the same after creation.</a:t>
            </a:r>
          </a:p>
          <a:p>
            <a:pPr marL="0" indent="0" fontAlgn="base">
              <a:buNone/>
            </a:pPr>
            <a:r>
              <a:rPr lang="en-US" dirty="0"/>
              <a:t>Due to this, frozen sets can be used as key in </a:t>
            </a:r>
            <a:r>
              <a:rPr lang="en-US" b="1" dirty="0"/>
              <a:t>Dictionary</a:t>
            </a:r>
            <a:r>
              <a:rPr lang="en-US" dirty="0"/>
              <a:t> or as element of another set. But like sets, it is not ordered (the elements can be set at any index).</a:t>
            </a:r>
          </a:p>
          <a:p>
            <a:pPr marL="0" indent="0" fontAlgn="base">
              <a:buNone/>
            </a:pPr>
            <a:r>
              <a:rPr lang="en-US" dirty="0"/>
              <a:t>The syntax of </a:t>
            </a:r>
            <a:r>
              <a:rPr lang="en-US" dirty="0" err="1"/>
              <a:t>frozenset</a:t>
            </a:r>
            <a:r>
              <a:rPr lang="en-US" dirty="0"/>
              <a:t>() method is: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i="1" dirty="0" err="1"/>
              <a:t>frozenset</a:t>
            </a:r>
            <a:r>
              <a:rPr lang="en-US" i="1" dirty="0"/>
              <a:t>([</a:t>
            </a:r>
            <a:r>
              <a:rPr lang="en-US" i="1" dirty="0" err="1"/>
              <a:t>iterable</a:t>
            </a:r>
            <a:r>
              <a:rPr lang="en-US" i="1" dirty="0"/>
              <a:t>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8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E0FB-D42C-4966-A3B6-449CC9D0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Frozen Set- Parameters and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46F99-3251-49A4-994D-D0A408731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 err="1"/>
              <a:t>frozenset</a:t>
            </a:r>
            <a:r>
              <a:rPr lang="en-US" b="1" dirty="0"/>
              <a:t>() Parameters</a:t>
            </a:r>
          </a:p>
          <a:p>
            <a:pPr fontAlgn="base"/>
            <a:r>
              <a:rPr lang="en-US" dirty="0"/>
              <a:t>The </a:t>
            </a:r>
            <a:r>
              <a:rPr lang="en-US" dirty="0" err="1"/>
              <a:t>frozenset</a:t>
            </a:r>
            <a:r>
              <a:rPr lang="en-US" dirty="0"/>
              <a:t>() method optionally takes a single parameter:</a:t>
            </a:r>
          </a:p>
          <a:p>
            <a:pPr fontAlgn="base"/>
            <a:r>
              <a:rPr lang="en-US" b="1" dirty="0" err="1"/>
              <a:t>iterable</a:t>
            </a:r>
            <a:r>
              <a:rPr lang="en-US" b="1" dirty="0"/>
              <a:t> (Optional)</a:t>
            </a:r>
            <a:r>
              <a:rPr lang="en-US" dirty="0"/>
              <a:t> - the </a:t>
            </a:r>
            <a:r>
              <a:rPr lang="en-US" dirty="0" err="1"/>
              <a:t>iterable</a:t>
            </a:r>
            <a:r>
              <a:rPr lang="en-US" dirty="0"/>
              <a:t> which contains elements to initialize the </a:t>
            </a:r>
            <a:r>
              <a:rPr lang="en-US" dirty="0" err="1"/>
              <a:t>frozenset</a:t>
            </a:r>
            <a:r>
              <a:rPr lang="en-US" dirty="0"/>
              <a:t> with.</a:t>
            </a:r>
            <a:br>
              <a:rPr lang="en-US" dirty="0"/>
            </a:br>
            <a:r>
              <a:rPr lang="en-US" dirty="0" err="1"/>
              <a:t>Iterable</a:t>
            </a:r>
            <a:r>
              <a:rPr lang="en-US" dirty="0"/>
              <a:t> can be set, dictionary, tuple, etc.</a:t>
            </a:r>
          </a:p>
          <a:p>
            <a:pPr marL="0" indent="0" fontAlgn="base">
              <a:buNone/>
            </a:pPr>
            <a:r>
              <a:rPr lang="en-US" b="1" dirty="0"/>
              <a:t>Return value from </a:t>
            </a:r>
            <a:r>
              <a:rPr lang="en-US" b="1" dirty="0" err="1"/>
              <a:t>frozenset</a:t>
            </a:r>
            <a:r>
              <a:rPr lang="en-US" b="1" dirty="0"/>
              <a:t>()</a:t>
            </a:r>
          </a:p>
          <a:p>
            <a:pPr fontAlgn="base"/>
            <a:r>
              <a:rPr lang="en-US" dirty="0"/>
              <a:t>The </a:t>
            </a:r>
            <a:r>
              <a:rPr lang="en-US" dirty="0" err="1"/>
              <a:t>frozenset</a:t>
            </a:r>
            <a:r>
              <a:rPr lang="en-US" dirty="0"/>
              <a:t>() method returns an immutable </a:t>
            </a:r>
            <a:r>
              <a:rPr lang="en-US" dirty="0" err="1"/>
              <a:t>frozenset</a:t>
            </a:r>
            <a:r>
              <a:rPr lang="en-US" dirty="0"/>
              <a:t> initialized with elements from the given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If no parameters are passed, it returns an empty </a:t>
            </a:r>
            <a:r>
              <a:rPr lang="en-US" dirty="0" err="1"/>
              <a:t>frozenset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6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E0FB-D42C-4966-A3B6-449CC9D0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Frozen Set- 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46F99-3251-49A4-994D-D0A408731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tuple of vowels</a:t>
            </a:r>
          </a:p>
          <a:p>
            <a:pPr marL="0" indent="0">
              <a:buNone/>
            </a:pPr>
            <a:r>
              <a:rPr lang="en-US" dirty="0"/>
              <a:t>vowels = ('a', 'e', '</a:t>
            </a:r>
            <a:r>
              <a:rPr lang="en-US" dirty="0" err="1"/>
              <a:t>i</a:t>
            </a:r>
            <a:r>
              <a:rPr lang="en-US" dirty="0"/>
              <a:t>', 'o', 'u’)</a:t>
            </a:r>
          </a:p>
          <a:p>
            <a:pPr marL="0" indent="0">
              <a:buNone/>
            </a:pPr>
            <a:r>
              <a:rPr lang="en-US" dirty="0" err="1"/>
              <a:t>fSet</a:t>
            </a:r>
            <a:r>
              <a:rPr lang="en-US" dirty="0"/>
              <a:t> = </a:t>
            </a:r>
            <a:r>
              <a:rPr lang="en-US" dirty="0" err="1"/>
              <a:t>frozenset</a:t>
            </a:r>
            <a:r>
              <a:rPr lang="en-US" dirty="0"/>
              <a:t>(vowels)</a:t>
            </a:r>
          </a:p>
          <a:p>
            <a:pPr marL="0" indent="0">
              <a:buNone/>
            </a:pPr>
            <a:r>
              <a:rPr lang="en-US" dirty="0"/>
              <a:t>print('The frozen set is:', </a:t>
            </a:r>
            <a:r>
              <a:rPr lang="en-US" dirty="0" err="1"/>
              <a:t>fSet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print('The empty frozen set is:', </a:t>
            </a:r>
            <a:r>
              <a:rPr lang="en-US" dirty="0" err="1"/>
              <a:t>frozenset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04031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E0FB-D42C-4966-A3B6-449CC9D0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Frozen Set- 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46F99-3251-49A4-994D-D0A408731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tuple of vowels</a:t>
            </a:r>
          </a:p>
          <a:p>
            <a:pPr marL="0" indent="0">
              <a:buNone/>
            </a:pPr>
            <a:r>
              <a:rPr lang="en-US" dirty="0"/>
              <a:t>vowels = ('a', 'e', '</a:t>
            </a:r>
            <a:r>
              <a:rPr lang="en-US" dirty="0" err="1"/>
              <a:t>i</a:t>
            </a:r>
            <a:r>
              <a:rPr lang="en-US" dirty="0"/>
              <a:t>', 'o', 'u’)</a:t>
            </a:r>
          </a:p>
          <a:p>
            <a:pPr marL="0" indent="0">
              <a:buNone/>
            </a:pPr>
            <a:r>
              <a:rPr lang="en-US" dirty="0" err="1"/>
              <a:t>fSet</a:t>
            </a:r>
            <a:r>
              <a:rPr lang="en-US" dirty="0"/>
              <a:t> = </a:t>
            </a:r>
            <a:r>
              <a:rPr lang="en-US" dirty="0" err="1"/>
              <a:t>frozenset</a:t>
            </a:r>
            <a:r>
              <a:rPr lang="en-US" dirty="0"/>
              <a:t>(vowels)</a:t>
            </a:r>
          </a:p>
          <a:p>
            <a:pPr marL="0" indent="0">
              <a:buNone/>
            </a:pPr>
            <a:r>
              <a:rPr lang="en-US" dirty="0"/>
              <a:t>print('The frozen set is:', </a:t>
            </a:r>
            <a:r>
              <a:rPr lang="en-US" dirty="0" err="1"/>
              <a:t>fSet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print('The empty frozen set is:', </a:t>
            </a:r>
            <a:r>
              <a:rPr lang="en-US" dirty="0" err="1"/>
              <a:t>frozenset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run the program, the output will be: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frozen set is: </a:t>
            </a:r>
            <a:r>
              <a:rPr lang="en-US" dirty="0" err="1"/>
              <a:t>frozenset</a:t>
            </a:r>
            <a:r>
              <a:rPr lang="en-US" dirty="0"/>
              <a:t>({'</a:t>
            </a:r>
            <a:r>
              <a:rPr lang="en-US" dirty="0" err="1"/>
              <a:t>i</a:t>
            </a:r>
            <a:r>
              <a:rPr lang="en-US" dirty="0"/>
              <a:t>', 'a', 'u', 'e', 'o'})</a:t>
            </a:r>
          </a:p>
          <a:p>
            <a:pPr marL="0" indent="0">
              <a:buNone/>
            </a:pPr>
            <a:r>
              <a:rPr lang="en-US" dirty="0"/>
              <a:t>The empty frozen set is: </a:t>
            </a:r>
            <a:r>
              <a:rPr lang="en-US" dirty="0" err="1"/>
              <a:t>frozenset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7761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E0FB-D42C-4966-A3B6-449CC9D0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Frozen Set- How it works? – for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46F99-3251-49A4-994D-D0A408731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 dirty="0" err="1"/>
              <a:t>frozenset</a:t>
            </a:r>
            <a:r>
              <a:rPr lang="en-US" b="1" dirty="0"/>
              <a:t>() for Dictionary</a:t>
            </a:r>
          </a:p>
          <a:p>
            <a:pPr marL="0" indent="0" fontAlgn="base">
              <a:buNone/>
            </a:pPr>
            <a:r>
              <a:rPr lang="en-US" dirty="0"/>
              <a:t>When you use dictionary as an </a:t>
            </a:r>
            <a:r>
              <a:rPr lang="en-US" dirty="0" err="1"/>
              <a:t>iterable</a:t>
            </a:r>
            <a:r>
              <a:rPr lang="en-US" dirty="0"/>
              <a:t> for a frozen set. It only takes key of the dictionary to create the set.</a:t>
            </a:r>
          </a:p>
          <a:p>
            <a:pPr marL="0" indent="0" fontAlgn="base">
              <a:buNone/>
            </a:pPr>
            <a:r>
              <a:rPr lang="en-US" dirty="0"/>
              <a:t># random dictionary</a:t>
            </a:r>
          </a:p>
          <a:p>
            <a:pPr marL="0" indent="0" fontAlgn="base">
              <a:buNone/>
            </a:pPr>
            <a:r>
              <a:rPr lang="en-US" i="1" dirty="0"/>
              <a:t>person = {"name": "John", "age": 23, "sex": "male"}</a:t>
            </a:r>
          </a:p>
          <a:p>
            <a:pPr marL="0" indent="0" fontAlgn="base">
              <a:buNone/>
            </a:pPr>
            <a:r>
              <a:rPr lang="en-US" i="1" dirty="0" err="1"/>
              <a:t>fSet</a:t>
            </a:r>
            <a:r>
              <a:rPr lang="en-US" i="1" dirty="0"/>
              <a:t> = </a:t>
            </a:r>
            <a:r>
              <a:rPr lang="en-US" i="1" dirty="0" err="1"/>
              <a:t>frozenset</a:t>
            </a:r>
            <a:r>
              <a:rPr lang="en-US" i="1" dirty="0"/>
              <a:t>(person)</a:t>
            </a:r>
          </a:p>
          <a:p>
            <a:pPr marL="0" indent="0" fontAlgn="base">
              <a:buNone/>
            </a:pPr>
            <a:r>
              <a:rPr lang="en-US" i="1" dirty="0"/>
              <a:t>print('The frozen set is:', </a:t>
            </a:r>
            <a:r>
              <a:rPr lang="en-US" i="1" dirty="0" err="1"/>
              <a:t>fSet</a:t>
            </a:r>
            <a:r>
              <a:rPr lang="en-US" i="1" dirty="0"/>
              <a:t>)</a:t>
            </a:r>
          </a:p>
          <a:p>
            <a:pPr marL="0" indent="0" fontAlgn="base">
              <a:buNone/>
            </a:pPr>
            <a:endParaRPr lang="en-US" i="1" dirty="0"/>
          </a:p>
          <a:p>
            <a:pPr marL="0" indent="0" fontAlgn="base">
              <a:buNone/>
            </a:pPr>
            <a:r>
              <a:rPr lang="en-US" dirty="0"/>
              <a:t>When you run the program, the output will be: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The frozen set is: </a:t>
            </a:r>
            <a:r>
              <a:rPr lang="en-US" dirty="0" err="1"/>
              <a:t>frozenset</a:t>
            </a:r>
            <a:r>
              <a:rPr lang="en-US" dirty="0"/>
              <a:t>({'name', 'sex', 'age'})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E0FB-D42C-4966-A3B6-449CC9D0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Frozen Set-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46F99-3251-49A4-994D-D0A408731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/>
              <a:t>Like </a:t>
            </a:r>
            <a:r>
              <a:rPr lang="en-US" dirty="0"/>
              <a:t>normal sets, </a:t>
            </a:r>
            <a:r>
              <a:rPr lang="en-US" dirty="0" err="1"/>
              <a:t>frozenset</a:t>
            </a:r>
            <a:r>
              <a:rPr lang="en-US" dirty="0"/>
              <a:t> can also perform different operations like union, intersection,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8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439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Frozen Sets in Python</vt:lpstr>
      <vt:lpstr>Frozen Set</vt:lpstr>
      <vt:lpstr>Frozen Set- Parameters and Return</vt:lpstr>
      <vt:lpstr>Frozen Set- How it works?</vt:lpstr>
      <vt:lpstr>Frozen Set- How it works?</vt:lpstr>
      <vt:lpstr>Frozen Set- How it works? – for Dictionary</vt:lpstr>
      <vt:lpstr>Frozen Set-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Frozen Sets in Python</dc:title>
  <dc:creator>Prabhat Chandra</dc:creator>
  <cp:lastModifiedBy>Prabhat Chandra</cp:lastModifiedBy>
  <cp:revision>4</cp:revision>
  <dcterms:created xsi:type="dcterms:W3CDTF">2019-12-20T12:33:01Z</dcterms:created>
  <dcterms:modified xsi:type="dcterms:W3CDTF">2019-12-20T12:40:25Z</dcterms:modified>
</cp:coreProperties>
</file>