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9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7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462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6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4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9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0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2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9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7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892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E587-A84F-452C-8D55-C64E2682C74F}" type="datetimeFigureOut">
              <a:rPr lang="en-IN" smtClean="0"/>
              <a:t>26-12-2018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13C8-A92D-4EF4-B417-289DA67CA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3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Advance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Vijayalakshmi G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9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-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Values/Items/Elements are enclosed in [ ] brackets.</a:t>
            </a:r>
          </a:p>
          <a:p>
            <a:r>
              <a:rPr lang="en-IN" dirty="0" smtClean="0"/>
              <a:t>Elements can be int, float, bool, String or List</a:t>
            </a:r>
          </a:p>
          <a:p>
            <a:pPr marL="0" indent="0">
              <a:buNone/>
            </a:pPr>
            <a:r>
              <a:rPr lang="en-IN" dirty="0" smtClean="0"/>
              <a:t>Operations on the List</a:t>
            </a:r>
          </a:p>
          <a:p>
            <a:r>
              <a:rPr lang="en-IN" dirty="0" smtClean="0"/>
              <a:t>Finding the No. of Items</a:t>
            </a:r>
          </a:p>
          <a:p>
            <a:pPr lvl="1"/>
            <a:r>
              <a:rPr lang="en-IN" dirty="0"/>
              <a:t>l</a:t>
            </a:r>
            <a:r>
              <a:rPr lang="en-IN" dirty="0" smtClean="0"/>
              <a:t>en() function is used to find the no. of items.</a:t>
            </a:r>
          </a:p>
          <a:p>
            <a:r>
              <a:rPr lang="en-IN" dirty="0" smtClean="0"/>
              <a:t>Adding the New Item</a:t>
            </a:r>
          </a:p>
          <a:p>
            <a:pPr lvl="1"/>
            <a:r>
              <a:rPr lang="en-IN" dirty="0" smtClean="0"/>
              <a:t>append() – Item will be added at the End of the List.</a:t>
            </a:r>
          </a:p>
          <a:p>
            <a:pPr lvl="1"/>
            <a:r>
              <a:rPr lang="en-IN" dirty="0" smtClean="0"/>
              <a:t>insert() – Item will be added at the specific Position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xtend() – item will be added at the end. [String will be split to Individual character and List will be split into Individual item].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-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Deleting an Item </a:t>
            </a:r>
          </a:p>
          <a:p>
            <a:pPr lvl="1"/>
            <a:r>
              <a:rPr lang="en-IN" dirty="0" smtClean="0"/>
              <a:t>del() – Item will be deleted based on the index position in the List.</a:t>
            </a:r>
          </a:p>
          <a:p>
            <a:pPr lvl="1"/>
            <a:r>
              <a:rPr lang="en-IN" dirty="0" smtClean="0"/>
              <a:t>remove() – Named item will be deleted.</a:t>
            </a:r>
          </a:p>
          <a:p>
            <a:pPr lvl="1"/>
            <a:r>
              <a:rPr lang="en-IN" dirty="0" smtClean="0"/>
              <a:t>pop() –  removes the last item from the list</a:t>
            </a:r>
          </a:p>
          <a:p>
            <a:r>
              <a:rPr lang="en-IN" dirty="0" smtClean="0"/>
              <a:t>Searching an Item</a:t>
            </a:r>
          </a:p>
          <a:p>
            <a:pPr lvl="1"/>
            <a:r>
              <a:rPr lang="en-IN" dirty="0"/>
              <a:t>i</a:t>
            </a:r>
            <a:r>
              <a:rPr lang="en-IN" dirty="0" smtClean="0"/>
              <a:t>n and not in keywords are used to search for a specific item.</a:t>
            </a:r>
          </a:p>
          <a:p>
            <a:pPr lvl="1"/>
            <a:r>
              <a:rPr lang="en-IN" dirty="0" smtClean="0"/>
              <a:t>Index() function is used to search for the item based on position.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- 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Values/Items/Elements are enclosed in </a:t>
            </a:r>
            <a:r>
              <a:rPr lang="en-IN" dirty="0" smtClean="0"/>
              <a:t>( ) </a:t>
            </a:r>
            <a:r>
              <a:rPr lang="en-IN" dirty="0"/>
              <a:t>brackets.</a:t>
            </a:r>
          </a:p>
          <a:p>
            <a:r>
              <a:rPr lang="en-IN" dirty="0"/>
              <a:t>Elements can be int, float, bool, String or </a:t>
            </a:r>
            <a:r>
              <a:rPr lang="en-IN" dirty="0" smtClean="0"/>
              <a:t>List.</a:t>
            </a:r>
          </a:p>
          <a:p>
            <a:r>
              <a:rPr lang="en-IN" dirty="0" smtClean="0"/>
              <a:t>Tuple is read-only.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7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-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Items are stored in Key/Value format and {} brackets are used to create dictionary.</a:t>
            </a:r>
          </a:p>
          <a:p>
            <a:r>
              <a:rPr lang="en-IN" dirty="0" smtClean="0"/>
              <a:t>Keys are Unique and Values can be duplicated.</a:t>
            </a:r>
          </a:p>
          <a:p>
            <a:r>
              <a:rPr lang="en-IN" dirty="0" smtClean="0"/>
              <a:t>Value will be accessed based on the Keys.</a:t>
            </a:r>
          </a:p>
          <a:p>
            <a:r>
              <a:rPr lang="en-IN" dirty="0" smtClean="0"/>
              <a:t>List can added as Dictionary item.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1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items are enclosed in a {} brackets</a:t>
            </a:r>
          </a:p>
          <a:p>
            <a:r>
              <a:rPr lang="en-IN" dirty="0" smtClean="0"/>
              <a:t>Contains int, float, string, bool and tuple as its item.</a:t>
            </a:r>
          </a:p>
          <a:p>
            <a:r>
              <a:rPr lang="en-IN" dirty="0" smtClean="0"/>
              <a:t>It can’t contain</a:t>
            </a:r>
          </a:p>
          <a:p>
            <a:pPr lvl="1"/>
            <a:r>
              <a:rPr lang="en-IN" dirty="0" smtClean="0"/>
              <a:t>Duplicate items</a:t>
            </a:r>
          </a:p>
          <a:p>
            <a:pPr lvl="1"/>
            <a:r>
              <a:rPr lang="en-IN" dirty="0" smtClean="0"/>
              <a:t>Mutable items like List</a:t>
            </a:r>
          </a:p>
          <a:p>
            <a:r>
              <a:rPr lang="en-IN" dirty="0" smtClean="0"/>
              <a:t>Adding Item to set</a:t>
            </a:r>
          </a:p>
          <a:p>
            <a:pPr lvl="1"/>
            <a:r>
              <a:rPr lang="en-IN" dirty="0" smtClean="0"/>
              <a:t>add() – add the single item to the set.</a:t>
            </a:r>
          </a:p>
          <a:p>
            <a:pPr lvl="1"/>
            <a:r>
              <a:rPr lang="en-IN" dirty="0"/>
              <a:t>u</a:t>
            </a:r>
            <a:r>
              <a:rPr lang="en-IN" dirty="0" smtClean="0"/>
              <a:t>pdate() – Multiple items to the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Removing Item from the set</a:t>
            </a:r>
          </a:p>
          <a:p>
            <a:pPr lvl="1"/>
            <a:r>
              <a:rPr lang="en-IN" dirty="0" smtClean="0"/>
              <a:t>discard() –position.</a:t>
            </a:r>
          </a:p>
          <a:p>
            <a:pPr lvl="1"/>
            <a:r>
              <a:rPr lang="en-IN" dirty="0" smtClean="0"/>
              <a:t>remove() –item name.</a:t>
            </a:r>
          </a:p>
          <a:p>
            <a:pPr lvl="1"/>
            <a:r>
              <a:rPr lang="en-IN" dirty="0" smtClean="0"/>
              <a:t>pop()- removes the last item.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lear() – removes all the item from the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5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– File Handling </a:t>
            </a:r>
            <a:endParaRPr lang="en-IN" dirty="0"/>
          </a:p>
        </p:txBody>
      </p:sp>
      <p:pic>
        <p:nvPicPr>
          <p:cNvPr id="6146" name="Picture 2" descr="Image result for File handling in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5"/>
          <a:stretch/>
        </p:blipFill>
        <p:spPr bwMode="auto">
          <a:xfrm>
            <a:off x="1533659" y="1632575"/>
            <a:ext cx="8075200" cy="20734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File handling in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69" y="3873858"/>
            <a:ext cx="5665676" cy="28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– File Handling </a:t>
            </a:r>
            <a:endParaRPr lang="en-IN" dirty="0"/>
          </a:p>
        </p:txBody>
      </p:sp>
      <p:pic>
        <p:nvPicPr>
          <p:cNvPr id="7170" name="Picture 2" descr="Image result for File handling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10" y="1562524"/>
            <a:ext cx="5845980" cy="2279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1977" y="4146997"/>
            <a:ext cx="17515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Open() Function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4724489"/>
            <a:ext cx="5899867" cy="9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– File Handling 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050"/>
            <a:ext cx="10481045" cy="211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760631" y="1511459"/>
            <a:ext cx="307805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read() and write()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Regular Expression in Python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9" y="1017301"/>
            <a:ext cx="6008734" cy="2439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94" name="Picture 2" descr="Image result for Regular Expression in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t="14679" r="2006" b="8158"/>
          <a:stretch/>
        </p:blipFill>
        <p:spPr bwMode="auto">
          <a:xfrm>
            <a:off x="6688654" y="991413"/>
            <a:ext cx="4490207" cy="54947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Regular Expression function in pyth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22633" r="5926" b="22933"/>
          <a:stretch/>
        </p:blipFill>
        <p:spPr bwMode="auto">
          <a:xfrm>
            <a:off x="490479" y="3580327"/>
            <a:ext cx="6008734" cy="27689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586713"/>
          </a:xfrm>
        </p:spPr>
        <p:txBody>
          <a:bodyPr/>
          <a:lstStyle/>
          <a:p>
            <a:r>
              <a:rPr lang="en-IN" dirty="0" smtClean="0"/>
              <a:t>Module in python</a:t>
            </a:r>
          </a:p>
          <a:p>
            <a:r>
              <a:rPr lang="en-IN" dirty="0" smtClean="0"/>
              <a:t>Exception Handling</a:t>
            </a:r>
          </a:p>
          <a:p>
            <a:r>
              <a:rPr lang="en-IN" dirty="0" smtClean="0"/>
              <a:t>Collections</a:t>
            </a:r>
          </a:p>
          <a:p>
            <a:r>
              <a:rPr lang="en-IN" dirty="0" smtClean="0"/>
              <a:t>File Handling</a:t>
            </a:r>
          </a:p>
          <a:p>
            <a:r>
              <a:rPr lang="en-IN" dirty="0" smtClean="0"/>
              <a:t>Regular Expression</a:t>
            </a:r>
          </a:p>
          <a:p>
            <a:r>
              <a:rPr lang="en-IN" dirty="0" smtClean="0"/>
              <a:t>DB Programming in Python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2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Regular </a:t>
            </a:r>
            <a:r>
              <a:rPr lang="en-IN" dirty="0"/>
              <a:t>Expression functions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42" y="1293652"/>
            <a:ext cx="5365316" cy="4729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Programming in Python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85" y="1452878"/>
            <a:ext cx="4715533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6005848" y="1498407"/>
            <a:ext cx="4786648" cy="1856217"/>
            <a:chOff x="6096000" y="1711231"/>
            <a:chExt cx="4134427" cy="1448002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30389"/>
              <a:ext cx="4134427" cy="10288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334" y="1711231"/>
              <a:ext cx="1981477" cy="4191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63" y="3473884"/>
            <a:ext cx="6592566" cy="2925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165"/>
            <a:ext cx="4286848" cy="2514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9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Programming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8575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Python have </a:t>
            </a:r>
            <a:r>
              <a:rPr lang="en-IN" b="1" dirty="0"/>
              <a:t>sqllite</a:t>
            </a:r>
            <a:r>
              <a:rPr lang="en-IN" dirty="0"/>
              <a:t> </a:t>
            </a:r>
            <a:r>
              <a:rPr lang="en-IN" dirty="0" smtClean="0"/>
              <a:t>module which contains the function to interact with the </a:t>
            </a:r>
            <a:r>
              <a:rPr lang="en-IN" b="1" dirty="0" smtClean="0"/>
              <a:t>sqllite</a:t>
            </a:r>
            <a:r>
              <a:rPr lang="en-IN" dirty="0" smtClean="0"/>
              <a:t> Database.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 t="33032" r="51474" b="29615"/>
          <a:stretch/>
        </p:blipFill>
        <p:spPr bwMode="auto">
          <a:xfrm>
            <a:off x="1597918" y="2504941"/>
            <a:ext cx="3682419" cy="25693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1" t="29636" r="55794" b="25602"/>
          <a:stretch/>
        </p:blipFill>
        <p:spPr bwMode="auto">
          <a:xfrm>
            <a:off x="5873839" y="2504941"/>
            <a:ext cx="4017135" cy="35258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01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Programming in Python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t="32414" r="35169" b="21589"/>
          <a:stretch/>
        </p:blipFill>
        <p:spPr bwMode="auto">
          <a:xfrm>
            <a:off x="6164686" y="1678747"/>
            <a:ext cx="5286375" cy="223837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32414" r="37727" b="23442"/>
          <a:stretch/>
        </p:blipFill>
        <p:spPr bwMode="auto">
          <a:xfrm>
            <a:off x="613410" y="1678747"/>
            <a:ext cx="5482590" cy="23145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6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17275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Module – contains set of functions and classes.</a:t>
            </a:r>
          </a:p>
          <a:p>
            <a:r>
              <a:rPr lang="en-IN" dirty="0" smtClean="0"/>
              <a:t>Functions are grouped into module based on its functionality.</a:t>
            </a:r>
          </a:p>
          <a:p>
            <a:r>
              <a:rPr lang="en-IN" dirty="0" smtClean="0"/>
              <a:t>Similar to </a:t>
            </a:r>
            <a:r>
              <a:rPr lang="en-IN" b="1" dirty="0" smtClean="0"/>
              <a:t>header file </a:t>
            </a:r>
            <a:r>
              <a:rPr lang="en-IN" dirty="0" smtClean="0"/>
              <a:t>in C or </a:t>
            </a:r>
            <a:r>
              <a:rPr lang="en-IN" b="1" dirty="0" smtClean="0"/>
              <a:t>packages</a:t>
            </a:r>
            <a:r>
              <a:rPr lang="en-IN" dirty="0" smtClean="0"/>
              <a:t> in Java</a:t>
            </a:r>
          </a:p>
          <a:p>
            <a:r>
              <a:rPr lang="en-IN" dirty="0" smtClean="0"/>
              <a:t>Modules are used to </a:t>
            </a:r>
            <a:r>
              <a:rPr lang="en-IN" dirty="0"/>
              <a:t>down large programs into small manageable and organized </a:t>
            </a:r>
            <a:r>
              <a:rPr lang="en-IN" dirty="0" smtClean="0"/>
              <a:t>files.</a:t>
            </a:r>
          </a:p>
          <a:p>
            <a:r>
              <a:rPr lang="en-IN" dirty="0" smtClean="0"/>
              <a:t>Types</a:t>
            </a:r>
          </a:p>
          <a:p>
            <a:pPr lvl="1"/>
            <a:r>
              <a:rPr lang="en-IN" dirty="0" smtClean="0"/>
              <a:t>Built-in Module</a:t>
            </a:r>
          </a:p>
          <a:p>
            <a:pPr lvl="1"/>
            <a:r>
              <a:rPr lang="en-IN" dirty="0" smtClean="0"/>
              <a:t>User defined Module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</a:t>
            </a:r>
            <a:r>
              <a:rPr lang="en-IN" dirty="0" smtClean="0"/>
              <a:t> statement is used to add the module to our current program.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1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172755"/>
          </a:xfrm>
        </p:spPr>
        <p:txBody>
          <a:bodyPr>
            <a:normAutofit/>
          </a:bodyPr>
          <a:lstStyle/>
          <a:p>
            <a:r>
              <a:rPr lang="en-IN" dirty="0" smtClean="0"/>
              <a:t>Run time error which occurs during the program execution.</a:t>
            </a:r>
          </a:p>
          <a:p>
            <a:r>
              <a:rPr lang="en-IN" dirty="0" smtClean="0"/>
              <a:t>Exception handling model keywords.</a:t>
            </a:r>
          </a:p>
          <a:p>
            <a:pPr lvl="1"/>
            <a:r>
              <a:rPr lang="en-IN" dirty="0" smtClean="0"/>
              <a:t>try</a:t>
            </a:r>
          </a:p>
          <a:p>
            <a:pPr lvl="1"/>
            <a:r>
              <a:rPr lang="en-IN" dirty="0" smtClean="0"/>
              <a:t>except</a:t>
            </a:r>
          </a:p>
          <a:p>
            <a:pPr lvl="1"/>
            <a:r>
              <a:rPr lang="en-IN" dirty="0" smtClean="0"/>
              <a:t>finally</a:t>
            </a:r>
          </a:p>
          <a:p>
            <a:pPr lvl="1"/>
            <a:r>
              <a:rPr lang="en-IN" dirty="0" smtClean="0"/>
              <a:t>raise</a:t>
            </a:r>
          </a:p>
          <a:p>
            <a:pPr lvl="1"/>
            <a:r>
              <a:rPr lang="en-IN" dirty="0" smtClean="0"/>
              <a:t>else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Rules</a:t>
            </a:r>
            <a:endParaRPr lang="en-IN" dirty="0"/>
          </a:p>
        </p:txBody>
      </p:sp>
      <p:pic>
        <p:nvPicPr>
          <p:cNvPr id="3074" name="Picture 2" descr="Image result for Exception handling in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6061" r="7335" b="26099"/>
          <a:stretch/>
        </p:blipFill>
        <p:spPr bwMode="auto">
          <a:xfrm>
            <a:off x="1094703" y="1468192"/>
            <a:ext cx="9028091" cy="44994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Exception Handling model</a:t>
            </a:r>
            <a:endParaRPr lang="en-IN" dirty="0"/>
          </a:p>
        </p:txBody>
      </p:sp>
      <p:pic>
        <p:nvPicPr>
          <p:cNvPr id="1028" name="Picture 4" descr="Image result for Exception handling in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2" t="2952" r="5480" b="8997"/>
          <a:stretch/>
        </p:blipFill>
        <p:spPr bwMode="auto">
          <a:xfrm>
            <a:off x="3168203" y="1532587"/>
            <a:ext cx="5138672" cy="46106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6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class Hierarchy</a:t>
            </a:r>
            <a:endParaRPr lang="en-IN" dirty="0"/>
          </a:p>
        </p:txBody>
      </p:sp>
      <p:pic>
        <p:nvPicPr>
          <p:cNvPr id="2050" name="Picture 2" descr="Image result for Exception handling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6" y="1571334"/>
            <a:ext cx="10240022" cy="4494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class Hierarchy</a:t>
            </a:r>
            <a:endParaRPr lang="en-IN" dirty="0"/>
          </a:p>
        </p:txBody>
      </p:sp>
      <p:pic>
        <p:nvPicPr>
          <p:cNvPr id="4098" name="Picture 2" descr="Image result for Exception handling in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4" t="2684"/>
          <a:stretch/>
        </p:blipFill>
        <p:spPr bwMode="auto">
          <a:xfrm>
            <a:off x="1827190" y="1532586"/>
            <a:ext cx="8537620" cy="51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44539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Group of value or items stored with a single name</a:t>
            </a:r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29804" y="2113745"/>
            <a:ext cx="10623996" cy="3295382"/>
            <a:chOff x="729804" y="2113745"/>
            <a:chExt cx="10623996" cy="3295382"/>
          </a:xfrm>
        </p:grpSpPr>
        <p:pic>
          <p:nvPicPr>
            <p:cNvPr id="5122" name="Picture 2" descr="Image result for Collections in Pyth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04" y="2113745"/>
              <a:ext cx="5365932" cy="3295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Image result for Collections in Pyth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7" t="26498" r="9734" b="32007"/>
            <a:stretch/>
          </p:blipFill>
          <p:spPr bwMode="auto">
            <a:xfrm>
              <a:off x="6292403" y="2203897"/>
              <a:ext cx="5061397" cy="311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65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525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Advance Python</vt:lpstr>
      <vt:lpstr>Python OOP</vt:lpstr>
      <vt:lpstr>Module in Python</vt:lpstr>
      <vt:lpstr>Exception Handling in Python</vt:lpstr>
      <vt:lpstr>Exception Rules</vt:lpstr>
      <vt:lpstr>Python Exception Handling model</vt:lpstr>
      <vt:lpstr>Exception class Hierarchy</vt:lpstr>
      <vt:lpstr>Exception class Hierarchy</vt:lpstr>
      <vt:lpstr>Collections in Python</vt:lpstr>
      <vt:lpstr>Python - List</vt:lpstr>
      <vt:lpstr>Python - List</vt:lpstr>
      <vt:lpstr>Python - Tuple</vt:lpstr>
      <vt:lpstr>Python - Dictionary</vt:lpstr>
      <vt:lpstr>Python Set</vt:lpstr>
      <vt:lpstr>Python Set</vt:lpstr>
      <vt:lpstr>Python – File Handling </vt:lpstr>
      <vt:lpstr>Python – File Handling </vt:lpstr>
      <vt:lpstr>Python – File Handling </vt:lpstr>
      <vt:lpstr>Regular Expression in Python</vt:lpstr>
      <vt:lpstr> Regular Expression functions </vt:lpstr>
      <vt:lpstr>DB Programming in Python</vt:lpstr>
      <vt:lpstr>DB Programming in Python</vt:lpstr>
      <vt:lpstr>DB Programming in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Vijayalakshmi</dc:creator>
  <cp:lastModifiedBy>Vijayalakshmi</cp:lastModifiedBy>
  <cp:revision>59</cp:revision>
  <dcterms:created xsi:type="dcterms:W3CDTF">2018-12-20T09:02:58Z</dcterms:created>
  <dcterms:modified xsi:type="dcterms:W3CDTF">2018-12-26T11:23:34Z</dcterms:modified>
</cp:coreProperties>
</file>