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9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7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3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462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6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4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9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0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2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9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7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892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E587-A84F-452C-8D55-C64E2682C74F}" type="datetimeFigureOut">
              <a:rPr lang="en-IN" smtClean="0"/>
              <a:t>20-12-2018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3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Vijayalakshmi G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915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and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2274194"/>
          </a:xfrm>
        </p:spPr>
        <p:txBody>
          <a:bodyPr/>
          <a:lstStyle/>
          <a:p>
            <a:r>
              <a:rPr lang="en-IN" dirty="0" smtClean="0"/>
              <a:t>Datatype indicates the type of value to be stored in the variable.</a:t>
            </a:r>
          </a:p>
          <a:p>
            <a:r>
              <a:rPr lang="en-IN" dirty="0" smtClean="0"/>
              <a:t>Python supports</a:t>
            </a:r>
          </a:p>
          <a:p>
            <a:pPr lvl="1"/>
            <a:r>
              <a:rPr lang="en-IN" dirty="0" smtClean="0"/>
              <a:t>Basic Data types – int, str, float and bool</a:t>
            </a:r>
          </a:p>
          <a:p>
            <a:pPr lvl="1"/>
            <a:r>
              <a:rPr lang="en-IN" dirty="0" smtClean="0"/>
              <a:t>Complex Data types – list, tuple and dictionary</a:t>
            </a:r>
          </a:p>
          <a:p>
            <a:pPr marL="0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41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Input / Output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1449946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nput() function – to accept the input value from the user</a:t>
            </a:r>
          </a:p>
          <a:p>
            <a:r>
              <a:rPr lang="en-IN" dirty="0"/>
              <a:t>p</a:t>
            </a:r>
            <a:r>
              <a:rPr lang="en-IN" dirty="0" smtClean="0"/>
              <a:t>rint() function – to print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82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Input / Output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1449946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nput() function – to accept the input value from the user</a:t>
            </a:r>
          </a:p>
          <a:p>
            <a:r>
              <a:rPr lang="en-IN" dirty="0"/>
              <a:t>p</a:t>
            </a:r>
            <a:r>
              <a:rPr lang="en-IN" dirty="0" smtClean="0"/>
              <a:t>rint() function – to print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2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elif else statement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if   &lt;condition&gt;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&lt;statements&gt;</a:t>
            </a:r>
          </a:p>
          <a:p>
            <a:pPr marL="0" indent="0">
              <a:buNone/>
            </a:pPr>
            <a:r>
              <a:rPr lang="en-IN" dirty="0" smtClean="0"/>
              <a:t>     elif &lt;condition&gt; :</a:t>
            </a:r>
          </a:p>
          <a:p>
            <a:pPr marL="0" indent="0">
              <a:buNone/>
            </a:pPr>
            <a:r>
              <a:rPr lang="en-IN" dirty="0" smtClean="0"/>
              <a:t>             &lt;statements&gt;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else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dirty="0" smtClean="0"/>
              <a:t>&lt;statements&gt;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69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statement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if   &lt;condition&gt;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&lt;statements&gt;</a:t>
            </a:r>
          </a:p>
          <a:p>
            <a:r>
              <a:rPr lang="en-IN" dirty="0" smtClean="0"/>
              <a:t>if else statement</a:t>
            </a:r>
          </a:p>
          <a:p>
            <a:pPr marL="0" indent="0">
              <a:buNone/>
            </a:pPr>
            <a:r>
              <a:rPr lang="en-IN" dirty="0" smtClean="0"/>
              <a:t>       if   &lt;condition&gt; :</a:t>
            </a:r>
          </a:p>
          <a:p>
            <a:pPr marL="0" indent="0">
              <a:buNone/>
            </a:pPr>
            <a:r>
              <a:rPr lang="en-IN" dirty="0" smtClean="0"/>
              <a:t>             &lt;statements&gt;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else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dirty="0" smtClean="0"/>
              <a:t>&lt;statements&gt;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5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Looping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hile loop</a:t>
            </a:r>
          </a:p>
          <a:p>
            <a:pPr marL="0" indent="0">
              <a:buNone/>
            </a:pPr>
            <a:r>
              <a:rPr lang="en-IN" dirty="0" smtClean="0"/>
              <a:t>	while &lt;condition&gt;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&lt;statement&gt;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</a:t>
            </a:r>
            <a:r>
              <a:rPr lang="en-IN" dirty="0" smtClean="0"/>
              <a:t>or loop</a:t>
            </a:r>
          </a:p>
          <a:p>
            <a:pPr marL="0" indent="0">
              <a:buNone/>
            </a:pPr>
            <a:r>
              <a:rPr lang="en-IN" dirty="0" smtClean="0"/>
              <a:t>	for &lt;variablename&gt; in &lt;Group of value&gt;: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&lt;statement&gt;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1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 is a type of subprogram to perform the specific task.</a:t>
            </a:r>
          </a:p>
          <a:p>
            <a:r>
              <a:rPr lang="en-IN" dirty="0" smtClean="0"/>
              <a:t>“def” keyword is used to define the function</a:t>
            </a:r>
          </a:p>
          <a:p>
            <a:r>
              <a:rPr lang="en-IN" dirty="0" smtClean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2" t="47915" r="56993" b="42640"/>
          <a:stretch/>
        </p:blipFill>
        <p:spPr bwMode="auto">
          <a:xfrm>
            <a:off x="1781016" y="3001710"/>
            <a:ext cx="4065991" cy="15058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888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Basics -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58671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Variable and Datatype</a:t>
            </a:r>
          </a:p>
          <a:p>
            <a:r>
              <a:rPr lang="en-IN" dirty="0" smtClean="0"/>
              <a:t>Input / Output</a:t>
            </a:r>
          </a:p>
          <a:p>
            <a:r>
              <a:rPr lang="en-IN" dirty="0" smtClean="0"/>
              <a:t>Expressions and Operator</a:t>
            </a:r>
          </a:p>
          <a:p>
            <a:r>
              <a:rPr lang="en-IN" dirty="0" smtClean="0"/>
              <a:t>Conditional Statement</a:t>
            </a:r>
          </a:p>
          <a:p>
            <a:r>
              <a:rPr lang="en-IN" dirty="0" smtClean="0"/>
              <a:t>Looping Statements</a:t>
            </a:r>
          </a:p>
          <a:p>
            <a:r>
              <a:rPr lang="en-IN" dirty="0" smtClean="0"/>
              <a:t>Function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29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934792"/>
          </a:xfrm>
        </p:spPr>
        <p:txBody>
          <a:bodyPr/>
          <a:lstStyle/>
          <a:p>
            <a:r>
              <a:rPr lang="en-IN" dirty="0"/>
              <a:t>Python is an interpreted, object-oriented, high-level general purpose programming </a:t>
            </a:r>
            <a:r>
              <a:rPr lang="en-IN" dirty="0" smtClean="0"/>
              <a:t>language which supports Dynamic typing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5" t="12348" r="15244" b="20971"/>
          <a:stretch/>
        </p:blipFill>
        <p:spPr bwMode="auto">
          <a:xfrm>
            <a:off x="2694434" y="2484194"/>
            <a:ext cx="6803131" cy="359463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803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– Strengths and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1926465"/>
          </a:xfrm>
        </p:spPr>
        <p:txBody>
          <a:bodyPr/>
          <a:lstStyle/>
          <a:p>
            <a:pPr lvl="0"/>
            <a:r>
              <a:rPr lang="en-IN" dirty="0"/>
              <a:t>Highly Interpreted – saves the compilation time</a:t>
            </a:r>
          </a:p>
          <a:p>
            <a:pPr lvl="0"/>
            <a:r>
              <a:rPr lang="en-IN" dirty="0"/>
              <a:t>Code Readability</a:t>
            </a:r>
          </a:p>
          <a:p>
            <a:pPr lvl="0"/>
            <a:r>
              <a:rPr lang="en-IN" dirty="0"/>
              <a:t>Popularity and community Support [ Google has developed several open source projects using python]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20992" r="19732" b="8314"/>
          <a:stretch/>
        </p:blipFill>
        <p:spPr bwMode="auto">
          <a:xfrm>
            <a:off x="3365276" y="3656316"/>
            <a:ext cx="4387805" cy="2383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416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2.x</a:t>
            </a:r>
          </a:p>
          <a:p>
            <a:pPr lvl="1"/>
            <a:r>
              <a:rPr lang="en-IN" dirty="0" smtClean="0"/>
              <a:t>2.7 is the last version</a:t>
            </a:r>
          </a:p>
          <a:p>
            <a:r>
              <a:rPr lang="en-IN" dirty="0" smtClean="0"/>
              <a:t>3.x</a:t>
            </a:r>
          </a:p>
          <a:p>
            <a:pPr lvl="1"/>
            <a:r>
              <a:rPr lang="en-IN" dirty="0" smtClean="0"/>
              <a:t>3.7 is the current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24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1874949"/>
          </a:xfrm>
        </p:spPr>
        <p:txBody>
          <a:bodyPr/>
          <a:lstStyle/>
          <a:p>
            <a:r>
              <a:rPr lang="en-IN" dirty="0" smtClean="0"/>
              <a:t>Python can be installed on Linux, Windows and Mac</a:t>
            </a:r>
          </a:p>
          <a:p>
            <a:r>
              <a:rPr lang="en-IN" dirty="0" smtClean="0"/>
              <a:t>Download from </a:t>
            </a: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r>
              <a:rPr lang="en-IN" dirty="0" smtClean="0"/>
              <a:t>Follow the Instruction and Install the python.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12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First Python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 the Program in the Python IDLE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# First Python program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print </a:t>
            </a:r>
            <a:r>
              <a:rPr lang="en-IN" dirty="0"/>
              <a:t>(“Hello World</a:t>
            </a:r>
            <a:r>
              <a:rPr lang="en-IN" dirty="0" smtClean="0"/>
              <a:t>”)</a:t>
            </a:r>
          </a:p>
          <a:p>
            <a:endParaRPr lang="en-IN" dirty="0"/>
          </a:p>
          <a:p>
            <a:r>
              <a:rPr lang="en-IN" dirty="0" smtClean="0"/>
              <a:t># Comment in the Python</a:t>
            </a:r>
          </a:p>
          <a:p>
            <a:r>
              <a:rPr lang="en-IN" dirty="0"/>
              <a:t>p</a:t>
            </a:r>
            <a:r>
              <a:rPr lang="en-IN" dirty="0" smtClean="0"/>
              <a:t>rint() is used to print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83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and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Reserved Memory Location used for storing the values</a:t>
            </a:r>
          </a:p>
          <a:p>
            <a:pPr lvl="0"/>
            <a:r>
              <a:rPr lang="en-IN" dirty="0"/>
              <a:t>Explicit variable declaration is not required</a:t>
            </a:r>
          </a:p>
          <a:p>
            <a:pPr lvl="0"/>
            <a:r>
              <a:rPr lang="en-IN" dirty="0"/>
              <a:t>Variable will be declared automatically when you assign the value to the variable</a:t>
            </a:r>
          </a:p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 smtClean="0"/>
              <a:t>             Empno=2004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Empname</a:t>
            </a:r>
            <a:r>
              <a:rPr lang="en-IN" dirty="0"/>
              <a:t>=”Sanjay”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55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and Datatype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3175715"/>
          </a:xfrm>
        </p:spPr>
        <p:txBody>
          <a:bodyPr/>
          <a:lstStyle/>
          <a:p>
            <a:r>
              <a:rPr lang="en-IN" dirty="0" smtClean="0"/>
              <a:t>Variable Naming Convention</a:t>
            </a:r>
          </a:p>
          <a:p>
            <a:pPr lvl="1"/>
            <a:r>
              <a:rPr lang="en-IN" dirty="0"/>
              <a:t>The start character can be the underscore "_" or a capital or lower case letter.</a:t>
            </a:r>
            <a:endParaRPr lang="en-IN" sz="2000" dirty="0"/>
          </a:p>
          <a:p>
            <a:pPr lvl="1"/>
            <a:r>
              <a:rPr lang="en-IN" dirty="0"/>
              <a:t>The letters following the start character can be anything which is permitted as a start character plus the digits.</a:t>
            </a:r>
            <a:endParaRPr lang="en-IN" sz="2000" dirty="0"/>
          </a:p>
          <a:p>
            <a:pPr lvl="1"/>
            <a:r>
              <a:rPr lang="en-IN" dirty="0"/>
              <a:t>Just a warning for Windows-spoilt users: Identifiers are case-sensitive!</a:t>
            </a:r>
            <a:endParaRPr lang="en-IN" sz="2000" dirty="0"/>
          </a:p>
          <a:p>
            <a:pPr lvl="1"/>
            <a:r>
              <a:rPr lang="en-IN" dirty="0"/>
              <a:t>Python keywords are not allowed as identifier names!</a:t>
            </a:r>
            <a:endParaRPr lang="en-IN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41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432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Basics</vt:lpstr>
      <vt:lpstr>Python Basics - Topics</vt:lpstr>
      <vt:lpstr>Introduction</vt:lpstr>
      <vt:lpstr>Python – Strengths and Users</vt:lpstr>
      <vt:lpstr>Python Version</vt:lpstr>
      <vt:lpstr>Python Installation</vt:lpstr>
      <vt:lpstr> First Python Program</vt:lpstr>
      <vt:lpstr>Variable and Datatype</vt:lpstr>
      <vt:lpstr>Variable and Datatype</vt:lpstr>
      <vt:lpstr>Variable and Datatype</vt:lpstr>
      <vt:lpstr>Basic Input / Output in Python</vt:lpstr>
      <vt:lpstr>Basic Input / Output in Python</vt:lpstr>
      <vt:lpstr>Python Conditional Statements</vt:lpstr>
      <vt:lpstr>Python Conditional Statements</vt:lpstr>
      <vt:lpstr>Looping Statements</vt:lpstr>
      <vt:lpstr>Python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Vijayalakshmi</dc:creator>
  <cp:lastModifiedBy>Vijayalakshmi</cp:lastModifiedBy>
  <cp:revision>8</cp:revision>
  <dcterms:created xsi:type="dcterms:W3CDTF">2018-12-20T09:02:58Z</dcterms:created>
  <dcterms:modified xsi:type="dcterms:W3CDTF">2018-12-20T09:37:13Z</dcterms:modified>
</cp:coreProperties>
</file>