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754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9:05:4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88 1200,'1'-16'261,"-1"15"-191,0 0 1,1 0-1,-1-1 1,0 1-1,0 0 1,0-1-1,0 1 0,0 0 1,0 0-1,-1-1 1,1 1-1,0 0 0,-1 0 1,1-1-1,0 1 1,-1 0-1,0 0 1,1 0-1,-1 0 0,0 0 1,0-1-1,1 2 1,-1-1-1,0 0 0,0 0 1,0 0-1,0 0 1,0 0-1,0 1 1,0-1-1,-1 0 0,1 1 1,0-1-1,-1 1 1,0-1 35,1 0 1,0 0 0,0 0-1,-1 0 1,1-1-1,0 1 1,0 0 0,0 0-1,0-1 1,1 1 0,-2-3-1,1 3-251,1 1 1,0-1-1,0 0 0,-1 1 0,1-1 1,0 1-1,0-1 0,0 0 1,0 1-1,0-1 0,0 0 0,0 1 1,0-1-1,0 0 0,0 1 0,1-1 1,-1 1-1,0-1 0,0 0 0,1 1 1,-1-1-1,1 0 0,2-3-791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9:05:4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1 120,'0'0'4,"-9"0"-28,3 0 0,-5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9:07:2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1 109 328,'36'-32'393,"-30"28"-201,0-1 0,0 0 0,0 0 0,-1 0 1,0-1-1,0 1 0,0-1 0,-1-1 0,0 1 0,6-11 0,-10 17-154,0 0 0,0-1 0,0 1 0,0 0 0,0 0 0,0-1 0,0 1 0,0 0 0,0 0 0,0-1 0,1 1 0,-1 0 0,0 0 0,0 0 0,0-1 0,0 1 1,1 0-1,-1 0 0,0 0 0,0-1 0,0 1 0,1 0 0,-1 0 0,0 0 0,0 0 0,1 0 0,-1 0 0,0 0 0,0-1 0,1 1 0,-1 0 0,0 0 0,0 0 0,1 0 1,-1 0-1,1 0 0,7 9 341,5 18-635,-12-23 428,10 19 315,6-21-1527,-16-2 949,0 1 0,0-1 0,0 1 0,0-1 0,0 0 0,0 0 0,1 0 0,-1 0-1,0 0 1,0 0 0,0 0 0,0 0 0,0 0 0,0 0 0,1-1 0,-1 1 0,0 0 0,0-1 0,0 1 0,0-1 0,0 1 0,0-1 0,0 1 0,1-2 0,8-12-761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9:07:2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0 207 768,'15'-25'689,"-1"0"-1,-2-1 0,0 0 1,10-36-1,-22 60-609,1 0-1,0 1 0,0-1 1,0 0-1,0 1 0,0-1 1,0 0-1,1 1 0,-1 0 0,1-1 1,2-1-1,-3 2-64,0 0 0,0 1 0,0-1 0,0 0 0,0 0 0,-1 0 0,1 0 0,0 0 0,0 0 0,-1 0 0,1 0 0,0 0 0,-1-1 0,1 1 0,-1 0 0,0 0 0,1-2 0,27 1 60,-16 3-84,-1 0-1,1 1 1,0 0 0,0 1-1,-1 0 1,19 8 0,66 36-28,-87-42 34,193 106-25,223 110 279,-171-116 47,98 44 80,-275-110-260,-1 2 0,100 73 0,42 62 112,-135-104-176,4-4-1,121 74 1,-86-80 32,183 65 1,-173-77-93,143 78 0,-214-94-3,249 130-63,1-1 96,-2-1-312,-280-152-80,-29-10 286,1 1 0,0-1 1,0 0-1,-1 1 0,1-1 0,0 0 0,0 0 0,0 0 0,0 0 0,-1 0 0,1 1 0,0-2 1,0 1-1,0 0 0,0 0 0,-1 0 0,1 0 0,0 0 0,0-1 0,0 1 0,-1 0 0,1-1 1,0 1-1,0 0 0,-1-1 0,1 1 0,0-1 0,-1 1 0,1-1 0,0-1 0,-2-8-1205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9:07:2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1789 1111 5352,'8'-25'-18,"0"0"-1,2 0 0,0 1 0,2 0 0,1 1 0,23-33 0,108-116-13,2-3 98,-30-11 81,-80 122-246,3 3 0,2 1 0,51-56-1,-76 99-104,-10 12-7,0-1 0,-1 0 0,1 0 0,-1 0 0,0-1 0,-1 1 0,4-9 0,-45 34-1266,-62 70 1419,30-26 381,-169 154 653,-329 389-1,-234 229-782,604-661-270,-177 166-196,355-321 185,-11 10 32,-38 48 1,61-69-99,1 1 1,0 0 0,1 0-1,-1 1 1,2 0 0,0 0-1,0 0 1,0 0 0,2 0-1,-4 18 1,4-16-447,-3-5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9:07:31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1805 1900,'-207'-231'1065,"157"181"244,59 83-1219,-1-15-95,1 0-1,1-1 0,1 0 0,0 0 0,1-2 0,0 1 0,21 18 0,111 88-56,-113-98 29,-18-13-5,1-1-1,0-1 1,1 0 0,21 10 0,-29-17 32,-1 1 1,1-1 0,0 0-1,0-1 1,-1 0-1,1 0 1,1 0-1,-1-1 1,0 0-1,0 0 1,0-1-1,0 0 1,11-3-1,3-3 43,0-1-1,0-1 0,-1 0 1,0-2-1,20-14 0,92-76 223,-107 81-211,617-551 1186,-279 237-871,323-341-1152,-669 657 693,105-102-999,-100 110 369,-15 9 61,-9 3-580,-11 4 517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9:07:3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0 950 3596,'0'0'202,"1"-5"2277,5 28-2440,-2 0-1,0 1 0,0 41 1,0-9 23,6 31 59,34 140 0,-33-184-92,3-1-1,1 0 0,2-1 1,2-1-1,27 43 0,-42-76 9,0-2-1,0 1 0,0 0 1,1-1-1,0 1 0,0-1 1,0-1-1,1 1 0,-1-1 1,1 0-1,0 0 0,0 0 1,1-1-1,-1 0 0,1-1 1,0 1-1,-1-1 0,1 0 1,0-1-1,0 0 0,1 0 1,-1 0-1,0-1 0,0 0 1,10-1-1,20-4 250,-1-2-1,0 0 1,0-3-1,56-22 1,133-73 720,-204 94-918,220-113 1083,447-311 0,131-157-1134,-678 496-1928,207-184 0,-338 271 1538,29-32-1267,-37 39 1441,0-1-1,0 1 1,0-1 0,-1 0 0,1 1 0,-1-1 0,0 0 0,0 0 0,0 0 0,0 0 0,0 0 0,-1-1 0,1-2-1,-1 4-6,0 0-1,-1 0 0,1-1 1,-1 1-1,1 0 0,-1 0 1,0 0-1,0 0 0,0 1 1,0-1-1,-2-3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9:07:3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85 428,'1'-13'12,"-1"-3"4,2-2-12,-2-1-8,0 6-84,0 10 0,0 2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9:07:3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1177 6 380,'-9'-2'27,"-1"0"1,0 1-1,0 1 0,1 0 0,-1 0 1,0 1-1,0 0 0,1 0 1,-13 4-1,16-4-2,-41 9 170,-67 21 0,93-23-165,0 1-1,0 1 1,1 0-1,0 2 0,-24 18 1,29-17-11,1 1 0,0 0 0,0 1 0,2 1 0,0 0 0,1 1 0,0 0 1,1 1-1,1 0 0,1 1 0,-8 28 0,3-5-11,3 1 0,1 0 0,2 1 1,-1 51-1,7-66-61,1 0-1,1-1 1,2 1 0,11 54-1,-8-63 4,0-1 0,1 0 0,1 0-1,1-1 1,1 0 0,0-1-1,23 30 1,26 24-115,-27-35 138,-1 2 0,-2 1-1,40 72 1,-26-22 119,35 108 0,-65-154-93,-1 1 0,-2 0 1,-1 0-1,3 86 1,-13-102 3,-1-1 0,-1 1 0,-2-1 1,-1 1-1,-1-1 0,-1-1 0,-21 48 0,-102 167 124,124-229-119,-19 31 32,-2-2-1,-1-1 0,-42 44 0,52-65-31,-1-1-1,0 0 1,-1-2-1,-1 0 1,-1-2-1,0 0 1,-40 17-1,21-15 4,-2-2-1,0-1 1,0-3 0,-1-1-1,0-2 1,-1-2 0,-62-2-1,99-4 34,0 1-1,0-2 0,1 1 1,-1-1-1,-9-3 0,17 4-29,-1 1 0,1-1 0,0 1 1,0-1-1,0 1 0,0-1 0,0 0 0,0 1 0,0-1 0,0 0 0,0 0 0,0 0 0,0 0 1,0 0-1,0 0 0,1 0 0,-1 0 0,0-2 0,1 2-1,0 0-1,0 0 1,0-1-1,0 1 1,0 0-1,0 0 1,1 0 0,-1-1-1,0 1 1,1 0-1,-1 0 1,1 0 0,0 0-1,-1 0 1,1 0-1,0 0 1,0 0-1,-1 0 1,1 0 0,0 0-1,0 0 1,0 1-1,2-2 1,2-3 10,1 1 1,0 0 0,1 0-1,-1 1 1,1-1 0,-1 1-1,1 1 1,0-1-1,0 1 1,0 0 0,0 1-1,1 0 1,-1 0-1,0 1 1,0-1 0,1 2-1,-1-1 1,9 2-1,-8 0-28,1 0 0,0 0 0,0 0 0,-1 2 0,1-1 0,-1 1 0,0 0 0,0 0-1,-1 1 1,1 0 0,-1 1 0,0 0 0,0 0 0,7 8 0,1 6 8,-1 0 1,-1 0 0,-1 2-1,-1-1 1,-1 2 0,-1-1-1,0 1 1,-2 1-1,-1-1 1,5 41 0,-2 18 183,-4 150 1,-6-148-86,-1 138 200,7 312 149,3-396-379,47 251 0,-42-330-82,2-1 1,3-1-1,3 0 1,2-2-1,2 0 0,62 96 1,-53-101-27,-7-12 38,-1 1 0,25 54 0,-44-80 10,-2 1 0,0-1 0,-1 1 0,0 0-1,-1 0 1,-1 1 0,0-1 0,-1 0-1,0 1 1,-1-1 0,-4 25 0,-1-6 8,-2 3-21,2 0 1,2 0-1,1 48 0,2-13-95,-16 135 1,8-150 85,3 0 1,2 1 0,3-1-1,7 66 1,-5-113-5,-1 0 1,1-1-1,1 1 1,0-1-1,0 0 1,0 1-1,1-1 1,1-1-1,-1 1 1,1-1-1,0 0 1,1 0-1,0 0 1,10 9-1,-6-8-13,1-1-1,-1 0 1,1 0-1,1-2 1,-1 1-1,1-1 1,0-1 0,0 0-1,16 3 1,6-1-20,1-2 1,0-2 0,0-1 0,1-2 0,-1-1 0,52-10 0,83-30-195,-42 7-697,-55 20 382,0-2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49BC-1290-45E2-AC68-7A8B6F93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F1807-43BA-499D-B70E-F068F0B5D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04AF-8647-4C3B-BF3A-B4D8CB8F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925A-1009-470A-BE84-A1524080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95DD-D9E7-46A1-AA16-FD3AFE37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9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62F6-A7EC-4884-8A46-031CA560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426-11BE-4E4D-8415-BCB2390E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FF91-CFE2-43B0-89A3-8761217F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B492-182E-44F6-9C1B-B8A2C766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8AE6-0B8D-4DC7-A536-16774098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FC13A-E8DF-418B-8CC5-5A8EA8150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138BF-9B47-4993-B2D1-005EF4423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0124-D452-4EC0-9B08-F8840426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344D-A471-420B-A8BB-92C8C268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993A-FD1A-4ED0-BCE1-A3F5B99E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48AB-E2C4-4C6F-A94C-F56DF3E8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CDAC-161C-4A5F-B6DC-61251960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85F6-EA4C-4DC9-9017-6A5A56DA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D04D-32A4-4949-BC8D-26D054D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BFD0-081C-4EA7-B466-5071864C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0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9A23-89F5-4F61-AD78-556721C9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ED410-FE26-460E-809F-12BB9D5D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4F89-EBC3-4331-8292-251BF980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CAAA-68BB-4B6D-AF7E-43F9C3F2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7AB7-2208-48BF-8B2E-525A8CEA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3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88E0-7F5B-4325-A2D9-8F7AB47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769F-323C-41FE-9333-80CE113E9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79771-DCF4-4EB2-8A48-3901C411F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480A2-BFA3-44B7-9E9C-FB7B6AEE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A006A-D709-4A6B-863D-D10F5003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8BC3-344A-4F56-8789-D115A693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4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AE3B-A6FF-49C1-80B7-AFC3F158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1939-5041-484A-9FD6-BEADBD10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879DE-D950-47EC-A874-01A4557D0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2837A-08D0-4309-B331-BDF188FFB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B393B-11A8-4BFA-9B3B-02A52098D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917B-002F-4335-8503-59CE4AD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24FD1-ADF9-447D-BA83-29163380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6034A-5F7F-4BD1-923A-7EC1422B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E8B6-6E61-4352-8378-CC23659A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5F799-C3A6-4DB7-863D-02860739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D53C5-0A02-4A3E-8A65-272A8528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055DB-471A-49B6-BBE5-41941791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8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94CA8-4C71-419F-9560-D7A09F8F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FF596-FE32-42C6-BADA-8F71281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FE3E-805A-4AC4-BF24-E875A095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8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809A-2D3A-4BA5-9150-5C6AA3FA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239D-95FC-467A-9712-85F56D22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A2E29-A151-4FFB-B20C-9095238BC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D43DC-07D7-4142-AB9C-BF413F74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2EFAC-A3BA-45C4-A2D2-3A2CEEF9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FDFF-EA91-46DF-9CBA-AFAB16C7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79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B75-51D4-40CF-A4C1-BBCACE78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B7A79-D3CD-4119-BD16-63699E265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5C954-C0B1-4ACF-815B-55281353E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39E68-8081-44AE-916A-3CC6F348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33106-6536-4664-B8C8-88735D59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D202A-2F06-4CB7-9478-A2A0E85F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FBF51-10C4-4AB2-B64F-348BFF35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B808-43F2-444E-AED4-A0A40AAB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20A0-DC79-43AF-856C-133DAD90F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A9B7-8FFC-4758-8E59-6BA5C929663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4AE7-CB6F-4AC2-884F-1643A421E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2017-49FB-43AA-9D4C-4F01698E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6575-8948-4A85-ABD1-6EAFB6E4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iro.medium.com/max/814/1*B1O-PpA4vVIqkZAW1xWjVQ.jpeg">
            <a:extLst>
              <a:ext uri="{FF2B5EF4-FFF2-40B4-BE49-F238E27FC236}">
                <a16:creationId xmlns:a16="http://schemas.microsoft.com/office/drawing/2014/main" id="{5AE74532-C689-4B33-B06D-28CE2819B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0690" y="558653"/>
            <a:ext cx="6200775" cy="138112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BFF1F-D54B-46F7-A93D-1AE52E90B8B8}"/>
              </a:ext>
            </a:extLst>
          </p:cNvPr>
          <p:cNvSpPr txBox="1"/>
          <p:nvPr/>
        </p:nvSpPr>
        <p:spPr>
          <a:xfrm>
            <a:off x="3686452" y="2509707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Create a Java project named as </a:t>
            </a:r>
            <a:r>
              <a:rPr lang="en-US" sz="1800" dirty="0" err="1"/>
              <a:t>shoppingapp</a:t>
            </a:r>
            <a:r>
              <a:rPr lang="en-US" sz="1800" dirty="0"/>
              <a:t> in eclipse</a:t>
            </a:r>
          </a:p>
          <a:p>
            <a:r>
              <a:rPr lang="en-US" sz="1800" dirty="0"/>
              <a:t>Create respective classes as per above diagram.</a:t>
            </a:r>
          </a:p>
          <a:p>
            <a:r>
              <a:rPr lang="en-US" dirty="0"/>
              <a:t>Create a main class which will be used to create an object of each class</a:t>
            </a:r>
          </a:p>
          <a:p>
            <a:r>
              <a:rPr lang="en-US" dirty="0"/>
              <a:t>Add constructor and parameterized constructor</a:t>
            </a:r>
          </a:p>
          <a:p>
            <a:r>
              <a:rPr lang="en-US" dirty="0"/>
              <a:t>Add getter and setter methods and proper access modifiers</a:t>
            </a:r>
          </a:p>
          <a:p>
            <a:r>
              <a:rPr lang="en-US" dirty="0"/>
              <a:t>Follow proper naming conventions</a:t>
            </a:r>
          </a:p>
          <a:p>
            <a:r>
              <a:rPr lang="en-US" dirty="0"/>
              <a:t>Each source file should contain one and only one class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DBE07D-A622-4128-962E-03FEF3219C8A}"/>
                  </a:ext>
                </a:extLst>
              </p14:cNvPr>
              <p14:cNvContentPartPr/>
              <p14:nvPr/>
            </p14:nvContentPartPr>
            <p14:xfrm>
              <a:off x="3467433" y="2703153"/>
              <a:ext cx="13680" cy="3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DBE07D-A622-4128-962E-03FEF3219C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8433" y="2694153"/>
                <a:ext cx="31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08C82A-8151-4CD0-8792-45917A0F9BAA}"/>
                  </a:ext>
                </a:extLst>
              </p14:cNvPr>
              <p14:cNvContentPartPr/>
              <p14:nvPr/>
            </p14:nvContentPartPr>
            <p14:xfrm>
              <a:off x="5904273" y="2633673"/>
              <a:ext cx="122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08C82A-8151-4CD0-8792-45917A0F9B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5633" y="2625033"/>
                <a:ext cx="29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BAF9DAE-8969-49EA-9AE3-00A6AD7494C6}"/>
              </a:ext>
            </a:extLst>
          </p:cNvPr>
          <p:cNvGrpSpPr/>
          <p:nvPr/>
        </p:nvGrpSpPr>
        <p:grpSpPr>
          <a:xfrm>
            <a:off x="4433280" y="505811"/>
            <a:ext cx="1671120" cy="1067040"/>
            <a:chOff x="4433280" y="505811"/>
            <a:chExt cx="1671120" cy="10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327DD0-8CB4-44AF-8A90-B3978ECCD8A0}"/>
                    </a:ext>
                  </a:extLst>
                </p14:cNvPr>
                <p14:cNvContentPartPr/>
                <p14:nvPr/>
              </p14:nvContentPartPr>
              <p14:xfrm>
                <a:off x="4433280" y="505811"/>
                <a:ext cx="69840" cy="3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327DD0-8CB4-44AF-8A90-B3978ECCD8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24640" y="496811"/>
                  <a:ext cx="87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457E11-AAC4-43EB-9578-D2685268C48B}"/>
                    </a:ext>
                  </a:extLst>
                </p14:cNvPr>
                <p14:cNvContentPartPr/>
                <p14:nvPr/>
              </p14:nvContentPartPr>
              <p14:xfrm>
                <a:off x="4529760" y="690131"/>
                <a:ext cx="1574640" cy="797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457E11-AAC4-43EB-9578-D2685268C4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20760" y="681131"/>
                  <a:ext cx="159228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785C1A-F03F-44EF-8D31-657D352C3E54}"/>
                    </a:ext>
                  </a:extLst>
                </p14:cNvPr>
                <p14:cNvContentPartPr/>
                <p14:nvPr/>
              </p14:nvContentPartPr>
              <p14:xfrm>
                <a:off x="4671960" y="632531"/>
                <a:ext cx="922320" cy="94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785C1A-F03F-44EF-8D31-657D352C3E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63320" y="623891"/>
                  <a:ext cx="939960" cy="9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79F152-6B6C-41D6-8FC6-6DBC05375EBE}"/>
                  </a:ext>
                </a:extLst>
              </p14:cNvPr>
              <p14:cNvContentPartPr/>
              <p14:nvPr/>
            </p14:nvContentPartPr>
            <p14:xfrm>
              <a:off x="2079960" y="1148411"/>
              <a:ext cx="953640" cy="693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79F152-6B6C-41D6-8FC6-6DBC05375E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70960" y="1139771"/>
                <a:ext cx="9712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509945-DF48-45A0-A941-C4B0AE65E473}"/>
                  </a:ext>
                </a:extLst>
              </p14:cNvPr>
              <p14:cNvContentPartPr/>
              <p14:nvPr/>
            </p14:nvContentPartPr>
            <p14:xfrm>
              <a:off x="6714960" y="998651"/>
              <a:ext cx="1134720" cy="657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509945-DF48-45A0-A941-C4B0AE65E4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5960" y="989651"/>
                <a:ext cx="1152360" cy="67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18F44-CD93-4927-B6B5-AAF471E0AD46}"/>
              </a:ext>
            </a:extLst>
          </p:cNvPr>
          <p:cNvGrpSpPr/>
          <p:nvPr/>
        </p:nvGrpSpPr>
        <p:grpSpPr>
          <a:xfrm>
            <a:off x="3347880" y="2445131"/>
            <a:ext cx="625320" cy="2429280"/>
            <a:chOff x="3347880" y="2445131"/>
            <a:chExt cx="625320" cy="24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39824F-28D4-42C6-A711-66B89420E3D9}"/>
                    </a:ext>
                  </a:extLst>
                </p14:cNvPr>
                <p14:cNvContentPartPr/>
                <p14:nvPr/>
              </p14:nvContentPartPr>
              <p14:xfrm>
                <a:off x="3788160" y="2445131"/>
                <a:ext cx="1440" cy="30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39824F-28D4-42C6-A711-66B89420E3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79520" y="2436131"/>
                  <a:ext cx="19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FB7650-21E1-4E51-920F-0C019FD355F3}"/>
                    </a:ext>
                  </a:extLst>
                </p14:cNvPr>
                <p14:cNvContentPartPr/>
                <p14:nvPr/>
              </p14:nvContentPartPr>
              <p14:xfrm>
                <a:off x="3347880" y="2453051"/>
                <a:ext cx="625320" cy="242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FB7650-21E1-4E51-920F-0C019FD355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39240" y="2444411"/>
                  <a:ext cx="642960" cy="243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783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Prabhat Shahi</dc:creator>
  <cp:lastModifiedBy>Prabhat Shahi</cp:lastModifiedBy>
  <cp:revision>2</cp:revision>
  <dcterms:created xsi:type="dcterms:W3CDTF">2022-02-04T09:00:12Z</dcterms:created>
  <dcterms:modified xsi:type="dcterms:W3CDTF">2022-02-04T12:43:46Z</dcterms:modified>
</cp:coreProperties>
</file>