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72" r:id="rId15"/>
    <p:sldId id="257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82" autoAdjust="0"/>
  </p:normalViewPr>
  <p:slideViewPr>
    <p:cSldViewPr>
      <p:cViewPr varScale="1">
        <p:scale>
          <a:sx n="70" d="100"/>
          <a:sy n="70" d="100"/>
        </p:scale>
        <p:origin x="-181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9964-5FFA-4AD2-A14F-F9289339279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F1AAD-5ED0-4F3A-9A75-9C93D2FB63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common task for a web server can be to open a file on the server and return the content to the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1AAD-5ED0-4F3A-9A75-9C93D2FB630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passed into the </a:t>
            </a:r>
            <a:r>
              <a:rPr lang="en-US" dirty="0" err="1" smtClean="0"/>
              <a:t>http.createServer</a:t>
            </a:r>
            <a:r>
              <a:rPr lang="en-US" dirty="0" smtClean="0"/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method, will be executed when someone tries to access the computer on port 8080.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1AAD-5ED0-4F3A-9A75-9C93D2FB630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argument of the </a:t>
            </a:r>
            <a:r>
              <a:rPr lang="en-US" dirty="0" err="1" smtClean="0"/>
              <a:t>res.writeHead</a:t>
            </a:r>
            <a:r>
              <a:rPr lang="en-US" dirty="0" smtClean="0"/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is the status code, 200 means that all is OK, the second argument is an object containing the response headers.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1AAD-5ED0-4F3A-9A75-9C93D2FB630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passed into the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http.createServer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 has a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argument that represents the request from the client, as an object 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http.IncomingMessage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object has a property called "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which holds the part of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comes after the domain name: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1AAD-5ED0-4F3A-9A75-9C93D2FB630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passed into the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http.createServer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 has a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argument that represents the request from the client, as an object 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http.IncomingMessage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object has a property called "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which holds the part of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comes after the domain name: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F1AAD-5ED0-4F3A-9A75-9C93D2FB630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93CF-CA97-4FC7-BF52-E2292469EEE9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62A-0B0E-418D-BAEE-CD150D97B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bhat1510/andc/tree/main/daythree/my-app/src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JS</a:t>
            </a:r>
            <a:br>
              <a:rPr lang="en-US" dirty="0" smtClean="0"/>
            </a:br>
            <a:r>
              <a:rPr lang="en-US" dirty="0" smtClean="0"/>
              <a:t>Learn by doing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http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Split the Query </a:t>
            </a:r>
            <a:r>
              <a:rPr lang="en-US" sz="2000" dirty="0" smtClean="0"/>
              <a:t>String</a:t>
            </a:r>
            <a:endParaRPr lang="en-US" sz="2000" i="1" dirty="0" smtClean="0"/>
          </a:p>
          <a:p>
            <a:pPr lvl="1"/>
            <a:r>
              <a:rPr lang="en-US" sz="2000" dirty="0" smtClean="0"/>
              <a:t>There are built-in modules to easily split the query string into readable parts, such as the URL module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err="1" smtClean="0"/>
              <a:t>var</a:t>
            </a:r>
            <a:r>
              <a:rPr lang="en-US" sz="2000" dirty="0" smtClean="0"/>
              <a:t> http = require('http');</a:t>
            </a:r>
            <a:br>
              <a:rPr lang="en-US" sz="2000" dirty="0" smtClean="0"/>
            </a:br>
            <a:r>
              <a:rPr lang="en-US" sz="2000" b="1" dirty="0" err="1" smtClean="0"/>
              <a:t>var</a:t>
            </a:r>
            <a:r>
              <a:rPr lang="en-US" sz="2000" b="1" dirty="0" smtClean="0"/>
              <a:t> 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 = require('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');</a:t>
            </a:r>
            <a:br>
              <a:rPr lang="en-US" sz="2000" b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http.createServer</a:t>
            </a:r>
            <a:r>
              <a:rPr lang="en-US" sz="2000" dirty="0" smtClean="0"/>
              <a:t>(function (</a:t>
            </a:r>
            <a:r>
              <a:rPr lang="en-US" sz="2000" dirty="0" err="1" smtClean="0"/>
              <a:t>req</a:t>
            </a:r>
            <a:r>
              <a:rPr lang="en-US" sz="2000" dirty="0" smtClean="0"/>
              <a:t>, res) {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res.writeHead</a:t>
            </a:r>
            <a:r>
              <a:rPr lang="en-US" sz="2000" dirty="0" smtClean="0"/>
              <a:t>(200, {'Content-Type': 'text/html'});</a:t>
            </a:r>
            <a:br>
              <a:rPr lang="en-US" sz="2000" dirty="0" smtClean="0"/>
            </a:br>
            <a:r>
              <a:rPr lang="en-US" sz="2000" b="1" dirty="0" smtClean="0"/>
              <a:t>  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 q = </a:t>
            </a:r>
            <a:r>
              <a:rPr lang="en-US" sz="2000" b="1" dirty="0" err="1" smtClean="0"/>
              <a:t>url.parse</a:t>
            </a:r>
            <a:r>
              <a:rPr lang="en-US" sz="2000" b="1" dirty="0" smtClean="0"/>
              <a:t>(req.url, true).query;</a:t>
            </a:r>
            <a:br>
              <a:rPr lang="en-US" sz="2000" b="1" dirty="0" smtClean="0"/>
            </a:br>
            <a:r>
              <a:rPr lang="en-US" sz="2000" dirty="0" smtClean="0"/>
              <a:t>  </a:t>
            </a:r>
            <a:r>
              <a:rPr lang="en-US" sz="2000" dirty="0" err="1" smtClean="0"/>
              <a:t>var</a:t>
            </a:r>
            <a:r>
              <a:rPr lang="en-US" sz="2000" dirty="0" smtClean="0"/>
              <a:t> txt = </a:t>
            </a:r>
            <a:r>
              <a:rPr lang="en-US" sz="2000" b="1" dirty="0" err="1" smtClean="0"/>
              <a:t>q.year</a:t>
            </a:r>
            <a:r>
              <a:rPr lang="en-US" sz="2000" dirty="0" smtClean="0"/>
              <a:t> + " " + </a:t>
            </a:r>
            <a:r>
              <a:rPr lang="en-US" sz="2000" b="1" dirty="0" err="1" smtClean="0"/>
              <a:t>q.month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res.end</a:t>
            </a:r>
            <a:r>
              <a:rPr lang="en-US" sz="2000" dirty="0" smtClean="0"/>
              <a:t>(txt);</a:t>
            </a:r>
            <a:br>
              <a:rPr lang="en-US" sz="2000" dirty="0" smtClean="0"/>
            </a:br>
            <a:r>
              <a:rPr lang="en-US" sz="2000" dirty="0" smtClean="0"/>
              <a:t>}).listen(8080);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</a:t>
            </a:r>
            <a:r>
              <a:rPr lang="en-US" dirty="0" err="1" smtClean="0"/>
              <a:t>vs</a:t>
            </a:r>
            <a:r>
              <a:rPr lang="en-US" dirty="0" smtClean="0"/>
              <a:t>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npm:</a:t>
            </a:r>
            <a:r>
              <a:rPr lang="en-US" sz="2400" dirty="0" smtClean="0"/>
              <a:t> It is a package manager for the JavaScript programming language. It is the default package manager for the JavaScript runtime environment Node.js. It consists of a command-line client, also called npm, and an online database of public and paid-for private packages called the npm registry.</a:t>
            </a:r>
          </a:p>
          <a:p>
            <a:pPr fontAlgn="base"/>
            <a:r>
              <a:rPr lang="en-US" sz="2400" b="1" dirty="0" smtClean="0"/>
              <a:t>yarn:</a:t>
            </a:r>
            <a:r>
              <a:rPr lang="en-US" sz="2400" dirty="0" smtClean="0"/>
              <a:t> It stands for </a:t>
            </a:r>
            <a:r>
              <a:rPr lang="en-US" sz="2400" b="1" dirty="0" smtClean="0"/>
              <a:t>Yet Another Resource Negotiator</a:t>
            </a:r>
            <a:r>
              <a:rPr lang="en-US" sz="2400" dirty="0" smtClean="0"/>
              <a:t> and it is a package manager just like npm. It was developed by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and is now open-source. The intention behind developing yarn(at that time) was to fix performance and security concerns with npm.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</a:t>
            </a:r>
            <a:r>
              <a:rPr lang="en-US" dirty="0" err="1" smtClean="0"/>
              <a:t>vs</a:t>
            </a:r>
            <a:r>
              <a:rPr lang="en-US" dirty="0" smtClean="0"/>
              <a:t>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Installation </a:t>
            </a:r>
            <a:r>
              <a:rPr lang="en-US" sz="2400" dirty="0" smtClean="0"/>
              <a:t>procedure</a:t>
            </a:r>
          </a:p>
          <a:p>
            <a:pPr lvl="1" fontAlgn="base"/>
            <a:r>
              <a:rPr lang="en-US" b="1" dirty="0" smtClean="0"/>
              <a:t>npm:</a:t>
            </a:r>
            <a:r>
              <a:rPr lang="en-US" dirty="0" smtClean="0"/>
              <a:t> npm is installed with Node automatically.</a:t>
            </a:r>
          </a:p>
          <a:p>
            <a:pPr lvl="1" fontAlgn="base"/>
            <a:r>
              <a:rPr lang="en-US" b="1" dirty="0" smtClean="0"/>
              <a:t>yarn:</a:t>
            </a:r>
            <a:r>
              <a:rPr lang="en-US" dirty="0" smtClean="0"/>
              <a:t> To install yarn npm have to be installed.</a:t>
            </a:r>
          </a:p>
          <a:p>
            <a:pPr lvl="1">
              <a:buNone/>
            </a:pPr>
            <a:r>
              <a:rPr lang="en-US" sz="2000" dirty="0" smtClean="0"/>
              <a:t>		npm install yarn  --global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lock </a:t>
            </a:r>
            <a:r>
              <a:rPr lang="en-US" sz="2400" dirty="0" smtClean="0"/>
              <a:t>file</a:t>
            </a:r>
          </a:p>
          <a:p>
            <a:pPr lvl="1">
              <a:buNone/>
            </a:pPr>
            <a:r>
              <a:rPr lang="en-US" sz="2000" b="1" dirty="0" smtClean="0"/>
              <a:t>npm:</a:t>
            </a:r>
            <a:r>
              <a:rPr lang="en-US" sz="2000" dirty="0" smtClean="0"/>
              <a:t> NPM generates a </a:t>
            </a:r>
            <a:r>
              <a:rPr lang="en-US" sz="2000" dirty="0" smtClean="0"/>
              <a:t>‘package-</a:t>
            </a:r>
            <a:r>
              <a:rPr lang="en-US" sz="2000" dirty="0" err="1" smtClean="0"/>
              <a:t>lock.json</a:t>
            </a:r>
            <a:r>
              <a:rPr lang="en-US" sz="2000" dirty="0" smtClean="0"/>
              <a:t>’ </a:t>
            </a:r>
            <a:r>
              <a:rPr lang="en-US" sz="2000" dirty="0" smtClean="0"/>
              <a:t>file. The package-</a:t>
            </a:r>
            <a:r>
              <a:rPr lang="en-US" sz="2000" dirty="0" err="1" smtClean="0"/>
              <a:t>lock.json</a:t>
            </a:r>
            <a:r>
              <a:rPr lang="en-US" sz="2000" dirty="0" smtClean="0"/>
              <a:t> file is a little more complex due to a trade-off between determinism and simplicity. Due to this complexity, the package-lock will generate the same </a:t>
            </a:r>
            <a:r>
              <a:rPr lang="en-US" sz="2000" dirty="0" err="1" smtClean="0"/>
              <a:t>node_modules</a:t>
            </a:r>
            <a:r>
              <a:rPr lang="en-US" sz="2000" dirty="0" smtClean="0"/>
              <a:t> folder for different npm versions. Every dependency will have an exact version number associated with it in the package-lock file.</a:t>
            </a:r>
          </a:p>
          <a:p>
            <a:pPr lvl="1">
              <a:buNone/>
            </a:pPr>
            <a:r>
              <a:rPr lang="en-US" sz="2000" b="1" dirty="0" smtClean="0"/>
              <a:t>yarn:</a:t>
            </a:r>
            <a:r>
              <a:rPr lang="en-US" sz="2000" dirty="0" smtClean="0"/>
              <a:t> Yarn generates a ‘</a:t>
            </a:r>
            <a:r>
              <a:rPr lang="en-US" sz="2000" dirty="0" err="1" smtClean="0"/>
              <a:t>yarn.lock</a:t>
            </a:r>
            <a:r>
              <a:rPr lang="en-US" sz="2000" dirty="0" smtClean="0"/>
              <a:t>’ file. Yarn lock files help in easy merge. The merges are predictable as well, because of the design of the lock file.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</a:t>
            </a:r>
            <a:r>
              <a:rPr lang="en-US" dirty="0" err="1" smtClean="0"/>
              <a:t>vs</a:t>
            </a:r>
            <a:r>
              <a:rPr lang="en-US" dirty="0" smtClean="0"/>
              <a:t>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2400" b="1" dirty="0" smtClean="0"/>
              <a:t>Output </a:t>
            </a:r>
            <a:r>
              <a:rPr lang="en-US" sz="2400" b="1" dirty="0" smtClean="0"/>
              <a:t>log</a:t>
            </a:r>
          </a:p>
          <a:p>
            <a:pPr lvl="1" fontAlgn="base"/>
            <a:r>
              <a:rPr lang="en-US" sz="2000" b="1" dirty="0" smtClean="0"/>
              <a:t>install:</a:t>
            </a:r>
            <a:r>
              <a:rPr lang="en-US" sz="2000" dirty="0" smtClean="0"/>
              <a:t> The npm creates massive output logs of npm commands. It is essentially a dump of stack trace of what npm is doing.</a:t>
            </a:r>
          </a:p>
          <a:p>
            <a:pPr lvl="1" fontAlgn="base"/>
            <a:r>
              <a:rPr lang="en-US" sz="2400" b="1" dirty="0" smtClean="0"/>
              <a:t>add:</a:t>
            </a:r>
            <a:r>
              <a:rPr lang="en-US" sz="2400" dirty="0" smtClean="0"/>
              <a:t> </a:t>
            </a:r>
            <a:r>
              <a:rPr lang="en-US" sz="2000" dirty="0" smtClean="0"/>
              <a:t>The yarn output logs are clean, visually distinguishable and brief. They are also ordered in a tree form for understandability</a:t>
            </a:r>
            <a:r>
              <a:rPr lang="en-US" sz="2000" dirty="0" smtClean="0"/>
              <a:t>.</a:t>
            </a:r>
            <a:endParaRPr lang="en-US" sz="2400" b="1" dirty="0" smtClean="0"/>
          </a:p>
          <a:p>
            <a:pPr fontAlgn="base"/>
            <a:r>
              <a:rPr lang="en-US" sz="2400" b="1" dirty="0" smtClean="0"/>
              <a:t>Installing global </a:t>
            </a:r>
            <a:r>
              <a:rPr lang="en-US" sz="2400" b="1" dirty="0" smtClean="0"/>
              <a:t>dependencies</a:t>
            </a:r>
          </a:p>
          <a:p>
            <a:pPr lvl="1" fontAlgn="base"/>
            <a:r>
              <a:rPr lang="en-US" sz="2000" b="1" dirty="0" smtClean="0"/>
              <a:t>npm:</a:t>
            </a:r>
            <a:r>
              <a:rPr lang="en-US" sz="2000" dirty="0" smtClean="0"/>
              <a:t> To install a global package, the command template for npm </a:t>
            </a:r>
            <a:r>
              <a:rPr lang="en-US" sz="2000" dirty="0" err="1" smtClean="0"/>
              <a:t>is:npm</a:t>
            </a:r>
            <a:r>
              <a:rPr lang="en-US" sz="2000" dirty="0" smtClean="0"/>
              <a:t> install -g </a:t>
            </a:r>
            <a:r>
              <a:rPr lang="en-US" sz="2000" dirty="0" err="1" smtClean="0"/>
              <a:t>package_name@version_number</a:t>
            </a:r>
            <a:endParaRPr lang="en-US" sz="2000" dirty="0" smtClean="0"/>
          </a:p>
          <a:p>
            <a:pPr lvl="1" fontAlgn="base"/>
            <a:r>
              <a:rPr lang="en-US" sz="2000" b="1" dirty="0" smtClean="0"/>
              <a:t>yarn:</a:t>
            </a:r>
            <a:r>
              <a:rPr lang="en-US" sz="2000" dirty="0" smtClean="0"/>
              <a:t> To install a global package, the command template for yarn </a:t>
            </a:r>
            <a:r>
              <a:rPr lang="en-US" sz="2000" dirty="0" err="1" smtClean="0"/>
              <a:t>is:yarn</a:t>
            </a:r>
            <a:r>
              <a:rPr lang="en-US" sz="2000" dirty="0" smtClean="0"/>
              <a:t> global add </a:t>
            </a:r>
            <a:r>
              <a:rPr lang="en-US" sz="2000" dirty="0" err="1" smtClean="0"/>
              <a:t>package_name@version_number</a:t>
            </a:r>
            <a:endParaRPr lang="en-US" sz="2400" b="1" dirty="0" smtClean="0"/>
          </a:p>
          <a:p>
            <a:pPr fontAlgn="base"/>
            <a:r>
              <a:rPr lang="en-US" sz="2400" b="1" dirty="0" smtClean="0"/>
              <a:t>Fetching packages</a:t>
            </a:r>
            <a:endParaRPr lang="en-US" sz="2400" dirty="0" smtClean="0"/>
          </a:p>
          <a:p>
            <a:pPr lvl="1" fontAlgn="base"/>
            <a:r>
              <a:rPr lang="en-US" sz="2000" b="1" dirty="0" smtClean="0"/>
              <a:t>npm:</a:t>
            </a:r>
            <a:r>
              <a:rPr lang="en-US" sz="2000" dirty="0" smtClean="0"/>
              <a:t> npm fetches dependencies from the npm registry during every ‘npm install‘ command.</a:t>
            </a:r>
          </a:p>
          <a:p>
            <a:pPr lvl="1" fontAlgn="base"/>
            <a:r>
              <a:rPr lang="en-US" sz="2000" b="1" dirty="0" smtClean="0"/>
              <a:t>Yarn:</a:t>
            </a:r>
            <a:r>
              <a:rPr lang="en-US" sz="2000" dirty="0" smtClean="0"/>
              <a:t> yarn stores dependencies locally, and fetches from the disk during a ‘yarn add‘ command (assuming the dependency(with the specific version) is present locally).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dirty="0" smtClean="0"/>
              <a:t>pm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npx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87" y="1600200"/>
            <a:ext cx="81362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Set up Local Development Environment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Make sure you have a recent version of Node.js installed.</a:t>
            </a:r>
          </a:p>
          <a:p>
            <a:pPr marL="742950" lvl="2" indent="-342900"/>
            <a:r>
              <a:rPr lang="en-US" sz="2000" dirty="0" smtClean="0">
                <a:hlinkClick r:id="rId2"/>
              </a:rPr>
              <a:t>https://nodejs.org/en/download/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npx</a:t>
            </a:r>
            <a:r>
              <a:rPr lang="en-US" sz="2000" dirty="0" smtClean="0"/>
              <a:t> create-react-app my-app</a:t>
            </a:r>
          </a:p>
          <a:p>
            <a:r>
              <a:rPr lang="en-US" sz="2000" dirty="0"/>
              <a:t>Delete all files in the </a:t>
            </a:r>
            <a:r>
              <a:rPr lang="en-US" sz="2000" dirty="0" err="1"/>
              <a:t>src</a:t>
            </a:r>
            <a:r>
              <a:rPr lang="en-US" sz="2000" dirty="0"/>
              <a:t>/ folder of the new </a:t>
            </a:r>
            <a:r>
              <a:rPr lang="en-US" sz="2000" dirty="0" smtClean="0"/>
              <a:t>project</a:t>
            </a:r>
          </a:p>
          <a:p>
            <a:pPr>
              <a:buNone/>
            </a:pPr>
            <a:r>
              <a:rPr lang="en-US" sz="2000" dirty="0" smtClean="0"/>
              <a:t># Go project folder </a:t>
            </a:r>
            <a:endParaRPr lang="en-US" sz="2000" dirty="0"/>
          </a:p>
          <a:p>
            <a:r>
              <a:rPr lang="en-US" sz="2000" dirty="0" err="1"/>
              <a:t>cd</a:t>
            </a:r>
            <a:r>
              <a:rPr lang="en-US" sz="2000" dirty="0" smtClean="0"/>
              <a:t> my-app </a:t>
            </a:r>
          </a:p>
          <a:p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el *</a:t>
            </a:r>
          </a:p>
          <a:p>
            <a:pPr>
              <a:buNone/>
            </a:pPr>
            <a:r>
              <a:rPr lang="en-US" sz="2000" dirty="0"/>
              <a:t># Then, switch back to the project folder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cd</a:t>
            </a:r>
            <a:r>
              <a:rPr lang="en-US" sz="2000" dirty="0" smtClean="0"/>
              <a:t> ..</a:t>
            </a:r>
          </a:p>
          <a:p>
            <a:r>
              <a:rPr lang="en-US" sz="2000" dirty="0"/>
              <a:t>Add a file named index.css in the </a:t>
            </a:r>
            <a:r>
              <a:rPr lang="en-US" sz="2000" dirty="0" err="1"/>
              <a:t>src</a:t>
            </a:r>
            <a:r>
              <a:rPr lang="en-US" sz="2000" dirty="0"/>
              <a:t>/ folder with </a:t>
            </a:r>
            <a:r>
              <a:rPr lang="en-US" sz="2000" dirty="0">
                <a:hlinkClick r:id="rId3"/>
              </a:rPr>
              <a:t>this CSS code</a:t>
            </a:r>
            <a:r>
              <a:rPr lang="en-US" sz="2000" dirty="0"/>
              <a:t>.</a:t>
            </a:r>
          </a:p>
          <a:p>
            <a:r>
              <a:rPr lang="en-US" sz="2000" dirty="0"/>
              <a:t>Add a file named index.js in the </a:t>
            </a:r>
            <a:r>
              <a:rPr lang="en-US" sz="2000" dirty="0" err="1"/>
              <a:t>src</a:t>
            </a:r>
            <a:r>
              <a:rPr lang="en-US" sz="2000" dirty="0"/>
              <a:t>/ folder with </a:t>
            </a:r>
            <a:r>
              <a:rPr lang="en-US" sz="2000" dirty="0">
                <a:hlinkClick r:id="rId3"/>
              </a:rPr>
              <a:t>this JS code.</a:t>
            </a:r>
            <a:endParaRPr lang="en-US" sz="2000" dirty="0"/>
          </a:p>
          <a:p>
            <a:r>
              <a:rPr lang="en-US" sz="2000" dirty="0"/>
              <a:t>Add these three lines to the top of index.js in the </a:t>
            </a:r>
            <a:r>
              <a:rPr lang="en-US" sz="2000" dirty="0" err="1"/>
              <a:t>src</a:t>
            </a:r>
            <a:r>
              <a:rPr lang="en-US" sz="2000" dirty="0"/>
              <a:t>/ folder: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1417638"/>
          </a:xfrm>
        </p:spPr>
        <p:txBody>
          <a:bodyPr>
            <a:noAutofit/>
          </a:bodyPr>
          <a:lstStyle/>
          <a:p>
            <a:r>
              <a:rPr lang="en-US" sz="3600" dirty="0" smtClean="0"/>
              <a:t>Set up Local Development Environment(contd..)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Add </a:t>
            </a:r>
            <a:r>
              <a:rPr lang="en-US" sz="2000" dirty="0"/>
              <a:t>these three lines to the top of index.js in the </a:t>
            </a:r>
            <a:r>
              <a:rPr lang="en-US" sz="2000" dirty="0" err="1"/>
              <a:t>src</a:t>
            </a:r>
            <a:r>
              <a:rPr lang="en-US" sz="2000" dirty="0"/>
              <a:t>/ folder:</a:t>
            </a:r>
          </a:p>
          <a:p>
            <a:pPr lvl="1">
              <a:buNone/>
            </a:pPr>
            <a:r>
              <a:rPr lang="en-US" sz="1600" i="1" dirty="0" smtClean="0"/>
              <a:t>import React </a:t>
            </a:r>
            <a:r>
              <a:rPr lang="en-US" sz="1600" i="1" dirty="0"/>
              <a:t>from</a:t>
            </a:r>
            <a:r>
              <a:rPr lang="en-US" sz="1600" i="1" dirty="0" smtClean="0"/>
              <a:t> </a:t>
            </a:r>
            <a:r>
              <a:rPr lang="en-US" sz="1600" i="1" dirty="0"/>
              <a:t>'react';</a:t>
            </a:r>
            <a:r>
              <a:rPr lang="en-US" sz="1600" i="1" dirty="0" smtClean="0"/>
              <a:t> </a:t>
            </a:r>
          </a:p>
          <a:p>
            <a:pPr lvl="1">
              <a:buNone/>
            </a:pPr>
            <a:r>
              <a:rPr lang="en-US" sz="1600" i="1" dirty="0" smtClean="0"/>
              <a:t>import </a:t>
            </a:r>
            <a:r>
              <a:rPr lang="en-US" sz="1600" i="1" dirty="0" err="1" smtClean="0"/>
              <a:t>ReactDOM</a:t>
            </a:r>
            <a:r>
              <a:rPr lang="en-US" sz="1600" i="1" dirty="0" smtClean="0"/>
              <a:t> </a:t>
            </a:r>
            <a:r>
              <a:rPr lang="en-US" sz="1600" i="1" dirty="0"/>
              <a:t>from</a:t>
            </a:r>
            <a:r>
              <a:rPr lang="en-US" sz="1600" i="1" dirty="0" smtClean="0"/>
              <a:t> </a:t>
            </a:r>
            <a:r>
              <a:rPr lang="en-US" sz="1600" i="1" dirty="0"/>
              <a:t>'react-</a:t>
            </a:r>
            <a:r>
              <a:rPr lang="en-US" sz="1600" i="1" dirty="0" err="1"/>
              <a:t>dom</a:t>
            </a:r>
            <a:r>
              <a:rPr lang="en-US" sz="1600" i="1" dirty="0"/>
              <a:t>';</a:t>
            </a:r>
            <a:r>
              <a:rPr lang="en-US" sz="1600" i="1" dirty="0" smtClean="0"/>
              <a:t> </a:t>
            </a:r>
          </a:p>
          <a:p>
            <a:pPr lvl="1">
              <a:buNone/>
            </a:pPr>
            <a:r>
              <a:rPr lang="en-US" sz="1600" i="1" dirty="0" smtClean="0"/>
              <a:t>import </a:t>
            </a:r>
            <a:r>
              <a:rPr lang="en-US" sz="1600" i="1" dirty="0"/>
              <a:t>'./index.css</a:t>
            </a:r>
            <a:r>
              <a:rPr lang="en-US" sz="1600" i="1" dirty="0" smtClean="0"/>
              <a:t>';</a:t>
            </a:r>
            <a:endParaRPr lang="en-US" sz="1600" dirty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 smtClean="0"/>
              <a:t>Now </a:t>
            </a:r>
            <a:r>
              <a:rPr lang="en-US" sz="1600" dirty="0"/>
              <a:t>if you run </a:t>
            </a:r>
            <a:r>
              <a:rPr lang="en-US" sz="1600" dirty="0" smtClean="0"/>
              <a:t>npm start</a:t>
            </a:r>
            <a:r>
              <a:rPr lang="en-US" sz="1600" dirty="0"/>
              <a:t> in the project folder and open </a:t>
            </a:r>
            <a:r>
              <a:rPr lang="en-US" sz="1600" dirty="0" smtClean="0"/>
              <a:t>http://localhost:3000</a:t>
            </a:r>
            <a:r>
              <a:rPr lang="en-US" sz="1600" dirty="0"/>
              <a:t> 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in </a:t>
            </a:r>
            <a:r>
              <a:rPr lang="en-US" sz="1600" dirty="0"/>
              <a:t>the browser, you should see an empty tic-tac-toe field.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TIC-TAC-TOE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learn react </a:t>
            </a:r>
            <a:r>
              <a:rPr lang="en-US" dirty="0" err="1" smtClean="0"/>
              <a:t>js</a:t>
            </a:r>
            <a:r>
              <a:rPr lang="en-US" dirty="0" smtClean="0"/>
              <a:t> by creating TIC-TAC-TOE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Node.js?</a:t>
            </a:r>
          </a:p>
          <a:p>
            <a:pPr lvl="1"/>
            <a:r>
              <a:rPr lang="en-US" dirty="0" smtClean="0"/>
              <a:t>Node.js is an open source server environment</a:t>
            </a:r>
          </a:p>
          <a:p>
            <a:pPr lvl="1"/>
            <a:r>
              <a:rPr lang="en-US" dirty="0" smtClean="0"/>
              <a:t>Node.js is free</a:t>
            </a:r>
          </a:p>
          <a:p>
            <a:pPr lvl="1"/>
            <a:r>
              <a:rPr lang="en-US" dirty="0" smtClean="0"/>
              <a:t>Node.js runs on various platforms (Windows, Linux, Unix, Mac OS X, etc.)</a:t>
            </a:r>
          </a:p>
          <a:p>
            <a:pPr lvl="1"/>
            <a:r>
              <a:rPr lang="en-US" dirty="0" smtClean="0"/>
              <a:t>Node.js uses JavaScript on the server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Node.js?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Node.js uses asynchronous programming</a:t>
            </a:r>
            <a:r>
              <a:rPr lang="en-US" b="1" dirty="0" smtClean="0"/>
              <a:t>!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Node.js handles a file request:</a:t>
            </a:r>
          </a:p>
          <a:p>
            <a:r>
              <a:rPr lang="en-US" dirty="0" smtClean="0"/>
              <a:t>Sends the task to the computer's file system.</a:t>
            </a:r>
          </a:p>
          <a:p>
            <a:r>
              <a:rPr lang="en-US" dirty="0" smtClean="0"/>
              <a:t>Ready to handle the next request.</a:t>
            </a:r>
          </a:p>
          <a:p>
            <a:r>
              <a:rPr lang="en-US" dirty="0" smtClean="0"/>
              <a:t>When the file system has opened and read the file, the server returns the content to the client.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Node.js </a:t>
            </a:r>
            <a:r>
              <a:rPr lang="en-US" dirty="0" smtClean="0"/>
              <a:t>eliminates the waiting, and simply continues with the next request.</a:t>
            </a:r>
          </a:p>
          <a:p>
            <a:pPr>
              <a:buNone/>
            </a:pPr>
            <a:r>
              <a:rPr lang="en-US" dirty="0" smtClean="0"/>
              <a:t>Node.js runs single-threaded, non-blocking, asynchronously programming, which is very memory efficient.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Node.js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 smtClean="0"/>
              <a:t>can generate dynamic page content</a:t>
            </a:r>
          </a:p>
          <a:p>
            <a:r>
              <a:rPr lang="en-US" dirty="0" smtClean="0"/>
              <a:t>Node.js can create, open, read, write, delete, and close files on the server</a:t>
            </a:r>
          </a:p>
          <a:p>
            <a:r>
              <a:rPr lang="en-US" dirty="0" smtClean="0"/>
              <a:t>Node.js can collect form data</a:t>
            </a:r>
          </a:p>
          <a:p>
            <a:r>
              <a:rPr lang="en-US" dirty="0" smtClean="0"/>
              <a:t>Node.js can add, delete, modify data in your database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None/>
            </a:pPr>
            <a:r>
              <a:rPr lang="en-US" sz="2000" dirty="0" smtClean="0"/>
              <a:t>Download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from below link</a:t>
            </a:r>
            <a:endParaRPr lang="en-US" sz="2000" dirty="0" smtClean="0">
              <a:hlinkClick r:id="rId2"/>
            </a:endParaRPr>
          </a:p>
          <a:p>
            <a:pPr marL="800100" lvl="3" indent="-342900"/>
            <a:r>
              <a:rPr lang="en-US" sz="1600" dirty="0" smtClean="0">
                <a:hlinkClick r:id="rId2"/>
              </a:rPr>
              <a:t>https</a:t>
            </a:r>
            <a:r>
              <a:rPr lang="en-US" sz="1600" dirty="0" smtClean="0">
                <a:hlinkClick r:id="rId2"/>
              </a:rPr>
              <a:t>://nodejs.org/en/download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http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Node.js has a built-in module called HTTP, which allows Node.js to transfer data over the Hyper Text Transfer Protocol (HTTP).</a:t>
            </a:r>
          </a:p>
          <a:p>
            <a:r>
              <a:rPr lang="en-US" sz="2000" dirty="0" smtClean="0"/>
              <a:t>To include the HTTP module, use the require() method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i="1" dirty="0" err="1" smtClean="0"/>
              <a:t>var</a:t>
            </a:r>
            <a:r>
              <a:rPr lang="en-US" sz="1600" i="1" dirty="0" smtClean="0"/>
              <a:t> http = require(‘http’);</a:t>
            </a:r>
          </a:p>
          <a:p>
            <a:pPr lvl="1">
              <a:buNone/>
            </a:pPr>
            <a:endParaRPr lang="en-US" sz="1600" dirty="0" smtClean="0"/>
          </a:p>
          <a:p>
            <a:r>
              <a:rPr lang="en-US" sz="2000" dirty="0" smtClean="0"/>
              <a:t>Node.js as a web server</a:t>
            </a:r>
          </a:p>
          <a:p>
            <a:pPr lvl="1"/>
            <a:r>
              <a:rPr lang="en-US" sz="2000" i="1" dirty="0" err="1" smtClean="0"/>
              <a:t>var</a:t>
            </a:r>
            <a:r>
              <a:rPr lang="en-US" sz="2000" i="1" dirty="0" smtClean="0"/>
              <a:t> http = require('http');</a:t>
            </a:r>
            <a:br>
              <a:rPr lang="en-US" sz="2000" i="1" dirty="0" smtClean="0"/>
            </a:b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//create a server object:</a:t>
            </a:r>
            <a:br>
              <a:rPr lang="en-US" sz="2000" i="1" dirty="0" smtClean="0"/>
            </a:br>
            <a:r>
              <a:rPr lang="en-US" sz="2000" i="1" dirty="0" err="1" smtClean="0"/>
              <a:t>http.createServer</a:t>
            </a:r>
            <a:r>
              <a:rPr lang="en-US" sz="2000" i="1" dirty="0" smtClean="0"/>
              <a:t>(function (</a:t>
            </a:r>
            <a:r>
              <a:rPr lang="en-US" sz="2000" i="1" dirty="0" err="1" smtClean="0"/>
              <a:t>req</a:t>
            </a:r>
            <a:r>
              <a:rPr lang="en-US" sz="2000" i="1" dirty="0" smtClean="0"/>
              <a:t>, res) {</a:t>
            </a:r>
            <a:br>
              <a:rPr lang="en-US" sz="2000" i="1" dirty="0" smtClean="0"/>
            </a:br>
            <a:r>
              <a:rPr lang="en-US" sz="2000" i="1" dirty="0" smtClean="0"/>
              <a:t>  </a:t>
            </a:r>
            <a:r>
              <a:rPr lang="en-US" sz="2000" i="1" dirty="0" err="1" smtClean="0"/>
              <a:t>res.write</a:t>
            </a:r>
            <a:r>
              <a:rPr lang="en-US" sz="2000" i="1" dirty="0" smtClean="0"/>
              <a:t>('Hello World!'); //write a response to the client</a:t>
            </a:r>
            <a:br>
              <a:rPr lang="en-US" sz="2000" i="1" dirty="0" smtClean="0"/>
            </a:br>
            <a:r>
              <a:rPr lang="en-US" sz="2000" i="1" dirty="0" smtClean="0"/>
              <a:t>  </a:t>
            </a:r>
            <a:r>
              <a:rPr lang="en-US" sz="2000" i="1" dirty="0" err="1" smtClean="0"/>
              <a:t>res.end</a:t>
            </a:r>
            <a:r>
              <a:rPr lang="en-US" sz="2000" i="1" dirty="0" smtClean="0"/>
              <a:t>(); //end the response</a:t>
            </a:r>
            <a:br>
              <a:rPr lang="en-US" sz="2000" i="1" dirty="0" smtClean="0"/>
            </a:br>
            <a:r>
              <a:rPr lang="en-US" sz="2000" i="1" dirty="0" smtClean="0"/>
              <a:t>}).listen(8080); //the server object listens on port </a:t>
            </a:r>
            <a:r>
              <a:rPr lang="en-US" sz="2000" i="1" dirty="0" smtClean="0"/>
              <a:t>8080</a:t>
            </a:r>
          </a:p>
          <a:p>
            <a:pPr lvl="1"/>
            <a:endParaRPr lang="en-US" sz="2000" i="1" dirty="0" smtClean="0"/>
          </a:p>
          <a:p>
            <a:pPr lvl="1"/>
            <a:r>
              <a:rPr lang="en-US" sz="2000" dirty="0" smtClean="0"/>
              <a:t>Save the code above in a file called </a:t>
            </a:r>
            <a:r>
              <a:rPr lang="en-US" sz="2000" dirty="0" smtClean="0"/>
              <a:t>“my_http.js</a:t>
            </a:r>
            <a:r>
              <a:rPr lang="en-US" sz="2000" dirty="0" smtClean="0"/>
              <a:t>", and initiate the file</a:t>
            </a:r>
            <a:r>
              <a:rPr lang="en-US" sz="2000" dirty="0" smtClean="0"/>
              <a:t>:</a:t>
            </a:r>
          </a:p>
          <a:p>
            <a:pPr lvl="2"/>
            <a:r>
              <a:rPr lang="en-US" sz="1600" dirty="0" smtClean="0"/>
              <a:t>node my_http.js</a:t>
            </a:r>
          </a:p>
          <a:p>
            <a:pPr lvl="1"/>
            <a:endParaRPr lang="en-US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http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Add an http header</a:t>
            </a:r>
          </a:p>
          <a:p>
            <a:pPr lvl="1"/>
            <a:r>
              <a:rPr lang="en-US" sz="2000" i="1" dirty="0" err="1" smtClean="0"/>
              <a:t>var</a:t>
            </a:r>
            <a:r>
              <a:rPr lang="en-US" sz="2000" i="1" dirty="0" smtClean="0"/>
              <a:t> http = require('http');</a:t>
            </a:r>
            <a:br>
              <a:rPr lang="en-US" sz="2000" i="1" dirty="0" smtClean="0"/>
            </a:br>
            <a:r>
              <a:rPr lang="en-US" sz="2000" i="1" dirty="0" err="1" smtClean="0"/>
              <a:t>http.createServer</a:t>
            </a:r>
            <a:r>
              <a:rPr lang="en-US" sz="2000" i="1" dirty="0" smtClean="0"/>
              <a:t>(function (</a:t>
            </a:r>
            <a:r>
              <a:rPr lang="en-US" sz="2000" i="1" dirty="0" err="1" smtClean="0"/>
              <a:t>req</a:t>
            </a:r>
            <a:r>
              <a:rPr lang="en-US" sz="2000" i="1" dirty="0" smtClean="0"/>
              <a:t>, res) {</a:t>
            </a:r>
            <a:br>
              <a:rPr lang="en-US" sz="2000" i="1" dirty="0" smtClean="0"/>
            </a:br>
            <a:r>
              <a:rPr lang="en-US" sz="2000" i="1" dirty="0" smtClean="0"/>
              <a:t>  </a:t>
            </a:r>
            <a:r>
              <a:rPr lang="en-US" sz="2000" i="1" dirty="0" err="1" smtClean="0"/>
              <a:t>res.writeHead</a:t>
            </a:r>
            <a:r>
              <a:rPr lang="en-US" sz="2000" i="1" dirty="0" smtClean="0"/>
              <a:t>(200, {'Content-Type': 'text/html'});</a:t>
            </a:r>
            <a:br>
              <a:rPr lang="en-US" sz="2000" i="1" dirty="0" smtClean="0"/>
            </a:br>
            <a:r>
              <a:rPr lang="en-US" sz="2000" i="1" dirty="0" smtClean="0"/>
              <a:t>  </a:t>
            </a:r>
            <a:r>
              <a:rPr lang="en-US" sz="2000" i="1" dirty="0" err="1" smtClean="0"/>
              <a:t>res.write</a:t>
            </a:r>
            <a:r>
              <a:rPr lang="en-US" sz="2000" i="1" dirty="0" smtClean="0"/>
              <a:t>('Hello World!');</a:t>
            </a:r>
            <a:br>
              <a:rPr lang="en-US" sz="2000" i="1" dirty="0" smtClean="0"/>
            </a:br>
            <a:r>
              <a:rPr lang="en-US" sz="2000" i="1" dirty="0" smtClean="0"/>
              <a:t>  </a:t>
            </a:r>
            <a:r>
              <a:rPr lang="en-US" sz="2000" i="1" dirty="0" err="1" smtClean="0"/>
              <a:t>res.end</a:t>
            </a:r>
            <a:r>
              <a:rPr lang="en-US" sz="2000" i="1" dirty="0" smtClean="0"/>
              <a:t>();</a:t>
            </a:r>
            <a:br>
              <a:rPr lang="en-US" sz="2000" i="1" dirty="0" smtClean="0"/>
            </a:br>
            <a:r>
              <a:rPr lang="en-US" sz="2000" i="1" dirty="0" smtClean="0"/>
              <a:t>}).listen(8080</a:t>
            </a:r>
            <a:r>
              <a:rPr lang="en-US" sz="2000" i="1" dirty="0" smtClean="0"/>
              <a:t>);</a:t>
            </a:r>
          </a:p>
          <a:p>
            <a:pPr lvl="1"/>
            <a:endParaRPr lang="en-US" sz="20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http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Read the Query String</a:t>
            </a:r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 http = require('http');</a:t>
            </a:r>
            <a:br>
              <a:rPr lang="en-US" sz="2000" dirty="0" smtClean="0"/>
            </a:br>
            <a:r>
              <a:rPr lang="en-US" sz="2000" dirty="0" err="1" smtClean="0"/>
              <a:t>http.createServer</a:t>
            </a:r>
            <a:r>
              <a:rPr lang="en-US" sz="2000" dirty="0" smtClean="0"/>
              <a:t>(function (</a:t>
            </a:r>
            <a:r>
              <a:rPr lang="en-US" sz="2000" b="1" dirty="0" err="1" smtClean="0"/>
              <a:t>req</a:t>
            </a:r>
            <a:r>
              <a:rPr lang="en-US" sz="2000" dirty="0" smtClean="0"/>
              <a:t>, res) {</a:t>
            </a:r>
            <a:br>
              <a:rPr lang="en-US" sz="2000" dirty="0" smtClean="0"/>
            </a:br>
            <a:r>
              <a:rPr lang="en-US" sz="2000" dirty="0" smtClean="0"/>
              <a:t>  </a:t>
            </a:r>
            <a:r>
              <a:rPr lang="en-US" sz="2000" dirty="0" err="1" smtClean="0"/>
              <a:t>res.writeHead</a:t>
            </a:r>
            <a:r>
              <a:rPr lang="en-US" sz="2000" dirty="0" smtClean="0"/>
              <a:t>(200, {'Content-Type': 'text/html'});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res.write</a:t>
            </a:r>
            <a:r>
              <a:rPr lang="en-US" sz="2000" dirty="0" smtClean="0"/>
              <a:t>(</a:t>
            </a:r>
            <a:r>
              <a:rPr lang="en-US" sz="2000" b="1" dirty="0" smtClean="0"/>
              <a:t>req.url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 </a:t>
            </a:r>
            <a:r>
              <a:rPr lang="en-US" sz="2000" dirty="0" err="1" smtClean="0"/>
              <a:t>res.end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}).listen(8080);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364</Words>
  <Application>Microsoft Office PowerPoint</Application>
  <PresentationFormat>On-screen Show (4:3)</PresentationFormat>
  <Paragraphs>108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React JS Learn by doing</vt:lpstr>
      <vt:lpstr>Create a TIC-TAC-TOE</vt:lpstr>
      <vt:lpstr>Nodejs</vt:lpstr>
      <vt:lpstr>Why Node.js? </vt:lpstr>
      <vt:lpstr>What Can Node.js Do?</vt:lpstr>
      <vt:lpstr>Getting Started with Node.js</vt:lpstr>
      <vt:lpstr>Node.js http module</vt:lpstr>
      <vt:lpstr>Node.js http module</vt:lpstr>
      <vt:lpstr>Node.js http module</vt:lpstr>
      <vt:lpstr>Node.js http module</vt:lpstr>
      <vt:lpstr>npm vs yarn</vt:lpstr>
      <vt:lpstr>npm vs yarn</vt:lpstr>
      <vt:lpstr>npm vs yarn</vt:lpstr>
      <vt:lpstr>npm vs npx</vt:lpstr>
      <vt:lpstr>Set up Local Development Environment </vt:lpstr>
      <vt:lpstr>Set up Local Development Environment(contd..)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Learn by doing</dc:title>
  <dc:creator>admi</dc:creator>
  <cp:lastModifiedBy>admi</cp:lastModifiedBy>
  <cp:revision>15</cp:revision>
  <dcterms:created xsi:type="dcterms:W3CDTF">2021-10-15T16:59:15Z</dcterms:created>
  <dcterms:modified xsi:type="dcterms:W3CDTF">2021-10-16T03:54:23Z</dcterms:modified>
</cp:coreProperties>
</file>