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0D47-4074-9A1F-34BD-58A02861E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36031-4612-B0D4-9094-BA447DD82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E4A48-C410-3CF8-6C93-CFCF7240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B631-1FAA-4C13-B346-051DBE18AFFF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F0DF8-874A-FBA7-6874-48FF4307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0F20E-1FB5-36A4-AB5D-8C25C471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8A47-F8F2-44B4-B8F1-2BFCB0F2C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4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3B13-FD51-B9AA-C040-63D4FF20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057A1-BACD-8EE8-268A-117258B87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457ED-3326-28E6-AF60-A1548B78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B631-1FAA-4C13-B346-051DBE18AFFF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8F9FF-2A9B-0DE4-FCD8-68770755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6461D-E797-628F-A642-2B07763B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8A47-F8F2-44B4-B8F1-2BFCB0F2C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25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25F18-177B-10CF-1509-A82A7ECC8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A75C6-85E3-3BA3-334D-7243D2550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F5F4F-8BA5-BD68-5DD2-6CE3882D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B631-1FAA-4C13-B346-051DBE18AFFF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C719A-6F45-A09E-4887-D154A1DF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B8763-152B-1B6F-5523-EF89DA61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8A47-F8F2-44B4-B8F1-2BFCB0F2C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6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8773-9BAC-F0C2-9F60-C5E96980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FC467-AC94-AFA2-6E64-1EFE95FEC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57488-D9F4-537C-49A1-853A6DD0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B631-1FAA-4C13-B346-051DBE18AFFF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96399-B1FC-336D-3FB4-3C3A53E7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0FF07-835B-76AC-2773-4551F933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8A47-F8F2-44B4-B8F1-2BFCB0F2C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42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EB76-86CA-CCBC-154A-BE0F4484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1C7D7-0DE2-3B11-AED0-C57590A2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01FE2-FCD3-2727-A7F1-8F67AB5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B631-1FAA-4C13-B346-051DBE18AFFF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4D7A9-68AA-2F0F-019B-A93B4515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3780F-3D4F-DD67-4923-471B9AA6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8A47-F8F2-44B4-B8F1-2BFCB0F2C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11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387F-C5E2-7FD0-7324-13FDABCB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26780-CBDD-262D-6ADC-94228F406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E04A4-9938-8D82-5D72-59D60DDA3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51730-4D2D-6744-2EED-052BD486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B631-1FAA-4C13-B346-051DBE18AFFF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C6F8B-5864-550C-379A-497C306B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CEA07-3A35-A023-EE90-3D9CD5AC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8A47-F8F2-44B4-B8F1-2BFCB0F2C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13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8AD4-06E7-B6CC-BA60-17FA3994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17FA5-06CC-D46B-3385-CEDF13D7E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D862E-6BEB-73A3-D76B-A223A5586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A314CF-9881-2DDE-8DCE-4698E55A6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5EAA1A-1517-2997-5712-28B4E5EFC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11E9E-9312-9F7A-8294-7EB07D9F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B631-1FAA-4C13-B346-051DBE18AFFF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3FB40-1673-C79F-878A-1991D938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89520-847C-F8A8-E421-BF4EF118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8A47-F8F2-44B4-B8F1-2BFCB0F2C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4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9B96-936A-E333-382F-CDE41376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03ED8-9128-C9BD-2C7A-1416721A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B631-1FAA-4C13-B346-051DBE18AFFF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E5D6C-618B-877C-EE49-AE69A089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C5FBA-6FDA-3C09-74B1-1F9D2698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8A47-F8F2-44B4-B8F1-2BFCB0F2C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0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1057A-DED8-7E85-BB73-8BDFF05E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B631-1FAA-4C13-B346-051DBE18AFFF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1B75F-D486-3925-21F7-793292DF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B3620-A92E-34A8-9DDE-152C27D2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8A47-F8F2-44B4-B8F1-2BFCB0F2C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19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4DF9-8B75-10DB-A107-F3A66763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E0F81-E7B8-FCF4-5869-37595554A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44B99-A697-0727-B0A3-43E3EE4D7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A6E03-6BA9-9782-4540-493CD9A0C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B631-1FAA-4C13-B346-051DBE18AFFF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1D383-FC08-0F6B-4E5A-9EE4E6D4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A854A-5CB7-11CC-4C2E-7E256DDF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8A47-F8F2-44B4-B8F1-2BFCB0F2C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93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9C12-6DB8-F3F1-18C1-E23BDD63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B9A6C-DEE9-3F8A-A0A8-B27EDC034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EA9CD-38D6-EC34-DEC4-67BA66B16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8B225-64A2-BD65-FB52-577FFFB1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B631-1FAA-4C13-B346-051DBE18AFFF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7A621-734B-612E-2CAD-2231C570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579C0-8953-389F-B9DD-1C09BF4D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8A47-F8F2-44B4-B8F1-2BFCB0F2C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1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B4763-9298-5879-A59C-FBFB71F29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3A133-6C09-A256-559F-45775E393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A189-4056-08FB-1408-94ACC389D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1B631-1FAA-4C13-B346-051DBE18AFFF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869A4-4582-3862-6BE5-290560BDA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81A18-8F07-14A1-0C76-FB8399561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C8A47-F8F2-44B4-B8F1-2BFCB0F2C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28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BEDA-C105-2712-7269-4C7023732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Wallet Payment Application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07365-A237-3B10-EE01-8162817F56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Pecunia</a:t>
            </a:r>
            <a:r>
              <a:rPr lang="en-IN" dirty="0"/>
              <a:t> Bank </a:t>
            </a:r>
          </a:p>
        </p:txBody>
      </p:sp>
    </p:spTree>
    <p:extLst>
      <p:ext uri="{BB962C8B-B14F-4D97-AF65-F5344CB8AC3E}">
        <p14:creationId xmlns:p14="http://schemas.microsoft.com/office/powerpoint/2010/main" val="33836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F49C-E5CD-C8F6-58E1-AC12F9E1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UI- Wireframes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5E317-117C-6A77-2E9B-F0B34A985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Participants will identify and come up with Wireframes as part of the deliverables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150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1727-A4CA-1F4E-5B17-E3FB28E8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Requirements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E8D41-D8FC-AE44-8BA1-ED8193FB5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Only authorized person should be able to access the application</a:t>
            </a:r>
          </a:p>
          <a:p>
            <a:r>
              <a:rPr lang="en-IN" dirty="0"/>
              <a:t>Entire application should follow the microservices </a:t>
            </a:r>
            <a:r>
              <a:rPr lang="en-IN"/>
              <a:t>based architecture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101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DCDA-0561-EC4B-992B-0A8B01D7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7E3D3-6A48-8BC2-2602-14F84F568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payment wallet application for </a:t>
            </a:r>
            <a:r>
              <a:rPr lang="en-US" dirty="0" err="1"/>
              <a:t>Pecunia</a:t>
            </a:r>
            <a:r>
              <a:rPr lang="en-US" dirty="0"/>
              <a:t> bank. </a:t>
            </a:r>
          </a:p>
          <a:p>
            <a:r>
              <a:rPr lang="en-US" dirty="0"/>
              <a:t>Customers will be able to park their money in the wallet.</a:t>
            </a:r>
          </a:p>
          <a:p>
            <a:r>
              <a:rPr lang="en-US" dirty="0"/>
              <a:t>Customer should be able to pay different bills using this wallet.</a:t>
            </a:r>
          </a:p>
          <a:p>
            <a:r>
              <a:rPr lang="en-US" dirty="0"/>
              <a:t>They should be able to connect bank account with this payment wallet and add money.</a:t>
            </a:r>
          </a:p>
          <a:p>
            <a:r>
              <a:rPr lang="en-US" dirty="0"/>
              <a:t>Application should allow customers to check the balance, deposit money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8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B11C-0798-47E3-064E-2FAB55E2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B0BFD-CC81-03E4-C4C8-1A167DAA8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Application will be developed in following Sprints –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Core Java +JPA with Hibernate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Spring Boot + Rest Controller + JPA with Hibernate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Angular for UI design (Front End) + Integration with Spring based Restful service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74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69E5C-CF27-9A20-9899-5D06E7B4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0BE0B-0F71-67D5-212B-BAF31B998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 Design 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Generate the skeleton as per class design provided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TDD approach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Identify test cases for each module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Write Failing Test cases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Convert the Test Cases in GREEN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F87C-01AB-A6E0-8825-364A34FE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	</a:t>
            </a:r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5FD76D50-73F4-B0BE-3BD3-9B01CDA5EAA6}"/>
              </a:ext>
            </a:extLst>
          </p:cNvPr>
          <p:cNvSpPr/>
          <p:nvPr/>
        </p:nvSpPr>
        <p:spPr>
          <a:xfrm>
            <a:off x="5878080" y="4285031"/>
            <a:ext cx="2330289" cy="178376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Beneficiary Module</a:t>
            </a:r>
          </a:p>
        </p:txBody>
      </p:sp>
      <p:sp>
        <p:nvSpPr>
          <p:cNvPr id="7" name="Oval 20">
            <a:extLst>
              <a:ext uri="{FF2B5EF4-FFF2-40B4-BE49-F238E27FC236}">
                <a16:creationId xmlns:a16="http://schemas.microsoft.com/office/drawing/2014/main" id="{F0C23CF9-CF93-72D8-26F9-70E2207D0957}"/>
              </a:ext>
            </a:extLst>
          </p:cNvPr>
          <p:cNvSpPr/>
          <p:nvPr/>
        </p:nvSpPr>
        <p:spPr>
          <a:xfrm>
            <a:off x="3323609" y="4285031"/>
            <a:ext cx="2330289" cy="178376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Transaction Module</a:t>
            </a:r>
          </a:p>
        </p:txBody>
      </p:sp>
      <p:sp>
        <p:nvSpPr>
          <p:cNvPr id="9" name="Oval 20">
            <a:extLst>
              <a:ext uri="{FF2B5EF4-FFF2-40B4-BE49-F238E27FC236}">
                <a16:creationId xmlns:a16="http://schemas.microsoft.com/office/drawing/2014/main" id="{B09D2D5A-5F87-A7ED-D0BD-4F53C518C53E}"/>
              </a:ext>
            </a:extLst>
          </p:cNvPr>
          <p:cNvSpPr/>
          <p:nvPr/>
        </p:nvSpPr>
        <p:spPr>
          <a:xfrm>
            <a:off x="5797868" y="1738587"/>
            <a:ext cx="2330289" cy="178376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Customer Module</a:t>
            </a:r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F2813664-A4F3-D86F-7DF9-1DDB1428C0BF}"/>
              </a:ext>
            </a:extLst>
          </p:cNvPr>
          <p:cNvSpPr/>
          <p:nvPr/>
        </p:nvSpPr>
        <p:spPr>
          <a:xfrm>
            <a:off x="3223958" y="1738587"/>
            <a:ext cx="2330289" cy="178376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00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Account</a:t>
            </a:r>
          </a:p>
          <a:p>
            <a:pPr algn="ctr"/>
            <a:r>
              <a:rPr lang="pt-PT" dirty="0"/>
              <a:t>Module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7EBDF228-AA7D-EBF7-500F-C9B8DFF2D8E1}"/>
              </a:ext>
            </a:extLst>
          </p:cNvPr>
          <p:cNvSpPr/>
          <p:nvPr/>
        </p:nvSpPr>
        <p:spPr>
          <a:xfrm>
            <a:off x="8262122" y="1503543"/>
            <a:ext cx="2330289" cy="178376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Bill Payment Module</a:t>
            </a:r>
          </a:p>
        </p:txBody>
      </p:sp>
      <p:sp>
        <p:nvSpPr>
          <p:cNvPr id="15" name="Oval 20">
            <a:extLst>
              <a:ext uri="{FF2B5EF4-FFF2-40B4-BE49-F238E27FC236}">
                <a16:creationId xmlns:a16="http://schemas.microsoft.com/office/drawing/2014/main" id="{0A08B677-584E-206C-F70B-93C930813934}"/>
              </a:ext>
            </a:extLst>
          </p:cNvPr>
          <p:cNvSpPr/>
          <p:nvPr/>
        </p:nvSpPr>
        <p:spPr>
          <a:xfrm>
            <a:off x="8402911" y="4280904"/>
            <a:ext cx="2330289" cy="178376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BankAccount</a:t>
            </a:r>
          </a:p>
          <a:p>
            <a:pPr algn="ctr"/>
            <a:r>
              <a:rPr lang="pt-PT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191247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77C7-61A3-C4D4-BEA3-12C01F2F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Design: POJO Classes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7FD6DA-6286-7842-325F-2C8A0EA324C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9513" t="11132" r="21458" b="20567"/>
          <a:stretch/>
        </p:blipFill>
        <p:spPr bwMode="auto">
          <a:xfrm>
            <a:off x="2753213" y="1825625"/>
            <a:ext cx="6685573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547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8E44-0BBE-103E-00C8-22B4A874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Design : Service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3C2343-E490-20B2-C94B-6B916F3ECA2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3623" t="12874" r="15198" b="20144"/>
          <a:stretch/>
        </p:blipFill>
        <p:spPr bwMode="auto">
          <a:xfrm>
            <a:off x="1985789" y="1825625"/>
            <a:ext cx="8220421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9204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BC6F-5CFE-5C9F-8D9A-DD01D0D0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Design: Repository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58F10-54FF-3E7C-468F-FC143B326F8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3133" t="8728" r="14340" b="34751"/>
          <a:stretch/>
        </p:blipFill>
        <p:spPr bwMode="auto">
          <a:xfrm>
            <a:off x="1132818" y="1825625"/>
            <a:ext cx="9926364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25341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84F4-28FE-FB96-7769-6ACD3E19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Entity Relationship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42578-AE1F-05E3-FC08-35793A6F3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Participants will identify and come up with ER diagram as part of the deliverables</a:t>
            </a:r>
          </a:p>
        </p:txBody>
      </p:sp>
    </p:spTree>
    <p:extLst>
      <p:ext uri="{BB962C8B-B14F-4D97-AF65-F5344CB8AC3E}">
        <p14:creationId xmlns:p14="http://schemas.microsoft.com/office/powerpoint/2010/main" val="166663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224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Wallet Payment Application  </vt:lpstr>
      <vt:lpstr>Problem Statement</vt:lpstr>
      <vt:lpstr>Road Map</vt:lpstr>
      <vt:lpstr>Plan</vt:lpstr>
      <vt:lpstr>Modules </vt:lpstr>
      <vt:lpstr>Class Design: POJO Classes</vt:lpstr>
      <vt:lpstr>Class Design : Service Interface</vt:lpstr>
      <vt:lpstr>Class Design: Repository</vt:lpstr>
      <vt:lpstr>Entity Relationship  </vt:lpstr>
      <vt:lpstr>UI- Wireframes</vt:lpstr>
      <vt:lpstr>Other Requirements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Wallet Payment Application  </dc:title>
  <dc:creator>Prabhat Shahi</dc:creator>
  <cp:lastModifiedBy>Prabhat Shahi</cp:lastModifiedBy>
  <cp:revision>2</cp:revision>
  <dcterms:created xsi:type="dcterms:W3CDTF">2022-09-09T05:31:26Z</dcterms:created>
  <dcterms:modified xsi:type="dcterms:W3CDTF">2022-09-09T10:20:26Z</dcterms:modified>
</cp:coreProperties>
</file>