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8E68-A0AC-47F0-BA56-B79FFCAB5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98E0F-C584-4DB2-AAC2-F3FBFC778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3666-8D51-4123-9D17-4FB2E023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1F46-AD9B-4622-A376-AFB3166F339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2EF1-01AF-44CC-8005-66222D88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BA0E9-A9F4-4367-8EB7-CA5860D9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8429-3DE5-49DF-AB4F-2D0A0E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5CB5-3A69-4F1E-A161-772FB9C0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06A90-B7DA-40EF-84E5-0A8C20537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5E49-9B76-4B5F-85AB-4770E9F0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1F46-AD9B-4622-A376-AFB3166F339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4375-3A0F-4AD6-8311-B752703E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0B6B-2CA2-4693-AD6A-8237C211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8429-3DE5-49DF-AB4F-2D0A0E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2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F4DB0-27F4-448E-B300-63CDB399C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1CC5-4141-4246-BF23-194CC758B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C6793-E8EC-4794-8560-A55614A7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1F46-AD9B-4622-A376-AFB3166F339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5232-8070-43C4-9650-05E0DCAA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CDD66-1CDB-4E0D-820A-0AE6D667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8429-3DE5-49DF-AB4F-2D0A0E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862-4857-4932-830F-D896074E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BE0B-4256-4B74-9FC9-4A899FB5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14FD-316A-4E55-8191-5881E8F2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1F46-AD9B-4622-A376-AFB3166F339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CDEC8-1331-431B-AE97-DBC1B0FF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B431-546C-4CD5-B230-71DDBEF8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8429-3DE5-49DF-AB4F-2D0A0E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7147-938D-40AF-8A9F-337B4898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7C42A-560A-482F-8727-4F3FFD1E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E7C5-553A-4170-AD37-2C4A5876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1F46-AD9B-4622-A376-AFB3166F339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1B15-2AA8-45F5-BCB4-164259B6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4CE5-3C29-4C6F-9DC8-B097ED61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8429-3DE5-49DF-AB4F-2D0A0E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C5EF-5535-4D27-8F56-AFF3396F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5878-5288-4ABF-A16F-C1CE266A1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8B550-9538-4389-8406-F0655657D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61A56-C6D5-4350-AD14-87FEDA2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1F46-AD9B-4622-A376-AFB3166F339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C2CA3-D080-4C52-A1F0-D6F9BC1D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64F7-8446-4A7B-928C-35D0C1A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8429-3DE5-49DF-AB4F-2D0A0E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8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FC10-4F90-4ABA-BD16-231DC48A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0A335-655F-47CE-8F3C-C540F24D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599D7-9B8E-44EB-A55A-E34364D38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482B1-4174-430D-8739-B121A719F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6A629-38F4-49DB-A83F-007D1DE23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2DC29-5FF1-4A00-9203-E2B7AE2C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1F46-AD9B-4622-A376-AFB3166F339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416DF-6C5B-4E74-8340-D7CDFBC4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A2E59-B0E9-4203-956E-286B2770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8429-3DE5-49DF-AB4F-2D0A0E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01C1-46F2-4776-80D9-D024750F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DEE16-8A4C-4D83-A816-F11E34C3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1F46-AD9B-4622-A376-AFB3166F339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CCF3C-4E18-4847-AC4A-1E7FB8A3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F4C60-248F-4CCB-B277-89407C5D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8429-3DE5-49DF-AB4F-2D0A0E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89FEE-C715-4EE4-A1BD-20F2F01B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1F46-AD9B-4622-A376-AFB3166F339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A6241-EE27-4A68-B26D-C8FF8992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673C0-7091-4005-8DAE-F4499926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8429-3DE5-49DF-AB4F-2D0A0E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9A2A-6D82-4B56-ABDC-E22326D9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779D-28ED-43C9-A4E0-1D6B31FA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74EEB-B6E9-427A-8473-792CCEB50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6CB8-E106-4F1A-B4E5-AB28C859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1F46-AD9B-4622-A376-AFB3166F339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9CD9-E478-4DF2-A6D8-6C8A2247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52A48-BE45-4543-9CD7-47D4E6EC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8429-3DE5-49DF-AB4F-2D0A0E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A993-D048-46BC-8F60-71180B64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C85D5-ED17-47DB-B268-77733C38D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C99BE-57BC-4861-9399-7FA4BA1AA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11E0-7360-4A22-BC17-14479FBC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1F46-AD9B-4622-A376-AFB3166F339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405DA-35EA-4F3D-A12E-8CD26BEB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6E1FA-7694-44FA-AF24-3D094372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8429-3DE5-49DF-AB4F-2D0A0E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67C87-10FF-4ECE-86D7-1D767CF9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2B03F-2CC0-4FBB-9FB3-3B2E5D78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34C1D-144B-4923-BD8D-75479BED0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1F46-AD9B-4622-A376-AFB3166F339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39B25-DC23-4415-977F-D932DDB80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A64C-10CB-4D0F-8E0B-19EEC61AA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8429-3DE5-49DF-AB4F-2D0A0E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6180-D3C7-4251-8080-6F9ADAE1B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15CB-A28B-41D7-B18C-36D53E43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298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16F7-C637-41C2-A9BD-40544E54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8B60-213F-4952-905D-BAF465FF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List of items prefixed with bullets is called Bulleted /Unordered List</a:t>
            </a:r>
          </a:p>
          <a:p>
            <a:pPr marL="0" indent="0">
              <a:buNone/>
            </a:pPr>
            <a:r>
              <a:rPr lang="en-US" dirty="0"/>
              <a:t>&lt;ul&gt; tag</a:t>
            </a:r>
          </a:p>
          <a:p>
            <a:pPr lvl="1"/>
            <a:r>
              <a:rPr lang="en-US" dirty="0"/>
              <a:t>&lt;ul&gt; defines an unordered list.</a:t>
            </a:r>
          </a:p>
          <a:p>
            <a:pPr lvl="1"/>
            <a:r>
              <a:rPr lang="en-US" dirty="0"/>
              <a:t>An unordered list items will be marked with bullets (small black circles).</a:t>
            </a:r>
          </a:p>
          <a:p>
            <a:pPr marL="457200" lvl="1" indent="0">
              <a:buNone/>
            </a:pPr>
            <a:r>
              <a:rPr lang="en-US" dirty="0"/>
              <a:t>&lt;!DOCTYPE html&gt;</a:t>
            </a:r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&lt;h2&gt;My favorite cricket teams&lt;/h2&gt;</a:t>
            </a:r>
          </a:p>
          <a:p>
            <a:pPr marL="457200" lvl="1" indent="0">
              <a:buNone/>
            </a:pPr>
            <a:r>
              <a:rPr lang="en-US" dirty="0"/>
              <a:t>&lt;ul&gt;	</a:t>
            </a:r>
          </a:p>
          <a:p>
            <a:pPr marL="457200" lvl="1" indent="0">
              <a:buNone/>
            </a:pPr>
            <a:r>
              <a:rPr lang="en-US" dirty="0"/>
              <a:t>&lt;li&gt;INDIA&lt;/li&gt;</a:t>
            </a:r>
          </a:p>
          <a:p>
            <a:pPr marL="457200" lvl="1" indent="0">
              <a:buNone/>
            </a:pPr>
            <a:r>
              <a:rPr lang="en-US" dirty="0"/>
              <a:t>&lt;li&gt;SRILANKA&lt;/li&gt;</a:t>
            </a:r>
          </a:p>
          <a:p>
            <a:pPr marL="457200" lvl="1" indent="0">
              <a:buNone/>
            </a:pPr>
            <a:r>
              <a:rPr lang="en-US" dirty="0"/>
              <a:t>&lt;/ul&gt;</a:t>
            </a:r>
          </a:p>
          <a:p>
            <a:pPr marL="457200" lvl="1" indent="0">
              <a:buNone/>
            </a:pPr>
            <a:r>
              <a:rPr lang="en-US" dirty="0"/>
              <a:t>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93A09-13D3-429F-8F05-BBB834BE5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250" y="3549539"/>
            <a:ext cx="34766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4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A691-3CE9-4174-B8BD-4F03756F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&lt;UL&gt;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56B6-A626-489D-8E99-398D343E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Style Attribute:</a:t>
            </a:r>
          </a:p>
          <a:p>
            <a:pPr lvl="1"/>
            <a:r>
              <a:rPr lang="en-US" dirty="0"/>
              <a:t>Can be used in &lt;UL&gt; tag to define the style of the marker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</a:t>
            </a:r>
          </a:p>
          <a:p>
            <a:pPr lvl="2"/>
            <a:r>
              <a:rPr lang="en-US" dirty="0"/>
              <a:t>&lt;UL style=“</a:t>
            </a:r>
            <a:r>
              <a:rPr lang="en-US" dirty="0" err="1"/>
              <a:t>list-style-type:circle</a:t>
            </a:r>
            <a:r>
              <a:rPr lang="en-US" dirty="0"/>
              <a:t>”&gt; will be used to prefix unordered list of items with square.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988C0-3E51-4DAE-9FC3-F73C2832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31" y="2726284"/>
            <a:ext cx="5766601" cy="247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C490-62BC-4E92-92F2-87505F3E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(Code):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F3B3-F0CA-4D3D-B7FC-DEEC66D8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&lt;h2&gt;My favorite cricket</a:t>
            </a:r>
          </a:p>
          <a:p>
            <a:pPr marL="0" indent="0">
              <a:buNone/>
            </a:pPr>
            <a:r>
              <a:rPr lang="en-US" dirty="0"/>
              <a:t>teams&lt;/h2&gt;</a:t>
            </a:r>
          </a:p>
          <a:p>
            <a:pPr marL="0" indent="0">
              <a:buNone/>
            </a:pPr>
            <a:r>
              <a:rPr lang="en-US" dirty="0"/>
              <a:t>&lt;ul style="</a:t>
            </a:r>
            <a:r>
              <a:rPr lang="en-US" dirty="0" err="1"/>
              <a:t>list-styletype:square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&lt;li&gt;INDIA&lt;/li&gt;</a:t>
            </a:r>
          </a:p>
          <a:p>
            <a:pPr marL="0" indent="0">
              <a:buNone/>
            </a:pPr>
            <a:r>
              <a:rPr lang="en-US" dirty="0"/>
              <a:t>&lt;li&gt;SRILANKA&lt;/li&gt;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96E22-E17A-416F-8DB1-E9781076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469" y="2647950"/>
            <a:ext cx="3619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6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A80D-B31B-4DF4-AB7C-EBFF5E3F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1B04-21C3-406A-B4BA-E559E485A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BulletedList.html</a:t>
            </a:r>
          </a:p>
        </p:txBody>
      </p:sp>
    </p:spTree>
    <p:extLst>
      <p:ext uri="{BB962C8B-B14F-4D97-AF65-F5344CB8AC3E}">
        <p14:creationId xmlns:p14="http://schemas.microsoft.com/office/powerpoint/2010/main" val="42132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1B46E5-3940-4481-9E3A-ACD23F5C1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17980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E9B-3741-46FF-9D70-2E42BDA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A32E-B371-4B28-9A7D-B15CB980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Numbered List</a:t>
            </a:r>
          </a:p>
          <a:p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569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8C75-0C8F-4C5C-931B-D330AAD7C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Numbered List </a:t>
            </a:r>
          </a:p>
        </p:txBody>
      </p:sp>
    </p:spTree>
    <p:extLst>
      <p:ext uri="{BB962C8B-B14F-4D97-AF65-F5344CB8AC3E}">
        <p14:creationId xmlns:p14="http://schemas.microsoft.com/office/powerpoint/2010/main" val="136537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9267-CB0B-45E0-9912-96FB73C6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A127-8088-40D5-85BE-B5B89DFD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List of items can be numbered or ordered is called numbered/ordered</a:t>
            </a:r>
          </a:p>
          <a:p>
            <a:pPr marL="0" indent="0">
              <a:buNone/>
            </a:pPr>
            <a:r>
              <a:rPr lang="en-US" dirty="0"/>
              <a:t>List</a:t>
            </a:r>
          </a:p>
          <a:p>
            <a:pPr marL="0" indent="0">
              <a:buNone/>
            </a:pPr>
            <a:r>
              <a:rPr lang="en-US" dirty="0"/>
              <a:t>Tags can be used for creating ordered list are: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&lt;li&gt;</a:t>
            </a:r>
          </a:p>
          <a:p>
            <a:pPr marL="0" indent="0">
              <a:buNone/>
            </a:pPr>
            <a:r>
              <a:rPr lang="en-US" dirty="0"/>
              <a:t>&lt;li&gt; tag</a:t>
            </a:r>
          </a:p>
          <a:p>
            <a:r>
              <a:rPr lang="en-US" dirty="0"/>
              <a:t>Defines a list item.</a:t>
            </a:r>
          </a:p>
          <a:p>
            <a:r>
              <a:rPr lang="en-US" dirty="0"/>
              <a:t>Should be used as a child tag of either &lt;OL&gt; or &lt;UL&gt; tag.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tag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defines an ordered list.</a:t>
            </a:r>
          </a:p>
          <a:p>
            <a:r>
              <a:rPr lang="en-US" dirty="0"/>
              <a:t>An ordered list can be numerical or alphabetical.</a:t>
            </a:r>
          </a:p>
          <a:p>
            <a:r>
              <a:rPr lang="en-US" dirty="0"/>
              <a:t>Attributes in &lt;</a:t>
            </a:r>
            <a:r>
              <a:rPr lang="en-US" dirty="0" err="1"/>
              <a:t>ol</a:t>
            </a:r>
            <a:r>
              <a:rPr lang="en-US" dirty="0"/>
              <a:t>&gt; tag are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18339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62EA-AAED-4F3C-95F9-D0D67A95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606-9CC5-4909-A053-3C432969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Example (Code)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&lt;h2&gt;My favorite cricket teams&lt;/h2&gt;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&lt;li&gt;INDIA&lt;/li&gt;</a:t>
            </a:r>
          </a:p>
          <a:p>
            <a:pPr marL="0" indent="0">
              <a:buNone/>
            </a:pPr>
            <a:r>
              <a:rPr lang="en-US" dirty="0"/>
              <a:t>&lt;li&gt;SRILANKA&lt;/li&gt;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B9391-742E-4E1F-9E5A-E307B89A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661" y="3329924"/>
            <a:ext cx="3848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0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A236-D93A-4BDC-BD5C-203E5BEC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&lt;OL&gt;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B873-712B-4C67-A229-3E56A3C3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Type Attribute:</a:t>
            </a:r>
          </a:p>
          <a:p>
            <a:r>
              <a:rPr lang="en-US" dirty="0"/>
              <a:t>Specifies the kind of marked to use in the list</a:t>
            </a:r>
          </a:p>
          <a:p>
            <a:r>
              <a:rPr lang="en-US" dirty="0"/>
              <a:t>Valid values for the Type Attribute</a:t>
            </a:r>
          </a:p>
          <a:p>
            <a:pPr marL="457200" lvl="1" indent="0">
              <a:buNone/>
            </a:pPr>
            <a:r>
              <a:rPr lang="en-US" dirty="0"/>
              <a:t>• A-Uppercase letters</a:t>
            </a:r>
          </a:p>
          <a:p>
            <a:pPr marL="457200" lvl="1" indent="0">
              <a:buNone/>
            </a:pPr>
            <a:r>
              <a:rPr lang="en-US" dirty="0"/>
              <a:t>• a-Lowercase letters</a:t>
            </a:r>
          </a:p>
          <a:p>
            <a:pPr marL="457200" lvl="1" indent="0">
              <a:buNone/>
            </a:pPr>
            <a:r>
              <a:rPr lang="en-US" dirty="0"/>
              <a:t>• I-Uppercase Roman letters</a:t>
            </a:r>
          </a:p>
          <a:p>
            <a:pPr marL="457200" lvl="1" indent="0">
              <a:buNone/>
            </a:pPr>
            <a:r>
              <a:rPr lang="en-US" dirty="0"/>
              <a:t>• </a:t>
            </a:r>
            <a:r>
              <a:rPr lang="en-US" dirty="0" err="1"/>
              <a:t>i</a:t>
            </a:r>
            <a:r>
              <a:rPr lang="en-US" dirty="0"/>
              <a:t>-Lowercase Roman letters</a:t>
            </a:r>
          </a:p>
          <a:p>
            <a:pPr marL="457200" lvl="1" indent="0">
              <a:buNone/>
            </a:pPr>
            <a:r>
              <a:rPr lang="en-US" dirty="0"/>
              <a:t>• 1-Standard numbers, default</a:t>
            </a:r>
          </a:p>
          <a:p>
            <a:pPr marL="0" indent="0">
              <a:buNone/>
            </a:pPr>
            <a:r>
              <a:rPr lang="en-US" dirty="0"/>
              <a:t>Start Attribute</a:t>
            </a:r>
          </a:p>
          <a:p>
            <a:pPr lvl="1"/>
            <a:r>
              <a:rPr lang="en-US" dirty="0"/>
              <a:t>Specifies the start value of an ordered list</a:t>
            </a:r>
          </a:p>
        </p:txBody>
      </p:sp>
    </p:spTree>
    <p:extLst>
      <p:ext uri="{BB962C8B-B14F-4D97-AF65-F5344CB8AC3E}">
        <p14:creationId xmlns:p14="http://schemas.microsoft.com/office/powerpoint/2010/main" val="111819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2F0B-C9EC-445A-8C74-EAA3EAD4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909F-C428-49AC-A00B-3F0DD683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&lt;h2&gt;My favorite cricket teams&lt;h2&gt;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start="2" type="a"&gt;</a:t>
            </a:r>
          </a:p>
          <a:p>
            <a:pPr marL="0" indent="0">
              <a:buNone/>
            </a:pPr>
            <a:r>
              <a:rPr lang="en-US" dirty="0"/>
              <a:t>&lt;li&gt;INDIA</a:t>
            </a:r>
          </a:p>
          <a:p>
            <a:pPr marL="0" indent="0">
              <a:buNone/>
            </a:pPr>
            <a:r>
              <a:rPr lang="en-US" dirty="0"/>
              <a:t>&lt;li&gt;SRILANKA</a:t>
            </a:r>
          </a:p>
          <a:p>
            <a:pPr marL="0" indent="0">
              <a:buNone/>
            </a:pPr>
            <a:r>
              <a:rPr lang="en-US" dirty="0"/>
              <a:t>&lt;li&gt;PAKISTAN</a:t>
            </a:r>
          </a:p>
          <a:p>
            <a:pPr marL="0" indent="0">
              <a:buNone/>
            </a:pPr>
            <a:r>
              <a:rPr lang="en-US" dirty="0"/>
              <a:t>&lt;li&gt;AUSTRALIA</a:t>
            </a:r>
          </a:p>
          <a:p>
            <a:pPr marL="0" indent="0">
              <a:buNone/>
            </a:pPr>
            <a:r>
              <a:rPr lang="en-US" dirty="0"/>
              <a:t>&lt;li&gt;SOUTH AFRICA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F2A2D-7963-4526-A31D-67F26224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37" y="2433270"/>
            <a:ext cx="36004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4CA4-A001-4D91-865A-775ED85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CF85-5012-40DB-BE25-FA1DB07F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NumberedList.html</a:t>
            </a:r>
          </a:p>
        </p:txBody>
      </p:sp>
    </p:spTree>
    <p:extLst>
      <p:ext uri="{BB962C8B-B14F-4D97-AF65-F5344CB8AC3E}">
        <p14:creationId xmlns:p14="http://schemas.microsoft.com/office/powerpoint/2010/main" val="270770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463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HTML 5 </vt:lpstr>
      <vt:lpstr>List</vt:lpstr>
      <vt:lpstr>List</vt:lpstr>
      <vt:lpstr>Numbered List </vt:lpstr>
      <vt:lpstr>Numbered List </vt:lpstr>
      <vt:lpstr>Numbered List</vt:lpstr>
      <vt:lpstr>Attributes in &lt;OL&gt; tag</vt:lpstr>
      <vt:lpstr>Example</vt:lpstr>
      <vt:lpstr>DEMO</vt:lpstr>
      <vt:lpstr>Bulleted List</vt:lpstr>
      <vt:lpstr>Attributes in &lt;UL&gt; tag</vt:lpstr>
      <vt:lpstr>Example (Code):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</dc:title>
  <dc:creator>Prabhat Chandra</dc:creator>
  <cp:lastModifiedBy>Prabhat Chandra</cp:lastModifiedBy>
  <cp:revision>2</cp:revision>
  <dcterms:created xsi:type="dcterms:W3CDTF">2020-10-10T08:47:18Z</dcterms:created>
  <dcterms:modified xsi:type="dcterms:W3CDTF">2020-10-10T09:01:45Z</dcterms:modified>
</cp:coreProperties>
</file>