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01A44-E686-4970-BFF7-6C043B0D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0F16E2-376A-490D-84A2-71D6827A7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315DF-852E-418E-A32F-B5B87BEDB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A9B1-9C06-4585-B1BD-C3FF659883D7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5F586-8805-445A-82F4-F21C9115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7E7AA-4A44-41D8-BD9E-35D60D02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BF28-95CA-42A8-B515-A80C72E1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05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37BD6-A4FD-4614-947A-EAD596F3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78FF8-5349-4198-A703-52555F72C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F711B-9889-40D8-A2E7-DE13B321A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A9B1-9C06-4585-B1BD-C3FF659883D7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18EAD-0D77-4429-A8D9-CDD0110FB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80196-2E02-42EA-9382-45F59679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BF28-95CA-42A8-B515-A80C72E1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79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5FD6FB-DC75-4DF4-BEE1-BBDFAF14E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E8370-7BAA-4D2C-9899-50BACFE0B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5FE5F-60AB-4CE1-9CDB-C9CCCCEF3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A9B1-9C06-4585-B1BD-C3FF659883D7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CEB9E-13A2-4797-897F-74F9B2C3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4BB97-B33F-4E0D-9197-9E0D2715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BF28-95CA-42A8-B515-A80C72E1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6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14F08-5083-4918-A2AE-C25ECDB2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8B88D-0EA5-4EA2-8009-C595FD251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CDAE3-1C51-417D-B0DD-F4CFD6DE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A9B1-9C06-4585-B1BD-C3FF659883D7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60E65-F2B4-4F7B-8F6E-4B46B01D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A9F1A-0ECE-4F58-BACA-79C42D2AF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BF28-95CA-42A8-B515-A80C72E1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1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5162-6399-4B77-89FD-2C6605740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63E0F-981C-4439-8F48-5A6B9EA72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F3154-628F-4E70-8185-717AC1A5D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A9B1-9C06-4585-B1BD-C3FF659883D7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6769-2D86-4B15-9E61-7CBF31002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53FF3-BCC7-48F9-A9D5-5B7C55A75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BF28-95CA-42A8-B515-A80C72E1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4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A2E5-03CC-4AB0-B6C8-6597E1757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B1A89-6775-4244-9AF5-C337C54C0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6F9D2-65AF-41F0-90DF-D71F0D1AE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52B6C-4633-41CA-9644-534C7398E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A9B1-9C06-4585-B1BD-C3FF659883D7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587D1-73EC-40F1-A27B-B7C6C416E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25E02-208B-4307-9779-041517CE4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BF28-95CA-42A8-B515-A80C72E1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4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C7B7C-917B-4F5A-8AF7-A96411758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8CE9E-5CDB-4A2F-B675-F0BC62F5C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DFBDE-57FB-4FF9-866E-6E6D6AC45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B68305-49D6-4B01-A5B5-8D3032F897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DE5566-E110-4FE8-A8D8-56978B40E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EBBD07-FCDC-4A75-A0D7-B6C70CE3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A9B1-9C06-4585-B1BD-C3FF659883D7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049C0C-64B5-4C3C-9847-9E234C54C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FDE9BD-6354-41A2-AC71-75EE595D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BF28-95CA-42A8-B515-A80C72E1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9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07399-49A5-4152-9B50-61BB0EA91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E59E98-62DB-42DF-85A7-BC127A519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A9B1-9C06-4585-B1BD-C3FF659883D7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1667E-B82C-4E83-B1CB-C7DD6B68B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F5A3F7-4B13-4472-9C2C-962FFBBB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BF28-95CA-42A8-B515-A80C72E1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20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17725-06BC-4347-AA6C-28AE8C4F0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A9B1-9C06-4585-B1BD-C3FF659883D7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010C2C-E22C-43FF-8F92-B3598D0A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14C3E-14BE-46B1-A3BA-4A949F416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BF28-95CA-42A8-B515-A80C72E1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7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4268-64AD-4835-A71E-AAAD810E2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6DBD9-8A6C-46E9-AB93-E66386308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4B897-54AB-43A3-8A7F-9C89F47B4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0834C-EFAC-4E52-BA4B-7EEECCC4C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A9B1-9C06-4585-B1BD-C3FF659883D7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4889D-9238-4D71-BD68-71D5B4A22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30531-C86D-4E03-9216-7073323AE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BF28-95CA-42A8-B515-A80C72E1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90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C001A-2987-4278-8450-2C9958929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464E95-D49D-4A18-B562-172FD6F43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009BD-06DC-4BF4-BF19-73979D3CD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6BD19-DA16-4A1C-B2AC-0FCF8A992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A9B1-9C06-4585-B1BD-C3FF659883D7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6B7D4-3E39-443B-AF1F-7FE976B41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EE830-A886-4A7E-AD4D-F5386865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BF28-95CA-42A8-B515-A80C72E1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4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D7EC5F-2965-468C-A7A6-65A4DDD68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9070F-9155-497E-9740-2565B9C1B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A5320-2160-4F6D-B928-4FE2F8B52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7A9B1-9C06-4585-B1BD-C3FF659883D7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1E9A8-076B-4541-8646-94DD5C6A8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D7C07-21D2-4C03-ABB0-67C86FA30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1BF28-95CA-42A8-B515-A80C72E1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5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2BF7A-F049-45FA-B3FE-DB67309D6F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5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BCA2B-807D-4937-99DE-E5242273DA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Working with Links</a:t>
            </a:r>
          </a:p>
        </p:txBody>
      </p:sp>
    </p:spTree>
    <p:extLst>
      <p:ext uri="{BB962C8B-B14F-4D97-AF65-F5344CB8AC3E}">
        <p14:creationId xmlns:p14="http://schemas.microsoft.com/office/powerpoint/2010/main" val="3754534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DD86C-C8F8-4508-BBC0-0DCDEA560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1B4A9-4F04-42B6-A6FA-5B83B69B3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Linkall.html </a:t>
            </a:r>
          </a:p>
        </p:txBody>
      </p:sp>
    </p:spTree>
    <p:extLst>
      <p:ext uri="{BB962C8B-B14F-4D97-AF65-F5344CB8AC3E}">
        <p14:creationId xmlns:p14="http://schemas.microsoft.com/office/powerpoint/2010/main" val="3196951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6E3E6-3EBE-4426-AE5C-76BFFF9B6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Providing Target for a Hyperlink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0A302-2697-44C9-BAD2-CF42CC2C4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Target attribute of the &lt;a&gt; tag specifies where to load the linked document.</a:t>
            </a:r>
          </a:p>
          <a:p>
            <a:pPr marL="0" indent="0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=“link2.htm” target=“frame2”&gt;Document 2&lt;/a&gt;</a:t>
            </a:r>
          </a:p>
          <a:p>
            <a:pPr marL="0" indent="0">
              <a:buNone/>
            </a:pPr>
            <a:r>
              <a:rPr lang="en-US" dirty="0"/>
              <a:t>It takes following values:</a:t>
            </a:r>
          </a:p>
          <a:p>
            <a:pPr marL="0" indent="0">
              <a:buNone/>
            </a:pPr>
            <a:r>
              <a:rPr lang="en-US" dirty="0"/>
              <a:t>name of the existing window/target</a:t>
            </a:r>
          </a:p>
          <a:p>
            <a:pPr lvl="1"/>
            <a:r>
              <a:rPr lang="en-US" dirty="0"/>
              <a:t>_blank</a:t>
            </a:r>
          </a:p>
          <a:p>
            <a:pPr lvl="1"/>
            <a:r>
              <a:rPr lang="en-US" dirty="0"/>
              <a:t>_self</a:t>
            </a:r>
          </a:p>
          <a:p>
            <a:pPr lvl="1"/>
            <a:r>
              <a:rPr lang="en-US" dirty="0"/>
              <a:t>_parent</a:t>
            </a:r>
          </a:p>
          <a:p>
            <a:pPr lvl="1"/>
            <a:r>
              <a:rPr lang="en-US" dirty="0"/>
              <a:t> _top</a:t>
            </a:r>
          </a:p>
          <a:p>
            <a:pPr marL="0" indent="0">
              <a:buNone/>
            </a:pPr>
            <a:r>
              <a:rPr lang="en-US" dirty="0"/>
              <a:t>By default it loads the linked document in the current window.</a:t>
            </a:r>
          </a:p>
        </p:txBody>
      </p:sp>
    </p:spTree>
    <p:extLst>
      <p:ext uri="{BB962C8B-B14F-4D97-AF65-F5344CB8AC3E}">
        <p14:creationId xmlns:p14="http://schemas.microsoft.com/office/powerpoint/2010/main" val="2863158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1497-92B6-4E54-85E6-38A0DC2A8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_blank (Code)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55780-1B6E-4DF1-AAC8-24680B682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Target attribute of the &lt;a&gt; tag specifies where to load the linked document.</a:t>
            </a:r>
          </a:p>
          <a:p>
            <a:pPr marL="0" indent="0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=“link2.htm” target=“frame2”&gt;Document 2&lt;/a&gt;</a:t>
            </a:r>
          </a:p>
          <a:p>
            <a:pPr marL="0" indent="0">
              <a:buNone/>
            </a:pPr>
            <a:r>
              <a:rPr lang="en-US" dirty="0"/>
              <a:t>It takes following values:</a:t>
            </a:r>
          </a:p>
          <a:p>
            <a:r>
              <a:rPr lang="en-US" dirty="0"/>
              <a:t>name of the existing window/target</a:t>
            </a:r>
          </a:p>
          <a:p>
            <a:r>
              <a:rPr lang="en-US" dirty="0"/>
              <a:t>_blank</a:t>
            </a:r>
          </a:p>
          <a:p>
            <a:r>
              <a:rPr lang="en-US" dirty="0"/>
              <a:t>_self</a:t>
            </a:r>
          </a:p>
          <a:p>
            <a:r>
              <a:rPr lang="en-US" dirty="0"/>
              <a:t>_parent</a:t>
            </a:r>
          </a:p>
          <a:p>
            <a:r>
              <a:rPr lang="en-US" dirty="0"/>
              <a:t>_top</a:t>
            </a:r>
          </a:p>
          <a:p>
            <a:pPr marL="0" indent="0">
              <a:buNone/>
            </a:pPr>
            <a:r>
              <a:rPr lang="en-US" dirty="0"/>
              <a:t>By default it loads the linked document in the current window.</a:t>
            </a:r>
          </a:p>
        </p:txBody>
      </p:sp>
    </p:spTree>
    <p:extLst>
      <p:ext uri="{BB962C8B-B14F-4D97-AF65-F5344CB8AC3E}">
        <p14:creationId xmlns:p14="http://schemas.microsoft.com/office/powerpoint/2010/main" val="356628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47A00-5E16-4C0D-BAFF-781BD3246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_self (Code)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F3C93-13A6-4C34-918D-08E3734EE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“_self”:</a:t>
            </a:r>
          </a:p>
          <a:p>
            <a:pPr lvl="1"/>
            <a:r>
              <a:rPr lang="en-US" dirty="0"/>
              <a:t>Puts new document in the same window and frame as the current document.</a:t>
            </a:r>
          </a:p>
          <a:p>
            <a:pPr lvl="1"/>
            <a:r>
              <a:rPr lang="en-US" dirty="0"/>
              <a:t>Works the same as if you had not used TARGET at all.</a:t>
            </a:r>
          </a:p>
          <a:p>
            <a:pPr marL="0" indent="0">
              <a:buNone/>
            </a:pPr>
            <a:r>
              <a:rPr lang="en-US" dirty="0"/>
              <a:t>This code produces this go to:</a:t>
            </a:r>
          </a:p>
          <a:p>
            <a:pPr marL="0" indent="0">
              <a:buNone/>
            </a:pPr>
            <a:r>
              <a:rPr lang="en-US" dirty="0"/>
              <a:t>	&lt;a </a:t>
            </a:r>
            <a:r>
              <a:rPr lang="en-US" dirty="0" err="1"/>
              <a:t>href</a:t>
            </a:r>
            <a:r>
              <a:rPr lang="en-US" dirty="0"/>
              <a:t>="selftarget.html" target="_self"&gt;next&lt;/a&gt; page </a:t>
            </a:r>
          </a:p>
        </p:txBody>
      </p:sp>
    </p:spTree>
    <p:extLst>
      <p:ext uri="{BB962C8B-B14F-4D97-AF65-F5344CB8AC3E}">
        <p14:creationId xmlns:p14="http://schemas.microsoft.com/office/powerpoint/2010/main" val="2479805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47A00-5E16-4C0D-BAFF-781BD3246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_top (Code)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F3C93-13A6-4C34-918D-08E3734EE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“_top”:</a:t>
            </a:r>
          </a:p>
          <a:p>
            <a:pPr lvl="1"/>
            <a:r>
              <a:rPr lang="en-US" dirty="0"/>
              <a:t>loads linked document in the topmost frame. This means that the new page fills the entire window.</a:t>
            </a:r>
          </a:p>
          <a:p>
            <a:pPr marL="0" indent="0">
              <a:buNone/>
            </a:pPr>
            <a:r>
              <a:rPr lang="en-US" dirty="0"/>
              <a:t>This code produces this go to:</a:t>
            </a:r>
          </a:p>
          <a:p>
            <a:pPr marL="0" indent="0">
              <a:buNone/>
            </a:pPr>
            <a:r>
              <a:rPr lang="en-US" dirty="0"/>
              <a:t>	&lt;a </a:t>
            </a:r>
            <a:r>
              <a:rPr lang="en-US" dirty="0" err="1"/>
              <a:t>href</a:t>
            </a:r>
            <a:r>
              <a:rPr lang="en-US" dirty="0"/>
              <a:t>="selftarget.html" target="_top"&gt;top&lt;/a&gt; page </a:t>
            </a:r>
          </a:p>
        </p:txBody>
      </p:sp>
    </p:spTree>
    <p:extLst>
      <p:ext uri="{BB962C8B-B14F-4D97-AF65-F5344CB8AC3E}">
        <p14:creationId xmlns:p14="http://schemas.microsoft.com/office/powerpoint/2010/main" val="4264018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7E3D-8DCC-4BF3-B9D2-935E13F0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_parent (Code)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72A72-A3E0-4CEF-838A-752F0950A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“_parent”:</a:t>
            </a:r>
          </a:p>
          <a:p>
            <a:pPr lvl="1"/>
            <a:r>
              <a:rPr lang="en-US" dirty="0"/>
              <a:t>Used when a frameset file is nested inside another one</a:t>
            </a:r>
          </a:p>
          <a:p>
            <a:pPr lvl="1"/>
            <a:r>
              <a:rPr lang="en-US" dirty="0"/>
              <a:t>A link in one of the inner frameset documents which uses "_parent" loads the new document where the inner frameset file had been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&lt;a </a:t>
            </a:r>
            <a:r>
              <a:rPr lang="en-US" dirty="0" err="1"/>
              <a:t>href</a:t>
            </a:r>
            <a:r>
              <a:rPr lang="en-US" dirty="0"/>
              <a:t>="bigframe.html" target="_parent"&gt;</a:t>
            </a:r>
            <a:r>
              <a:rPr lang="en-US" dirty="0" err="1"/>
              <a:t>bigframe</a:t>
            </a:r>
            <a:r>
              <a:rPr lang="en-US" dirty="0"/>
              <a:t>&lt;/a&gt;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900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7D1C1-B357-4008-9459-BBFBD72FF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1B070-799B-4270-A052-7C7368D33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Linktarget.html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563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0C84A-602C-4496-8ACD-4A1EC2A098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 hyperlinks to list items and table contents</a:t>
            </a:r>
          </a:p>
        </p:txBody>
      </p:sp>
    </p:spTree>
    <p:extLst>
      <p:ext uri="{BB962C8B-B14F-4D97-AF65-F5344CB8AC3E}">
        <p14:creationId xmlns:p14="http://schemas.microsoft.com/office/powerpoint/2010/main" val="3550619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52B04-C231-496F-8EB0-E39367A24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Hyperlinks in Lists Items (Code)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79513-1FA9-459B-8182-791F032A1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 links to list items and table contents: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it-IT" dirty="0"/>
              <a:t>&lt;ul&gt;</a:t>
            </a:r>
          </a:p>
          <a:p>
            <a:pPr marL="1371600" lvl="3" indent="0">
              <a:buNone/>
            </a:pPr>
            <a:r>
              <a:rPr lang="it-IT" dirty="0"/>
              <a:t>&lt;li&gt;&lt;a href=home.html&gt;mumbai&lt;/a&gt;&lt;/li&gt;</a:t>
            </a:r>
          </a:p>
          <a:p>
            <a:pPr marL="1371600" lvl="3" indent="0">
              <a:buNone/>
            </a:pPr>
            <a:r>
              <a:rPr lang="it-IT" dirty="0"/>
              <a:t>&lt;li&gt;&lt;a href=home.html&gt;pune&lt;/a&gt;&lt;/li&gt;</a:t>
            </a:r>
          </a:p>
          <a:p>
            <a:pPr marL="1371600" lvl="3" indent="0">
              <a:buNone/>
            </a:pPr>
            <a:r>
              <a:rPr lang="it-IT" dirty="0"/>
              <a:t>&lt;li&gt;&lt;a href=home.html&gt;nasik&lt;/a&gt;&lt;/li&gt;</a:t>
            </a:r>
          </a:p>
          <a:p>
            <a:pPr marL="457200" lvl="1" indent="0">
              <a:buNone/>
            </a:pPr>
            <a:r>
              <a:rPr lang="it-IT" dirty="0"/>
              <a:t>	&lt;/ul&gt;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549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6CD9-E2EB-45E8-A85F-747D89CD7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Hyperlinks in Table Elements (Code)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99032-5B9D-47E4-A854-CA597AC12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Add links to table contents:</a:t>
            </a:r>
          </a:p>
          <a:p>
            <a:pPr marL="0" indent="0">
              <a:buNone/>
            </a:pPr>
            <a:r>
              <a:rPr lang="en-US" dirty="0"/>
              <a:t>&lt;table border=1&gt;</a:t>
            </a:r>
          </a:p>
          <a:p>
            <a:pPr marL="0" indent="0">
              <a:buNone/>
            </a:pPr>
            <a:r>
              <a:rPr lang="en-US" dirty="0"/>
              <a:t>&lt;tr&gt;&lt;</a:t>
            </a:r>
            <a:r>
              <a:rPr lang="en-US" dirty="0" err="1"/>
              <a:t>th</a:t>
            </a:r>
            <a:r>
              <a:rPr lang="en-US" dirty="0"/>
              <a:t>&gt;team&lt;</a:t>
            </a:r>
            <a:r>
              <a:rPr lang="en-US" dirty="0" err="1"/>
              <a:t>th</a:t>
            </a:r>
            <a:r>
              <a:rPr lang="en-US" dirty="0"/>
              <a:t>&gt;points&lt;</a:t>
            </a:r>
            <a:r>
              <a:rPr lang="en-US" dirty="0" err="1"/>
              <a:t>th</a:t>
            </a:r>
            <a:r>
              <a:rPr lang="en-US" dirty="0"/>
              <a:t>&gt;grade&lt;/tr&gt;</a:t>
            </a:r>
          </a:p>
          <a:p>
            <a:pPr marL="0" indent="0">
              <a:buNone/>
            </a:pPr>
            <a:r>
              <a:rPr lang="en-US" dirty="0"/>
              <a:t>&lt;tr&gt;&lt;td&gt;</a:t>
            </a:r>
          </a:p>
          <a:p>
            <a:pPr marL="0" indent="0">
              <a:buNone/>
            </a:pPr>
            <a:r>
              <a:rPr lang="en-US" dirty="0"/>
              <a:t>&lt;a</a:t>
            </a:r>
          </a:p>
          <a:p>
            <a:pPr marL="0" indent="0">
              <a:buNone/>
            </a:pPr>
            <a:r>
              <a:rPr lang="en-US" dirty="0" err="1"/>
              <a:t>href</a:t>
            </a:r>
            <a:r>
              <a:rPr lang="en-US" dirty="0"/>
              <a:t>=home.html&gt;</a:t>
            </a:r>
            <a:r>
              <a:rPr lang="en-US" dirty="0" err="1"/>
              <a:t>mumbai</a:t>
            </a:r>
            <a:r>
              <a:rPr lang="en-US" dirty="0"/>
              <a:t>&lt;/a&gt;&lt;/td&gt;&lt;td&gt;90&lt;/td&gt;&lt;td&gt;a&lt;/td&gt;</a:t>
            </a:r>
          </a:p>
          <a:p>
            <a:pPr marL="0" indent="0">
              <a:buNone/>
            </a:pPr>
            <a:r>
              <a:rPr lang="en-US" dirty="0"/>
              <a:t>&lt;/tr&gt;</a:t>
            </a:r>
          </a:p>
          <a:p>
            <a:pPr marL="0" indent="0">
              <a:buNone/>
            </a:pPr>
            <a:r>
              <a:rPr lang="en-US" dirty="0"/>
              <a:t>&lt;tr&gt;&lt;td&gt;</a:t>
            </a:r>
          </a:p>
          <a:p>
            <a:pPr marL="0" indent="0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=home.html&gt;</a:t>
            </a:r>
            <a:r>
              <a:rPr lang="en-US" dirty="0" err="1"/>
              <a:t>pune</a:t>
            </a:r>
            <a:r>
              <a:rPr lang="en-US" dirty="0"/>
              <a:t>&lt;/a&gt;&lt;/td&gt;&lt;td&gt;86&lt;/td&gt;&lt;td&gt;b&lt;/td&gt;</a:t>
            </a:r>
          </a:p>
          <a:p>
            <a:pPr marL="0" indent="0">
              <a:buNone/>
            </a:pPr>
            <a:r>
              <a:rPr lang="en-US" dirty="0"/>
              <a:t>&lt;/tr&gt;</a:t>
            </a:r>
          </a:p>
          <a:p>
            <a:pPr marL="0" indent="0">
              <a:buNone/>
            </a:pPr>
            <a:r>
              <a:rPr lang="en-US" dirty="0"/>
              <a:t>&lt;tr&gt;&lt;td&gt;</a:t>
            </a:r>
          </a:p>
          <a:p>
            <a:pPr marL="0" indent="0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=home.html&gt;</a:t>
            </a:r>
            <a:r>
              <a:rPr lang="en-US" dirty="0" err="1"/>
              <a:t>nasik</a:t>
            </a:r>
            <a:r>
              <a:rPr lang="en-US" dirty="0"/>
              <a:t>&lt;/a&gt;&lt;/td&gt;&lt;td&gt;80&lt;/td&gt;&lt;td&gt;c&lt;/td&gt;</a:t>
            </a:r>
          </a:p>
          <a:p>
            <a:pPr marL="0" indent="0">
              <a:buNone/>
            </a:pPr>
            <a:r>
              <a:rPr lang="en-US" dirty="0"/>
              <a:t>&lt;/tr&gt;</a:t>
            </a:r>
          </a:p>
          <a:p>
            <a:pPr marL="0" indent="0">
              <a:buNone/>
            </a:pPr>
            <a:r>
              <a:rPr lang="en-US" dirty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3113127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2C398-EDE2-4581-89BB-82D966972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with Links</a:t>
            </a:r>
          </a:p>
        </p:txBody>
      </p:sp>
    </p:spTree>
    <p:extLst>
      <p:ext uri="{BB962C8B-B14F-4D97-AF65-F5344CB8AC3E}">
        <p14:creationId xmlns:p14="http://schemas.microsoft.com/office/powerpoint/2010/main" val="3476492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00A5-9A98-4A09-B562-8D4FC00F7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7F05E-0677-4A3E-8D70-CA18FA27D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Linkintable.html</a:t>
            </a:r>
          </a:p>
        </p:txBody>
      </p:sp>
    </p:spTree>
    <p:extLst>
      <p:ext uri="{BB962C8B-B14F-4D97-AF65-F5344CB8AC3E}">
        <p14:creationId xmlns:p14="http://schemas.microsoft.com/office/powerpoint/2010/main" val="1589956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4178C-DA85-420C-A6E0-8D650D54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hyperlinks in web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1490D-54C0-4FCC-BDEE-002C22C1A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Links allow users to navigate and find information on the Internet as easy</a:t>
            </a:r>
          </a:p>
          <a:p>
            <a:pPr marL="0" indent="0">
              <a:buNone/>
            </a:pPr>
            <a:r>
              <a:rPr lang="en-US" dirty="0"/>
              <a:t>as possible.</a:t>
            </a:r>
          </a:p>
          <a:p>
            <a:pPr marL="0" indent="0">
              <a:buNone/>
            </a:pPr>
            <a:r>
              <a:rPr lang="en-US" dirty="0"/>
              <a:t>HTML links are hyperlinks.</a:t>
            </a:r>
          </a:p>
          <a:p>
            <a:pPr marL="0" indent="0">
              <a:buNone/>
            </a:pPr>
            <a:r>
              <a:rPr lang="en-US" dirty="0"/>
              <a:t>A hyperlink is a text or an image you can click on, and jump to another</a:t>
            </a:r>
          </a:p>
          <a:p>
            <a:pPr marL="0" indent="0">
              <a:buNone/>
            </a:pPr>
            <a:r>
              <a:rPr lang="en-US" dirty="0"/>
              <a:t>document.</a:t>
            </a:r>
          </a:p>
          <a:p>
            <a:pPr marL="0" indent="0">
              <a:buNone/>
            </a:pPr>
            <a:r>
              <a:rPr lang="en-US" dirty="0"/>
              <a:t>Tag to create a link is &lt;a&gt; which stands for anchor.</a:t>
            </a:r>
          </a:p>
          <a:p>
            <a:pPr marL="0" indent="0">
              <a:buNone/>
            </a:pPr>
            <a:r>
              <a:rPr lang="en-US" dirty="0"/>
              <a:t>Syntax: &lt;a </a:t>
            </a:r>
            <a:r>
              <a:rPr lang="en-US" dirty="0" err="1"/>
              <a:t>href</a:t>
            </a:r>
            <a:r>
              <a:rPr lang="en-US" dirty="0"/>
              <a:t>=“</a:t>
            </a:r>
            <a:r>
              <a:rPr lang="en-US" dirty="0" err="1"/>
              <a:t>url</a:t>
            </a:r>
            <a:r>
              <a:rPr lang="en-US" dirty="0"/>
              <a:t>”&gt;link text &lt;/a&gt; </a:t>
            </a:r>
          </a:p>
          <a:p>
            <a:pPr marL="0" indent="0">
              <a:buNone/>
            </a:pPr>
            <a:r>
              <a:rPr lang="en-US" dirty="0"/>
              <a:t>By default, links will appear as this in all browsers:</a:t>
            </a:r>
          </a:p>
          <a:p>
            <a:pPr lvl="1"/>
            <a:r>
              <a:rPr lang="en-US" dirty="0"/>
              <a:t>An unvisited link is underlined and text is highlighted in blue color (</a:t>
            </a:r>
            <a:r>
              <a:rPr lang="en-US" u="sng" dirty="0">
                <a:solidFill>
                  <a:schemeClr val="accent1"/>
                </a:solidFill>
              </a:rPr>
              <a:t>Click me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visited link is underlined and text is highlighted in purple color ( </a:t>
            </a:r>
            <a:r>
              <a:rPr lang="en-US" u="sng" dirty="0">
                <a:solidFill>
                  <a:srgbClr val="7030A0"/>
                </a:solidFill>
              </a:rPr>
              <a:t>Click me 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An active link is underlined and text is highlighted in red color ( </a:t>
            </a:r>
            <a:r>
              <a:rPr lang="en-US" u="sng" dirty="0">
                <a:solidFill>
                  <a:srgbClr val="FF0000"/>
                </a:solidFill>
              </a:rPr>
              <a:t>Click me 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537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26BB-F979-4F3E-BFE5-09CD619FC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Hyperlink works?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E43212-835F-4BA0-B043-EDEDEA470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6271" y="1690688"/>
            <a:ext cx="72481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36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4FAD3-AAA9-4360-AD66-9B6A0606C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hyperlinks in web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744EB-55DB-47F4-A99D-4C3E0BA22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31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F76A5-9A86-4246-BDF4-10455E466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072E5-C888-4EA4-985B-2DE1E2CBA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 to local document in an application(Relative linking)</a:t>
            </a:r>
          </a:p>
          <a:p>
            <a:pPr marL="0" indent="0">
              <a:buNone/>
            </a:pPr>
            <a:r>
              <a:rPr lang="en-US" dirty="0"/>
              <a:t>	&lt;a </a:t>
            </a:r>
            <a:r>
              <a:rPr lang="en-US" dirty="0" err="1"/>
              <a:t>href</a:t>
            </a:r>
            <a:r>
              <a:rPr lang="en-US" dirty="0"/>
              <a:t>=“contactus.html”&gt;Click Here&lt;/a&gt;</a:t>
            </a:r>
          </a:p>
          <a:p>
            <a:r>
              <a:rPr lang="en-US" dirty="0"/>
              <a:t>Link to local document in an application(Absolute linking)</a:t>
            </a:r>
          </a:p>
          <a:p>
            <a:pPr marL="0" indent="0">
              <a:buNone/>
            </a:pPr>
            <a:r>
              <a:rPr lang="en-US" dirty="0"/>
              <a:t>	&lt;a </a:t>
            </a:r>
            <a:r>
              <a:rPr lang="en-US" dirty="0" err="1"/>
              <a:t>href</a:t>
            </a:r>
            <a:r>
              <a:rPr lang="en-US" dirty="0"/>
              <a:t>=“http://localhost:8080/Example/contactus.html”</a:t>
            </a:r>
          </a:p>
          <a:p>
            <a:pPr marL="0" indent="0">
              <a:buNone/>
            </a:pPr>
            <a:r>
              <a:rPr lang="en-US" dirty="0"/>
              <a:t>	&gt;Click Here&lt;/a&gt;</a:t>
            </a:r>
          </a:p>
          <a:p>
            <a:r>
              <a:rPr lang="en-US" dirty="0"/>
              <a:t>Link to web document</a:t>
            </a:r>
          </a:p>
          <a:p>
            <a:pPr marL="0" indent="0">
              <a:buNone/>
            </a:pPr>
            <a:r>
              <a:rPr lang="en-US" dirty="0"/>
              <a:t>	I have some &lt;a </a:t>
            </a:r>
            <a:r>
              <a:rPr lang="en-US" dirty="0" err="1"/>
              <a:t>href</a:t>
            </a:r>
            <a:r>
              <a:rPr lang="en-US" dirty="0"/>
              <a:t>=“http://www.state.edu/info/info.htm”&gt;</a:t>
            </a:r>
          </a:p>
          <a:p>
            <a:pPr marL="0" indent="0">
              <a:buNone/>
            </a:pPr>
            <a:r>
              <a:rPr lang="en-US" dirty="0"/>
              <a:t>information&lt;/a&gt; about education.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314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D45ED-C57B-48B4-98DE-F67F0190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to an E-Mail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1240F-621B-4CE8-9530-EF909EE8E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Link to an electronic mail:</a:t>
            </a:r>
          </a:p>
          <a:p>
            <a:r>
              <a:rPr lang="en-US" dirty="0"/>
              <a:t>An URL tag called “</a:t>
            </a:r>
            <a:r>
              <a:rPr lang="en-US" dirty="0" err="1"/>
              <a:t>mailto</a:t>
            </a:r>
            <a:r>
              <a:rPr lang="en-US" dirty="0"/>
              <a:t>” identifies the address to which an e-mail</a:t>
            </a:r>
          </a:p>
          <a:p>
            <a:pPr marL="0" indent="0">
              <a:buNone/>
            </a:pPr>
            <a:r>
              <a:rPr lang="en-US" dirty="0"/>
              <a:t>   has to be sent.</a:t>
            </a:r>
          </a:p>
          <a:p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=“mailto:mailid?subject =</a:t>
            </a:r>
            <a:r>
              <a:rPr lang="en-US" dirty="0" err="1"/>
              <a:t>content&amp;cc</a:t>
            </a:r>
            <a:r>
              <a:rPr lang="en-US" dirty="0"/>
              <a:t>=</a:t>
            </a:r>
            <a:r>
              <a:rPr lang="en-US" dirty="0" err="1"/>
              <a:t>ccmailid&amp;bcc</a:t>
            </a:r>
            <a:r>
              <a:rPr lang="en-US" dirty="0"/>
              <a:t>=bcc-</a:t>
            </a:r>
            <a:r>
              <a:rPr lang="en-US" dirty="0" err="1"/>
              <a:t>mailid</a:t>
            </a:r>
            <a:r>
              <a:rPr lang="en-US" dirty="0"/>
              <a:t>”&gt;Link text&lt;/a&gt;</a:t>
            </a:r>
          </a:p>
          <a:p>
            <a:pPr marL="0" indent="0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=“mailto:eDude@igate.com?subject =More</a:t>
            </a:r>
          </a:p>
          <a:p>
            <a:pPr marL="0" indent="0">
              <a:buNone/>
            </a:pPr>
            <a:r>
              <a:rPr lang="en-US" dirty="0"/>
              <a:t>Info”&gt;Contact Me&lt;/a&gt;</a:t>
            </a:r>
          </a:p>
          <a:p>
            <a:pPr marL="0" indent="0">
              <a:buNone/>
            </a:pPr>
            <a:r>
              <a:rPr lang="en-US" dirty="0"/>
              <a:t>Please &lt;a </a:t>
            </a:r>
            <a:r>
              <a:rPr lang="en-US" dirty="0" err="1"/>
              <a:t>href</a:t>
            </a:r>
            <a:r>
              <a:rPr lang="en-US" dirty="0"/>
              <a:t>=“mailto:author@igate.com&gt;mail&lt;/a&gt;your</a:t>
            </a:r>
          </a:p>
          <a:p>
            <a:pPr marL="0" indent="0">
              <a:buNone/>
            </a:pPr>
            <a:r>
              <a:rPr lang="en-US" dirty="0"/>
              <a:t>comments to me</a:t>
            </a:r>
          </a:p>
        </p:txBody>
      </p:sp>
    </p:spTree>
    <p:extLst>
      <p:ext uri="{BB962C8B-B14F-4D97-AF65-F5344CB8AC3E}">
        <p14:creationId xmlns:p14="http://schemas.microsoft.com/office/powerpoint/2010/main" val="3730311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400B9-2CEF-4CFD-9A80-4D7CFB74E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 and BCC in Email (Code)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857AB-C126-4C68-968F-27DC72ECD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&lt;!----add the CC and BCC's---&gt;</a:t>
            </a:r>
          </a:p>
          <a:p>
            <a:pPr marL="0" indent="0">
              <a:buNone/>
            </a:pPr>
            <a:r>
              <a:rPr lang="en-US" dirty="0"/>
              <a:t>&lt;a</a:t>
            </a:r>
          </a:p>
          <a:p>
            <a:pPr marL="0" indent="0">
              <a:buNone/>
            </a:pPr>
            <a:r>
              <a:rPr lang="en-US" dirty="0" err="1"/>
              <a:t>href</a:t>
            </a:r>
            <a:r>
              <a:rPr lang="en-US" dirty="0"/>
              <a:t>="mailto:edude@capgemini.com?Subject=Hello&amp;Cc=jane@cap</a:t>
            </a:r>
          </a:p>
          <a:p>
            <a:pPr marL="0" indent="0">
              <a:buNone/>
            </a:pPr>
            <a:r>
              <a:rPr lang="en-US" dirty="0" err="1"/>
              <a:t>gemini.com&amp;bcc</a:t>
            </a:r>
            <a:r>
              <a:rPr lang="en-US" dirty="0"/>
              <a:t>=joe@capgemini.com"&gt; Mail us &lt;/a&gt;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491848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C2353-F637-4A70-89EB-11D9F401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to Specific Part of a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E84EF-4E4A-4D42-963A-0618D5D0C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id attribute, used in the anchor tag identifies a section of a page. </a:t>
            </a:r>
          </a:p>
          <a:p>
            <a:pPr marL="0" indent="0">
              <a:buNone/>
            </a:pPr>
            <a:r>
              <a:rPr lang="en-US" dirty="0"/>
              <a:t>Set HREF to the section name. Precede the name with a # symbol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 id=“address1”&gt;&lt;/a&gt;</a:t>
            </a:r>
          </a:p>
          <a:p>
            <a:pPr marL="0" indent="0">
              <a:buNone/>
            </a:pPr>
            <a:r>
              <a:rPr lang="en-US" dirty="0"/>
              <a:t>XYZ Ltd, </a:t>
            </a:r>
            <a:r>
              <a:rPr lang="en-US" dirty="0" err="1"/>
              <a:t>Bagmane</a:t>
            </a:r>
            <a:r>
              <a:rPr lang="en-US" dirty="0"/>
              <a:t> Tech Park MTB , Outer Ring Road , </a:t>
            </a:r>
            <a:r>
              <a:rPr lang="en-US" dirty="0" err="1"/>
              <a:t>Mahadevpura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Bengaluru 560067. INDIA.</a:t>
            </a:r>
          </a:p>
          <a:p>
            <a:pPr marL="0" indent="0">
              <a:buNone/>
            </a:pPr>
            <a:r>
              <a:rPr lang="en-US" dirty="0"/>
              <a:t>…Contents of the page…</a:t>
            </a:r>
          </a:p>
          <a:p>
            <a:pPr marL="0" indent="0">
              <a:buNone/>
            </a:pPr>
            <a:r>
              <a:rPr lang="en-US" dirty="0"/>
              <a:t>I am working in &lt;a </a:t>
            </a:r>
            <a:r>
              <a:rPr lang="en-US" dirty="0" err="1"/>
              <a:t>href</a:t>
            </a:r>
            <a:r>
              <a:rPr lang="en-US" dirty="0"/>
              <a:t>=“#address1”&gt;XYZ&lt;/a&gt;</a:t>
            </a:r>
          </a:p>
        </p:txBody>
      </p:sp>
    </p:spTree>
    <p:extLst>
      <p:ext uri="{BB962C8B-B14F-4D97-AF65-F5344CB8AC3E}">
        <p14:creationId xmlns:p14="http://schemas.microsoft.com/office/powerpoint/2010/main" val="2121170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1043</Words>
  <Application>Microsoft Office PowerPoint</Application>
  <PresentationFormat>Widescreen</PresentationFormat>
  <Paragraphs>121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HTML 5 </vt:lpstr>
      <vt:lpstr>Working with Links</vt:lpstr>
      <vt:lpstr>Working of hyperlinks in web pages</vt:lpstr>
      <vt:lpstr>How does Hyperlink works?</vt:lpstr>
      <vt:lpstr>Create hyperlinks in web pages</vt:lpstr>
      <vt:lpstr>Create Links</vt:lpstr>
      <vt:lpstr>Links to an E-Mail</vt:lpstr>
      <vt:lpstr>CC and BCC in Email (Code)</vt:lpstr>
      <vt:lpstr>Links to Specific Part of a Page</vt:lpstr>
      <vt:lpstr>DEMO</vt:lpstr>
      <vt:lpstr>Providing Target for a Hyperlink </vt:lpstr>
      <vt:lpstr>_blank (Code) </vt:lpstr>
      <vt:lpstr>_self (Code)</vt:lpstr>
      <vt:lpstr>_top (Code)</vt:lpstr>
      <vt:lpstr>_parent (Code)</vt:lpstr>
      <vt:lpstr>DEMO</vt:lpstr>
      <vt:lpstr>Add hyperlinks to list items and table contents</vt:lpstr>
      <vt:lpstr>Hyperlinks in Lists Items (Code)</vt:lpstr>
      <vt:lpstr>Hyperlinks in Table Elements (Code)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 </dc:title>
  <dc:creator>Prabhat Chandra</dc:creator>
  <cp:lastModifiedBy>Prabhat Chandra</cp:lastModifiedBy>
  <cp:revision>4</cp:revision>
  <dcterms:created xsi:type="dcterms:W3CDTF">2020-10-10T09:02:13Z</dcterms:created>
  <dcterms:modified xsi:type="dcterms:W3CDTF">2020-10-10T09:22:07Z</dcterms:modified>
</cp:coreProperties>
</file>