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60" r:id="rId2"/>
    <p:sldId id="478" r:id="rId3"/>
    <p:sldId id="477" r:id="rId4"/>
    <p:sldId id="481" r:id="rId5"/>
    <p:sldId id="476" r:id="rId6"/>
    <p:sldId id="48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/>
    <p:restoredTop sz="95340"/>
  </p:normalViewPr>
  <p:slideViewPr>
    <p:cSldViewPr snapToGrid="0">
      <p:cViewPr varScale="1">
        <p:scale>
          <a:sx n="125" d="100"/>
          <a:sy n="125" d="100"/>
        </p:scale>
        <p:origin x="848" y="168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4" Type="http://schemas.openxmlformats.org/officeDocument/2006/relationships/slide" Target="slides/slide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BB371B-1033-4E0A-986E-8C9A6320AD38}" type="doc">
      <dgm:prSet loTypeId="urn:microsoft.com/office/officeart/2005/8/layout/gear1" loCatId="relationship" qsTypeId="urn:microsoft.com/office/officeart/2005/8/quickstyle/simple5" qsCatId="simple" csTypeId="urn:microsoft.com/office/officeart/2005/8/colors/accent2_3" csCatId="accent2" phldr="1"/>
      <dgm:spPr/>
    </dgm:pt>
    <dgm:pt modelId="{2F7EAF95-F717-42ED-ABB1-BF10EE7DA28E}">
      <dgm:prSet phldrT="[Text]"/>
      <dgm:spPr>
        <a:solidFill>
          <a:schemeClr val="accent1"/>
        </a:solidFill>
      </dgm:spPr>
      <dgm:t>
        <a:bodyPr/>
        <a:lstStyle/>
        <a:p>
          <a:r>
            <a:rPr lang="en-US" b="1" cap="small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</a:t>
          </a:r>
        </a:p>
      </dgm:t>
    </dgm:pt>
    <dgm:pt modelId="{40295FC5-D4AB-4DBE-B2F8-D5C602341B92}" type="parTrans" cxnId="{EEB6377F-D7B0-4994-BF63-A40938C21D92}">
      <dgm:prSet/>
      <dgm:spPr/>
      <dgm:t>
        <a:bodyPr/>
        <a:lstStyle/>
        <a:p>
          <a:endParaRPr lang="en-US" b="1" cap="small" baseline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9126900-825F-47D3-9930-A2F60A0050C0}" type="sibTrans" cxnId="{EEB6377F-D7B0-4994-BF63-A40938C21D92}">
      <dgm:prSet/>
      <dgm:spPr>
        <a:solidFill>
          <a:schemeClr val="accent1"/>
        </a:solidFill>
      </dgm:spPr>
      <dgm:t>
        <a:bodyPr/>
        <a:lstStyle/>
        <a:p>
          <a:endParaRPr lang="en-US" b="1" cap="small" baseline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DA33AF-F8E5-4E4F-ADEA-8B037ABF8769}">
      <dgm:prSet phldrT="[Text]"/>
      <dgm:spPr>
        <a:solidFill>
          <a:schemeClr val="accent1"/>
        </a:solidFill>
      </dgm:spPr>
      <dgm:t>
        <a:bodyPr/>
        <a:lstStyle/>
        <a:p>
          <a:r>
            <a:rPr lang="en-US" b="1" cap="small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Know-ledge</a:t>
          </a:r>
        </a:p>
      </dgm:t>
    </dgm:pt>
    <dgm:pt modelId="{7F7FDC75-9530-430B-9974-ECFF771D4C27}" type="parTrans" cxnId="{3BD7C91B-4C51-4373-BF36-C44054A600F2}">
      <dgm:prSet/>
      <dgm:spPr/>
      <dgm:t>
        <a:bodyPr/>
        <a:lstStyle/>
        <a:p>
          <a:endParaRPr lang="en-US" b="1" cap="small" baseline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F685D8-A61E-4575-A827-05F12FEB8BCE}" type="sibTrans" cxnId="{3BD7C91B-4C51-4373-BF36-C44054A600F2}">
      <dgm:prSet/>
      <dgm:spPr>
        <a:solidFill>
          <a:schemeClr val="accent1"/>
        </a:solidFill>
      </dgm:spPr>
      <dgm:t>
        <a:bodyPr/>
        <a:lstStyle/>
        <a:p>
          <a:endParaRPr lang="en-US" b="1" cap="small" baseline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D7DC8A-327F-4293-AD56-752A1FE71F48}">
      <dgm:prSet phldrT="[Text]"/>
      <dgm:spPr>
        <a:solidFill>
          <a:schemeClr val="accent1"/>
        </a:solidFill>
      </dgm:spPr>
      <dgm:t>
        <a:bodyPr/>
        <a:lstStyle/>
        <a:p>
          <a:r>
            <a:rPr lang="en-US" b="1" cap="small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Skill</a:t>
          </a:r>
        </a:p>
      </dgm:t>
    </dgm:pt>
    <dgm:pt modelId="{70201E3B-FA66-4D60-9F90-81B70C06E8D7}" type="parTrans" cxnId="{11D6B602-7813-45C0-A847-3F674314E607}">
      <dgm:prSet/>
      <dgm:spPr/>
      <dgm:t>
        <a:bodyPr/>
        <a:lstStyle/>
        <a:p>
          <a:endParaRPr lang="en-US" b="1" cap="small" baseline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11C652-1A0A-4D08-B0A0-F8762217EE4E}" type="sibTrans" cxnId="{11D6B602-7813-45C0-A847-3F674314E607}">
      <dgm:prSet/>
      <dgm:spPr>
        <a:solidFill>
          <a:schemeClr val="accent1"/>
        </a:solidFill>
      </dgm:spPr>
      <dgm:t>
        <a:bodyPr/>
        <a:lstStyle/>
        <a:p>
          <a:endParaRPr lang="en-US" b="1" cap="small" baseline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77722D1-84EA-4AC3-8275-586949CD3146}" type="pres">
      <dgm:prSet presAssocID="{83BB371B-1033-4E0A-986E-8C9A6320AD3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D703445-2D9F-4D3F-AD8C-C4FBA63E5750}" type="pres">
      <dgm:prSet presAssocID="{2F7EAF95-F717-42ED-ABB1-BF10EE7DA28E}" presName="gear1" presStyleLbl="node1" presStyleIdx="0" presStyleCnt="3">
        <dgm:presLayoutVars>
          <dgm:chMax val="1"/>
          <dgm:bulletEnabled val="1"/>
        </dgm:presLayoutVars>
      </dgm:prSet>
      <dgm:spPr/>
    </dgm:pt>
    <dgm:pt modelId="{B5113037-0D9D-4FFC-894E-128839C0492D}" type="pres">
      <dgm:prSet presAssocID="{2F7EAF95-F717-42ED-ABB1-BF10EE7DA28E}" presName="gear1srcNode" presStyleLbl="node1" presStyleIdx="0" presStyleCnt="3"/>
      <dgm:spPr/>
    </dgm:pt>
    <dgm:pt modelId="{7A5FBD5B-139F-4FF5-815A-6D88E93AFB02}" type="pres">
      <dgm:prSet presAssocID="{2F7EAF95-F717-42ED-ABB1-BF10EE7DA28E}" presName="gear1dstNode" presStyleLbl="node1" presStyleIdx="0" presStyleCnt="3"/>
      <dgm:spPr/>
    </dgm:pt>
    <dgm:pt modelId="{9C76E2C8-F176-4837-8F83-21B93B16A9E6}" type="pres">
      <dgm:prSet presAssocID="{47DA33AF-F8E5-4E4F-ADEA-8B037ABF8769}" presName="gear2" presStyleLbl="node1" presStyleIdx="1" presStyleCnt="3">
        <dgm:presLayoutVars>
          <dgm:chMax val="1"/>
          <dgm:bulletEnabled val="1"/>
        </dgm:presLayoutVars>
      </dgm:prSet>
      <dgm:spPr/>
    </dgm:pt>
    <dgm:pt modelId="{EC370418-1528-49D8-B7B4-C50AD1A8AB0E}" type="pres">
      <dgm:prSet presAssocID="{47DA33AF-F8E5-4E4F-ADEA-8B037ABF8769}" presName="gear2srcNode" presStyleLbl="node1" presStyleIdx="1" presStyleCnt="3"/>
      <dgm:spPr/>
    </dgm:pt>
    <dgm:pt modelId="{85954026-46BD-46BB-B83F-CD4B0ABECDFD}" type="pres">
      <dgm:prSet presAssocID="{47DA33AF-F8E5-4E4F-ADEA-8B037ABF8769}" presName="gear2dstNode" presStyleLbl="node1" presStyleIdx="1" presStyleCnt="3"/>
      <dgm:spPr/>
    </dgm:pt>
    <dgm:pt modelId="{A88280FA-B3AA-4475-9497-3DBF8F0C007E}" type="pres">
      <dgm:prSet presAssocID="{C5D7DC8A-327F-4293-AD56-752A1FE71F48}" presName="gear3" presStyleLbl="node1" presStyleIdx="2" presStyleCnt="3"/>
      <dgm:spPr/>
    </dgm:pt>
    <dgm:pt modelId="{87A2DEF3-B271-4CC1-9AC3-E8A88C82289C}" type="pres">
      <dgm:prSet presAssocID="{C5D7DC8A-327F-4293-AD56-752A1FE71F4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EC2FEA6-352C-4ABF-BD94-F6707C704B28}" type="pres">
      <dgm:prSet presAssocID="{C5D7DC8A-327F-4293-AD56-752A1FE71F48}" presName="gear3srcNode" presStyleLbl="node1" presStyleIdx="2" presStyleCnt="3"/>
      <dgm:spPr/>
    </dgm:pt>
    <dgm:pt modelId="{A6B9F6D8-2AC4-46FC-8268-EB92441BA621}" type="pres">
      <dgm:prSet presAssocID="{C5D7DC8A-327F-4293-AD56-752A1FE71F48}" presName="gear3dstNode" presStyleLbl="node1" presStyleIdx="2" presStyleCnt="3"/>
      <dgm:spPr/>
    </dgm:pt>
    <dgm:pt modelId="{E44E017C-F10E-4890-AB76-898E88CF8BA8}" type="pres">
      <dgm:prSet presAssocID="{29126900-825F-47D3-9930-A2F60A0050C0}" presName="connector1" presStyleLbl="sibTrans2D1" presStyleIdx="0" presStyleCnt="3"/>
      <dgm:spPr/>
    </dgm:pt>
    <dgm:pt modelId="{84C22D86-B387-4D22-8235-103F73B96CA1}" type="pres">
      <dgm:prSet presAssocID="{FBF685D8-A61E-4575-A827-05F12FEB8BCE}" presName="connector2" presStyleLbl="sibTrans2D1" presStyleIdx="1" presStyleCnt="3"/>
      <dgm:spPr/>
    </dgm:pt>
    <dgm:pt modelId="{90260D23-9A2B-4E66-810E-8946DE4E544D}" type="pres">
      <dgm:prSet presAssocID="{5D11C652-1A0A-4D08-B0A0-F8762217EE4E}" presName="connector3" presStyleLbl="sibTrans2D1" presStyleIdx="2" presStyleCnt="3"/>
      <dgm:spPr/>
    </dgm:pt>
  </dgm:ptLst>
  <dgm:cxnLst>
    <dgm:cxn modelId="{11D6B602-7813-45C0-A847-3F674314E607}" srcId="{83BB371B-1033-4E0A-986E-8C9A6320AD38}" destId="{C5D7DC8A-327F-4293-AD56-752A1FE71F48}" srcOrd="2" destOrd="0" parTransId="{70201E3B-FA66-4D60-9F90-81B70C06E8D7}" sibTransId="{5D11C652-1A0A-4D08-B0A0-F8762217EE4E}"/>
    <dgm:cxn modelId="{3C69940E-3675-4AA9-B385-37A44676C5A7}" type="presOf" srcId="{5D11C652-1A0A-4D08-B0A0-F8762217EE4E}" destId="{90260D23-9A2B-4E66-810E-8946DE4E544D}" srcOrd="0" destOrd="0" presId="urn:microsoft.com/office/officeart/2005/8/layout/gear1"/>
    <dgm:cxn modelId="{99209311-E70C-45D5-925F-FAF812593C41}" type="presOf" srcId="{C5D7DC8A-327F-4293-AD56-752A1FE71F48}" destId="{87A2DEF3-B271-4CC1-9AC3-E8A88C82289C}" srcOrd="1" destOrd="0" presId="urn:microsoft.com/office/officeart/2005/8/layout/gear1"/>
    <dgm:cxn modelId="{64ADA61A-BE53-4611-ACF3-4D2E92C673E4}" type="presOf" srcId="{C5D7DC8A-327F-4293-AD56-752A1FE71F48}" destId="{CEC2FEA6-352C-4ABF-BD94-F6707C704B28}" srcOrd="2" destOrd="0" presId="urn:microsoft.com/office/officeart/2005/8/layout/gear1"/>
    <dgm:cxn modelId="{3BD7C91B-4C51-4373-BF36-C44054A600F2}" srcId="{83BB371B-1033-4E0A-986E-8C9A6320AD38}" destId="{47DA33AF-F8E5-4E4F-ADEA-8B037ABF8769}" srcOrd="1" destOrd="0" parTransId="{7F7FDC75-9530-430B-9974-ECFF771D4C27}" sibTransId="{FBF685D8-A61E-4575-A827-05F12FEB8BCE}"/>
    <dgm:cxn modelId="{895F5D32-2EA4-4B6B-8C30-854E8B88C868}" type="presOf" srcId="{83BB371B-1033-4E0A-986E-8C9A6320AD38}" destId="{277722D1-84EA-4AC3-8275-586949CD3146}" srcOrd="0" destOrd="0" presId="urn:microsoft.com/office/officeart/2005/8/layout/gear1"/>
    <dgm:cxn modelId="{A227A534-0DB9-48DE-8AE1-997EC3376470}" type="presOf" srcId="{47DA33AF-F8E5-4E4F-ADEA-8B037ABF8769}" destId="{9C76E2C8-F176-4837-8F83-21B93B16A9E6}" srcOrd="0" destOrd="0" presId="urn:microsoft.com/office/officeart/2005/8/layout/gear1"/>
    <dgm:cxn modelId="{329A263A-BD54-43C0-8C4D-40E66DDB49DE}" type="presOf" srcId="{47DA33AF-F8E5-4E4F-ADEA-8B037ABF8769}" destId="{EC370418-1528-49D8-B7B4-C50AD1A8AB0E}" srcOrd="1" destOrd="0" presId="urn:microsoft.com/office/officeart/2005/8/layout/gear1"/>
    <dgm:cxn modelId="{1909063C-C9F7-46AC-A3FE-5940BC0F3973}" type="presOf" srcId="{C5D7DC8A-327F-4293-AD56-752A1FE71F48}" destId="{A6B9F6D8-2AC4-46FC-8268-EB92441BA621}" srcOrd="3" destOrd="0" presId="urn:microsoft.com/office/officeart/2005/8/layout/gear1"/>
    <dgm:cxn modelId="{F9D3B747-C8C0-4077-B93A-2BEEB06F8362}" type="presOf" srcId="{C5D7DC8A-327F-4293-AD56-752A1FE71F48}" destId="{A88280FA-B3AA-4475-9497-3DBF8F0C007E}" srcOrd="0" destOrd="0" presId="urn:microsoft.com/office/officeart/2005/8/layout/gear1"/>
    <dgm:cxn modelId="{690DA94E-9E38-4670-89E2-4EAEA232C768}" type="presOf" srcId="{2F7EAF95-F717-42ED-ABB1-BF10EE7DA28E}" destId="{DD703445-2D9F-4D3F-AD8C-C4FBA63E5750}" srcOrd="0" destOrd="0" presId="urn:microsoft.com/office/officeart/2005/8/layout/gear1"/>
    <dgm:cxn modelId="{EEB6377F-D7B0-4994-BF63-A40938C21D92}" srcId="{83BB371B-1033-4E0A-986E-8C9A6320AD38}" destId="{2F7EAF95-F717-42ED-ABB1-BF10EE7DA28E}" srcOrd="0" destOrd="0" parTransId="{40295FC5-D4AB-4DBE-B2F8-D5C602341B92}" sibTransId="{29126900-825F-47D3-9930-A2F60A0050C0}"/>
    <dgm:cxn modelId="{219B9794-BF05-4C00-843E-B616342FA784}" type="presOf" srcId="{29126900-825F-47D3-9930-A2F60A0050C0}" destId="{E44E017C-F10E-4890-AB76-898E88CF8BA8}" srcOrd="0" destOrd="0" presId="urn:microsoft.com/office/officeart/2005/8/layout/gear1"/>
    <dgm:cxn modelId="{0AB34ACF-E457-47AD-AF1C-1478CA202DB6}" type="presOf" srcId="{2F7EAF95-F717-42ED-ABB1-BF10EE7DA28E}" destId="{7A5FBD5B-139F-4FF5-815A-6D88E93AFB02}" srcOrd="2" destOrd="0" presId="urn:microsoft.com/office/officeart/2005/8/layout/gear1"/>
    <dgm:cxn modelId="{F3EFB6DA-B8D3-4DA4-92F7-7E0F20ADE6B5}" type="presOf" srcId="{FBF685D8-A61E-4575-A827-05F12FEB8BCE}" destId="{84C22D86-B387-4D22-8235-103F73B96CA1}" srcOrd="0" destOrd="0" presId="urn:microsoft.com/office/officeart/2005/8/layout/gear1"/>
    <dgm:cxn modelId="{A32CFBE7-2163-4C91-8DEC-477C61967567}" type="presOf" srcId="{2F7EAF95-F717-42ED-ABB1-BF10EE7DA28E}" destId="{B5113037-0D9D-4FFC-894E-128839C0492D}" srcOrd="1" destOrd="0" presId="urn:microsoft.com/office/officeart/2005/8/layout/gear1"/>
    <dgm:cxn modelId="{7243DEF6-31D6-4D56-A6FA-627D580EBB7E}" type="presOf" srcId="{47DA33AF-F8E5-4E4F-ADEA-8B037ABF8769}" destId="{85954026-46BD-46BB-B83F-CD4B0ABECDFD}" srcOrd="2" destOrd="0" presId="urn:microsoft.com/office/officeart/2005/8/layout/gear1"/>
    <dgm:cxn modelId="{874BD116-DB67-42B7-9F43-D0DB7401058B}" type="presParOf" srcId="{277722D1-84EA-4AC3-8275-586949CD3146}" destId="{DD703445-2D9F-4D3F-AD8C-C4FBA63E5750}" srcOrd="0" destOrd="0" presId="urn:microsoft.com/office/officeart/2005/8/layout/gear1"/>
    <dgm:cxn modelId="{3A648ADC-456A-4232-9552-96BD74A54346}" type="presParOf" srcId="{277722D1-84EA-4AC3-8275-586949CD3146}" destId="{B5113037-0D9D-4FFC-894E-128839C0492D}" srcOrd="1" destOrd="0" presId="urn:microsoft.com/office/officeart/2005/8/layout/gear1"/>
    <dgm:cxn modelId="{882EAF32-365E-4F48-95D2-7DC20E8E3C94}" type="presParOf" srcId="{277722D1-84EA-4AC3-8275-586949CD3146}" destId="{7A5FBD5B-139F-4FF5-815A-6D88E93AFB02}" srcOrd="2" destOrd="0" presId="urn:microsoft.com/office/officeart/2005/8/layout/gear1"/>
    <dgm:cxn modelId="{CE5FFA72-674A-483E-A838-ACD8D19F63F0}" type="presParOf" srcId="{277722D1-84EA-4AC3-8275-586949CD3146}" destId="{9C76E2C8-F176-4837-8F83-21B93B16A9E6}" srcOrd="3" destOrd="0" presId="urn:microsoft.com/office/officeart/2005/8/layout/gear1"/>
    <dgm:cxn modelId="{349B740D-F60B-43FE-85AB-172015C83455}" type="presParOf" srcId="{277722D1-84EA-4AC3-8275-586949CD3146}" destId="{EC370418-1528-49D8-B7B4-C50AD1A8AB0E}" srcOrd="4" destOrd="0" presId="urn:microsoft.com/office/officeart/2005/8/layout/gear1"/>
    <dgm:cxn modelId="{DF3B42CA-B53E-4AED-8013-DCD7A4181FA3}" type="presParOf" srcId="{277722D1-84EA-4AC3-8275-586949CD3146}" destId="{85954026-46BD-46BB-B83F-CD4B0ABECDFD}" srcOrd="5" destOrd="0" presId="urn:microsoft.com/office/officeart/2005/8/layout/gear1"/>
    <dgm:cxn modelId="{8A0FA227-15DE-4D55-93FA-0835C4D736EE}" type="presParOf" srcId="{277722D1-84EA-4AC3-8275-586949CD3146}" destId="{A88280FA-B3AA-4475-9497-3DBF8F0C007E}" srcOrd="6" destOrd="0" presId="urn:microsoft.com/office/officeart/2005/8/layout/gear1"/>
    <dgm:cxn modelId="{DB10AA8D-5CE5-4FCC-847D-5DE7B89BCC38}" type="presParOf" srcId="{277722D1-84EA-4AC3-8275-586949CD3146}" destId="{87A2DEF3-B271-4CC1-9AC3-E8A88C82289C}" srcOrd="7" destOrd="0" presId="urn:microsoft.com/office/officeart/2005/8/layout/gear1"/>
    <dgm:cxn modelId="{D31B449B-D7C1-4DFE-8840-7C46ECAB6C54}" type="presParOf" srcId="{277722D1-84EA-4AC3-8275-586949CD3146}" destId="{CEC2FEA6-352C-4ABF-BD94-F6707C704B28}" srcOrd="8" destOrd="0" presId="urn:microsoft.com/office/officeart/2005/8/layout/gear1"/>
    <dgm:cxn modelId="{F8652231-72CE-4E9F-B56A-D2897619D220}" type="presParOf" srcId="{277722D1-84EA-4AC3-8275-586949CD3146}" destId="{A6B9F6D8-2AC4-46FC-8268-EB92441BA621}" srcOrd="9" destOrd="0" presId="urn:microsoft.com/office/officeart/2005/8/layout/gear1"/>
    <dgm:cxn modelId="{A39F2DD5-583D-4509-904A-2C783ECC9EAA}" type="presParOf" srcId="{277722D1-84EA-4AC3-8275-586949CD3146}" destId="{E44E017C-F10E-4890-AB76-898E88CF8BA8}" srcOrd="10" destOrd="0" presId="urn:microsoft.com/office/officeart/2005/8/layout/gear1"/>
    <dgm:cxn modelId="{26A8F395-E4CE-4E74-9422-8CD860D87E98}" type="presParOf" srcId="{277722D1-84EA-4AC3-8275-586949CD3146}" destId="{84C22D86-B387-4D22-8235-103F73B96CA1}" srcOrd="11" destOrd="0" presId="urn:microsoft.com/office/officeart/2005/8/layout/gear1"/>
    <dgm:cxn modelId="{CD45AA9C-DAAB-4B68-B42C-ED72EFEA0060}" type="presParOf" srcId="{277722D1-84EA-4AC3-8275-586949CD3146}" destId="{90260D23-9A2B-4E66-810E-8946DE4E544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03445-2D9F-4D3F-AD8C-C4FBA63E5750}">
      <dsp:nvSpPr>
        <dsp:cNvPr id="0" name=""/>
        <dsp:cNvSpPr/>
      </dsp:nvSpPr>
      <dsp:spPr>
        <a:xfrm>
          <a:off x="914722" y="623642"/>
          <a:ext cx="762229" cy="762229"/>
        </a:xfrm>
        <a:prstGeom prst="gear9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 cap="small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</a:t>
          </a:r>
        </a:p>
      </dsp:txBody>
      <dsp:txXfrm>
        <a:off x="1067964" y="802191"/>
        <a:ext cx="455745" cy="391801"/>
      </dsp:txXfrm>
    </dsp:sp>
    <dsp:sp modelId="{9C76E2C8-F176-4837-8F83-21B93B16A9E6}">
      <dsp:nvSpPr>
        <dsp:cNvPr id="0" name=""/>
        <dsp:cNvSpPr/>
      </dsp:nvSpPr>
      <dsp:spPr>
        <a:xfrm>
          <a:off x="471243" y="443479"/>
          <a:ext cx="554348" cy="554348"/>
        </a:xfrm>
        <a:prstGeom prst="gear6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 cap="small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Know-ledge</a:t>
          </a:r>
        </a:p>
      </dsp:txBody>
      <dsp:txXfrm>
        <a:off x="610802" y="583881"/>
        <a:ext cx="275230" cy="273544"/>
      </dsp:txXfrm>
    </dsp:sp>
    <dsp:sp modelId="{A88280FA-B3AA-4475-9497-3DBF8F0C007E}">
      <dsp:nvSpPr>
        <dsp:cNvPr id="0" name=""/>
        <dsp:cNvSpPr/>
      </dsp:nvSpPr>
      <dsp:spPr>
        <a:xfrm rot="20700000">
          <a:off x="781735" y="61034"/>
          <a:ext cx="543148" cy="543148"/>
        </a:xfrm>
        <a:prstGeom prst="gear6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 cap="small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Skill</a:t>
          </a:r>
        </a:p>
      </dsp:txBody>
      <dsp:txXfrm rot="-20700000">
        <a:off x="900864" y="180163"/>
        <a:ext cx="304891" cy="304891"/>
      </dsp:txXfrm>
    </dsp:sp>
    <dsp:sp modelId="{E44E017C-F10E-4890-AB76-898E88CF8BA8}">
      <dsp:nvSpPr>
        <dsp:cNvPr id="0" name=""/>
        <dsp:cNvSpPr/>
      </dsp:nvSpPr>
      <dsp:spPr>
        <a:xfrm>
          <a:off x="829642" y="522740"/>
          <a:ext cx="975653" cy="975653"/>
        </a:xfrm>
        <a:prstGeom prst="circularArrow">
          <a:avLst>
            <a:gd name="adj1" fmla="val 4687"/>
            <a:gd name="adj2" fmla="val 299029"/>
            <a:gd name="adj3" fmla="val 2357961"/>
            <a:gd name="adj4" fmla="val 16258348"/>
            <a:gd name="adj5" fmla="val 5469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C22D86-B387-4D22-8235-103F73B96CA1}">
      <dsp:nvSpPr>
        <dsp:cNvPr id="0" name=""/>
        <dsp:cNvSpPr/>
      </dsp:nvSpPr>
      <dsp:spPr>
        <a:xfrm>
          <a:off x="373069" y="332875"/>
          <a:ext cx="708873" cy="70887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260D23-9A2B-4E66-810E-8946DE4E544D}">
      <dsp:nvSpPr>
        <dsp:cNvPr id="0" name=""/>
        <dsp:cNvSpPr/>
      </dsp:nvSpPr>
      <dsp:spPr>
        <a:xfrm>
          <a:off x="656099" y="-45882"/>
          <a:ext cx="764308" cy="76430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65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:a16="http://schemas.microsoft.com/office/drawing/2014/main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110B5-5AD1-2548-A009-B85F7C199D4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0" name="Google Shape;14;p11">
            <a:extLst>
              <a:ext uri="{FF2B5EF4-FFF2-40B4-BE49-F238E27FC236}">
                <a16:creationId xmlns:a16="http://schemas.microsoft.com/office/drawing/2014/main" id="{91444A35-E228-DC49-A05C-0ED031C7E9E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Google Shape;14;p11">
            <a:extLst>
              <a:ext uri="{FF2B5EF4-FFF2-40B4-BE49-F238E27FC236}">
                <a16:creationId xmlns:a16="http://schemas.microsoft.com/office/drawing/2014/main" id="{3508BE93-AF5D-6548-900B-100D7472A054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612FEF24-C4E0-41AD-81CE-2C7ABB145B6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4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;p11">
            <a:extLst>
              <a:ext uri="{FF2B5EF4-FFF2-40B4-BE49-F238E27FC236}">
                <a16:creationId xmlns:a16="http://schemas.microsoft.com/office/drawing/2014/main" id="{B43FEC9C-6FFA-8C42-B0BD-6DFE519905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49338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039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file:////Users/rohanrajore/Library/Containers/com.microsoft.Outlook/Data/Library/Caches/Signatures/signature_1874630819" TargetMode="Externa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7" name="Google Shape;13;p11">
            <a:extLst>
              <a:ext uri="{FF2B5EF4-FFF2-40B4-BE49-F238E27FC236}">
                <a16:creationId xmlns:a16="http://schemas.microsoft.com/office/drawing/2014/main" id="{BF7FD7A2-F760-4C42-9531-985614A37EAB}"/>
              </a:ext>
            </a:extLst>
          </p:cNvPr>
          <p:cNvSpPr txBox="1">
            <a:spLocks/>
          </p:cNvSpPr>
          <p:nvPr userDrawn="1"/>
        </p:nvSpPr>
        <p:spPr>
          <a:xfrm>
            <a:off x="2782957" y="6580188"/>
            <a:ext cx="6583679" cy="21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ahoma" pitchFamily="34" charset="0"/>
              <a:buNone/>
              <a:tabLst>
                <a:tab pos="5767388" algn="r"/>
              </a:tabLst>
              <a:defRPr lang="en-US" sz="1100" b="1" i="0" u="none" strike="noStrike" cap="none">
                <a:solidFill>
                  <a:schemeClr val="accent2">
                    <a:lumMod val="50000"/>
                  </a:schemeClr>
                </a:solidFill>
                <a:effectLst/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© 2021</a:t>
            </a:r>
            <a:r>
              <a:rPr lang="en-US" sz="8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Copyright TechEd Trainings, LLP. All rights reserved. Not to be reproduced without prior written consent.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874163-10F7-994B-A490-037E5D797684}"/>
              </a:ext>
            </a:extLst>
          </p:cNvPr>
          <p:cNvCxnSpPr>
            <a:cxnSpLocks/>
          </p:cNvCxnSpPr>
          <p:nvPr userDrawn="1"/>
        </p:nvCxnSpPr>
        <p:spPr>
          <a:xfrm>
            <a:off x="0" y="6272375"/>
            <a:ext cx="12192000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014920EA-7186-7143-834A-55A5B3C245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24016" y="4699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gnature_1874630819">
            <a:extLst>
              <a:ext uri="{FF2B5EF4-FFF2-40B4-BE49-F238E27FC236}">
                <a16:creationId xmlns:a16="http://schemas.microsoft.com/office/drawing/2014/main" id="{020C3021-7DF7-F241-B9D3-8F94D638D9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7" y="6383555"/>
            <a:ext cx="1057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veric Systems - Temenos">
            <a:extLst>
              <a:ext uri="{FF2B5EF4-FFF2-40B4-BE49-F238E27FC236}">
                <a16:creationId xmlns:a16="http://schemas.microsoft.com/office/drawing/2014/main" id="{CA0C6FCA-5900-1141-A10C-2F57D13F7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058" y="6209219"/>
            <a:ext cx="1152938" cy="6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91392-2275-D74B-8BC3-F61C150C63BB}"/>
              </a:ext>
            </a:extLst>
          </p:cNvPr>
          <p:cNvCxnSpPr>
            <a:cxnSpLocks/>
          </p:cNvCxnSpPr>
          <p:nvPr userDrawn="1"/>
        </p:nvCxnSpPr>
        <p:spPr>
          <a:xfrm>
            <a:off x="2262000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83C55A-3F26-B54F-8444-A8074C7CC90A}"/>
              </a:ext>
            </a:extLst>
          </p:cNvPr>
          <p:cNvCxnSpPr>
            <a:cxnSpLocks/>
          </p:cNvCxnSpPr>
          <p:nvPr userDrawn="1"/>
        </p:nvCxnSpPr>
        <p:spPr>
          <a:xfrm>
            <a:off x="11476724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D0B00E-5A92-7645-B4B3-7ED6A55FFD92}"/>
              </a:ext>
            </a:extLst>
          </p:cNvPr>
          <p:cNvCxnSpPr>
            <a:cxnSpLocks/>
          </p:cNvCxnSpPr>
          <p:nvPr userDrawn="1"/>
        </p:nvCxnSpPr>
        <p:spPr>
          <a:xfrm>
            <a:off x="9931671" y="6282434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1E1F8E-739A-E443-85DB-7358461EDD02}"/>
              </a:ext>
            </a:extLst>
          </p:cNvPr>
          <p:cNvSpPr txBox="1"/>
          <p:nvPr userDrawn="1"/>
        </p:nvSpPr>
        <p:spPr>
          <a:xfrm>
            <a:off x="5392156" y="6307846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Advanced Java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653" r:id="rId2"/>
    <p:sldLayoutId id="2147483688" r:id="rId3"/>
    <p:sldLayoutId id="2147483707" r:id="rId4"/>
    <p:sldLayoutId id="2147483709" r:id="rId5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249424"/>
            <a:ext cx="10685123" cy="130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5400"/>
            </a:pPr>
            <a:r>
              <a:rPr lang="en" sz="4400" b="1" dirty="0">
                <a:solidFill>
                  <a:schemeClr val="accent1"/>
                </a:solidFill>
              </a:rPr>
              <a:t>Welcome! </a:t>
            </a:r>
            <a:br>
              <a:rPr lang="en" sz="4400" b="1" dirty="0">
                <a:solidFill>
                  <a:srgbClr val="4285F4"/>
                </a:solidFill>
              </a:rPr>
            </a:br>
            <a:r>
              <a:rPr lang="en-US" sz="4400" b="1" dirty="0"/>
              <a:t>Advanced Java</a:t>
            </a:r>
            <a:endParaRPr sz="4400"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:a16="http://schemas.microsoft.com/office/drawing/2014/main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2CE5A8-2BD9-6C4C-874D-B40158A6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168" y="438912"/>
            <a:ext cx="153065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2E25E7-16B6-E14D-92FF-FA27AABC68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1333"/>
              </a:spcBef>
              <a:buNone/>
              <a:tabLst>
                <a:tab pos="1835105" algn="l"/>
              </a:tabLst>
            </a:pPr>
            <a:r>
              <a:rPr lang="en-US" b="1" dirty="0"/>
              <a:t>Chapter 1</a:t>
            </a:r>
            <a:r>
              <a:rPr lang="en-US" dirty="0"/>
              <a:t>	Getting Started</a:t>
            </a:r>
          </a:p>
          <a:p>
            <a:pPr marL="0" indent="0">
              <a:spcBef>
                <a:spcPts val="1333"/>
              </a:spcBef>
              <a:buNone/>
              <a:tabLst>
                <a:tab pos="1835105" algn="l"/>
              </a:tabLst>
            </a:pPr>
            <a:r>
              <a:rPr lang="en-US" b="1" dirty="0"/>
              <a:t>Chapter 2</a:t>
            </a:r>
            <a:r>
              <a:rPr lang="en-US" dirty="0"/>
              <a:t>	Using Java Classes &amp; Creating Objects</a:t>
            </a:r>
          </a:p>
          <a:p>
            <a:pPr marL="0" indent="0">
              <a:spcBef>
                <a:spcPts val="1333"/>
              </a:spcBef>
              <a:buNone/>
              <a:tabLst>
                <a:tab pos="1835105" algn="l"/>
              </a:tabLst>
            </a:pPr>
            <a:r>
              <a:rPr lang="en-US" b="1" dirty="0"/>
              <a:t>Chapter 3</a:t>
            </a:r>
            <a:r>
              <a:rPr lang="en-US" dirty="0"/>
              <a:t>	Implementing Classes</a:t>
            </a:r>
          </a:p>
          <a:p>
            <a:pPr marL="0" indent="0">
              <a:spcBef>
                <a:spcPts val="1333"/>
              </a:spcBef>
              <a:buNone/>
              <a:tabLst>
                <a:tab pos="1835105" algn="l"/>
              </a:tabLst>
            </a:pPr>
            <a:r>
              <a:rPr lang="en-US" b="1" dirty="0"/>
              <a:t>Chapter 4</a:t>
            </a:r>
            <a:r>
              <a:rPr lang="en-US" dirty="0"/>
              <a:t>	Useful Classes</a:t>
            </a:r>
          </a:p>
          <a:p>
            <a:pPr marL="0" indent="0">
              <a:spcBef>
                <a:spcPts val="1333"/>
              </a:spcBef>
              <a:buNone/>
              <a:tabLst>
                <a:tab pos="1835105" algn="l"/>
              </a:tabLst>
            </a:pPr>
            <a:r>
              <a:rPr lang="en-US" b="1" dirty="0"/>
              <a:t>Chapter 5</a:t>
            </a:r>
            <a:r>
              <a:rPr lang="en-US" dirty="0"/>
              <a:t>	Abstract classes &amp; Interfaces</a:t>
            </a:r>
          </a:p>
          <a:p>
            <a:pPr marL="0" indent="0">
              <a:spcBef>
                <a:spcPts val="1333"/>
              </a:spcBef>
              <a:buNone/>
              <a:tabLst>
                <a:tab pos="1835105" algn="l"/>
              </a:tabLst>
            </a:pPr>
            <a:r>
              <a:rPr lang="en-US" b="1" dirty="0"/>
              <a:t>Chapter 6</a:t>
            </a:r>
            <a:r>
              <a:rPr lang="en-US" dirty="0"/>
              <a:t>	Implementing Polymorphism</a:t>
            </a:r>
          </a:p>
          <a:p>
            <a:pPr marL="0" indent="0">
              <a:spcBef>
                <a:spcPts val="1333"/>
              </a:spcBef>
              <a:buNone/>
              <a:tabLst>
                <a:tab pos="1835105" algn="l"/>
              </a:tabLst>
            </a:pPr>
            <a:r>
              <a:rPr lang="en-US" b="1" dirty="0"/>
              <a:t>Chapter 7	</a:t>
            </a:r>
            <a:r>
              <a:rPr lang="en-US" dirty="0"/>
              <a:t>Constants &amp;</a:t>
            </a:r>
            <a:r>
              <a:rPr lang="en-US" b="1" dirty="0"/>
              <a:t> </a:t>
            </a:r>
            <a:r>
              <a:rPr lang="en-US" dirty="0"/>
              <a:t>Enums</a:t>
            </a:r>
          </a:p>
          <a:p>
            <a:pPr marL="0" indent="0">
              <a:spcBef>
                <a:spcPts val="1333"/>
              </a:spcBef>
              <a:buNone/>
              <a:tabLst>
                <a:tab pos="1835105" algn="l"/>
              </a:tabLst>
            </a:pPr>
            <a:r>
              <a:rPr lang="en-US" b="1" dirty="0"/>
              <a:t>Chapter 8</a:t>
            </a:r>
            <a:r>
              <a:rPr lang="en-US" dirty="0"/>
              <a:t>	Exceptions &amp; API Design</a:t>
            </a:r>
          </a:p>
          <a:p>
            <a:pPr marL="0" indent="0">
              <a:spcBef>
                <a:spcPts val="1333"/>
              </a:spcBef>
              <a:buNone/>
              <a:tabLst>
                <a:tab pos="1835105" algn="l"/>
              </a:tabLst>
            </a:pPr>
            <a:r>
              <a:rPr lang="en-US" b="1" dirty="0"/>
              <a:t>Chapter 9</a:t>
            </a:r>
            <a:r>
              <a:rPr lang="en-US" dirty="0"/>
              <a:t>	Java Collections Framework</a:t>
            </a:r>
          </a:p>
          <a:p>
            <a:pPr marL="0" indent="0">
              <a:spcBef>
                <a:spcPts val="1333"/>
              </a:spcBef>
              <a:buNone/>
              <a:tabLst>
                <a:tab pos="1835105" algn="l"/>
              </a:tabLst>
            </a:pPr>
            <a:r>
              <a:rPr lang="en-US" b="1" dirty="0"/>
              <a:t>Chapter 10</a:t>
            </a:r>
            <a:r>
              <a:rPr lang="en-US" dirty="0"/>
              <a:t>	Effective Programming</a:t>
            </a:r>
          </a:p>
          <a:p>
            <a:pPr marL="0" indent="0">
              <a:spcBef>
                <a:spcPts val="1333"/>
              </a:spcBef>
              <a:buNone/>
              <a:tabLst>
                <a:tab pos="1835105" algn="l"/>
              </a:tabLst>
            </a:pPr>
            <a:r>
              <a:rPr lang="en-US" b="1" dirty="0"/>
              <a:t>Chapter 11</a:t>
            </a:r>
            <a:r>
              <a:rPr lang="en-US" dirty="0"/>
              <a:t>	Summary</a:t>
            </a:r>
          </a:p>
          <a:p>
            <a:pPr marL="0" indent="0">
              <a:buNone/>
              <a:tabLst>
                <a:tab pos="1835105" algn="l"/>
              </a:tabLst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C64385-A8EA-1E4E-8421-F8AF63E5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7F76E-21CB-BC4B-83EB-791BA0CD446E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6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F43E03-FB80-624C-92C6-46AD8E85A9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en-US" dirty="0"/>
              <a:t>After successfully completing this course, you will be able to:</a:t>
            </a:r>
          </a:p>
          <a:p>
            <a:pPr lvl="1"/>
            <a:r>
              <a:rPr lang="en-US" dirty="0"/>
              <a:t>Develop object-oriented applications in Java using best coding practices</a:t>
            </a:r>
          </a:p>
          <a:p>
            <a:pPr lvl="1"/>
            <a:r>
              <a:rPr lang="en-US" dirty="0"/>
              <a:t>Implement classes with fields, constructors, and methods</a:t>
            </a:r>
          </a:p>
          <a:p>
            <a:pPr lvl="1"/>
            <a:r>
              <a:rPr lang="en-US" dirty="0"/>
              <a:t>Leverage interfaces for extensibility</a:t>
            </a:r>
          </a:p>
          <a:p>
            <a:pPr lvl="1"/>
            <a:r>
              <a:rPr lang="en-US" dirty="0"/>
              <a:t>Work with collections of objects</a:t>
            </a:r>
          </a:p>
          <a:p>
            <a:pPr lvl="1"/>
            <a:r>
              <a:rPr lang="en-US" dirty="0"/>
              <a:t>Throw and handle exceptions correctly</a:t>
            </a:r>
          </a:p>
          <a:p>
            <a:pPr lvl="1"/>
            <a:r>
              <a:rPr lang="en-US" dirty="0"/>
              <a:t>Employ Java best practices to create maintainable programs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C7C91C-82DD-F543-B3AB-8B280D85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123C1-31B5-3149-8CAE-DC077F2BFF08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7FF7AB-88AE-1F47-B357-D508060361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1" y="1794194"/>
            <a:ext cx="10515600" cy="4086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is this course valuable to a Software Engineer?</a:t>
            </a:r>
          </a:p>
          <a:p>
            <a:r>
              <a:rPr lang="en-US" dirty="0"/>
              <a:t>Java is a popular and widely used OO programming language  </a:t>
            </a:r>
          </a:p>
          <a:p>
            <a:pPr lvl="1"/>
            <a:r>
              <a:rPr lang="en-US" dirty="0"/>
              <a:t>Used in mobile applications, desktop applications, and web-based enterprise applications </a:t>
            </a:r>
          </a:p>
          <a:p>
            <a:r>
              <a:rPr lang="en-US" dirty="0"/>
              <a:t>This course covers the Java language and the Java runtime environment </a:t>
            </a:r>
          </a:p>
          <a:p>
            <a:pPr lvl="1"/>
            <a:r>
              <a:rPr lang="en-US" dirty="0"/>
              <a:t>Language basics and Java best programming will be covered</a:t>
            </a:r>
          </a:p>
          <a:p>
            <a:r>
              <a:rPr lang="en-US" dirty="0"/>
              <a:t>You will develop server-side Java applications in the hands-on exercises</a:t>
            </a:r>
          </a:p>
          <a:p>
            <a:r>
              <a:rPr lang="en-US" dirty="0"/>
              <a:t>With this course, you will be well on your way to creating Java applications that are extendible </a:t>
            </a:r>
            <a:r>
              <a:rPr lang="en-US"/>
              <a:t>and maintainable.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5080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8C8F21-4DB5-E644-B075-6D3B5EF5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Description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08E24-03EA-1644-BD13-35D12F1BA480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1535519" y="6374502"/>
            <a:ext cx="43665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3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5087EC75-281F-3C4A-B64E-1F02A167A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38" y="427499"/>
            <a:ext cx="5857542" cy="6291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Avenir Book" panose="02000503020000020003" pitchFamily="2" charset="0"/>
              </a:rPr>
              <a:t>Object Oriented Analysis &amp; Design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A20D7F1-FBD9-4D4A-8366-3D69453AE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38" y="1199659"/>
            <a:ext cx="5857542" cy="629141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b="1" dirty="0" err="1">
                <a:solidFill>
                  <a:schemeClr val="bg1"/>
                </a:solidFill>
                <a:latin typeface="Avenir Book" panose="02000503020000020003" pitchFamily="2" charset="0"/>
              </a:rPr>
              <a:t>Core</a:t>
            </a:r>
            <a:r>
              <a:rPr lang="id-ID" sz="2000" b="1" dirty="0">
                <a:solidFill>
                  <a:schemeClr val="bg1"/>
                </a:solidFill>
                <a:latin typeface="Avenir Book" panose="02000503020000020003" pitchFamily="2" charset="0"/>
              </a:rPr>
              <a:t> Java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7BEF8ADD-0B93-3240-BC77-4E42C34C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38" y="2009887"/>
            <a:ext cx="5857542" cy="62914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Advanced</a:t>
            </a:r>
            <a:r>
              <a:rPr lang="id-ID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 Java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BAC30B8-2CBD-3D4F-91A6-366A87E61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763" y="2820115"/>
            <a:ext cx="5857542" cy="62914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Spring </a:t>
            </a:r>
            <a:r>
              <a:rPr lang="id-ID" sz="20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Boot</a:t>
            </a:r>
            <a:r>
              <a:rPr lang="id-ID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 &amp; Spring </a:t>
            </a:r>
            <a:r>
              <a:rPr lang="id-ID" sz="20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Security</a:t>
            </a:r>
            <a:endParaRPr lang="id-ID" sz="2000" b="1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7781C131-96AC-1241-A329-0146CA29F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38" y="3618768"/>
            <a:ext cx="5857542" cy="62914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Micro</a:t>
            </a:r>
            <a:r>
              <a:rPr lang="id-ID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 Services </a:t>
            </a:r>
            <a:r>
              <a:rPr lang="id-ID" sz="20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with</a:t>
            </a:r>
            <a:r>
              <a:rPr lang="id-ID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 Spring </a:t>
            </a:r>
            <a:r>
              <a:rPr lang="id-ID" sz="20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Cloud</a:t>
            </a:r>
            <a:endParaRPr lang="id-ID" sz="2000" b="1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9740D72D-3F4F-934A-83BB-7E2F8D698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38" y="4405847"/>
            <a:ext cx="5857542" cy="62914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BigData</a:t>
            </a:r>
            <a:r>
              <a:rPr lang="id-ID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 &amp; </a:t>
            </a:r>
            <a:r>
              <a:rPr lang="id-ID" sz="20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MongoDB</a:t>
            </a:r>
            <a:r>
              <a:rPr lang="id-ID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2CAB0095-3A71-C745-9565-AC231AD49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38" y="5198327"/>
            <a:ext cx="5857542" cy="62914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Docker</a:t>
            </a:r>
            <a:r>
              <a:rPr lang="id-ID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 &amp; Kubernetes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A6101D-BF6D-2F4E-BBAC-05A6BD496673}"/>
              </a:ext>
            </a:extLst>
          </p:cNvPr>
          <p:cNvGrpSpPr/>
          <p:nvPr/>
        </p:nvGrpSpPr>
        <p:grpSpPr>
          <a:xfrm rot="5400000" flipV="1">
            <a:off x="-1934402" y="2952697"/>
            <a:ext cx="5128279" cy="283475"/>
            <a:chOff x="2655888" y="2036821"/>
            <a:chExt cx="10965504" cy="606137"/>
          </a:xfrm>
          <a:solidFill>
            <a:schemeClr val="accent4"/>
          </a:solidFill>
        </p:grpSpPr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AFA0A181-1DE5-D240-A2F2-C452CC918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5888" y="2062166"/>
              <a:ext cx="525896" cy="5270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7B071A98-5438-9648-9AB2-63B7B02F5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054" y="2247160"/>
              <a:ext cx="10622789" cy="1539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2B102887-A1B1-ED44-92B8-C60E08A36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7692" y="2036821"/>
              <a:ext cx="393700" cy="606137"/>
            </a:xfrm>
            <a:custGeom>
              <a:avLst/>
              <a:gdLst>
                <a:gd name="T0" fmla="*/ 0 w 248"/>
                <a:gd name="T1" fmla="*/ 0 h 462"/>
                <a:gd name="T2" fmla="*/ 248 w 248"/>
                <a:gd name="T3" fmla="*/ 233 h 462"/>
                <a:gd name="T4" fmla="*/ 0 w 248"/>
                <a:gd name="T5" fmla="*/ 462 h 462"/>
                <a:gd name="T6" fmla="*/ 0 w 248"/>
                <a:gd name="T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" h="462">
                  <a:moveTo>
                    <a:pt x="0" y="0"/>
                  </a:moveTo>
                  <a:lnTo>
                    <a:pt x="248" y="233"/>
                  </a:lnTo>
                  <a:lnTo>
                    <a:pt x="0" y="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" name="Rectangle 13">
            <a:extLst>
              <a:ext uri="{FF2B5EF4-FFF2-40B4-BE49-F238E27FC236}">
                <a16:creationId xmlns:a16="http://schemas.microsoft.com/office/drawing/2014/main" id="{7742AF7D-1D98-B544-A444-C8863DD3D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279" y="2463402"/>
            <a:ext cx="3252351" cy="13425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3200" dirty="0" err="1">
                <a:latin typeface="Avenir Book" panose="02000503020000020003" pitchFamily="2" charset="0"/>
              </a:rPr>
              <a:t>Hire</a:t>
            </a:r>
            <a:r>
              <a:rPr lang="id-ID" sz="3200" dirty="0">
                <a:latin typeface="Avenir Book" panose="02000503020000020003" pitchFamily="2" charset="0"/>
              </a:rPr>
              <a:t> &amp; </a:t>
            </a:r>
            <a:r>
              <a:rPr lang="id-ID" sz="3200" dirty="0" err="1">
                <a:latin typeface="Avenir Book" panose="02000503020000020003" pitchFamily="2" charset="0"/>
              </a:rPr>
              <a:t>Nurture</a:t>
            </a:r>
            <a:r>
              <a:rPr lang="id-ID" sz="3200" dirty="0">
                <a:latin typeface="Avenir Book" panose="02000503020000020003" pitchFamily="2" charset="0"/>
              </a:rPr>
              <a:t> Java </a:t>
            </a:r>
            <a:r>
              <a:rPr lang="id-ID" sz="3200" dirty="0" err="1">
                <a:latin typeface="Avenir Book" panose="02000503020000020003" pitchFamily="2" charset="0"/>
              </a:rPr>
              <a:t>Track</a:t>
            </a:r>
            <a:endParaRPr lang="id-ID" sz="32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3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651299-0319-479C-8459-6DCD3A96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Deliverables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CA23B9-ED34-4982-9972-62F2408DC99D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2CACC4-27ED-4D5C-BA0F-11FDC52682FF}"/>
              </a:ext>
            </a:extLst>
          </p:cNvPr>
          <p:cNvGrpSpPr/>
          <p:nvPr/>
        </p:nvGrpSpPr>
        <p:grpSpPr>
          <a:xfrm>
            <a:off x="3158614" y="3391475"/>
            <a:ext cx="6936915" cy="1385872"/>
            <a:chOff x="2212251" y="2586627"/>
            <a:chExt cx="6936915" cy="138587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CD72B7-64EE-4AF9-AEC5-235D1EE8B52C}"/>
                </a:ext>
              </a:extLst>
            </p:cNvPr>
            <p:cNvSpPr txBox="1"/>
            <p:nvPr/>
          </p:nvSpPr>
          <p:spPr>
            <a:xfrm>
              <a:off x="4180284" y="2657580"/>
              <a:ext cx="2456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</a:rPr>
                <a:t>Skills Assessment</a:t>
              </a:r>
            </a:p>
          </p:txBody>
        </p:sp>
        <p:graphicFrame>
          <p:nvGraphicFramePr>
            <p:cNvPr id="12" name="Diagram 11">
              <a:extLst>
                <a:ext uri="{FF2B5EF4-FFF2-40B4-BE49-F238E27FC236}">
                  <a16:creationId xmlns:a16="http://schemas.microsoft.com/office/drawing/2014/main" id="{63ECACF8-DF62-4089-AD3F-C236DDFA235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54778243"/>
                </p:ext>
              </p:extLst>
            </p:nvPr>
          </p:nvGraphicFramePr>
          <p:xfrm>
            <a:off x="2212251" y="2586627"/>
            <a:ext cx="1968033" cy="13858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C26B25-F6CB-46EB-856A-21BE867A5F6B}"/>
                </a:ext>
              </a:extLst>
            </p:cNvPr>
            <p:cNvSpPr txBox="1"/>
            <p:nvPr/>
          </p:nvSpPr>
          <p:spPr>
            <a:xfrm>
              <a:off x="4278625" y="3148481"/>
              <a:ext cx="4870541" cy="627206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Autofit/>
            </a:bodyPr>
            <a:lstStyle/>
            <a:p>
              <a:pPr algn="ctr"/>
              <a:endParaRPr lang="en-US" sz="800" dirty="0">
                <a:solidFill>
                  <a:schemeClr val="accent4"/>
                </a:solidFill>
              </a:endParaRP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There is a Skills Assessment for this course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437689-5BA0-4DCC-9A2B-3E08CC950E71}"/>
              </a:ext>
            </a:extLst>
          </p:cNvPr>
          <p:cNvGrpSpPr/>
          <p:nvPr/>
        </p:nvGrpSpPr>
        <p:grpSpPr>
          <a:xfrm>
            <a:off x="3606137" y="1841308"/>
            <a:ext cx="4283897" cy="1316850"/>
            <a:chOff x="493124" y="968860"/>
            <a:chExt cx="4283897" cy="131685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8F76D6-E9F9-4AEF-A902-3E4CDD3249F1}"/>
                </a:ext>
              </a:extLst>
            </p:cNvPr>
            <p:cNvSpPr txBox="1"/>
            <p:nvPr/>
          </p:nvSpPr>
          <p:spPr>
            <a:xfrm>
              <a:off x="2013634" y="1386080"/>
              <a:ext cx="276338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</a:rPr>
                <a:t>Course Notes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B76F7DA-487F-45A8-843F-8508AC392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3124" y="968860"/>
              <a:ext cx="1072989" cy="131685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68F5683-F72D-0F4E-B087-86BE23D5E9C6}"/>
              </a:ext>
            </a:extLst>
          </p:cNvPr>
          <p:cNvSpPr/>
          <p:nvPr/>
        </p:nvSpPr>
        <p:spPr>
          <a:xfrm>
            <a:off x="3953204" y="1991719"/>
            <a:ext cx="613458" cy="208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5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262</Words>
  <Application>Microsoft Macintosh PowerPoint</Application>
  <PresentationFormat>Widescreen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Avenir Book</vt:lpstr>
      <vt:lpstr>Calibri</vt:lpstr>
      <vt:lpstr>Lato</vt:lpstr>
      <vt:lpstr>Open Sans</vt:lpstr>
      <vt:lpstr>Tahoma</vt:lpstr>
      <vt:lpstr>Wingdings</vt:lpstr>
      <vt:lpstr>Office Theme</vt:lpstr>
      <vt:lpstr>Welcome!  Advanced Java</vt:lpstr>
      <vt:lpstr>Course Outline</vt:lpstr>
      <vt:lpstr>Course Objectives</vt:lpstr>
      <vt:lpstr>Course Description</vt:lpstr>
      <vt:lpstr>PowerPoint Presentation</vt:lpstr>
      <vt:lpstr>Key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Rohan Rajore</cp:lastModifiedBy>
  <cp:revision>159</cp:revision>
  <dcterms:created xsi:type="dcterms:W3CDTF">2015-01-25T15:51:40Z</dcterms:created>
  <dcterms:modified xsi:type="dcterms:W3CDTF">2021-08-24T18:54:19Z</dcterms:modified>
</cp:coreProperties>
</file>