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8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4791" y="383793"/>
            <a:ext cx="2781935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D6F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D6F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791" y="383793"/>
            <a:ext cx="4003675" cy="372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350" y="2566797"/>
            <a:ext cx="7480300" cy="2268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npmj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8222" y="2764662"/>
            <a:ext cx="453009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>
                <a:solidFill>
                  <a:srgbClr val="FFFFFF"/>
                </a:solidFill>
              </a:rPr>
              <a:t>NodeJS,</a:t>
            </a:r>
            <a:r>
              <a:rPr sz="3400" spc="30" dirty="0">
                <a:solidFill>
                  <a:srgbClr val="FFFFFF"/>
                </a:solidFill>
              </a:rPr>
              <a:t> </a:t>
            </a:r>
            <a:r>
              <a:rPr sz="3400" dirty="0">
                <a:solidFill>
                  <a:srgbClr val="FFFFFF"/>
                </a:solidFill>
              </a:rPr>
              <a:t>npm</a:t>
            </a:r>
            <a:r>
              <a:rPr sz="3400" spc="25" dirty="0">
                <a:solidFill>
                  <a:srgbClr val="FFFFFF"/>
                </a:solidFill>
              </a:rPr>
              <a:t> </a:t>
            </a:r>
            <a:r>
              <a:rPr sz="3400" dirty="0">
                <a:solidFill>
                  <a:srgbClr val="FFFFFF"/>
                </a:solidFill>
              </a:rPr>
              <a:t>&amp; </a:t>
            </a:r>
            <a:r>
              <a:rPr sz="3400" spc="-20" dirty="0">
                <a:solidFill>
                  <a:srgbClr val="FFFFFF"/>
                </a:solidFill>
              </a:rPr>
              <a:t>JSON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831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525254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91" y="3049981"/>
            <a:ext cx="868044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spc="-25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91" y="2840862"/>
            <a:ext cx="467804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0" dirty="0">
                <a:latin typeface="Arial"/>
                <a:cs typeface="Arial"/>
              </a:rPr>
              <a:t>Presenting</a:t>
            </a:r>
            <a:r>
              <a:rPr sz="3400" b="0" spc="25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the</a:t>
            </a:r>
            <a:r>
              <a:rPr sz="3400" b="0" spc="-5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use</a:t>
            </a:r>
            <a:r>
              <a:rPr sz="3400" b="0" spc="-10" dirty="0">
                <a:latin typeface="Arial"/>
                <a:cs typeface="Arial"/>
              </a:rPr>
              <a:t> </a:t>
            </a:r>
            <a:r>
              <a:rPr sz="3400" b="0" spc="-20" dirty="0">
                <a:latin typeface="Arial"/>
                <a:cs typeface="Arial"/>
              </a:rPr>
              <a:t>case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15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25" dirty="0"/>
              <a:t>npm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421638" y="1700529"/>
            <a:ext cx="1841500" cy="1155700"/>
            <a:chOff x="1421638" y="1700529"/>
            <a:chExt cx="1841500" cy="1155700"/>
          </a:xfrm>
        </p:grpSpPr>
        <p:sp>
          <p:nvSpPr>
            <p:cNvPr id="6" name="object 6"/>
            <p:cNvSpPr/>
            <p:nvPr/>
          </p:nvSpPr>
          <p:spPr>
            <a:xfrm>
              <a:off x="1427988" y="1706879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16383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1638300" y="1143000"/>
                  </a:lnTo>
                  <a:lnTo>
                    <a:pt x="1681962" y="1137965"/>
                  </a:lnTo>
                  <a:lnTo>
                    <a:pt x="1722053" y="1123627"/>
                  </a:lnTo>
                  <a:lnTo>
                    <a:pt x="1757425" y="1101132"/>
                  </a:lnTo>
                  <a:lnTo>
                    <a:pt x="1786932" y="1071625"/>
                  </a:lnTo>
                  <a:lnTo>
                    <a:pt x="1809427" y="1036253"/>
                  </a:lnTo>
                  <a:lnTo>
                    <a:pt x="1823765" y="996162"/>
                  </a:lnTo>
                  <a:lnTo>
                    <a:pt x="1828800" y="952500"/>
                  </a:lnTo>
                  <a:lnTo>
                    <a:pt x="1828800" y="190500"/>
                  </a:lnTo>
                  <a:lnTo>
                    <a:pt x="1823765" y="146837"/>
                  </a:lnTo>
                  <a:lnTo>
                    <a:pt x="1809427" y="106746"/>
                  </a:lnTo>
                  <a:lnTo>
                    <a:pt x="1786932" y="71374"/>
                  </a:lnTo>
                  <a:lnTo>
                    <a:pt x="1757425" y="41867"/>
                  </a:lnTo>
                  <a:lnTo>
                    <a:pt x="1722053" y="19372"/>
                  </a:lnTo>
                  <a:lnTo>
                    <a:pt x="1681962" y="5034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38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7988" y="1706879"/>
              <a:ext cx="1828800" cy="1143000"/>
            </a:xfrm>
            <a:custGeom>
              <a:avLst/>
              <a:gdLst/>
              <a:ahLst/>
              <a:cxnLst/>
              <a:rect l="l" t="t" r="r" b="b"/>
              <a:pathLst>
                <a:path w="18288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1638300" y="0"/>
                  </a:lnTo>
                  <a:lnTo>
                    <a:pt x="1681962" y="5034"/>
                  </a:lnTo>
                  <a:lnTo>
                    <a:pt x="1722053" y="19372"/>
                  </a:lnTo>
                  <a:lnTo>
                    <a:pt x="1757425" y="41867"/>
                  </a:lnTo>
                  <a:lnTo>
                    <a:pt x="1786932" y="71374"/>
                  </a:lnTo>
                  <a:lnTo>
                    <a:pt x="1809427" y="106746"/>
                  </a:lnTo>
                  <a:lnTo>
                    <a:pt x="1823765" y="146837"/>
                  </a:lnTo>
                  <a:lnTo>
                    <a:pt x="1828800" y="190500"/>
                  </a:lnTo>
                  <a:lnTo>
                    <a:pt x="1828800" y="952500"/>
                  </a:lnTo>
                  <a:lnTo>
                    <a:pt x="1823765" y="996162"/>
                  </a:lnTo>
                  <a:lnTo>
                    <a:pt x="1809427" y="1036253"/>
                  </a:lnTo>
                  <a:lnTo>
                    <a:pt x="1786932" y="1071625"/>
                  </a:lnTo>
                  <a:lnTo>
                    <a:pt x="1757425" y="1101132"/>
                  </a:lnTo>
                  <a:lnTo>
                    <a:pt x="1722053" y="1123627"/>
                  </a:lnTo>
                  <a:lnTo>
                    <a:pt x="1681962" y="1137965"/>
                  </a:lnTo>
                  <a:lnTo>
                    <a:pt x="16383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25600" y="1847850"/>
            <a:ext cx="14338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package.json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npm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71261" y="1670050"/>
            <a:ext cx="3517900" cy="1155700"/>
            <a:chOff x="5271261" y="1670050"/>
            <a:chExt cx="3517900" cy="1155700"/>
          </a:xfrm>
        </p:grpSpPr>
        <p:sp>
          <p:nvSpPr>
            <p:cNvPr id="10" name="object 10"/>
            <p:cNvSpPr/>
            <p:nvPr/>
          </p:nvSpPr>
          <p:spPr>
            <a:xfrm>
              <a:off x="5277611" y="1676400"/>
              <a:ext cx="3505200" cy="1143000"/>
            </a:xfrm>
            <a:custGeom>
              <a:avLst/>
              <a:gdLst/>
              <a:ahLst/>
              <a:cxnLst/>
              <a:rect l="l" t="t" r="r" b="b"/>
              <a:pathLst>
                <a:path w="3505200" h="1143000">
                  <a:moveTo>
                    <a:pt x="3314699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3314699" y="1143000"/>
                  </a:lnTo>
                  <a:lnTo>
                    <a:pt x="3358362" y="1137965"/>
                  </a:lnTo>
                  <a:lnTo>
                    <a:pt x="3398453" y="1123627"/>
                  </a:lnTo>
                  <a:lnTo>
                    <a:pt x="3433825" y="1101132"/>
                  </a:lnTo>
                  <a:lnTo>
                    <a:pt x="3463332" y="1071625"/>
                  </a:lnTo>
                  <a:lnTo>
                    <a:pt x="3485827" y="1036253"/>
                  </a:lnTo>
                  <a:lnTo>
                    <a:pt x="3500165" y="996162"/>
                  </a:lnTo>
                  <a:lnTo>
                    <a:pt x="3505199" y="952500"/>
                  </a:lnTo>
                  <a:lnTo>
                    <a:pt x="3505199" y="190500"/>
                  </a:lnTo>
                  <a:lnTo>
                    <a:pt x="3500165" y="146837"/>
                  </a:lnTo>
                  <a:lnTo>
                    <a:pt x="3485827" y="106746"/>
                  </a:lnTo>
                  <a:lnTo>
                    <a:pt x="3463332" y="71374"/>
                  </a:lnTo>
                  <a:lnTo>
                    <a:pt x="3433825" y="41867"/>
                  </a:lnTo>
                  <a:lnTo>
                    <a:pt x="3398453" y="19372"/>
                  </a:lnTo>
                  <a:lnTo>
                    <a:pt x="3358362" y="5034"/>
                  </a:lnTo>
                  <a:lnTo>
                    <a:pt x="3314699" y="0"/>
                  </a:lnTo>
                  <a:close/>
                </a:path>
              </a:pathLst>
            </a:custGeom>
            <a:solidFill>
              <a:srgbClr val="38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77611" y="1676400"/>
              <a:ext cx="3505200" cy="1143000"/>
            </a:xfrm>
            <a:custGeom>
              <a:avLst/>
              <a:gdLst/>
              <a:ahLst/>
              <a:cxnLst/>
              <a:rect l="l" t="t" r="r" b="b"/>
              <a:pathLst>
                <a:path w="35052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3314699" y="0"/>
                  </a:lnTo>
                  <a:lnTo>
                    <a:pt x="3358362" y="5034"/>
                  </a:lnTo>
                  <a:lnTo>
                    <a:pt x="3398453" y="19372"/>
                  </a:lnTo>
                  <a:lnTo>
                    <a:pt x="3433825" y="41867"/>
                  </a:lnTo>
                  <a:lnTo>
                    <a:pt x="3463332" y="71374"/>
                  </a:lnTo>
                  <a:lnTo>
                    <a:pt x="3485827" y="106746"/>
                  </a:lnTo>
                  <a:lnTo>
                    <a:pt x="3500165" y="146837"/>
                  </a:lnTo>
                  <a:lnTo>
                    <a:pt x="3505199" y="190500"/>
                  </a:lnTo>
                  <a:lnTo>
                    <a:pt x="3505199" y="952500"/>
                  </a:lnTo>
                  <a:lnTo>
                    <a:pt x="3500165" y="996162"/>
                  </a:lnTo>
                  <a:lnTo>
                    <a:pt x="3485827" y="1036253"/>
                  </a:lnTo>
                  <a:lnTo>
                    <a:pt x="3463332" y="1071625"/>
                  </a:lnTo>
                  <a:lnTo>
                    <a:pt x="3433825" y="1101132"/>
                  </a:lnTo>
                  <a:lnTo>
                    <a:pt x="3398453" y="1123627"/>
                  </a:lnTo>
                  <a:lnTo>
                    <a:pt x="3358362" y="1137965"/>
                  </a:lnTo>
                  <a:lnTo>
                    <a:pt x="3314699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70601" y="1954733"/>
            <a:ext cx="29203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Install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bootstrap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and</a:t>
            </a:r>
            <a:endParaRPr sz="18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typescript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27650" y="3879850"/>
            <a:ext cx="3975100" cy="1155700"/>
            <a:chOff x="5327650" y="3879850"/>
            <a:chExt cx="3975100" cy="1155700"/>
          </a:xfrm>
        </p:grpSpPr>
        <p:sp>
          <p:nvSpPr>
            <p:cNvPr id="14" name="object 14"/>
            <p:cNvSpPr/>
            <p:nvPr/>
          </p:nvSpPr>
          <p:spPr>
            <a:xfrm>
              <a:off x="5334000" y="3886200"/>
              <a:ext cx="3962400" cy="1143000"/>
            </a:xfrm>
            <a:custGeom>
              <a:avLst/>
              <a:gdLst/>
              <a:ahLst/>
              <a:cxnLst/>
              <a:rect l="l" t="t" r="r" b="b"/>
              <a:pathLst>
                <a:path w="3962400" h="1143000">
                  <a:moveTo>
                    <a:pt x="377190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3771900" y="1143000"/>
                  </a:lnTo>
                  <a:lnTo>
                    <a:pt x="3815562" y="1137965"/>
                  </a:lnTo>
                  <a:lnTo>
                    <a:pt x="3855653" y="1123627"/>
                  </a:lnTo>
                  <a:lnTo>
                    <a:pt x="3891025" y="1101132"/>
                  </a:lnTo>
                  <a:lnTo>
                    <a:pt x="3920532" y="1071625"/>
                  </a:lnTo>
                  <a:lnTo>
                    <a:pt x="3943027" y="1036253"/>
                  </a:lnTo>
                  <a:lnTo>
                    <a:pt x="3957365" y="996162"/>
                  </a:lnTo>
                  <a:lnTo>
                    <a:pt x="3962400" y="952500"/>
                  </a:lnTo>
                  <a:lnTo>
                    <a:pt x="3962400" y="190500"/>
                  </a:lnTo>
                  <a:lnTo>
                    <a:pt x="3957365" y="146837"/>
                  </a:lnTo>
                  <a:lnTo>
                    <a:pt x="3943027" y="106746"/>
                  </a:lnTo>
                  <a:lnTo>
                    <a:pt x="3920532" y="71374"/>
                  </a:lnTo>
                  <a:lnTo>
                    <a:pt x="3891025" y="41867"/>
                  </a:lnTo>
                  <a:lnTo>
                    <a:pt x="3855653" y="19372"/>
                  </a:lnTo>
                  <a:lnTo>
                    <a:pt x="3815562" y="5034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38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0" y="3886200"/>
              <a:ext cx="3962400" cy="1143000"/>
            </a:xfrm>
            <a:custGeom>
              <a:avLst/>
              <a:gdLst/>
              <a:ahLst/>
              <a:cxnLst/>
              <a:rect l="l" t="t" r="r" b="b"/>
              <a:pathLst>
                <a:path w="3962400" h="1143000">
                  <a:moveTo>
                    <a:pt x="0" y="190500"/>
                  </a:moveTo>
                  <a:lnTo>
                    <a:pt x="5034" y="146837"/>
                  </a:lnTo>
                  <a:lnTo>
                    <a:pt x="19372" y="106746"/>
                  </a:lnTo>
                  <a:lnTo>
                    <a:pt x="41867" y="71374"/>
                  </a:lnTo>
                  <a:lnTo>
                    <a:pt x="71374" y="41867"/>
                  </a:lnTo>
                  <a:lnTo>
                    <a:pt x="106746" y="19372"/>
                  </a:lnTo>
                  <a:lnTo>
                    <a:pt x="146837" y="5034"/>
                  </a:lnTo>
                  <a:lnTo>
                    <a:pt x="190500" y="0"/>
                  </a:lnTo>
                  <a:lnTo>
                    <a:pt x="3771900" y="0"/>
                  </a:lnTo>
                  <a:lnTo>
                    <a:pt x="3815562" y="5034"/>
                  </a:lnTo>
                  <a:lnTo>
                    <a:pt x="3855653" y="19372"/>
                  </a:lnTo>
                  <a:lnTo>
                    <a:pt x="3891025" y="41867"/>
                  </a:lnTo>
                  <a:lnTo>
                    <a:pt x="3920532" y="71374"/>
                  </a:lnTo>
                  <a:lnTo>
                    <a:pt x="3943027" y="106746"/>
                  </a:lnTo>
                  <a:lnTo>
                    <a:pt x="3957365" y="146837"/>
                  </a:lnTo>
                  <a:lnTo>
                    <a:pt x="3962400" y="190500"/>
                  </a:lnTo>
                  <a:lnTo>
                    <a:pt x="3962400" y="952500"/>
                  </a:lnTo>
                  <a:lnTo>
                    <a:pt x="3957365" y="996162"/>
                  </a:lnTo>
                  <a:lnTo>
                    <a:pt x="3943027" y="1036253"/>
                  </a:lnTo>
                  <a:lnTo>
                    <a:pt x="3920532" y="1071625"/>
                  </a:lnTo>
                  <a:lnTo>
                    <a:pt x="3891025" y="1101132"/>
                  </a:lnTo>
                  <a:lnTo>
                    <a:pt x="3855653" y="1123627"/>
                  </a:lnTo>
                  <a:lnTo>
                    <a:pt x="3815562" y="1137965"/>
                  </a:lnTo>
                  <a:lnTo>
                    <a:pt x="3771900" y="1143000"/>
                  </a:lnTo>
                  <a:lnTo>
                    <a:pt x="190500" y="1143000"/>
                  </a:lnTo>
                  <a:lnTo>
                    <a:pt x="146837" y="1137965"/>
                  </a:lnTo>
                  <a:lnTo>
                    <a:pt x="106746" y="1123627"/>
                  </a:lnTo>
                  <a:lnTo>
                    <a:pt x="71374" y="1101132"/>
                  </a:lnTo>
                  <a:lnTo>
                    <a:pt x="41867" y="1071625"/>
                  </a:lnTo>
                  <a:lnTo>
                    <a:pt x="19372" y="1036253"/>
                  </a:lnTo>
                  <a:lnTo>
                    <a:pt x="5034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474334" y="4028313"/>
            <a:ext cx="36817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refer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bootstrap.css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file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installed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package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4250" y="2127250"/>
            <a:ext cx="6337300" cy="2984500"/>
            <a:chOff x="984250" y="2127250"/>
            <a:chExt cx="6337300" cy="2984500"/>
          </a:xfrm>
        </p:grpSpPr>
        <p:sp>
          <p:nvSpPr>
            <p:cNvPr id="18" name="object 18"/>
            <p:cNvSpPr/>
            <p:nvPr/>
          </p:nvSpPr>
          <p:spPr>
            <a:xfrm>
              <a:off x="3276600" y="2133600"/>
              <a:ext cx="2001520" cy="381000"/>
            </a:xfrm>
            <a:custGeom>
              <a:avLst/>
              <a:gdLst/>
              <a:ahLst/>
              <a:cxnLst/>
              <a:rect l="l" t="t" r="r" b="b"/>
              <a:pathLst>
                <a:path w="2001520" h="381000">
                  <a:moveTo>
                    <a:pt x="1810512" y="0"/>
                  </a:moveTo>
                  <a:lnTo>
                    <a:pt x="1810512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810512" y="285750"/>
                  </a:lnTo>
                  <a:lnTo>
                    <a:pt x="1810512" y="381000"/>
                  </a:lnTo>
                  <a:lnTo>
                    <a:pt x="2001012" y="190500"/>
                  </a:lnTo>
                  <a:lnTo>
                    <a:pt x="181051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2133600"/>
              <a:ext cx="2001520" cy="381000"/>
            </a:xfrm>
            <a:custGeom>
              <a:avLst/>
              <a:gdLst/>
              <a:ahLst/>
              <a:cxnLst/>
              <a:rect l="l" t="t" r="r" b="b"/>
              <a:pathLst>
                <a:path w="2001520" h="381000">
                  <a:moveTo>
                    <a:pt x="0" y="95250"/>
                  </a:moveTo>
                  <a:lnTo>
                    <a:pt x="1810512" y="95250"/>
                  </a:lnTo>
                  <a:lnTo>
                    <a:pt x="1810512" y="0"/>
                  </a:lnTo>
                  <a:lnTo>
                    <a:pt x="2001012" y="190500"/>
                  </a:lnTo>
                  <a:lnTo>
                    <a:pt x="1810512" y="381000"/>
                  </a:lnTo>
                  <a:lnTo>
                    <a:pt x="1810512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0400" y="2819400"/>
              <a:ext cx="304800" cy="1066800"/>
            </a:xfrm>
            <a:custGeom>
              <a:avLst/>
              <a:gdLst/>
              <a:ahLst/>
              <a:cxnLst/>
              <a:rect l="l" t="t" r="r" b="b"/>
              <a:pathLst>
                <a:path w="304800" h="1066800">
                  <a:moveTo>
                    <a:pt x="228600" y="0"/>
                  </a:moveTo>
                  <a:lnTo>
                    <a:pt x="76200" y="0"/>
                  </a:lnTo>
                  <a:lnTo>
                    <a:pt x="76200" y="914400"/>
                  </a:lnTo>
                  <a:lnTo>
                    <a:pt x="0" y="914400"/>
                  </a:lnTo>
                  <a:lnTo>
                    <a:pt x="152400" y="1066800"/>
                  </a:lnTo>
                  <a:lnTo>
                    <a:pt x="304800" y="914400"/>
                  </a:lnTo>
                  <a:lnTo>
                    <a:pt x="228600" y="9144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0400" y="2819400"/>
              <a:ext cx="304800" cy="1066800"/>
            </a:xfrm>
            <a:custGeom>
              <a:avLst/>
              <a:gdLst/>
              <a:ahLst/>
              <a:cxnLst/>
              <a:rect l="l" t="t" r="r" b="b"/>
              <a:pathLst>
                <a:path w="304800" h="1066800">
                  <a:moveTo>
                    <a:pt x="0" y="914400"/>
                  </a:moveTo>
                  <a:lnTo>
                    <a:pt x="76200" y="9144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914400"/>
                  </a:lnTo>
                  <a:lnTo>
                    <a:pt x="304800" y="914400"/>
                  </a:lnTo>
                  <a:lnTo>
                    <a:pt x="152400" y="1066800"/>
                  </a:lnTo>
                  <a:lnTo>
                    <a:pt x="0" y="914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600" y="3962400"/>
              <a:ext cx="2590800" cy="1143000"/>
            </a:xfrm>
            <a:custGeom>
              <a:avLst/>
              <a:gdLst/>
              <a:ahLst/>
              <a:cxnLst/>
              <a:rect l="l" t="t" r="r" b="b"/>
              <a:pathLst>
                <a:path w="2590800" h="1143000">
                  <a:moveTo>
                    <a:pt x="2400300" y="0"/>
                  </a:moveTo>
                  <a:lnTo>
                    <a:pt x="190500" y="0"/>
                  </a:ln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1" y="996162"/>
                  </a:lnTo>
                  <a:lnTo>
                    <a:pt x="19363" y="1036253"/>
                  </a:lnTo>
                  <a:lnTo>
                    <a:pt x="41851" y="1071625"/>
                  </a:lnTo>
                  <a:lnTo>
                    <a:pt x="71353" y="1101132"/>
                  </a:lnTo>
                  <a:lnTo>
                    <a:pt x="106724" y="1123627"/>
                  </a:lnTo>
                  <a:lnTo>
                    <a:pt x="146821" y="1137965"/>
                  </a:lnTo>
                  <a:lnTo>
                    <a:pt x="190500" y="1143000"/>
                  </a:lnTo>
                  <a:lnTo>
                    <a:pt x="2400300" y="1143000"/>
                  </a:lnTo>
                  <a:lnTo>
                    <a:pt x="2443962" y="1137965"/>
                  </a:lnTo>
                  <a:lnTo>
                    <a:pt x="2484053" y="1123627"/>
                  </a:lnTo>
                  <a:lnTo>
                    <a:pt x="2519425" y="1101132"/>
                  </a:lnTo>
                  <a:lnTo>
                    <a:pt x="2548932" y="1071625"/>
                  </a:lnTo>
                  <a:lnTo>
                    <a:pt x="2571427" y="1036253"/>
                  </a:lnTo>
                  <a:lnTo>
                    <a:pt x="2585765" y="996162"/>
                  </a:lnTo>
                  <a:lnTo>
                    <a:pt x="2590800" y="952500"/>
                  </a:lnTo>
                  <a:lnTo>
                    <a:pt x="2590800" y="190500"/>
                  </a:lnTo>
                  <a:lnTo>
                    <a:pt x="2585765" y="146837"/>
                  </a:lnTo>
                  <a:lnTo>
                    <a:pt x="2571427" y="106746"/>
                  </a:lnTo>
                  <a:lnTo>
                    <a:pt x="2548932" y="71374"/>
                  </a:lnTo>
                  <a:lnTo>
                    <a:pt x="2519425" y="41867"/>
                  </a:lnTo>
                  <a:lnTo>
                    <a:pt x="2484053" y="19372"/>
                  </a:lnTo>
                  <a:lnTo>
                    <a:pt x="2443962" y="5034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8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3962400"/>
              <a:ext cx="2590800" cy="1143000"/>
            </a:xfrm>
            <a:custGeom>
              <a:avLst/>
              <a:gdLst/>
              <a:ahLst/>
              <a:cxnLst/>
              <a:rect l="l" t="t" r="r" b="b"/>
              <a:pathLst>
                <a:path w="2590800" h="1143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2400300" y="0"/>
                  </a:lnTo>
                  <a:lnTo>
                    <a:pt x="2443962" y="5034"/>
                  </a:lnTo>
                  <a:lnTo>
                    <a:pt x="2484053" y="19372"/>
                  </a:lnTo>
                  <a:lnTo>
                    <a:pt x="2519425" y="41867"/>
                  </a:lnTo>
                  <a:lnTo>
                    <a:pt x="2548932" y="71374"/>
                  </a:lnTo>
                  <a:lnTo>
                    <a:pt x="2571427" y="106746"/>
                  </a:lnTo>
                  <a:lnTo>
                    <a:pt x="2585765" y="146837"/>
                  </a:lnTo>
                  <a:lnTo>
                    <a:pt x="2590800" y="190500"/>
                  </a:lnTo>
                  <a:lnTo>
                    <a:pt x="2590800" y="952500"/>
                  </a:lnTo>
                  <a:lnTo>
                    <a:pt x="2585765" y="996162"/>
                  </a:lnTo>
                  <a:lnTo>
                    <a:pt x="2571427" y="1036253"/>
                  </a:lnTo>
                  <a:lnTo>
                    <a:pt x="2548932" y="1071625"/>
                  </a:lnTo>
                  <a:lnTo>
                    <a:pt x="2519425" y="1101132"/>
                  </a:lnTo>
                  <a:lnTo>
                    <a:pt x="2484053" y="1123627"/>
                  </a:lnTo>
                  <a:lnTo>
                    <a:pt x="2443962" y="1137965"/>
                  </a:lnTo>
                  <a:lnTo>
                    <a:pt x="2400300" y="1143000"/>
                  </a:lnTo>
                  <a:lnTo>
                    <a:pt x="190500" y="1143000"/>
                  </a:lnTo>
                  <a:lnTo>
                    <a:pt x="146821" y="1137965"/>
                  </a:lnTo>
                  <a:lnTo>
                    <a:pt x="106724" y="1123627"/>
                  </a:lnTo>
                  <a:lnTo>
                    <a:pt x="71353" y="1101132"/>
                  </a:lnTo>
                  <a:lnTo>
                    <a:pt x="41851" y="1071625"/>
                  </a:lnTo>
                  <a:lnTo>
                    <a:pt x="19363" y="1036253"/>
                  </a:lnTo>
                  <a:lnTo>
                    <a:pt x="5031" y="996162"/>
                  </a:lnTo>
                  <a:lnTo>
                    <a:pt x="0" y="95250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94308" y="4104513"/>
            <a:ext cx="2183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Uninstall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bootstrap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npm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check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75050" y="4379721"/>
            <a:ext cx="1751964" cy="393700"/>
            <a:chOff x="3575050" y="4379721"/>
            <a:chExt cx="1751964" cy="393700"/>
          </a:xfrm>
        </p:grpSpPr>
        <p:sp>
          <p:nvSpPr>
            <p:cNvPr id="26" name="object 26"/>
            <p:cNvSpPr/>
            <p:nvPr/>
          </p:nvSpPr>
          <p:spPr>
            <a:xfrm>
              <a:off x="3581400" y="4386071"/>
              <a:ext cx="1739264" cy="381000"/>
            </a:xfrm>
            <a:custGeom>
              <a:avLst/>
              <a:gdLst/>
              <a:ahLst/>
              <a:cxnLst/>
              <a:rect l="l" t="t" r="r" b="b"/>
              <a:pathLst>
                <a:path w="1739264" h="381000">
                  <a:moveTo>
                    <a:pt x="190500" y="0"/>
                  </a:move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738884" y="285750"/>
                  </a:lnTo>
                  <a:lnTo>
                    <a:pt x="1738884" y="95250"/>
                  </a:lnTo>
                  <a:lnTo>
                    <a:pt x="190500" y="952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1400" y="4386071"/>
              <a:ext cx="1739264" cy="381000"/>
            </a:xfrm>
            <a:custGeom>
              <a:avLst/>
              <a:gdLst/>
              <a:ahLst/>
              <a:cxnLst/>
              <a:rect l="l" t="t" r="r" b="b"/>
              <a:pathLst>
                <a:path w="1739264" h="381000">
                  <a:moveTo>
                    <a:pt x="1738884" y="95250"/>
                  </a:moveTo>
                  <a:lnTo>
                    <a:pt x="190500" y="95250"/>
                  </a:lnTo>
                  <a:lnTo>
                    <a:pt x="190500" y="0"/>
                  </a:lnTo>
                  <a:lnTo>
                    <a:pt x="0" y="190500"/>
                  </a:lnTo>
                  <a:lnTo>
                    <a:pt x="190500" y="381000"/>
                  </a:lnTo>
                  <a:lnTo>
                    <a:pt x="190500" y="285750"/>
                  </a:lnTo>
                  <a:lnTo>
                    <a:pt x="1738884" y="285750"/>
                  </a:lnTo>
                  <a:lnTo>
                    <a:pt x="1738884" y="9525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25" dirty="0"/>
              <a:t>npm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5815" y="1191615"/>
            <a:ext cx="5642610" cy="403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182880" indent="-184785">
              <a:lnSpc>
                <a:spcPct val="151000"/>
              </a:lnSpc>
              <a:spcBef>
                <a:spcPts val="95"/>
              </a:spcBef>
              <a:buFont typeface="Arial"/>
              <a:buChar char="•"/>
              <a:tabLst>
                <a:tab pos="198120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(originally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short for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Node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145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Manager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)</a:t>
            </a:r>
            <a:r>
              <a:rPr sz="1450" spc="-1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package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manager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programming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language.</a:t>
            </a:r>
            <a:endParaRPr sz="1450">
              <a:latin typeface="Arial"/>
              <a:cs typeface="Arial"/>
            </a:endParaRPr>
          </a:p>
          <a:p>
            <a:pPr marL="196850" marR="32384" indent="-184785">
              <a:lnSpc>
                <a:spcPct val="151000"/>
              </a:lnSpc>
              <a:spcBef>
                <a:spcPts val="1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 allows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consume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distribute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that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available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registry.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885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registry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online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database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public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paid-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private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5"/>
              </a:spcBef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packages.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registry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accessed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via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npm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tool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endParaRPr sz="1450">
              <a:latin typeface="Arial"/>
              <a:cs typeface="Arial"/>
            </a:endParaRPr>
          </a:p>
          <a:p>
            <a:pPr marL="198120" marR="293370">
              <a:lnSpc>
                <a:spcPct val="151000"/>
              </a:lnSpc>
              <a:spcBef>
                <a:spcPts val="1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available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packages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browsed 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searched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via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npm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website.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90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version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released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January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2010.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current version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10.5.2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released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April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2024.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Official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website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u="sng" spc="-10" dirty="0">
                <a:solidFill>
                  <a:srgbClr val="525254"/>
                </a:solidFill>
                <a:uFill>
                  <a:solidFill>
                    <a:srgbClr val="525254"/>
                  </a:solidFill>
                </a:uFill>
                <a:latin typeface="Arial"/>
                <a:cs typeface="Arial"/>
                <a:hlinkClick r:id="rId2"/>
              </a:rPr>
              <a:t>www.npmjs.com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5435" y="1905000"/>
            <a:ext cx="34290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Components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5" dirty="0"/>
              <a:t>npm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8959215" cy="169608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consists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three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distinct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components: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ts val="2640"/>
              </a:lnSpc>
              <a:spcBef>
                <a:spcPts val="22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website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: 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primary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developers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discover packages,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profiles,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manage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aspects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of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their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5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registry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large database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information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packages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(CLI):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runs 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terminal.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 developers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interact 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npm.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98230" y="4147946"/>
            <a:ext cx="4617085" cy="2215515"/>
            <a:chOff x="2098230" y="4147946"/>
            <a:chExt cx="4617085" cy="22155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7691" y="4219919"/>
              <a:ext cx="4597908" cy="21336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02992" y="4152709"/>
              <a:ext cx="4607560" cy="2205990"/>
            </a:xfrm>
            <a:custGeom>
              <a:avLst/>
              <a:gdLst/>
              <a:ahLst/>
              <a:cxnLst/>
              <a:rect l="l" t="t" r="r" b="b"/>
              <a:pathLst>
                <a:path w="4607559" h="2205990">
                  <a:moveTo>
                    <a:pt x="0" y="2205609"/>
                  </a:moveTo>
                  <a:lnTo>
                    <a:pt x="4607433" y="2205609"/>
                  </a:lnTo>
                  <a:lnTo>
                    <a:pt x="4607433" y="0"/>
                  </a:lnTo>
                  <a:lnTo>
                    <a:pt x="0" y="0"/>
                  </a:lnTo>
                  <a:lnTo>
                    <a:pt x="0" y="2205609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11245" y="3576573"/>
            <a:ext cx="257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website</a:t>
            </a:r>
            <a:r>
              <a:rPr sz="180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registry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npm</a:t>
            </a:r>
            <a:r>
              <a:rPr spc="-35" dirty="0"/>
              <a:t> </a:t>
            </a:r>
            <a:r>
              <a:rPr spc="-10" dirty="0"/>
              <a:t>Installation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878014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automatically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node.js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installation.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However,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gets updated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frequently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than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Node.js,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sure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latest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version.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60450" y="2566797"/>
          <a:ext cx="7391400" cy="2268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50" b="1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Command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npm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test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15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npm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install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npm@latest</a:t>
                      </a:r>
                      <a:r>
                        <a:rPr sz="1450" spc="254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15595">
                        <a:lnSpc>
                          <a:spcPct val="100699"/>
                        </a:lnSpc>
                        <a:spcBef>
                          <a:spcPts val="27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latest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version.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download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latest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658" y="3049981"/>
            <a:ext cx="788606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0" dirty="0">
                <a:latin typeface="Arial"/>
                <a:cs typeface="Arial"/>
              </a:rPr>
              <a:t>Install,</a:t>
            </a:r>
            <a:r>
              <a:rPr sz="3400" b="0" spc="10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Uninstall</a:t>
            </a:r>
            <a:r>
              <a:rPr sz="3400" b="0" spc="25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and</a:t>
            </a:r>
            <a:r>
              <a:rPr sz="3400" b="0" spc="-10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Update</a:t>
            </a:r>
            <a:r>
              <a:rPr sz="3400" b="0" spc="5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of </a:t>
            </a:r>
            <a:r>
              <a:rPr sz="3400" b="0" spc="-10" dirty="0">
                <a:latin typeface="Arial"/>
                <a:cs typeface="Arial"/>
              </a:rPr>
              <a:t>packages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Installing</a:t>
            </a:r>
            <a:r>
              <a:rPr spc="-7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packages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2950" y="1003452"/>
            <a:ext cx="886523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>
              <a:lnSpc>
                <a:spcPct val="150000"/>
              </a:lnSpc>
              <a:spcBef>
                <a:spcPts val="100"/>
              </a:spcBef>
            </a:pP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Packages</a:t>
            </a:r>
            <a:r>
              <a:rPr sz="16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may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contain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multiple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single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module.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Packages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group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together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files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offering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relevant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tools.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6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ways</a:t>
            </a:r>
            <a:r>
              <a:rPr sz="16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6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packages: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locally</a:t>
            </a:r>
            <a:r>
              <a:rPr sz="16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globally.</a:t>
            </a:r>
            <a:endParaRPr sz="1600">
              <a:latin typeface="Arial"/>
              <a:cs typeface="Arial"/>
            </a:endParaRPr>
          </a:p>
          <a:p>
            <a:pPr marL="198755" marR="304800" indent="-186690">
              <a:lnSpc>
                <a:spcPct val="150000"/>
              </a:lnSpc>
              <a:buChar char="•"/>
              <a:tabLst>
                <a:tab pos="19875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6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depend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your</a:t>
            </a:r>
            <a:r>
              <a:rPr sz="16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own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module,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6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locally.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the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choice</a:t>
            </a:r>
            <a:r>
              <a:rPr sz="16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would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6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require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statements,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example.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jQuery,</a:t>
            </a:r>
            <a:r>
              <a:rPr sz="16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Bootstrap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2059939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&lt;packagename&gt;</a:t>
            </a:r>
            <a:endParaRPr sz="1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download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location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6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where you are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running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command.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Installing</a:t>
            </a:r>
            <a:r>
              <a:rPr spc="-6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packages</a:t>
            </a:r>
            <a:r>
              <a:rPr spc="-50" dirty="0"/>
              <a:t> </a:t>
            </a:r>
            <a:r>
              <a:rPr spc="-10" dirty="0"/>
              <a:t>cont…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73" y="1390243"/>
            <a:ext cx="949896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Global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Installation: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 you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 a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tool,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 it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globally.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way,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works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matter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directory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current.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example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grunt,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typescript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98120" marR="4652645" indent="2043430">
              <a:lnSpc>
                <a:spcPct val="151000"/>
              </a:lnSpc>
              <a:spcBef>
                <a:spcPts val="1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 &lt;packagename&gt;</a:t>
            </a:r>
            <a:r>
              <a:rPr sz="1450" spc="3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-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g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download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location:</a:t>
            </a:r>
            <a:endParaRPr sz="14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890"/>
              </a:spcBef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C:\Users\&lt;username&gt;\AppData\Roaming\npm\node_modules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Updating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packages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9732" y="1408023"/>
            <a:ext cx="3749040" cy="403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5080" indent="-186055">
              <a:lnSpc>
                <a:spcPct val="151200"/>
              </a:lnSpc>
              <a:spcBef>
                <a:spcPts val="95"/>
              </a:spcBef>
              <a:buChar char="•"/>
              <a:tabLst>
                <a:tab pos="198120" algn="l"/>
                <a:tab pos="25019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	It's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good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practice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periodically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update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packages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your application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depends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on.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Then,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 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original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developers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have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improved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their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code, your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be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improved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well.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outdated.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 be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few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8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outdated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packages.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same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directory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endParaRPr sz="1450">
              <a:latin typeface="Arial"/>
              <a:cs typeface="Arial"/>
            </a:endParaRPr>
          </a:p>
          <a:p>
            <a:pPr marL="198120" marR="20955">
              <a:lnSpc>
                <a:spcPts val="2640"/>
              </a:lnSpc>
              <a:spcBef>
                <a:spcPts val="22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package.json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file of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that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update.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5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outdated.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 not be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0"/>
              </a:spcBef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results.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383793"/>
            <a:ext cx="33839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NodeJS/NPM</a:t>
            </a:r>
            <a:r>
              <a:rPr sz="1950" b="1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95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525254"/>
                </a:solidFill>
                <a:latin typeface="Arial"/>
                <a:cs typeface="Arial"/>
              </a:rPr>
              <a:t>design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3250" y="2076957"/>
            <a:ext cx="1536700" cy="850900"/>
            <a:chOff x="603250" y="2076957"/>
            <a:chExt cx="1536700" cy="850900"/>
          </a:xfrm>
        </p:grpSpPr>
        <p:sp>
          <p:nvSpPr>
            <p:cNvPr id="6" name="object 6"/>
            <p:cNvSpPr/>
            <p:nvPr/>
          </p:nvSpPr>
          <p:spPr>
            <a:xfrm>
              <a:off x="609600" y="2083307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384300" y="0"/>
                  </a:moveTo>
                  <a:lnTo>
                    <a:pt x="139700" y="0"/>
                  </a:lnTo>
                  <a:lnTo>
                    <a:pt x="95544" y="7116"/>
                  </a:lnTo>
                  <a:lnTo>
                    <a:pt x="57195" y="26936"/>
                  </a:lnTo>
                  <a:lnTo>
                    <a:pt x="26954" y="57168"/>
                  </a:lnTo>
                  <a:lnTo>
                    <a:pt x="7122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22" y="742630"/>
                  </a:lnTo>
                  <a:lnTo>
                    <a:pt x="26954" y="780976"/>
                  </a:lnTo>
                  <a:lnTo>
                    <a:pt x="57195" y="811227"/>
                  </a:lnTo>
                  <a:lnTo>
                    <a:pt x="95544" y="831071"/>
                  </a:lnTo>
                  <a:lnTo>
                    <a:pt x="139700" y="838200"/>
                  </a:lnTo>
                  <a:lnTo>
                    <a:pt x="1384300" y="838200"/>
                  </a:lnTo>
                  <a:lnTo>
                    <a:pt x="1428479" y="831071"/>
                  </a:lnTo>
                  <a:lnTo>
                    <a:pt x="1466831" y="811227"/>
                  </a:lnTo>
                  <a:lnTo>
                    <a:pt x="1497063" y="780976"/>
                  </a:lnTo>
                  <a:lnTo>
                    <a:pt x="1516883" y="742630"/>
                  </a:lnTo>
                  <a:lnTo>
                    <a:pt x="1524000" y="698500"/>
                  </a:lnTo>
                  <a:lnTo>
                    <a:pt x="1524000" y="139700"/>
                  </a:lnTo>
                  <a:lnTo>
                    <a:pt x="1516883" y="95520"/>
                  </a:lnTo>
                  <a:lnTo>
                    <a:pt x="1497063" y="57168"/>
                  </a:lnTo>
                  <a:lnTo>
                    <a:pt x="1466831" y="26936"/>
                  </a:lnTo>
                  <a:lnTo>
                    <a:pt x="1428479" y="7116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2083307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0" y="139700"/>
                  </a:moveTo>
                  <a:lnTo>
                    <a:pt x="7122" y="95520"/>
                  </a:lnTo>
                  <a:lnTo>
                    <a:pt x="26954" y="57168"/>
                  </a:lnTo>
                  <a:lnTo>
                    <a:pt x="57195" y="26936"/>
                  </a:lnTo>
                  <a:lnTo>
                    <a:pt x="95544" y="7116"/>
                  </a:lnTo>
                  <a:lnTo>
                    <a:pt x="139700" y="0"/>
                  </a:lnTo>
                  <a:lnTo>
                    <a:pt x="1384300" y="0"/>
                  </a:lnTo>
                  <a:lnTo>
                    <a:pt x="1428479" y="7116"/>
                  </a:lnTo>
                  <a:lnTo>
                    <a:pt x="1466831" y="26936"/>
                  </a:lnTo>
                  <a:lnTo>
                    <a:pt x="1497063" y="57168"/>
                  </a:lnTo>
                  <a:lnTo>
                    <a:pt x="1516883" y="95520"/>
                  </a:lnTo>
                  <a:lnTo>
                    <a:pt x="1524000" y="139700"/>
                  </a:lnTo>
                  <a:lnTo>
                    <a:pt x="1524000" y="698500"/>
                  </a:lnTo>
                  <a:lnTo>
                    <a:pt x="1516883" y="742630"/>
                  </a:lnTo>
                  <a:lnTo>
                    <a:pt x="1497063" y="780976"/>
                  </a:lnTo>
                  <a:lnTo>
                    <a:pt x="1466831" y="811227"/>
                  </a:lnTo>
                  <a:lnTo>
                    <a:pt x="1428479" y="831071"/>
                  </a:lnTo>
                  <a:lnTo>
                    <a:pt x="1384300" y="838200"/>
                  </a:lnTo>
                  <a:lnTo>
                    <a:pt x="139700" y="838200"/>
                  </a:lnTo>
                  <a:lnTo>
                    <a:pt x="95544" y="831071"/>
                  </a:lnTo>
                  <a:lnTo>
                    <a:pt x="57195" y="811227"/>
                  </a:lnTo>
                  <a:lnTo>
                    <a:pt x="26954" y="780976"/>
                  </a:lnTo>
                  <a:lnTo>
                    <a:pt x="7122" y="742630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6544" y="2200147"/>
            <a:ext cx="1149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 marR="5080" indent="-2216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NodeJS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06314" y="2070861"/>
            <a:ext cx="1841500" cy="850900"/>
            <a:chOff x="5306314" y="2070861"/>
            <a:chExt cx="1841500" cy="850900"/>
          </a:xfrm>
        </p:grpSpPr>
        <p:sp>
          <p:nvSpPr>
            <p:cNvPr id="10" name="object 10"/>
            <p:cNvSpPr/>
            <p:nvPr/>
          </p:nvSpPr>
          <p:spPr>
            <a:xfrm>
              <a:off x="5312664" y="2077211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16891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689100" y="838200"/>
                  </a:lnTo>
                  <a:lnTo>
                    <a:pt x="1733279" y="831083"/>
                  </a:lnTo>
                  <a:lnTo>
                    <a:pt x="1771631" y="811263"/>
                  </a:lnTo>
                  <a:lnTo>
                    <a:pt x="1801863" y="781031"/>
                  </a:lnTo>
                  <a:lnTo>
                    <a:pt x="1821683" y="742679"/>
                  </a:lnTo>
                  <a:lnTo>
                    <a:pt x="1828800" y="698500"/>
                  </a:lnTo>
                  <a:lnTo>
                    <a:pt x="1828800" y="139700"/>
                  </a:lnTo>
                  <a:lnTo>
                    <a:pt x="1821683" y="95520"/>
                  </a:lnTo>
                  <a:lnTo>
                    <a:pt x="1801863" y="57168"/>
                  </a:lnTo>
                  <a:lnTo>
                    <a:pt x="1771631" y="26936"/>
                  </a:lnTo>
                  <a:lnTo>
                    <a:pt x="1733279" y="7116"/>
                  </a:lnTo>
                  <a:lnTo>
                    <a:pt x="168910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2664" y="2077211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689100" y="0"/>
                  </a:lnTo>
                  <a:lnTo>
                    <a:pt x="1733279" y="7116"/>
                  </a:lnTo>
                  <a:lnTo>
                    <a:pt x="1771631" y="26936"/>
                  </a:lnTo>
                  <a:lnTo>
                    <a:pt x="1801863" y="57168"/>
                  </a:lnTo>
                  <a:lnTo>
                    <a:pt x="1821683" y="95520"/>
                  </a:lnTo>
                  <a:lnTo>
                    <a:pt x="1828800" y="139700"/>
                  </a:lnTo>
                  <a:lnTo>
                    <a:pt x="1828800" y="698500"/>
                  </a:lnTo>
                  <a:lnTo>
                    <a:pt x="1821683" y="742679"/>
                  </a:lnTo>
                  <a:lnTo>
                    <a:pt x="1801863" y="781031"/>
                  </a:lnTo>
                  <a:lnTo>
                    <a:pt x="1771631" y="811263"/>
                  </a:lnTo>
                  <a:lnTo>
                    <a:pt x="1733279" y="831083"/>
                  </a:lnTo>
                  <a:lnTo>
                    <a:pt x="16891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44692" y="2331846"/>
            <a:ext cx="1364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84677" y="2070861"/>
            <a:ext cx="1666239" cy="927100"/>
            <a:chOff x="2884677" y="2070861"/>
            <a:chExt cx="1666239" cy="927100"/>
          </a:xfrm>
        </p:grpSpPr>
        <p:sp>
          <p:nvSpPr>
            <p:cNvPr id="14" name="object 14"/>
            <p:cNvSpPr/>
            <p:nvPr/>
          </p:nvSpPr>
          <p:spPr>
            <a:xfrm>
              <a:off x="2891027" y="2077211"/>
              <a:ext cx="1653539" cy="914400"/>
            </a:xfrm>
            <a:custGeom>
              <a:avLst/>
              <a:gdLst/>
              <a:ahLst/>
              <a:cxnLst/>
              <a:rect l="l" t="t" r="r" b="b"/>
              <a:pathLst>
                <a:path w="1653539" h="914400">
                  <a:moveTo>
                    <a:pt x="1501139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501139" y="914400"/>
                  </a:lnTo>
                  <a:lnTo>
                    <a:pt x="1549322" y="906633"/>
                  </a:lnTo>
                  <a:lnTo>
                    <a:pt x="1591159" y="885005"/>
                  </a:lnTo>
                  <a:lnTo>
                    <a:pt x="1624145" y="852019"/>
                  </a:lnTo>
                  <a:lnTo>
                    <a:pt x="1645773" y="810182"/>
                  </a:lnTo>
                  <a:lnTo>
                    <a:pt x="1653539" y="762000"/>
                  </a:lnTo>
                  <a:lnTo>
                    <a:pt x="1653539" y="152400"/>
                  </a:lnTo>
                  <a:lnTo>
                    <a:pt x="1645773" y="104217"/>
                  </a:lnTo>
                  <a:lnTo>
                    <a:pt x="1624145" y="62380"/>
                  </a:lnTo>
                  <a:lnTo>
                    <a:pt x="1591159" y="29394"/>
                  </a:lnTo>
                  <a:lnTo>
                    <a:pt x="1549322" y="7766"/>
                  </a:lnTo>
                  <a:lnTo>
                    <a:pt x="150113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1027" y="2077211"/>
              <a:ext cx="1653539" cy="914400"/>
            </a:xfrm>
            <a:custGeom>
              <a:avLst/>
              <a:gdLst/>
              <a:ahLst/>
              <a:cxnLst/>
              <a:rect l="l" t="t" r="r" b="b"/>
              <a:pathLst>
                <a:path w="1653539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501139" y="0"/>
                  </a:lnTo>
                  <a:lnTo>
                    <a:pt x="1549322" y="7766"/>
                  </a:lnTo>
                  <a:lnTo>
                    <a:pt x="1591159" y="29394"/>
                  </a:lnTo>
                  <a:lnTo>
                    <a:pt x="1624145" y="62380"/>
                  </a:lnTo>
                  <a:lnTo>
                    <a:pt x="1645773" y="104217"/>
                  </a:lnTo>
                  <a:lnTo>
                    <a:pt x="1653539" y="152400"/>
                  </a:lnTo>
                  <a:lnTo>
                    <a:pt x="1653539" y="762000"/>
                  </a:lnTo>
                  <a:lnTo>
                    <a:pt x="1645773" y="810182"/>
                  </a:lnTo>
                  <a:lnTo>
                    <a:pt x="1624145" y="852019"/>
                  </a:lnTo>
                  <a:lnTo>
                    <a:pt x="1591159" y="885005"/>
                  </a:lnTo>
                  <a:lnTo>
                    <a:pt x="1549322" y="906633"/>
                  </a:lnTo>
                  <a:lnTo>
                    <a:pt x="1501139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99586" y="2232786"/>
            <a:ext cx="83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JS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Modules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7250" y="2070861"/>
            <a:ext cx="7312659" cy="850900"/>
            <a:chOff x="2127250" y="2070861"/>
            <a:chExt cx="7312659" cy="850900"/>
          </a:xfrm>
        </p:grpSpPr>
        <p:sp>
          <p:nvSpPr>
            <p:cNvPr id="18" name="object 18"/>
            <p:cNvSpPr/>
            <p:nvPr/>
          </p:nvSpPr>
          <p:spPr>
            <a:xfrm>
              <a:off x="2133600" y="2427731"/>
              <a:ext cx="757555" cy="208915"/>
            </a:xfrm>
            <a:custGeom>
              <a:avLst/>
              <a:gdLst/>
              <a:ahLst/>
              <a:cxnLst/>
              <a:rect l="l" t="t" r="r" b="b"/>
              <a:pathLst>
                <a:path w="757555" h="208914">
                  <a:moveTo>
                    <a:pt x="653033" y="0"/>
                  </a:moveTo>
                  <a:lnTo>
                    <a:pt x="653033" y="52196"/>
                  </a:lnTo>
                  <a:lnTo>
                    <a:pt x="0" y="52196"/>
                  </a:lnTo>
                  <a:lnTo>
                    <a:pt x="0" y="156590"/>
                  </a:lnTo>
                  <a:lnTo>
                    <a:pt x="653033" y="156590"/>
                  </a:lnTo>
                  <a:lnTo>
                    <a:pt x="653033" y="208787"/>
                  </a:lnTo>
                  <a:lnTo>
                    <a:pt x="757427" y="104393"/>
                  </a:lnTo>
                  <a:lnTo>
                    <a:pt x="65303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3600" y="2427731"/>
              <a:ext cx="757555" cy="208915"/>
            </a:xfrm>
            <a:custGeom>
              <a:avLst/>
              <a:gdLst/>
              <a:ahLst/>
              <a:cxnLst/>
              <a:rect l="l" t="t" r="r" b="b"/>
              <a:pathLst>
                <a:path w="757555" h="208914">
                  <a:moveTo>
                    <a:pt x="0" y="52196"/>
                  </a:moveTo>
                  <a:lnTo>
                    <a:pt x="653033" y="52196"/>
                  </a:lnTo>
                  <a:lnTo>
                    <a:pt x="653033" y="0"/>
                  </a:lnTo>
                  <a:lnTo>
                    <a:pt x="757427" y="104393"/>
                  </a:lnTo>
                  <a:lnTo>
                    <a:pt x="653033" y="208787"/>
                  </a:lnTo>
                  <a:lnTo>
                    <a:pt x="653033" y="156590"/>
                  </a:lnTo>
                  <a:lnTo>
                    <a:pt x="0" y="156590"/>
                  </a:lnTo>
                  <a:lnTo>
                    <a:pt x="0" y="5219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44567" y="2427731"/>
              <a:ext cx="757555" cy="208915"/>
            </a:xfrm>
            <a:custGeom>
              <a:avLst/>
              <a:gdLst/>
              <a:ahLst/>
              <a:cxnLst/>
              <a:rect l="l" t="t" r="r" b="b"/>
              <a:pathLst>
                <a:path w="757554" h="208914">
                  <a:moveTo>
                    <a:pt x="653034" y="0"/>
                  </a:moveTo>
                  <a:lnTo>
                    <a:pt x="653034" y="52196"/>
                  </a:lnTo>
                  <a:lnTo>
                    <a:pt x="0" y="52196"/>
                  </a:lnTo>
                  <a:lnTo>
                    <a:pt x="0" y="156590"/>
                  </a:lnTo>
                  <a:lnTo>
                    <a:pt x="653034" y="156590"/>
                  </a:lnTo>
                  <a:lnTo>
                    <a:pt x="653034" y="208787"/>
                  </a:lnTo>
                  <a:lnTo>
                    <a:pt x="757428" y="104393"/>
                  </a:lnTo>
                  <a:lnTo>
                    <a:pt x="65303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44567" y="2427731"/>
              <a:ext cx="757555" cy="208915"/>
            </a:xfrm>
            <a:custGeom>
              <a:avLst/>
              <a:gdLst/>
              <a:ahLst/>
              <a:cxnLst/>
              <a:rect l="l" t="t" r="r" b="b"/>
              <a:pathLst>
                <a:path w="757554" h="208914">
                  <a:moveTo>
                    <a:pt x="0" y="52196"/>
                  </a:moveTo>
                  <a:lnTo>
                    <a:pt x="653034" y="52196"/>
                  </a:lnTo>
                  <a:lnTo>
                    <a:pt x="653034" y="0"/>
                  </a:lnTo>
                  <a:lnTo>
                    <a:pt x="757428" y="104393"/>
                  </a:lnTo>
                  <a:lnTo>
                    <a:pt x="653034" y="208787"/>
                  </a:lnTo>
                  <a:lnTo>
                    <a:pt x="653034" y="156590"/>
                  </a:lnTo>
                  <a:lnTo>
                    <a:pt x="0" y="156590"/>
                  </a:lnTo>
                  <a:lnTo>
                    <a:pt x="0" y="5219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09559" y="2077211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13843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384300" y="838200"/>
                  </a:lnTo>
                  <a:lnTo>
                    <a:pt x="1428430" y="831083"/>
                  </a:lnTo>
                  <a:lnTo>
                    <a:pt x="1466776" y="811263"/>
                  </a:lnTo>
                  <a:lnTo>
                    <a:pt x="1497027" y="781031"/>
                  </a:lnTo>
                  <a:lnTo>
                    <a:pt x="1516871" y="742679"/>
                  </a:lnTo>
                  <a:lnTo>
                    <a:pt x="1524000" y="698500"/>
                  </a:lnTo>
                  <a:lnTo>
                    <a:pt x="1524000" y="139700"/>
                  </a:lnTo>
                  <a:lnTo>
                    <a:pt x="1516871" y="95520"/>
                  </a:lnTo>
                  <a:lnTo>
                    <a:pt x="1497027" y="57168"/>
                  </a:lnTo>
                  <a:lnTo>
                    <a:pt x="1466776" y="26936"/>
                  </a:lnTo>
                  <a:lnTo>
                    <a:pt x="1428430" y="7116"/>
                  </a:lnTo>
                  <a:lnTo>
                    <a:pt x="13843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9559" y="2077211"/>
              <a:ext cx="1524000" cy="838200"/>
            </a:xfrm>
            <a:custGeom>
              <a:avLst/>
              <a:gdLst/>
              <a:ahLst/>
              <a:cxnLst/>
              <a:rect l="l" t="t" r="r" b="b"/>
              <a:pathLst>
                <a:path w="15240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384300" y="0"/>
                  </a:lnTo>
                  <a:lnTo>
                    <a:pt x="1428430" y="7116"/>
                  </a:lnTo>
                  <a:lnTo>
                    <a:pt x="1466776" y="26936"/>
                  </a:lnTo>
                  <a:lnTo>
                    <a:pt x="1497027" y="57168"/>
                  </a:lnTo>
                  <a:lnTo>
                    <a:pt x="1516871" y="95520"/>
                  </a:lnTo>
                  <a:lnTo>
                    <a:pt x="1524000" y="139700"/>
                  </a:lnTo>
                  <a:lnTo>
                    <a:pt x="1524000" y="698500"/>
                  </a:lnTo>
                  <a:lnTo>
                    <a:pt x="1516871" y="742679"/>
                  </a:lnTo>
                  <a:lnTo>
                    <a:pt x="1497027" y="781031"/>
                  </a:lnTo>
                  <a:lnTo>
                    <a:pt x="1466776" y="811263"/>
                  </a:lnTo>
                  <a:lnTo>
                    <a:pt x="1428430" y="831083"/>
                  </a:lnTo>
                  <a:lnTo>
                    <a:pt x="13843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55447" y="6051803"/>
            <a:ext cx="2924810" cy="702945"/>
          </a:xfrm>
          <a:custGeom>
            <a:avLst/>
            <a:gdLst/>
            <a:ahLst/>
            <a:cxnLst/>
            <a:rect l="l" t="t" r="r" b="b"/>
            <a:pathLst>
              <a:path w="2924810" h="702945">
                <a:moveTo>
                  <a:pt x="0" y="702564"/>
                </a:moveTo>
                <a:lnTo>
                  <a:pt x="2924556" y="702564"/>
                </a:lnTo>
                <a:lnTo>
                  <a:pt x="2924556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ln w="3175">
            <a:solidFill>
              <a:srgbClr val="525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7035" y="6069888"/>
            <a:ext cx="29216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Installer</a:t>
            </a:r>
            <a:r>
              <a:rPr sz="2000" b="1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NodeJS</a:t>
            </a:r>
            <a:endParaRPr sz="200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Browser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Google</a:t>
            </a:r>
            <a:r>
              <a:rPr sz="2000" spc="-7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Chrome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5447" y="5722620"/>
            <a:ext cx="2924810" cy="329565"/>
          </a:xfrm>
          <a:custGeom>
            <a:avLst/>
            <a:gdLst/>
            <a:ahLst/>
            <a:cxnLst/>
            <a:rect l="l" t="t" r="r" b="b"/>
            <a:pathLst>
              <a:path w="2924810" h="329564">
                <a:moveTo>
                  <a:pt x="0" y="329183"/>
                </a:moveTo>
                <a:lnTo>
                  <a:pt x="2924556" y="329183"/>
                </a:lnTo>
                <a:lnTo>
                  <a:pt x="2924556" y="0"/>
                </a:lnTo>
                <a:lnTo>
                  <a:pt x="0" y="0"/>
                </a:lnTo>
                <a:lnTo>
                  <a:pt x="0" y="329183"/>
                </a:lnTo>
                <a:close/>
              </a:path>
            </a:pathLst>
          </a:custGeom>
          <a:ln w="12700">
            <a:solidFill>
              <a:srgbClr val="015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55447" y="5722620"/>
            <a:ext cx="2924810" cy="329565"/>
          </a:xfrm>
          <a:prstGeom prst="rect">
            <a:avLst/>
          </a:prstGeom>
          <a:solidFill>
            <a:srgbClr val="79CD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S/W</a:t>
            </a:r>
            <a:r>
              <a:rPr sz="1800" b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25254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71866" y="2331846"/>
            <a:ext cx="1202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npm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749285" y="4138929"/>
            <a:ext cx="1841500" cy="850900"/>
            <a:chOff x="7749285" y="4138929"/>
            <a:chExt cx="1841500" cy="850900"/>
          </a:xfrm>
        </p:grpSpPr>
        <p:sp>
          <p:nvSpPr>
            <p:cNvPr id="30" name="object 30"/>
            <p:cNvSpPr/>
            <p:nvPr/>
          </p:nvSpPr>
          <p:spPr>
            <a:xfrm>
              <a:off x="7755635" y="4145279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1689100" y="0"/>
                  </a:moveTo>
                  <a:lnTo>
                    <a:pt x="139700" y="0"/>
                  </a:lnTo>
                  <a:lnTo>
                    <a:pt x="95520" y="7116"/>
                  </a:lnTo>
                  <a:lnTo>
                    <a:pt x="57168" y="26936"/>
                  </a:lnTo>
                  <a:lnTo>
                    <a:pt x="26936" y="57168"/>
                  </a:lnTo>
                  <a:lnTo>
                    <a:pt x="7116" y="95520"/>
                  </a:lnTo>
                  <a:lnTo>
                    <a:pt x="0" y="139700"/>
                  </a:lnTo>
                  <a:lnTo>
                    <a:pt x="0" y="698500"/>
                  </a:lnTo>
                  <a:lnTo>
                    <a:pt x="7116" y="742679"/>
                  </a:lnTo>
                  <a:lnTo>
                    <a:pt x="26936" y="781031"/>
                  </a:lnTo>
                  <a:lnTo>
                    <a:pt x="57168" y="811263"/>
                  </a:lnTo>
                  <a:lnTo>
                    <a:pt x="95520" y="831083"/>
                  </a:lnTo>
                  <a:lnTo>
                    <a:pt x="139700" y="838200"/>
                  </a:lnTo>
                  <a:lnTo>
                    <a:pt x="1689100" y="838200"/>
                  </a:lnTo>
                  <a:lnTo>
                    <a:pt x="1733279" y="831083"/>
                  </a:lnTo>
                  <a:lnTo>
                    <a:pt x="1771631" y="811263"/>
                  </a:lnTo>
                  <a:lnTo>
                    <a:pt x="1801863" y="781031"/>
                  </a:lnTo>
                  <a:lnTo>
                    <a:pt x="1821683" y="742679"/>
                  </a:lnTo>
                  <a:lnTo>
                    <a:pt x="1828800" y="698500"/>
                  </a:lnTo>
                  <a:lnTo>
                    <a:pt x="1828800" y="139700"/>
                  </a:lnTo>
                  <a:lnTo>
                    <a:pt x="1821683" y="95520"/>
                  </a:lnTo>
                  <a:lnTo>
                    <a:pt x="1801863" y="57168"/>
                  </a:lnTo>
                  <a:lnTo>
                    <a:pt x="1771631" y="26936"/>
                  </a:lnTo>
                  <a:lnTo>
                    <a:pt x="1733279" y="7116"/>
                  </a:lnTo>
                  <a:lnTo>
                    <a:pt x="16891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55635" y="4145279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0" y="139700"/>
                  </a:moveTo>
                  <a:lnTo>
                    <a:pt x="7116" y="95520"/>
                  </a:lnTo>
                  <a:lnTo>
                    <a:pt x="26936" y="57168"/>
                  </a:lnTo>
                  <a:lnTo>
                    <a:pt x="57168" y="26936"/>
                  </a:lnTo>
                  <a:lnTo>
                    <a:pt x="95520" y="7116"/>
                  </a:lnTo>
                  <a:lnTo>
                    <a:pt x="139700" y="0"/>
                  </a:lnTo>
                  <a:lnTo>
                    <a:pt x="1689100" y="0"/>
                  </a:lnTo>
                  <a:lnTo>
                    <a:pt x="1733279" y="7116"/>
                  </a:lnTo>
                  <a:lnTo>
                    <a:pt x="1771631" y="26936"/>
                  </a:lnTo>
                  <a:lnTo>
                    <a:pt x="1801863" y="57168"/>
                  </a:lnTo>
                  <a:lnTo>
                    <a:pt x="1821683" y="95520"/>
                  </a:lnTo>
                  <a:lnTo>
                    <a:pt x="1828800" y="139700"/>
                  </a:lnTo>
                  <a:lnTo>
                    <a:pt x="1828800" y="698500"/>
                  </a:lnTo>
                  <a:lnTo>
                    <a:pt x="1821683" y="742679"/>
                  </a:lnTo>
                  <a:lnTo>
                    <a:pt x="1801863" y="781031"/>
                  </a:lnTo>
                  <a:lnTo>
                    <a:pt x="1771631" y="811263"/>
                  </a:lnTo>
                  <a:lnTo>
                    <a:pt x="1733279" y="831083"/>
                  </a:lnTo>
                  <a:lnTo>
                    <a:pt x="1689100" y="838200"/>
                  </a:lnTo>
                  <a:lnTo>
                    <a:pt x="139700" y="838200"/>
                  </a:lnTo>
                  <a:lnTo>
                    <a:pt x="95520" y="831083"/>
                  </a:lnTo>
                  <a:lnTo>
                    <a:pt x="57168" y="811263"/>
                  </a:lnTo>
                  <a:lnTo>
                    <a:pt x="26936" y="781031"/>
                  </a:lnTo>
                  <a:lnTo>
                    <a:pt x="7116" y="742679"/>
                  </a:lnTo>
                  <a:lnTo>
                    <a:pt x="0" y="698500"/>
                  </a:lnTo>
                  <a:lnTo>
                    <a:pt x="0" y="1397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943215" y="4262704"/>
            <a:ext cx="14535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npm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662929" y="4138929"/>
            <a:ext cx="1513840" cy="927100"/>
            <a:chOff x="5662929" y="4138929"/>
            <a:chExt cx="1513840" cy="927100"/>
          </a:xfrm>
        </p:grpSpPr>
        <p:sp>
          <p:nvSpPr>
            <p:cNvPr id="34" name="object 34"/>
            <p:cNvSpPr/>
            <p:nvPr/>
          </p:nvSpPr>
          <p:spPr>
            <a:xfrm>
              <a:off x="5669279" y="4145279"/>
              <a:ext cx="1501140" cy="914400"/>
            </a:xfrm>
            <a:custGeom>
              <a:avLst/>
              <a:gdLst/>
              <a:ahLst/>
              <a:cxnLst/>
              <a:rect l="l" t="t" r="r" b="b"/>
              <a:pathLst>
                <a:path w="1501140" h="914400">
                  <a:moveTo>
                    <a:pt x="134874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348740" y="914400"/>
                  </a:lnTo>
                  <a:lnTo>
                    <a:pt x="1396922" y="906633"/>
                  </a:lnTo>
                  <a:lnTo>
                    <a:pt x="1438759" y="885005"/>
                  </a:lnTo>
                  <a:lnTo>
                    <a:pt x="1471745" y="852019"/>
                  </a:lnTo>
                  <a:lnTo>
                    <a:pt x="1493373" y="810182"/>
                  </a:lnTo>
                  <a:lnTo>
                    <a:pt x="1501140" y="762000"/>
                  </a:lnTo>
                  <a:lnTo>
                    <a:pt x="1501140" y="152400"/>
                  </a:lnTo>
                  <a:lnTo>
                    <a:pt x="1493373" y="104217"/>
                  </a:lnTo>
                  <a:lnTo>
                    <a:pt x="1471745" y="62380"/>
                  </a:lnTo>
                  <a:lnTo>
                    <a:pt x="1438759" y="29394"/>
                  </a:lnTo>
                  <a:lnTo>
                    <a:pt x="1396922" y="7766"/>
                  </a:lnTo>
                  <a:lnTo>
                    <a:pt x="134874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69279" y="4145279"/>
              <a:ext cx="1501140" cy="914400"/>
            </a:xfrm>
            <a:custGeom>
              <a:avLst/>
              <a:gdLst/>
              <a:ahLst/>
              <a:cxnLst/>
              <a:rect l="l" t="t" r="r" b="b"/>
              <a:pathLst>
                <a:path w="150114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348740" y="0"/>
                  </a:lnTo>
                  <a:lnTo>
                    <a:pt x="1396922" y="7766"/>
                  </a:lnTo>
                  <a:lnTo>
                    <a:pt x="1438759" y="29394"/>
                  </a:lnTo>
                  <a:lnTo>
                    <a:pt x="1471745" y="62380"/>
                  </a:lnTo>
                  <a:lnTo>
                    <a:pt x="1493373" y="104217"/>
                  </a:lnTo>
                  <a:lnTo>
                    <a:pt x="1501140" y="152400"/>
                  </a:lnTo>
                  <a:lnTo>
                    <a:pt x="1501140" y="762000"/>
                  </a:lnTo>
                  <a:lnTo>
                    <a:pt x="1493373" y="810182"/>
                  </a:lnTo>
                  <a:lnTo>
                    <a:pt x="1471745" y="852019"/>
                  </a:lnTo>
                  <a:lnTo>
                    <a:pt x="1438759" y="885005"/>
                  </a:lnTo>
                  <a:lnTo>
                    <a:pt x="1396922" y="906633"/>
                  </a:lnTo>
                  <a:lnTo>
                    <a:pt x="134874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699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812282" y="4301490"/>
            <a:ext cx="121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installing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packages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73654" y="4146550"/>
            <a:ext cx="1666239" cy="919480"/>
            <a:chOff x="3073654" y="4146550"/>
            <a:chExt cx="1666239" cy="919480"/>
          </a:xfrm>
        </p:grpSpPr>
        <p:sp>
          <p:nvSpPr>
            <p:cNvPr id="38" name="object 38"/>
            <p:cNvSpPr/>
            <p:nvPr/>
          </p:nvSpPr>
          <p:spPr>
            <a:xfrm>
              <a:off x="3080004" y="4152900"/>
              <a:ext cx="1653539" cy="906780"/>
            </a:xfrm>
            <a:custGeom>
              <a:avLst/>
              <a:gdLst/>
              <a:ahLst/>
              <a:cxnLst/>
              <a:rect l="l" t="t" r="r" b="b"/>
              <a:pathLst>
                <a:path w="1653539" h="906779">
                  <a:moveTo>
                    <a:pt x="1502409" y="0"/>
                  </a:moveTo>
                  <a:lnTo>
                    <a:pt x="151129" y="0"/>
                  </a:lnTo>
                  <a:lnTo>
                    <a:pt x="103371" y="7707"/>
                  </a:lnTo>
                  <a:lnTo>
                    <a:pt x="61886" y="29167"/>
                  </a:lnTo>
                  <a:lnTo>
                    <a:pt x="29167" y="61886"/>
                  </a:lnTo>
                  <a:lnTo>
                    <a:pt x="7707" y="103371"/>
                  </a:lnTo>
                  <a:lnTo>
                    <a:pt x="0" y="151130"/>
                  </a:lnTo>
                  <a:lnTo>
                    <a:pt x="0" y="755650"/>
                  </a:lnTo>
                  <a:lnTo>
                    <a:pt x="7707" y="803408"/>
                  </a:lnTo>
                  <a:lnTo>
                    <a:pt x="29167" y="844893"/>
                  </a:lnTo>
                  <a:lnTo>
                    <a:pt x="61886" y="877612"/>
                  </a:lnTo>
                  <a:lnTo>
                    <a:pt x="103371" y="899072"/>
                  </a:lnTo>
                  <a:lnTo>
                    <a:pt x="151129" y="906780"/>
                  </a:lnTo>
                  <a:lnTo>
                    <a:pt x="1502409" y="906780"/>
                  </a:lnTo>
                  <a:lnTo>
                    <a:pt x="1550168" y="899072"/>
                  </a:lnTo>
                  <a:lnTo>
                    <a:pt x="1591653" y="877612"/>
                  </a:lnTo>
                  <a:lnTo>
                    <a:pt x="1624372" y="844893"/>
                  </a:lnTo>
                  <a:lnTo>
                    <a:pt x="1645832" y="803408"/>
                  </a:lnTo>
                  <a:lnTo>
                    <a:pt x="1653540" y="755650"/>
                  </a:lnTo>
                  <a:lnTo>
                    <a:pt x="1653540" y="151130"/>
                  </a:lnTo>
                  <a:lnTo>
                    <a:pt x="1645832" y="103371"/>
                  </a:lnTo>
                  <a:lnTo>
                    <a:pt x="1624372" y="61886"/>
                  </a:lnTo>
                  <a:lnTo>
                    <a:pt x="1591653" y="29167"/>
                  </a:lnTo>
                  <a:lnTo>
                    <a:pt x="1550168" y="7707"/>
                  </a:lnTo>
                  <a:lnTo>
                    <a:pt x="150240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80004" y="4152900"/>
              <a:ext cx="1653539" cy="906780"/>
            </a:xfrm>
            <a:custGeom>
              <a:avLst/>
              <a:gdLst/>
              <a:ahLst/>
              <a:cxnLst/>
              <a:rect l="l" t="t" r="r" b="b"/>
              <a:pathLst>
                <a:path w="1653539" h="906779">
                  <a:moveTo>
                    <a:pt x="0" y="151130"/>
                  </a:moveTo>
                  <a:lnTo>
                    <a:pt x="7707" y="103371"/>
                  </a:lnTo>
                  <a:lnTo>
                    <a:pt x="29167" y="61886"/>
                  </a:lnTo>
                  <a:lnTo>
                    <a:pt x="61886" y="29167"/>
                  </a:lnTo>
                  <a:lnTo>
                    <a:pt x="103371" y="7707"/>
                  </a:lnTo>
                  <a:lnTo>
                    <a:pt x="151129" y="0"/>
                  </a:lnTo>
                  <a:lnTo>
                    <a:pt x="1502409" y="0"/>
                  </a:lnTo>
                  <a:lnTo>
                    <a:pt x="1550168" y="7707"/>
                  </a:lnTo>
                  <a:lnTo>
                    <a:pt x="1591653" y="29167"/>
                  </a:lnTo>
                  <a:lnTo>
                    <a:pt x="1624372" y="61886"/>
                  </a:lnTo>
                  <a:lnTo>
                    <a:pt x="1645832" y="103371"/>
                  </a:lnTo>
                  <a:lnTo>
                    <a:pt x="1653540" y="151130"/>
                  </a:lnTo>
                  <a:lnTo>
                    <a:pt x="1653540" y="755650"/>
                  </a:lnTo>
                  <a:lnTo>
                    <a:pt x="1645832" y="803408"/>
                  </a:lnTo>
                  <a:lnTo>
                    <a:pt x="1624372" y="844893"/>
                  </a:lnTo>
                  <a:lnTo>
                    <a:pt x="1591653" y="877612"/>
                  </a:lnTo>
                  <a:lnTo>
                    <a:pt x="1550168" y="899072"/>
                  </a:lnTo>
                  <a:lnTo>
                    <a:pt x="1502409" y="906780"/>
                  </a:lnTo>
                  <a:lnTo>
                    <a:pt x="151129" y="906780"/>
                  </a:lnTo>
                  <a:lnTo>
                    <a:pt x="103371" y="899072"/>
                  </a:lnTo>
                  <a:lnTo>
                    <a:pt x="61886" y="877612"/>
                  </a:lnTo>
                  <a:lnTo>
                    <a:pt x="29167" y="844893"/>
                  </a:lnTo>
                  <a:lnTo>
                    <a:pt x="7707" y="803408"/>
                  </a:lnTo>
                  <a:lnTo>
                    <a:pt x="0" y="755650"/>
                  </a:lnTo>
                  <a:lnTo>
                    <a:pt x="0" y="151130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98697" y="4304487"/>
            <a:ext cx="1216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updating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packages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9930" y="4146550"/>
            <a:ext cx="1664970" cy="927100"/>
            <a:chOff x="709930" y="4146550"/>
            <a:chExt cx="1664970" cy="927100"/>
          </a:xfrm>
        </p:grpSpPr>
        <p:sp>
          <p:nvSpPr>
            <p:cNvPr id="42" name="object 42"/>
            <p:cNvSpPr/>
            <p:nvPr/>
          </p:nvSpPr>
          <p:spPr>
            <a:xfrm>
              <a:off x="716280" y="4152900"/>
              <a:ext cx="1652270" cy="914400"/>
            </a:xfrm>
            <a:custGeom>
              <a:avLst/>
              <a:gdLst/>
              <a:ahLst/>
              <a:cxnLst/>
              <a:rect l="l" t="t" r="r" b="b"/>
              <a:pathLst>
                <a:path w="1652270" h="914400">
                  <a:moveTo>
                    <a:pt x="1499615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1499615" y="914400"/>
                  </a:lnTo>
                  <a:lnTo>
                    <a:pt x="1547798" y="906633"/>
                  </a:lnTo>
                  <a:lnTo>
                    <a:pt x="1589635" y="885005"/>
                  </a:lnTo>
                  <a:lnTo>
                    <a:pt x="1622621" y="852019"/>
                  </a:lnTo>
                  <a:lnTo>
                    <a:pt x="1644249" y="810182"/>
                  </a:lnTo>
                  <a:lnTo>
                    <a:pt x="1652015" y="762000"/>
                  </a:lnTo>
                  <a:lnTo>
                    <a:pt x="1652015" y="152400"/>
                  </a:lnTo>
                  <a:lnTo>
                    <a:pt x="1644249" y="104217"/>
                  </a:lnTo>
                  <a:lnTo>
                    <a:pt x="1622621" y="62380"/>
                  </a:lnTo>
                  <a:lnTo>
                    <a:pt x="1589635" y="29394"/>
                  </a:lnTo>
                  <a:lnTo>
                    <a:pt x="1547798" y="7766"/>
                  </a:lnTo>
                  <a:lnTo>
                    <a:pt x="1499615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280" y="4152900"/>
              <a:ext cx="1652270" cy="914400"/>
            </a:xfrm>
            <a:custGeom>
              <a:avLst/>
              <a:gdLst/>
              <a:ahLst/>
              <a:cxnLst/>
              <a:rect l="l" t="t" r="r" b="b"/>
              <a:pathLst>
                <a:path w="1652270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1499615" y="0"/>
                  </a:lnTo>
                  <a:lnTo>
                    <a:pt x="1547798" y="7766"/>
                  </a:lnTo>
                  <a:lnTo>
                    <a:pt x="1589635" y="29394"/>
                  </a:lnTo>
                  <a:lnTo>
                    <a:pt x="1622621" y="62380"/>
                  </a:lnTo>
                  <a:lnTo>
                    <a:pt x="1644249" y="104217"/>
                  </a:lnTo>
                  <a:lnTo>
                    <a:pt x="1652015" y="152400"/>
                  </a:lnTo>
                  <a:lnTo>
                    <a:pt x="1652015" y="762000"/>
                  </a:lnTo>
                  <a:lnTo>
                    <a:pt x="1644249" y="810182"/>
                  </a:lnTo>
                  <a:lnTo>
                    <a:pt x="1622621" y="852019"/>
                  </a:lnTo>
                  <a:lnTo>
                    <a:pt x="1589635" y="885005"/>
                  </a:lnTo>
                  <a:lnTo>
                    <a:pt x="1547798" y="906633"/>
                  </a:lnTo>
                  <a:lnTo>
                    <a:pt x="1499615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23950" y="4308475"/>
            <a:ext cx="1235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uninstalling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packages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377185" y="1159520"/>
            <a:ext cx="6428740" cy="3551554"/>
            <a:chOff x="2377185" y="1159520"/>
            <a:chExt cx="6428740" cy="3551554"/>
          </a:xfrm>
        </p:grpSpPr>
        <p:sp>
          <p:nvSpPr>
            <p:cNvPr id="46" name="object 46"/>
            <p:cNvSpPr/>
            <p:nvPr/>
          </p:nvSpPr>
          <p:spPr>
            <a:xfrm>
              <a:off x="7170420" y="4495800"/>
              <a:ext cx="573405" cy="208915"/>
            </a:xfrm>
            <a:custGeom>
              <a:avLst/>
              <a:gdLst/>
              <a:ahLst/>
              <a:cxnLst/>
              <a:rect l="l" t="t" r="r" b="b"/>
              <a:pathLst>
                <a:path w="573404" h="208914">
                  <a:moveTo>
                    <a:pt x="104394" y="0"/>
                  </a:moveTo>
                  <a:lnTo>
                    <a:pt x="0" y="104393"/>
                  </a:lnTo>
                  <a:lnTo>
                    <a:pt x="104394" y="208787"/>
                  </a:lnTo>
                  <a:lnTo>
                    <a:pt x="104394" y="156591"/>
                  </a:lnTo>
                  <a:lnTo>
                    <a:pt x="573024" y="156591"/>
                  </a:lnTo>
                  <a:lnTo>
                    <a:pt x="573024" y="52197"/>
                  </a:lnTo>
                  <a:lnTo>
                    <a:pt x="104394" y="52197"/>
                  </a:lnTo>
                  <a:lnTo>
                    <a:pt x="10439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70420" y="4495800"/>
              <a:ext cx="573405" cy="208915"/>
            </a:xfrm>
            <a:custGeom>
              <a:avLst/>
              <a:gdLst/>
              <a:ahLst/>
              <a:cxnLst/>
              <a:rect l="l" t="t" r="r" b="b"/>
              <a:pathLst>
                <a:path w="573404" h="208914">
                  <a:moveTo>
                    <a:pt x="0" y="104393"/>
                  </a:moveTo>
                  <a:lnTo>
                    <a:pt x="104394" y="0"/>
                  </a:lnTo>
                  <a:lnTo>
                    <a:pt x="104394" y="52197"/>
                  </a:lnTo>
                  <a:lnTo>
                    <a:pt x="573024" y="52197"/>
                  </a:lnTo>
                  <a:lnTo>
                    <a:pt x="573024" y="156591"/>
                  </a:lnTo>
                  <a:lnTo>
                    <a:pt x="104394" y="156591"/>
                  </a:lnTo>
                  <a:lnTo>
                    <a:pt x="104394" y="208787"/>
                  </a:lnTo>
                  <a:lnTo>
                    <a:pt x="0" y="10439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3543" y="4495800"/>
              <a:ext cx="935990" cy="208915"/>
            </a:xfrm>
            <a:custGeom>
              <a:avLst/>
              <a:gdLst/>
              <a:ahLst/>
              <a:cxnLst/>
              <a:rect l="l" t="t" r="r" b="b"/>
              <a:pathLst>
                <a:path w="935989" h="208914">
                  <a:moveTo>
                    <a:pt x="104393" y="0"/>
                  </a:moveTo>
                  <a:lnTo>
                    <a:pt x="0" y="104393"/>
                  </a:lnTo>
                  <a:lnTo>
                    <a:pt x="104393" y="208787"/>
                  </a:lnTo>
                  <a:lnTo>
                    <a:pt x="104393" y="156591"/>
                  </a:lnTo>
                  <a:lnTo>
                    <a:pt x="935735" y="156591"/>
                  </a:lnTo>
                  <a:lnTo>
                    <a:pt x="935735" y="52197"/>
                  </a:lnTo>
                  <a:lnTo>
                    <a:pt x="104393" y="52197"/>
                  </a:lnTo>
                  <a:lnTo>
                    <a:pt x="10439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33543" y="4495800"/>
              <a:ext cx="935990" cy="208915"/>
            </a:xfrm>
            <a:custGeom>
              <a:avLst/>
              <a:gdLst/>
              <a:ahLst/>
              <a:cxnLst/>
              <a:rect l="l" t="t" r="r" b="b"/>
              <a:pathLst>
                <a:path w="935989" h="208914">
                  <a:moveTo>
                    <a:pt x="0" y="104393"/>
                  </a:moveTo>
                  <a:lnTo>
                    <a:pt x="104393" y="0"/>
                  </a:lnTo>
                  <a:lnTo>
                    <a:pt x="104393" y="52197"/>
                  </a:lnTo>
                  <a:lnTo>
                    <a:pt x="935735" y="52197"/>
                  </a:lnTo>
                  <a:lnTo>
                    <a:pt x="935735" y="156591"/>
                  </a:lnTo>
                  <a:lnTo>
                    <a:pt x="104393" y="156591"/>
                  </a:lnTo>
                  <a:lnTo>
                    <a:pt x="104393" y="208787"/>
                  </a:lnTo>
                  <a:lnTo>
                    <a:pt x="0" y="104393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83535" y="4472939"/>
              <a:ext cx="696595" cy="186055"/>
            </a:xfrm>
            <a:custGeom>
              <a:avLst/>
              <a:gdLst/>
              <a:ahLst/>
              <a:cxnLst/>
              <a:rect l="l" t="t" r="r" b="b"/>
              <a:pathLst>
                <a:path w="696594" h="186054">
                  <a:moveTo>
                    <a:pt x="92963" y="0"/>
                  </a:moveTo>
                  <a:lnTo>
                    <a:pt x="0" y="92964"/>
                  </a:lnTo>
                  <a:lnTo>
                    <a:pt x="92963" y="185928"/>
                  </a:lnTo>
                  <a:lnTo>
                    <a:pt x="92963" y="139446"/>
                  </a:lnTo>
                  <a:lnTo>
                    <a:pt x="696468" y="139446"/>
                  </a:lnTo>
                  <a:lnTo>
                    <a:pt x="696468" y="46482"/>
                  </a:lnTo>
                  <a:lnTo>
                    <a:pt x="92963" y="46482"/>
                  </a:lnTo>
                  <a:lnTo>
                    <a:pt x="9296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83535" y="4472939"/>
              <a:ext cx="696595" cy="186055"/>
            </a:xfrm>
            <a:custGeom>
              <a:avLst/>
              <a:gdLst/>
              <a:ahLst/>
              <a:cxnLst/>
              <a:rect l="l" t="t" r="r" b="b"/>
              <a:pathLst>
                <a:path w="696594" h="186054">
                  <a:moveTo>
                    <a:pt x="0" y="92964"/>
                  </a:moveTo>
                  <a:lnTo>
                    <a:pt x="92963" y="0"/>
                  </a:lnTo>
                  <a:lnTo>
                    <a:pt x="92963" y="46482"/>
                  </a:lnTo>
                  <a:lnTo>
                    <a:pt x="696468" y="46482"/>
                  </a:lnTo>
                  <a:lnTo>
                    <a:pt x="696468" y="139446"/>
                  </a:lnTo>
                  <a:lnTo>
                    <a:pt x="92963" y="139446"/>
                  </a:lnTo>
                  <a:lnTo>
                    <a:pt x="92963" y="185928"/>
                  </a:lnTo>
                  <a:lnTo>
                    <a:pt x="0" y="9296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534400" y="2915412"/>
              <a:ext cx="228600" cy="1209040"/>
            </a:xfrm>
            <a:custGeom>
              <a:avLst/>
              <a:gdLst/>
              <a:ahLst/>
              <a:cxnLst/>
              <a:rect l="l" t="t" r="r" b="b"/>
              <a:pathLst>
                <a:path w="228600" h="1209039">
                  <a:moveTo>
                    <a:pt x="171450" y="0"/>
                  </a:moveTo>
                  <a:lnTo>
                    <a:pt x="57150" y="0"/>
                  </a:lnTo>
                  <a:lnTo>
                    <a:pt x="57150" y="1094232"/>
                  </a:lnTo>
                  <a:lnTo>
                    <a:pt x="0" y="1094232"/>
                  </a:lnTo>
                  <a:lnTo>
                    <a:pt x="114300" y="1208532"/>
                  </a:lnTo>
                  <a:lnTo>
                    <a:pt x="228600" y="1094232"/>
                  </a:lnTo>
                  <a:lnTo>
                    <a:pt x="171450" y="1094232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534400" y="2915412"/>
              <a:ext cx="228600" cy="1209040"/>
            </a:xfrm>
            <a:custGeom>
              <a:avLst/>
              <a:gdLst/>
              <a:ahLst/>
              <a:cxnLst/>
              <a:rect l="l" t="t" r="r" b="b"/>
              <a:pathLst>
                <a:path w="228600" h="1209039">
                  <a:moveTo>
                    <a:pt x="0" y="1094232"/>
                  </a:moveTo>
                  <a:lnTo>
                    <a:pt x="57150" y="1094232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1094232"/>
                  </a:lnTo>
                  <a:lnTo>
                    <a:pt x="228600" y="1094232"/>
                  </a:lnTo>
                  <a:lnTo>
                    <a:pt x="114300" y="1208532"/>
                  </a:lnTo>
                  <a:lnTo>
                    <a:pt x="0" y="109423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70420" y="2418588"/>
              <a:ext cx="759460" cy="208915"/>
            </a:xfrm>
            <a:custGeom>
              <a:avLst/>
              <a:gdLst/>
              <a:ahLst/>
              <a:cxnLst/>
              <a:rect l="l" t="t" r="r" b="b"/>
              <a:pathLst>
                <a:path w="759459" h="208914">
                  <a:moveTo>
                    <a:pt x="654557" y="0"/>
                  </a:moveTo>
                  <a:lnTo>
                    <a:pt x="654557" y="52197"/>
                  </a:lnTo>
                  <a:lnTo>
                    <a:pt x="0" y="52197"/>
                  </a:lnTo>
                  <a:lnTo>
                    <a:pt x="0" y="156590"/>
                  </a:lnTo>
                  <a:lnTo>
                    <a:pt x="654557" y="156590"/>
                  </a:lnTo>
                  <a:lnTo>
                    <a:pt x="654557" y="208787"/>
                  </a:lnTo>
                  <a:lnTo>
                    <a:pt x="758951" y="104394"/>
                  </a:lnTo>
                  <a:lnTo>
                    <a:pt x="654557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0420" y="2418588"/>
              <a:ext cx="759460" cy="208915"/>
            </a:xfrm>
            <a:custGeom>
              <a:avLst/>
              <a:gdLst/>
              <a:ahLst/>
              <a:cxnLst/>
              <a:rect l="l" t="t" r="r" b="b"/>
              <a:pathLst>
                <a:path w="759459" h="208914">
                  <a:moveTo>
                    <a:pt x="0" y="52197"/>
                  </a:moveTo>
                  <a:lnTo>
                    <a:pt x="654557" y="52197"/>
                  </a:lnTo>
                  <a:lnTo>
                    <a:pt x="654557" y="0"/>
                  </a:lnTo>
                  <a:lnTo>
                    <a:pt x="758951" y="104394"/>
                  </a:lnTo>
                  <a:lnTo>
                    <a:pt x="654557" y="208787"/>
                  </a:lnTo>
                  <a:lnTo>
                    <a:pt x="654557" y="156590"/>
                  </a:lnTo>
                  <a:lnTo>
                    <a:pt x="0" y="156590"/>
                  </a:lnTo>
                  <a:lnTo>
                    <a:pt x="0" y="5219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53164" y="1165870"/>
              <a:ext cx="2246630" cy="916305"/>
            </a:xfrm>
            <a:custGeom>
              <a:avLst/>
              <a:gdLst/>
              <a:ahLst/>
              <a:cxnLst/>
              <a:rect l="l" t="t" r="r" b="b"/>
              <a:pathLst>
                <a:path w="2246629" h="916305">
                  <a:moveTo>
                    <a:pt x="970338" y="0"/>
                  </a:moveTo>
                  <a:lnTo>
                    <a:pt x="915384" y="928"/>
                  </a:lnTo>
                  <a:lnTo>
                    <a:pt x="860403" y="2955"/>
                  </a:lnTo>
                  <a:lnTo>
                    <a:pt x="805523" y="6095"/>
                  </a:lnTo>
                  <a:lnTo>
                    <a:pt x="750866" y="10362"/>
                  </a:lnTo>
                  <a:lnTo>
                    <a:pt x="696560" y="15769"/>
                  </a:lnTo>
                  <a:lnTo>
                    <a:pt x="642729" y="22332"/>
                  </a:lnTo>
                  <a:lnTo>
                    <a:pt x="589497" y="30063"/>
                  </a:lnTo>
                  <a:lnTo>
                    <a:pt x="536991" y="38979"/>
                  </a:lnTo>
                  <a:lnTo>
                    <a:pt x="469528" y="52497"/>
                  </a:lnTo>
                  <a:lnTo>
                    <a:pt x="406178" y="67583"/>
                  </a:lnTo>
                  <a:lnTo>
                    <a:pt x="347035" y="84132"/>
                  </a:lnTo>
                  <a:lnTo>
                    <a:pt x="292193" y="102038"/>
                  </a:lnTo>
                  <a:lnTo>
                    <a:pt x="241749" y="121195"/>
                  </a:lnTo>
                  <a:lnTo>
                    <a:pt x="195796" y="141500"/>
                  </a:lnTo>
                  <a:lnTo>
                    <a:pt x="154429" y="162846"/>
                  </a:lnTo>
                  <a:lnTo>
                    <a:pt x="117745" y="185128"/>
                  </a:lnTo>
                  <a:lnTo>
                    <a:pt x="85836" y="208242"/>
                  </a:lnTo>
                  <a:lnTo>
                    <a:pt x="36727" y="256544"/>
                  </a:lnTo>
                  <a:lnTo>
                    <a:pt x="7862" y="306909"/>
                  </a:lnTo>
                  <a:lnTo>
                    <a:pt x="0" y="358496"/>
                  </a:lnTo>
                  <a:lnTo>
                    <a:pt x="4181" y="384486"/>
                  </a:lnTo>
                  <a:lnTo>
                    <a:pt x="29246" y="436329"/>
                  </a:lnTo>
                  <a:lnTo>
                    <a:pt x="77210" y="487292"/>
                  </a:lnTo>
                  <a:lnTo>
                    <a:pt x="110017" y="512181"/>
                  </a:lnTo>
                  <a:lnTo>
                    <a:pt x="168853" y="547515"/>
                  </a:lnTo>
                  <a:lnTo>
                    <a:pt x="237304" y="579529"/>
                  </a:lnTo>
                  <a:lnTo>
                    <a:pt x="274823" y="594256"/>
                  </a:lnTo>
                  <a:lnTo>
                    <a:pt x="314371" y="608110"/>
                  </a:lnTo>
                  <a:lnTo>
                    <a:pt x="355822" y="621077"/>
                  </a:lnTo>
                  <a:lnTo>
                    <a:pt x="399051" y="633144"/>
                  </a:lnTo>
                  <a:lnTo>
                    <a:pt x="443932" y="644296"/>
                  </a:lnTo>
                  <a:lnTo>
                    <a:pt x="490342" y="654518"/>
                  </a:lnTo>
                  <a:lnTo>
                    <a:pt x="538155" y="663798"/>
                  </a:lnTo>
                  <a:lnTo>
                    <a:pt x="587245" y="672121"/>
                  </a:lnTo>
                  <a:lnTo>
                    <a:pt x="637487" y="679472"/>
                  </a:lnTo>
                  <a:lnTo>
                    <a:pt x="688756" y="685837"/>
                  </a:lnTo>
                  <a:lnTo>
                    <a:pt x="740927" y="691203"/>
                  </a:lnTo>
                  <a:lnTo>
                    <a:pt x="793875" y="695555"/>
                  </a:lnTo>
                  <a:lnTo>
                    <a:pt x="847475" y="698879"/>
                  </a:lnTo>
                  <a:lnTo>
                    <a:pt x="901601" y="701162"/>
                  </a:lnTo>
                  <a:lnTo>
                    <a:pt x="956129" y="702388"/>
                  </a:lnTo>
                  <a:lnTo>
                    <a:pt x="1010932" y="702544"/>
                  </a:lnTo>
                  <a:lnTo>
                    <a:pt x="1065887" y="701615"/>
                  </a:lnTo>
                  <a:lnTo>
                    <a:pt x="1120867" y="699588"/>
                  </a:lnTo>
                  <a:lnTo>
                    <a:pt x="1175747" y="696448"/>
                  </a:lnTo>
                  <a:lnTo>
                    <a:pt x="1230404" y="692181"/>
                  </a:lnTo>
                  <a:lnTo>
                    <a:pt x="1284710" y="686774"/>
                  </a:lnTo>
                  <a:lnTo>
                    <a:pt x="1338542" y="680211"/>
                  </a:lnTo>
                  <a:lnTo>
                    <a:pt x="1391773" y="672480"/>
                  </a:lnTo>
                  <a:lnTo>
                    <a:pt x="1444279" y="663565"/>
                  </a:lnTo>
                  <a:lnTo>
                    <a:pt x="2246157" y="915914"/>
                  </a:lnTo>
                  <a:lnTo>
                    <a:pt x="1741205" y="580507"/>
                  </a:lnTo>
                  <a:lnTo>
                    <a:pt x="1798243" y="554697"/>
                  </a:lnTo>
                  <a:lnTo>
                    <a:pt x="1847684" y="527459"/>
                  </a:lnTo>
                  <a:lnTo>
                    <a:pt x="1889463" y="498990"/>
                  </a:lnTo>
                  <a:lnTo>
                    <a:pt x="1923514" y="469490"/>
                  </a:lnTo>
                  <a:lnTo>
                    <a:pt x="1949769" y="439157"/>
                  </a:lnTo>
                  <a:lnTo>
                    <a:pt x="1978632" y="376788"/>
                  </a:lnTo>
                  <a:lnTo>
                    <a:pt x="1981105" y="345149"/>
                  </a:lnTo>
                  <a:lnTo>
                    <a:pt x="1975520" y="313472"/>
                  </a:lnTo>
                  <a:lnTo>
                    <a:pt x="1939903" y="250801"/>
                  </a:lnTo>
                  <a:lnTo>
                    <a:pt x="1909741" y="220203"/>
                  </a:lnTo>
                  <a:lnTo>
                    <a:pt x="1871253" y="190363"/>
                  </a:lnTo>
                  <a:lnTo>
                    <a:pt x="1812417" y="155028"/>
                  </a:lnTo>
                  <a:lnTo>
                    <a:pt x="1743966" y="123014"/>
                  </a:lnTo>
                  <a:lnTo>
                    <a:pt x="1706447" y="108287"/>
                  </a:lnTo>
                  <a:lnTo>
                    <a:pt x="1666899" y="94433"/>
                  </a:lnTo>
                  <a:lnTo>
                    <a:pt x="1625449" y="81466"/>
                  </a:lnTo>
                  <a:lnTo>
                    <a:pt x="1582220" y="69399"/>
                  </a:lnTo>
                  <a:lnTo>
                    <a:pt x="1537338" y="58247"/>
                  </a:lnTo>
                  <a:lnTo>
                    <a:pt x="1490928" y="48025"/>
                  </a:lnTo>
                  <a:lnTo>
                    <a:pt x="1443115" y="38745"/>
                  </a:lnTo>
                  <a:lnTo>
                    <a:pt x="1394026" y="30422"/>
                  </a:lnTo>
                  <a:lnTo>
                    <a:pt x="1343783" y="23071"/>
                  </a:lnTo>
                  <a:lnTo>
                    <a:pt x="1292514" y="16706"/>
                  </a:lnTo>
                  <a:lnTo>
                    <a:pt x="1240343" y="11340"/>
                  </a:lnTo>
                  <a:lnTo>
                    <a:pt x="1187395" y="6988"/>
                  </a:lnTo>
                  <a:lnTo>
                    <a:pt x="1133795" y="3664"/>
                  </a:lnTo>
                  <a:lnTo>
                    <a:pt x="1079669" y="1381"/>
                  </a:lnTo>
                  <a:lnTo>
                    <a:pt x="1025141" y="155"/>
                  </a:lnTo>
                  <a:lnTo>
                    <a:pt x="970338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53164" y="1165870"/>
              <a:ext cx="2246630" cy="916305"/>
            </a:xfrm>
            <a:custGeom>
              <a:avLst/>
              <a:gdLst/>
              <a:ahLst/>
              <a:cxnLst/>
              <a:rect l="l" t="t" r="r" b="b"/>
              <a:pathLst>
                <a:path w="2246629" h="916305">
                  <a:moveTo>
                    <a:pt x="2246157" y="915914"/>
                  </a:moveTo>
                  <a:lnTo>
                    <a:pt x="1444279" y="663565"/>
                  </a:lnTo>
                  <a:lnTo>
                    <a:pt x="1391773" y="672480"/>
                  </a:lnTo>
                  <a:lnTo>
                    <a:pt x="1338542" y="680211"/>
                  </a:lnTo>
                  <a:lnTo>
                    <a:pt x="1284710" y="686774"/>
                  </a:lnTo>
                  <a:lnTo>
                    <a:pt x="1230404" y="692181"/>
                  </a:lnTo>
                  <a:lnTo>
                    <a:pt x="1175747" y="696448"/>
                  </a:lnTo>
                  <a:lnTo>
                    <a:pt x="1120867" y="699588"/>
                  </a:lnTo>
                  <a:lnTo>
                    <a:pt x="1065887" y="701615"/>
                  </a:lnTo>
                  <a:lnTo>
                    <a:pt x="1010932" y="702544"/>
                  </a:lnTo>
                  <a:lnTo>
                    <a:pt x="956129" y="702388"/>
                  </a:lnTo>
                  <a:lnTo>
                    <a:pt x="901601" y="701162"/>
                  </a:lnTo>
                  <a:lnTo>
                    <a:pt x="847475" y="698879"/>
                  </a:lnTo>
                  <a:lnTo>
                    <a:pt x="793875" y="695555"/>
                  </a:lnTo>
                  <a:lnTo>
                    <a:pt x="740927" y="691203"/>
                  </a:lnTo>
                  <a:lnTo>
                    <a:pt x="688756" y="685837"/>
                  </a:lnTo>
                  <a:lnTo>
                    <a:pt x="637487" y="679472"/>
                  </a:lnTo>
                  <a:lnTo>
                    <a:pt x="587245" y="672121"/>
                  </a:lnTo>
                  <a:lnTo>
                    <a:pt x="538155" y="663798"/>
                  </a:lnTo>
                  <a:lnTo>
                    <a:pt x="490342" y="654518"/>
                  </a:lnTo>
                  <a:lnTo>
                    <a:pt x="443932" y="644296"/>
                  </a:lnTo>
                  <a:lnTo>
                    <a:pt x="399051" y="633144"/>
                  </a:lnTo>
                  <a:lnTo>
                    <a:pt x="355822" y="621077"/>
                  </a:lnTo>
                  <a:lnTo>
                    <a:pt x="314371" y="608110"/>
                  </a:lnTo>
                  <a:lnTo>
                    <a:pt x="274823" y="594256"/>
                  </a:lnTo>
                  <a:lnTo>
                    <a:pt x="237304" y="579529"/>
                  </a:lnTo>
                  <a:lnTo>
                    <a:pt x="201939" y="563944"/>
                  </a:lnTo>
                  <a:lnTo>
                    <a:pt x="138170" y="530256"/>
                  </a:lnTo>
                  <a:lnTo>
                    <a:pt x="77210" y="487292"/>
                  </a:lnTo>
                  <a:lnTo>
                    <a:pt x="29246" y="436329"/>
                  </a:lnTo>
                  <a:lnTo>
                    <a:pt x="4181" y="384486"/>
                  </a:lnTo>
                  <a:lnTo>
                    <a:pt x="0" y="358496"/>
                  </a:lnTo>
                  <a:lnTo>
                    <a:pt x="1258" y="332603"/>
                  </a:lnTo>
                  <a:lnTo>
                    <a:pt x="19717" y="281521"/>
                  </a:lnTo>
                  <a:lnTo>
                    <a:pt x="58799" y="232083"/>
                  </a:lnTo>
                  <a:lnTo>
                    <a:pt x="117745" y="185128"/>
                  </a:lnTo>
                  <a:lnTo>
                    <a:pt x="154429" y="162846"/>
                  </a:lnTo>
                  <a:lnTo>
                    <a:pt x="195796" y="141500"/>
                  </a:lnTo>
                  <a:lnTo>
                    <a:pt x="241749" y="121195"/>
                  </a:lnTo>
                  <a:lnTo>
                    <a:pt x="292193" y="102038"/>
                  </a:lnTo>
                  <a:lnTo>
                    <a:pt x="347035" y="84132"/>
                  </a:lnTo>
                  <a:lnTo>
                    <a:pt x="406178" y="67583"/>
                  </a:lnTo>
                  <a:lnTo>
                    <a:pt x="469528" y="52497"/>
                  </a:lnTo>
                  <a:lnTo>
                    <a:pt x="536991" y="38979"/>
                  </a:lnTo>
                  <a:lnTo>
                    <a:pt x="589497" y="30063"/>
                  </a:lnTo>
                  <a:lnTo>
                    <a:pt x="642729" y="22332"/>
                  </a:lnTo>
                  <a:lnTo>
                    <a:pt x="696560" y="15769"/>
                  </a:lnTo>
                  <a:lnTo>
                    <a:pt x="750866" y="10362"/>
                  </a:lnTo>
                  <a:lnTo>
                    <a:pt x="805523" y="6095"/>
                  </a:lnTo>
                  <a:lnTo>
                    <a:pt x="860403" y="2955"/>
                  </a:lnTo>
                  <a:lnTo>
                    <a:pt x="915384" y="928"/>
                  </a:lnTo>
                  <a:lnTo>
                    <a:pt x="970338" y="0"/>
                  </a:lnTo>
                  <a:lnTo>
                    <a:pt x="1025141" y="155"/>
                  </a:lnTo>
                  <a:lnTo>
                    <a:pt x="1079669" y="1381"/>
                  </a:lnTo>
                  <a:lnTo>
                    <a:pt x="1133795" y="3664"/>
                  </a:lnTo>
                  <a:lnTo>
                    <a:pt x="1187395" y="6988"/>
                  </a:lnTo>
                  <a:lnTo>
                    <a:pt x="1240343" y="11340"/>
                  </a:lnTo>
                  <a:lnTo>
                    <a:pt x="1292514" y="16706"/>
                  </a:lnTo>
                  <a:lnTo>
                    <a:pt x="1343783" y="23071"/>
                  </a:lnTo>
                  <a:lnTo>
                    <a:pt x="1394026" y="30422"/>
                  </a:lnTo>
                  <a:lnTo>
                    <a:pt x="1443115" y="38745"/>
                  </a:lnTo>
                  <a:lnTo>
                    <a:pt x="1490928" y="48025"/>
                  </a:lnTo>
                  <a:lnTo>
                    <a:pt x="1537338" y="58247"/>
                  </a:lnTo>
                  <a:lnTo>
                    <a:pt x="1582220" y="69399"/>
                  </a:lnTo>
                  <a:lnTo>
                    <a:pt x="1625449" y="81466"/>
                  </a:lnTo>
                  <a:lnTo>
                    <a:pt x="1666899" y="94433"/>
                  </a:lnTo>
                  <a:lnTo>
                    <a:pt x="1706447" y="108287"/>
                  </a:lnTo>
                  <a:lnTo>
                    <a:pt x="1743966" y="123014"/>
                  </a:lnTo>
                  <a:lnTo>
                    <a:pt x="1779331" y="138599"/>
                  </a:lnTo>
                  <a:lnTo>
                    <a:pt x="1843100" y="172287"/>
                  </a:lnTo>
                  <a:lnTo>
                    <a:pt x="1909741" y="220203"/>
                  </a:lnTo>
                  <a:lnTo>
                    <a:pt x="1939903" y="250801"/>
                  </a:lnTo>
                  <a:lnTo>
                    <a:pt x="1975520" y="313472"/>
                  </a:lnTo>
                  <a:lnTo>
                    <a:pt x="1981105" y="345149"/>
                  </a:lnTo>
                  <a:lnTo>
                    <a:pt x="1978632" y="376788"/>
                  </a:lnTo>
                  <a:lnTo>
                    <a:pt x="1949769" y="439157"/>
                  </a:lnTo>
                  <a:lnTo>
                    <a:pt x="1923514" y="469490"/>
                  </a:lnTo>
                  <a:lnTo>
                    <a:pt x="1889463" y="498990"/>
                  </a:lnTo>
                  <a:lnTo>
                    <a:pt x="1847684" y="527459"/>
                  </a:lnTo>
                  <a:lnTo>
                    <a:pt x="1798243" y="554697"/>
                  </a:lnTo>
                  <a:lnTo>
                    <a:pt x="1741205" y="580507"/>
                  </a:lnTo>
                  <a:lnTo>
                    <a:pt x="2246157" y="91591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970521" y="1214754"/>
            <a:ext cx="1148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Cheat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Sheet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NPM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Uninstall</a:t>
            </a:r>
            <a:r>
              <a:rPr spc="-7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packages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" y="1390243"/>
            <a:ext cx="5307330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756285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remove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package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your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node_modules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directory,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use: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uninstall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&lt;package&gt;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79160" y="2917062"/>
            <a:ext cx="120396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0" dirty="0">
                <a:solidFill>
                  <a:srgbClr val="FFFFFF"/>
                </a:solidFill>
              </a:rPr>
              <a:t>JSON</a:t>
            </a:r>
            <a:endParaRPr sz="3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237843"/>
            <a:ext cx="6858000" cy="5041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0" marR="5080" indent="-184785">
              <a:lnSpc>
                <a:spcPct val="151400"/>
              </a:lnSpc>
              <a:spcBef>
                <a:spcPts val="90"/>
              </a:spcBef>
              <a:buFont typeface="Arial"/>
              <a:buChar char="•"/>
              <a:tabLst>
                <a:tab pos="198120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JSON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(JavaScript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Notation)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lightweight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data-interchange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format.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easy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humans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write.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easy for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machines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generate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reason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works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replacement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XML</a:t>
            </a:r>
            <a:endParaRPr sz="1450">
              <a:latin typeface="Arial"/>
              <a:cs typeface="Arial"/>
            </a:endParaRPr>
          </a:p>
          <a:p>
            <a:pPr marL="196850" marR="265430" indent="-184785">
              <a:lnSpc>
                <a:spcPct val="151000"/>
              </a:lnSpc>
              <a:spcBef>
                <a:spcPts val="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language-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independent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 format.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derived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JavaScript,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2017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many programming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languages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include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generate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parse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JSON-format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syntax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subset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syntax.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format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almost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identical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objects.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file type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".json"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keys</a:t>
            </a:r>
            <a:r>
              <a:rPr sz="1450" i="1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strings,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written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double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quotes.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Syntax:</a:t>
            </a:r>
            <a:endParaRPr sz="14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Object:</a:t>
            </a:r>
            <a:endParaRPr sz="1450">
              <a:latin typeface="Arial"/>
              <a:cs typeface="Arial"/>
            </a:endParaRPr>
          </a:p>
          <a:p>
            <a:pPr marL="756285" marR="2486025">
              <a:lnSpc>
                <a:spcPts val="2640"/>
              </a:lnSpc>
              <a:spcBef>
                <a:spcPts val="229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{"name":"John",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"age":31,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"city":"New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York"}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objects:</a:t>
            </a:r>
            <a:endParaRPr sz="14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65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{“arr”: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[{"name":"John","age":30},{"name":"Jack","age":25}]</a:t>
            </a:r>
            <a:r>
              <a:rPr sz="1450" spc="4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}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4907" y="1272539"/>
            <a:ext cx="2641092" cy="21000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JSON</a:t>
            </a:r>
            <a:r>
              <a:rPr spc="-55" dirty="0"/>
              <a:t> </a:t>
            </a:r>
            <a:r>
              <a:rPr dirty="0"/>
              <a:t>value data</a:t>
            </a:r>
            <a:r>
              <a:rPr spc="-45" dirty="0"/>
              <a:t> </a:t>
            </a:r>
            <a:r>
              <a:rPr spc="-20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4702810" cy="362457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one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following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types: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 (JSON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object)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boolean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197485" algn="l"/>
              </a:tabLst>
            </a:pPr>
            <a:r>
              <a:rPr sz="1450" i="1" spc="-20" dirty="0">
                <a:solidFill>
                  <a:srgbClr val="525254"/>
                </a:solidFill>
                <a:latin typeface="Arial"/>
                <a:cs typeface="Arial"/>
              </a:rPr>
              <a:t>null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cannot</a:t>
            </a:r>
            <a:r>
              <a:rPr sz="145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following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types: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885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date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97485" algn="l"/>
              </a:tabLst>
            </a:pPr>
            <a:r>
              <a:rPr sz="1450" i="1" spc="-10" dirty="0">
                <a:solidFill>
                  <a:srgbClr val="525254"/>
                </a:solidFill>
                <a:latin typeface="Arial"/>
                <a:cs typeface="Arial"/>
              </a:rPr>
              <a:t>undefined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38811" y="1173099"/>
            <a:ext cx="3219450" cy="5208270"/>
            <a:chOff x="6238811" y="1173099"/>
            <a:chExt cx="3219450" cy="52082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0146" y="1210373"/>
              <a:ext cx="3043154" cy="5096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43573" y="1177861"/>
              <a:ext cx="3209925" cy="5198745"/>
            </a:xfrm>
            <a:custGeom>
              <a:avLst/>
              <a:gdLst/>
              <a:ahLst/>
              <a:cxnLst/>
              <a:rect l="l" t="t" r="r" b="b"/>
              <a:pathLst>
                <a:path w="3209925" h="5198745">
                  <a:moveTo>
                    <a:pt x="0" y="5198745"/>
                  </a:moveTo>
                  <a:lnTo>
                    <a:pt x="3209925" y="5198745"/>
                  </a:lnTo>
                  <a:lnTo>
                    <a:pt x="3209925" y="0"/>
                  </a:lnTo>
                  <a:lnTo>
                    <a:pt x="0" y="0"/>
                  </a:lnTo>
                  <a:lnTo>
                    <a:pt x="0" y="5198745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14209" y="6348171"/>
            <a:ext cx="1136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sample.json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JSON</a:t>
            </a:r>
            <a:r>
              <a:rPr spc="-3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6753859" cy="169608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common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 of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exchange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 to/from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server.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receiving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server,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always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string.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3803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Parse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JSON.parse()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becomes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object.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sending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server,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string.</a:t>
            </a:r>
            <a:endParaRPr sz="1450">
              <a:latin typeface="Arial"/>
              <a:cs typeface="Arial"/>
            </a:endParaRPr>
          </a:p>
          <a:p>
            <a:pPr marL="379730" lvl="1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Convert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JSON.stringify()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method.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93794" y="3719639"/>
            <a:ext cx="5581650" cy="1790064"/>
            <a:chOff x="4193794" y="3719639"/>
            <a:chExt cx="5581650" cy="179006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0725" y="3795874"/>
              <a:ext cx="3580322" cy="16280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61633" y="3724402"/>
              <a:ext cx="3809365" cy="1780539"/>
            </a:xfrm>
            <a:custGeom>
              <a:avLst/>
              <a:gdLst/>
              <a:ahLst/>
              <a:cxnLst/>
              <a:rect l="l" t="t" r="r" b="b"/>
              <a:pathLst>
                <a:path w="3809365" h="1780539">
                  <a:moveTo>
                    <a:pt x="0" y="1780413"/>
                  </a:moveTo>
                  <a:lnTo>
                    <a:pt x="3808857" y="1780413"/>
                  </a:lnTo>
                  <a:lnTo>
                    <a:pt x="3808857" y="0"/>
                  </a:lnTo>
                  <a:lnTo>
                    <a:pt x="0" y="0"/>
                  </a:lnTo>
                  <a:lnTo>
                    <a:pt x="0" y="1780413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0144" y="4105656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1600200" y="0"/>
                  </a:moveTo>
                  <a:lnTo>
                    <a:pt x="16002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600200" y="228600"/>
                  </a:lnTo>
                  <a:lnTo>
                    <a:pt x="1600200" y="304800"/>
                  </a:lnTo>
                  <a:lnTo>
                    <a:pt x="1752600" y="1524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0144" y="4105656"/>
              <a:ext cx="1752600" cy="304800"/>
            </a:xfrm>
            <a:custGeom>
              <a:avLst/>
              <a:gdLst/>
              <a:ahLst/>
              <a:cxnLst/>
              <a:rect l="l" t="t" r="r" b="b"/>
              <a:pathLst>
                <a:path w="1752600" h="304800">
                  <a:moveTo>
                    <a:pt x="0" y="76200"/>
                  </a:moveTo>
                  <a:lnTo>
                    <a:pt x="1600200" y="76200"/>
                  </a:lnTo>
                  <a:lnTo>
                    <a:pt x="1600200" y="0"/>
                  </a:lnTo>
                  <a:lnTo>
                    <a:pt x="1752600" y="152400"/>
                  </a:lnTo>
                  <a:lnTo>
                    <a:pt x="1600200" y="304800"/>
                  </a:lnTo>
                  <a:lnTo>
                    <a:pt x="16002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449" y="5518200"/>
            <a:ext cx="139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JSON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data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(str)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1809" y="5519420"/>
            <a:ext cx="214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Java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Script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(obj)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4090" y="3769563"/>
            <a:ext cx="1450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JSON.parse(str)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3572" y="4981194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JSON.stringify(obj)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631" y="3719639"/>
            <a:ext cx="5839460" cy="1781175"/>
            <a:chOff x="95631" y="3719639"/>
            <a:chExt cx="5839460" cy="1781175"/>
          </a:xfrm>
        </p:grpSpPr>
        <p:sp>
          <p:nvSpPr>
            <p:cNvPr id="16" name="object 16"/>
            <p:cNvSpPr/>
            <p:nvPr/>
          </p:nvSpPr>
          <p:spPr>
            <a:xfrm>
              <a:off x="4200144" y="4687824"/>
              <a:ext cx="1728470" cy="285115"/>
            </a:xfrm>
            <a:custGeom>
              <a:avLst/>
              <a:gdLst/>
              <a:ahLst/>
              <a:cxnLst/>
              <a:rect l="l" t="t" r="r" b="b"/>
              <a:pathLst>
                <a:path w="1728470" h="285114">
                  <a:moveTo>
                    <a:pt x="142493" y="0"/>
                  </a:moveTo>
                  <a:lnTo>
                    <a:pt x="0" y="142494"/>
                  </a:lnTo>
                  <a:lnTo>
                    <a:pt x="142493" y="284988"/>
                  </a:lnTo>
                  <a:lnTo>
                    <a:pt x="142493" y="213740"/>
                  </a:lnTo>
                  <a:lnTo>
                    <a:pt x="1728215" y="213740"/>
                  </a:lnTo>
                  <a:lnTo>
                    <a:pt x="1728215" y="71246"/>
                  </a:lnTo>
                  <a:lnTo>
                    <a:pt x="142493" y="71246"/>
                  </a:lnTo>
                  <a:lnTo>
                    <a:pt x="14249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0144" y="4687824"/>
              <a:ext cx="1728470" cy="285115"/>
            </a:xfrm>
            <a:custGeom>
              <a:avLst/>
              <a:gdLst/>
              <a:ahLst/>
              <a:cxnLst/>
              <a:rect l="l" t="t" r="r" b="b"/>
              <a:pathLst>
                <a:path w="1728470" h="285114">
                  <a:moveTo>
                    <a:pt x="0" y="142494"/>
                  </a:moveTo>
                  <a:lnTo>
                    <a:pt x="142493" y="0"/>
                  </a:lnTo>
                  <a:lnTo>
                    <a:pt x="142493" y="71246"/>
                  </a:lnTo>
                  <a:lnTo>
                    <a:pt x="1728215" y="71246"/>
                  </a:lnTo>
                  <a:lnTo>
                    <a:pt x="1728215" y="213740"/>
                  </a:lnTo>
                  <a:lnTo>
                    <a:pt x="142493" y="213740"/>
                  </a:lnTo>
                  <a:lnTo>
                    <a:pt x="142493" y="284988"/>
                  </a:lnTo>
                  <a:lnTo>
                    <a:pt x="0" y="14249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843" y="3786365"/>
              <a:ext cx="3915510" cy="162842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0393" y="3724402"/>
              <a:ext cx="4068445" cy="1771650"/>
            </a:xfrm>
            <a:custGeom>
              <a:avLst/>
              <a:gdLst/>
              <a:ahLst/>
              <a:cxnLst/>
              <a:rect l="l" t="t" r="r" b="b"/>
              <a:pathLst>
                <a:path w="4068445" h="1771650">
                  <a:moveTo>
                    <a:pt x="0" y="1771269"/>
                  </a:moveTo>
                  <a:lnTo>
                    <a:pt x="4067937" y="1771269"/>
                  </a:lnTo>
                  <a:lnTo>
                    <a:pt x="4067937" y="0"/>
                  </a:lnTo>
                  <a:lnTo>
                    <a:pt x="0" y="0"/>
                  </a:lnTo>
                  <a:lnTo>
                    <a:pt x="0" y="1771269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94791" y="3373069"/>
            <a:ext cx="698944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Let</a:t>
            </a:r>
            <a:r>
              <a:rPr sz="340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us</a:t>
            </a:r>
            <a:r>
              <a:rPr sz="3400" b="1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work</a:t>
            </a:r>
            <a:r>
              <a:rPr sz="34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3400" b="1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34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case</a:t>
            </a:r>
            <a:r>
              <a:rPr sz="3400" b="1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on </a:t>
            </a:r>
            <a:r>
              <a:rPr sz="3400" b="1" spc="-2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Presenting</a:t>
            </a:r>
            <a:r>
              <a:rPr spc="-6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20" dirty="0"/>
              <a:t>JSON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31850" y="2216975"/>
            <a:ext cx="9279255" cy="1694180"/>
            <a:chOff x="331850" y="2216975"/>
            <a:chExt cx="9279255" cy="16941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2235109"/>
              <a:ext cx="9259824" cy="14185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6613" y="2221738"/>
              <a:ext cx="9269730" cy="1684655"/>
            </a:xfrm>
            <a:custGeom>
              <a:avLst/>
              <a:gdLst/>
              <a:ahLst/>
              <a:cxnLst/>
              <a:rect l="l" t="t" r="r" b="b"/>
              <a:pathLst>
                <a:path w="9269730" h="1684654">
                  <a:moveTo>
                    <a:pt x="0" y="1684401"/>
                  </a:moveTo>
                  <a:lnTo>
                    <a:pt x="9269349" y="1684401"/>
                  </a:lnTo>
                  <a:lnTo>
                    <a:pt x="9269349" y="0"/>
                  </a:lnTo>
                  <a:lnTo>
                    <a:pt x="0" y="0"/>
                  </a:lnTo>
                  <a:lnTo>
                    <a:pt x="0" y="168440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1302" y="1268095"/>
            <a:ext cx="906907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>
              <a:lnSpc>
                <a:spcPts val="1939"/>
              </a:lnSpc>
              <a:spcBef>
                <a:spcPts val="345"/>
              </a:spcBef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Design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below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page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using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bootstrap.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Once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user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clicks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submit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button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entries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get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saved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into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JSON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array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click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Display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JSON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should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display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JSON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array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down.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05000" y="2689098"/>
            <a:ext cx="4149979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400" dirty="0">
                <a:solidFill>
                  <a:schemeClr val="tx1"/>
                </a:solidFill>
              </a:rPr>
              <a:t>Thank You</a:t>
            </a:r>
            <a:endParaRPr sz="3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831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91" y="3049981"/>
            <a:ext cx="3977004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0" dirty="0">
                <a:latin typeface="Arial"/>
                <a:cs typeface="Arial"/>
              </a:rPr>
              <a:t>Overview</a:t>
            </a:r>
            <a:r>
              <a:rPr sz="3400" b="0" spc="10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of</a:t>
            </a:r>
            <a:r>
              <a:rPr sz="3400" b="0" spc="-15" dirty="0">
                <a:latin typeface="Arial"/>
                <a:cs typeface="Arial"/>
              </a:rPr>
              <a:t> </a:t>
            </a:r>
            <a:r>
              <a:rPr sz="3400" b="0" spc="-10" dirty="0">
                <a:latin typeface="Arial"/>
                <a:cs typeface="Arial"/>
              </a:rPr>
              <a:t>NodeJS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44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5"/>
              </a:spcBef>
            </a:pPr>
            <a:r>
              <a:rPr dirty="0"/>
              <a:t>Node</a:t>
            </a:r>
            <a:r>
              <a:rPr spc="-40" dirty="0"/>
              <a:t> </a:t>
            </a:r>
            <a:r>
              <a:rPr spc="-25" dirty="0"/>
              <a:t>JS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1237843"/>
            <a:ext cx="5779135" cy="3369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241300" indent="-184785">
              <a:lnSpc>
                <a:spcPct val="151000"/>
              </a:lnSpc>
              <a:spcBef>
                <a:spcPts val="95"/>
              </a:spcBef>
              <a:buFont typeface="Arial"/>
              <a:buChar char="•"/>
              <a:tabLst>
                <a:tab pos="198120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Node.js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an open-source,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cross-platform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run-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time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environment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executes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outside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browser.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90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Node.js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used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development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server-side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applications.</a:t>
            </a:r>
            <a:endParaRPr sz="1450">
              <a:latin typeface="Arial"/>
              <a:cs typeface="Arial"/>
            </a:endParaRPr>
          </a:p>
          <a:p>
            <a:pPr marL="198120" marR="5080" indent="-186055">
              <a:lnSpc>
                <a:spcPct val="151000"/>
              </a:lnSpc>
              <a:spcBef>
                <a:spcPts val="5"/>
              </a:spcBef>
              <a:buChar char="•"/>
              <a:tabLst>
                <a:tab pos="198120" algn="l"/>
                <a:tab pos="25019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	Node.js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lets developers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write command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tools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server-side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scripting—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running scripts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server-side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endParaRPr sz="1450">
              <a:latin typeface="Arial"/>
              <a:cs typeface="Arial"/>
            </a:endParaRPr>
          </a:p>
          <a:p>
            <a:pPr marL="198120" marR="168910">
              <a:lnSpc>
                <a:spcPct val="151000"/>
              </a:lnSpc>
              <a:spcBef>
                <a:spcPts val="1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produce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dynamic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content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before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user's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browser.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Initial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version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released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2009.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current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version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8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21.7.3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released</a:t>
            </a:r>
            <a:r>
              <a:rPr sz="1450" spc="3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April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2024.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official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website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</a:t>
            </a:r>
            <a:r>
              <a:rPr sz="1450" u="sng" spc="-10" dirty="0">
                <a:solidFill>
                  <a:srgbClr val="525254"/>
                </a:solidFill>
                <a:uFill>
                  <a:solidFill>
                    <a:srgbClr val="525254"/>
                  </a:solidFill>
                </a:uFill>
                <a:latin typeface="Arial"/>
                <a:cs typeface="Arial"/>
                <a:hlinkClick r:id="rId2"/>
              </a:rPr>
              <a:t>http://nodejs.org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1947" y="1828800"/>
            <a:ext cx="317754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3100" y="2993262"/>
            <a:ext cx="332803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0" dirty="0">
                <a:latin typeface="Arial"/>
                <a:cs typeface="Arial"/>
              </a:rPr>
              <a:t>NodeJS</a:t>
            </a:r>
            <a:r>
              <a:rPr sz="3400" b="0" spc="25" dirty="0">
                <a:latin typeface="Arial"/>
                <a:cs typeface="Arial"/>
              </a:rPr>
              <a:t> </a:t>
            </a:r>
            <a:r>
              <a:rPr sz="3400" b="0" spc="-10" dirty="0">
                <a:latin typeface="Arial"/>
                <a:cs typeface="Arial"/>
              </a:rPr>
              <a:t>Modules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NodeJS</a:t>
            </a:r>
            <a:r>
              <a:rPr spc="-40" dirty="0"/>
              <a:t> </a:t>
            </a:r>
            <a:r>
              <a:rPr spc="-10" dirty="0"/>
              <a:t>Modules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384452"/>
            <a:ext cx="877443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5080" indent="-186690">
              <a:lnSpc>
                <a:spcPct val="1500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Node.js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simple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complex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functionality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organized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single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multiple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JavaScript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files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reused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throughout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Node.js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application.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6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Node.js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includes</a:t>
            </a:r>
            <a:r>
              <a:rPr sz="16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three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modules: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Clr>
                <a:srgbClr val="525254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538480" lvl="1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3848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Core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(http,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url,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fs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etc.)</a:t>
            </a:r>
            <a:endParaRPr sz="1600">
              <a:latin typeface="Arial"/>
              <a:cs typeface="Arial"/>
            </a:endParaRPr>
          </a:p>
          <a:p>
            <a:pPr marL="538480" lvl="1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3848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16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(User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defined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module)</a:t>
            </a:r>
            <a:endParaRPr sz="1600">
              <a:latin typeface="Arial"/>
              <a:cs typeface="Arial"/>
            </a:endParaRPr>
          </a:p>
          <a:p>
            <a:pPr marL="538480" lvl="1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53848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Third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Party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(React,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Bootstrap,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jquery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etc.)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Core</a:t>
            </a:r>
            <a:r>
              <a:rPr spc="-3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9237"/>
            <a:ext cx="603377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NodeJS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modules. Below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list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in-built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modules.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3098418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235" y="3128731"/>
            <a:ext cx="67183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Load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621" y="3128731"/>
            <a:ext cx="142938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 use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core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modul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0663" y="3128731"/>
            <a:ext cx="19685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4"/>
              </a:lnSpc>
            </a:pP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es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2825622"/>
            <a:ext cx="8915400" cy="672465"/>
          </a:xfrm>
          <a:custGeom>
            <a:avLst/>
            <a:gdLst/>
            <a:ahLst/>
            <a:cxnLst/>
            <a:rect l="l" t="t" r="r" b="b"/>
            <a:pathLst>
              <a:path w="8915400" h="672464">
                <a:moveTo>
                  <a:pt x="8915400" y="337070"/>
                </a:moveTo>
                <a:lnTo>
                  <a:pt x="2102243" y="337070"/>
                </a:lnTo>
                <a:lnTo>
                  <a:pt x="710069" y="337070"/>
                </a:lnTo>
                <a:lnTo>
                  <a:pt x="0" y="337070"/>
                </a:lnTo>
                <a:lnTo>
                  <a:pt x="0" y="672338"/>
                </a:lnTo>
                <a:lnTo>
                  <a:pt x="710069" y="672338"/>
                </a:lnTo>
                <a:lnTo>
                  <a:pt x="2102231" y="672338"/>
                </a:lnTo>
                <a:lnTo>
                  <a:pt x="8915400" y="672338"/>
                </a:lnTo>
                <a:lnTo>
                  <a:pt x="8915400" y="337070"/>
                </a:lnTo>
                <a:close/>
              </a:path>
              <a:path w="8915400" h="672464">
                <a:moveTo>
                  <a:pt x="8915400" y="0"/>
                </a:moveTo>
                <a:lnTo>
                  <a:pt x="2102243" y="0"/>
                </a:lnTo>
                <a:lnTo>
                  <a:pt x="710069" y="0"/>
                </a:lnTo>
                <a:lnTo>
                  <a:pt x="0" y="0"/>
                </a:lnTo>
                <a:lnTo>
                  <a:pt x="0" y="337058"/>
                </a:lnTo>
                <a:lnTo>
                  <a:pt x="710069" y="337058"/>
                </a:lnTo>
                <a:lnTo>
                  <a:pt x="2102231" y="337058"/>
                </a:lnTo>
                <a:lnTo>
                  <a:pt x="8915400" y="337058"/>
                </a:lnTo>
                <a:lnTo>
                  <a:pt x="891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7050" y="1747266"/>
          <a:ext cx="8914765" cy="243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6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b="1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http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http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classes,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Node.js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http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server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resolution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parsing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querystring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querystring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deal</a:t>
                      </a:r>
                      <a:r>
                        <a:rPr sz="16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querystring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path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path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deal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paths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fs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classes,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r>
                        <a:rPr sz="16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6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6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I/O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util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util</a:t>
                      </a:r>
                      <a:r>
                        <a:rPr sz="16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16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utility</a:t>
                      </a:r>
                      <a:r>
                        <a:rPr sz="16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6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programmers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05587" y="4660010"/>
            <a:ext cx="4495165" cy="1847850"/>
            <a:chOff x="505587" y="4660010"/>
            <a:chExt cx="4495165" cy="18478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12" y="4669535"/>
              <a:ext cx="4475988" cy="1828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0349" y="4664773"/>
              <a:ext cx="4485640" cy="1838325"/>
            </a:xfrm>
            <a:custGeom>
              <a:avLst/>
              <a:gdLst/>
              <a:ahLst/>
              <a:cxnLst/>
              <a:rect l="l" t="t" r="r" b="b"/>
              <a:pathLst>
                <a:path w="4485640" h="1838325">
                  <a:moveTo>
                    <a:pt x="0" y="1838325"/>
                  </a:moveTo>
                  <a:lnTo>
                    <a:pt x="4485513" y="1838325"/>
                  </a:lnTo>
                  <a:lnTo>
                    <a:pt x="4485513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Local</a:t>
            </a:r>
            <a:r>
              <a:rPr spc="-3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8902" y="939444"/>
            <a:ext cx="4942205" cy="535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7160" indent="-287020">
              <a:lnSpc>
                <a:spcPct val="13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created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locally</a:t>
            </a:r>
            <a:r>
              <a:rPr sz="16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your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Node.js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application.</a:t>
            </a:r>
            <a:r>
              <a:rPr sz="16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include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different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functionalities</a:t>
            </a:r>
            <a:r>
              <a:rPr sz="16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your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application</a:t>
            </a:r>
            <a:r>
              <a:rPr sz="16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separate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files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folders.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30000"/>
              </a:lnSpc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export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statement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creating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export</a:t>
            </a:r>
            <a:r>
              <a:rPr sz="1600" spc="3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classes,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functions,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1600" spc="3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from 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they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programs</a:t>
            </a:r>
            <a:r>
              <a:rPr sz="16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import statement.</a:t>
            </a:r>
            <a:endParaRPr sz="1600">
              <a:latin typeface="Arial"/>
              <a:cs typeface="Arial"/>
            </a:endParaRPr>
          </a:p>
          <a:p>
            <a:pPr marL="299085" marR="374650" indent="-287020">
              <a:lnSpc>
                <a:spcPct val="13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114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import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things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modules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6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specifiers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like: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570"/>
              </a:spcBef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Relative</a:t>
            </a:r>
            <a:r>
              <a:rPr sz="16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paths</a:t>
            </a:r>
            <a:r>
              <a:rPr sz="16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('../model/user‘)</a:t>
            </a:r>
            <a:endParaRPr sz="1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585"/>
              </a:spcBef>
            </a:pP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Absolute</a:t>
            </a:r>
            <a:r>
              <a:rPr sz="16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paths</a:t>
            </a:r>
            <a:r>
              <a:rPr sz="16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('/lib/js/helpers')</a:t>
            </a:r>
            <a:endParaRPr sz="1600">
              <a:latin typeface="Calibri"/>
              <a:cs typeface="Calibri"/>
            </a:endParaRPr>
          </a:p>
          <a:p>
            <a:pPr marL="299085" marR="131445" indent="-287020">
              <a:lnSpc>
                <a:spcPct val="13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singletons.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Even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is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imported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multiple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times,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single</a:t>
            </a:r>
            <a:r>
              <a:rPr sz="16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“instance”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of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exists.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48211" y="1438211"/>
            <a:ext cx="4497070" cy="2609850"/>
            <a:chOff x="5248211" y="1438211"/>
            <a:chExt cx="4497070" cy="26098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3066" y="1447800"/>
              <a:ext cx="4096447" cy="25431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52973" y="1442974"/>
              <a:ext cx="4487545" cy="2600325"/>
            </a:xfrm>
            <a:custGeom>
              <a:avLst/>
              <a:gdLst/>
              <a:ahLst/>
              <a:cxnLst/>
              <a:rect l="l" t="t" r="r" b="b"/>
              <a:pathLst>
                <a:path w="4487545" h="2600325">
                  <a:moveTo>
                    <a:pt x="0" y="2600325"/>
                  </a:moveTo>
                  <a:lnTo>
                    <a:pt x="4487037" y="2600325"/>
                  </a:lnTo>
                  <a:lnTo>
                    <a:pt x="4487037" y="0"/>
                  </a:lnTo>
                  <a:lnTo>
                    <a:pt x="0" y="0"/>
                  </a:lnTo>
                  <a:lnTo>
                    <a:pt x="0" y="26003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248211" y="4282059"/>
            <a:ext cx="4497070" cy="1327150"/>
            <a:chOff x="5248211" y="4282059"/>
            <a:chExt cx="4497070" cy="13271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070" y="4302215"/>
              <a:ext cx="4371157" cy="12438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52973" y="4286821"/>
              <a:ext cx="4487545" cy="1317625"/>
            </a:xfrm>
            <a:custGeom>
              <a:avLst/>
              <a:gdLst/>
              <a:ahLst/>
              <a:cxnLst/>
              <a:rect l="l" t="t" r="r" b="b"/>
              <a:pathLst>
                <a:path w="4487545" h="1317625">
                  <a:moveTo>
                    <a:pt x="0" y="1317116"/>
                  </a:moveTo>
                  <a:lnTo>
                    <a:pt x="4487037" y="1317116"/>
                  </a:lnTo>
                  <a:lnTo>
                    <a:pt x="4487037" y="0"/>
                  </a:lnTo>
                  <a:lnTo>
                    <a:pt x="0" y="0"/>
                  </a:lnTo>
                  <a:lnTo>
                    <a:pt x="0" y="1317116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Third</a:t>
            </a:r>
            <a:r>
              <a:rPr spc="-45" dirty="0"/>
              <a:t> </a:t>
            </a:r>
            <a:r>
              <a:rPr dirty="0"/>
              <a:t>Party</a:t>
            </a:r>
            <a:r>
              <a:rPr spc="-20" dirty="0"/>
              <a:t> </a:t>
            </a:r>
            <a:r>
              <a:rPr spc="-10" dirty="0"/>
              <a:t>Modules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9765" y="1384452"/>
            <a:ext cx="384492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19812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Third</a:t>
            </a:r>
            <a:r>
              <a:rPr sz="1600" spc="9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party</a:t>
            </a:r>
            <a:r>
              <a:rPr sz="1600" spc="95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modules</a:t>
            </a:r>
            <a:r>
              <a:rPr sz="1600" spc="10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600" spc="9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nothing</a:t>
            </a:r>
            <a:r>
              <a:rPr sz="1600" spc="9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but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available</a:t>
            </a:r>
            <a:r>
              <a:rPr sz="1600" spc="409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409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600" spc="40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database</a:t>
            </a:r>
            <a:r>
              <a:rPr sz="1600" spc="4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600" spc="3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React,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Bootstrap,</a:t>
            </a:r>
            <a:r>
              <a:rPr sz="1600" spc="3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jquery</a:t>
            </a:r>
            <a:r>
              <a:rPr sz="1600" spc="3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1600" spc="35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webpack</a:t>
            </a:r>
            <a:r>
              <a:rPr sz="1600" spc="35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etc.</a:t>
            </a:r>
            <a:r>
              <a:rPr sz="1600" spc="25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and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600" spc="9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600" spc="95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installed</a:t>
            </a:r>
            <a:r>
              <a:rPr sz="1600" spc="9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600" spc="90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uninstalled</a:t>
            </a:r>
            <a:r>
              <a:rPr sz="1600" spc="95" dirty="0">
                <a:solidFill>
                  <a:srgbClr val="525254"/>
                </a:solidFill>
                <a:latin typeface="Arial"/>
                <a:cs typeface="Arial"/>
              </a:rPr>
              <a:t> 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using 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npm.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86211" y="1438211"/>
            <a:ext cx="4845685" cy="2215515"/>
            <a:chOff x="4486211" y="1438211"/>
            <a:chExt cx="4845685" cy="22155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799" y="1510247"/>
              <a:ext cx="4826508" cy="21336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90973" y="1442974"/>
              <a:ext cx="4836160" cy="2205990"/>
            </a:xfrm>
            <a:custGeom>
              <a:avLst/>
              <a:gdLst/>
              <a:ahLst/>
              <a:cxnLst/>
              <a:rect l="l" t="t" r="r" b="b"/>
              <a:pathLst>
                <a:path w="4836159" h="2205990">
                  <a:moveTo>
                    <a:pt x="0" y="2205609"/>
                  </a:moveTo>
                  <a:lnTo>
                    <a:pt x="4836033" y="2205609"/>
                  </a:lnTo>
                  <a:lnTo>
                    <a:pt x="4836033" y="0"/>
                  </a:lnTo>
                  <a:lnTo>
                    <a:pt x="0" y="0"/>
                  </a:lnTo>
                  <a:lnTo>
                    <a:pt x="0" y="2205609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52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1426</Words>
  <Application>Microsoft Office PowerPoint</Application>
  <PresentationFormat>A4 Paper (210x297 mm)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NodeJS, npm &amp; JSON</vt:lpstr>
      <vt:lpstr>PowerPoint Presentation</vt:lpstr>
      <vt:lpstr>Overview of NodeJS</vt:lpstr>
      <vt:lpstr>Node JS</vt:lpstr>
      <vt:lpstr>NodeJS Modules</vt:lpstr>
      <vt:lpstr>NodeJS Modules</vt:lpstr>
      <vt:lpstr>Core Modules</vt:lpstr>
      <vt:lpstr>Local Modules</vt:lpstr>
      <vt:lpstr>Third Party Modules</vt:lpstr>
      <vt:lpstr>PowerPoint Presentation</vt:lpstr>
      <vt:lpstr>Presenting the use case</vt:lpstr>
      <vt:lpstr>Use case on npm</vt:lpstr>
      <vt:lpstr>What is npm</vt:lpstr>
      <vt:lpstr>Components of npm</vt:lpstr>
      <vt:lpstr>npm Installation</vt:lpstr>
      <vt:lpstr>Install, Uninstall and Update of packages</vt:lpstr>
      <vt:lpstr>Installing the packages</vt:lpstr>
      <vt:lpstr>Installing the packages cont…</vt:lpstr>
      <vt:lpstr>Updating the packages</vt:lpstr>
      <vt:lpstr>Uninstall the packages</vt:lpstr>
      <vt:lpstr>JSON</vt:lpstr>
      <vt:lpstr>JSON</vt:lpstr>
      <vt:lpstr>JSON value data types</vt:lpstr>
      <vt:lpstr>JSON Methods</vt:lpstr>
      <vt:lpstr>PowerPoint Presentation</vt:lpstr>
      <vt:lpstr>Presenting the Use case on JSON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S,Rajatha</dc:creator>
  <cp:lastModifiedBy>Prabhat Chandra</cp:lastModifiedBy>
  <cp:revision>1</cp:revision>
  <dcterms:created xsi:type="dcterms:W3CDTF">2025-08-04T02:34:57Z</dcterms:created>
  <dcterms:modified xsi:type="dcterms:W3CDTF">2025-08-04T02:41:32Z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2025-08-04T00:00:00Z</vt:filetime>
  </property>
  <property fmtid="{D5CDD505-2E9C-101B-9397-08002B2CF9AE}" pid="5" name="MSIP_Label_840e60c6-cef6-4cc0-a98d-364c7249d74b_Enabled">
    <vt:lpwstr>True</vt:lpwstr>
  </property>
  <property fmtid="{D5CDD505-2E9C-101B-9397-08002B2CF9AE}" pid="6" name="MSIP_Label_840e60c6-cef6-4cc0-a98d-364c7249d74b_Method">
    <vt:lpwstr>Privileged</vt:lpwstr>
  </property>
  <property fmtid="{D5CDD505-2E9C-101B-9397-08002B2CF9AE}" pid="7" name="MSIP_Label_840e60c6-cef6-4cc0-a98d-364c7249d74b_SiteId">
    <vt:lpwstr>b44900f1-2def-4c3b-9ec6-9020d604e19e</vt:lpwstr>
  </property>
  <property fmtid="{D5CDD505-2E9C-101B-9397-08002B2CF9AE}" pid="8" name="Producer">
    <vt:lpwstr>3-Heights(TM) PDF Security Shell 4.8.25.2 (http://www.pdf-tools.com)</vt:lpwstr>
  </property>
</Properties>
</file>