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</p:sldIdLst>
  <p:sldSz cx="9906000" cy="6858000" type="A4"/>
  <p:notesSz cx="9906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306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0"/>
                </a:move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lnTo>
                  <a:pt x="9906000" y="0"/>
                </a:lnTo>
                <a:close/>
              </a:path>
            </a:pathLst>
          </a:custGeom>
          <a:solidFill>
            <a:srgbClr val="D6F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96900" y="2917062"/>
            <a:ext cx="1904364" cy="6783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1" i="0">
                <a:solidFill>
                  <a:srgbClr val="52525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96900" y="3664077"/>
            <a:ext cx="7395209" cy="1095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0" b="0" i="0">
                <a:solidFill>
                  <a:srgbClr val="52525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rgbClr val="52525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52525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rgbClr val="52525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9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0"/>
                </a:move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lnTo>
                  <a:pt x="9906000" y="0"/>
                </a:lnTo>
                <a:close/>
              </a:path>
            </a:pathLst>
          </a:custGeom>
          <a:solidFill>
            <a:srgbClr val="D6F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rgbClr val="52525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1302" y="296417"/>
            <a:ext cx="9283395" cy="323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1" i="0">
                <a:solidFill>
                  <a:srgbClr val="52525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4791" y="1463395"/>
            <a:ext cx="8095615" cy="3519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0" b="0" i="0">
                <a:solidFill>
                  <a:srgbClr val="52525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68040" y="6377940"/>
            <a:ext cx="31699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5300" y="6377940"/>
            <a:ext cx="22783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132320" y="6377940"/>
            <a:ext cx="22783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2" Type="http://schemas.openxmlformats.org/officeDocument/2006/relationships/hyperlink" Target="http://localhost:8080/api/customers/123" TargetMode="Externa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js.org/docs/create-a-new-react-app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xios/axios" TargetMode="Externa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hyperlink" Target="http://localhost:8080/api/customers" TargetMode="Externa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7754" y="32384"/>
            <a:ext cx="5892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0078D6"/>
                </a:solidFill>
                <a:latin typeface="Arial"/>
                <a:cs typeface="Arial"/>
              </a:rPr>
              <a:t>INTERNAL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239636" y="2764662"/>
            <a:ext cx="1205865" cy="544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400" spc="-10" dirty="0">
                <a:solidFill>
                  <a:srgbClr val="FFFFFF"/>
                </a:solidFill>
              </a:rPr>
              <a:t>React</a:t>
            </a:r>
            <a:endParaRPr sz="3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94791" y="6274104"/>
            <a:ext cx="83185" cy="1498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spc="-50" dirty="0">
                <a:solidFill>
                  <a:srgbClr val="525254"/>
                </a:solidFill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49300" y="2717749"/>
            <a:ext cx="2967355" cy="545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00" b="0" dirty="0">
                <a:latin typeface="Arial"/>
                <a:cs typeface="Arial"/>
              </a:rPr>
              <a:t>What</a:t>
            </a:r>
            <a:r>
              <a:rPr sz="3400" b="0" spc="25" dirty="0">
                <a:latin typeface="Arial"/>
                <a:cs typeface="Arial"/>
              </a:rPr>
              <a:t> </a:t>
            </a:r>
            <a:r>
              <a:rPr sz="3400" b="0" dirty="0">
                <a:latin typeface="Arial"/>
                <a:cs typeface="Arial"/>
              </a:rPr>
              <a:t>is</a:t>
            </a:r>
            <a:r>
              <a:rPr sz="3400" b="0" spc="10" dirty="0">
                <a:latin typeface="Arial"/>
                <a:cs typeface="Arial"/>
              </a:rPr>
              <a:t> </a:t>
            </a:r>
            <a:r>
              <a:rPr sz="3400" b="0" spc="-10" dirty="0">
                <a:latin typeface="Arial"/>
                <a:cs typeface="Arial"/>
              </a:rPr>
              <a:t>React?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Axios</a:t>
            </a:r>
            <a:r>
              <a:rPr spc="-40" dirty="0"/>
              <a:t> </a:t>
            </a:r>
            <a:r>
              <a:rPr dirty="0"/>
              <a:t>– HTTP</a:t>
            </a:r>
            <a:r>
              <a:rPr spc="-65" dirty="0"/>
              <a:t> </a:t>
            </a:r>
            <a:r>
              <a:rPr dirty="0"/>
              <a:t>POST</a:t>
            </a:r>
            <a:r>
              <a:rPr spc="-45" dirty="0"/>
              <a:t> </a:t>
            </a:r>
            <a:r>
              <a:rPr spc="-10" dirty="0"/>
              <a:t>operation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1302" y="1265656"/>
            <a:ext cx="7386955" cy="1362075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97485" indent="-184785">
              <a:lnSpc>
                <a:spcPct val="100000"/>
              </a:lnSpc>
              <a:spcBef>
                <a:spcPts val="985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POST</a:t>
            </a:r>
            <a:r>
              <a:rPr sz="145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used for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creating a new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customer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entity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backend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database</a:t>
            </a:r>
            <a:endParaRPr sz="145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spcBef>
                <a:spcPts val="885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HTTP</a:t>
            </a:r>
            <a:r>
              <a:rPr sz="145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POST</a:t>
            </a:r>
            <a:r>
              <a:rPr sz="145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operation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done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using</a:t>
            </a:r>
            <a:r>
              <a:rPr sz="1450" spc="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b="1" dirty="0">
                <a:solidFill>
                  <a:srgbClr val="525254"/>
                </a:solidFill>
                <a:latin typeface="Arial"/>
                <a:cs typeface="Arial"/>
              </a:rPr>
              <a:t>axios.post()</a:t>
            </a:r>
            <a:r>
              <a:rPr sz="1450" b="1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method</a:t>
            </a:r>
            <a:endParaRPr sz="145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spcBef>
                <a:spcPts val="900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POST</a:t>
            </a:r>
            <a:r>
              <a:rPr sz="145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operations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are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generated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from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html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forms where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user input various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types</a:t>
            </a:r>
            <a:r>
              <a:rPr sz="1450" spc="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data</a:t>
            </a:r>
            <a:endParaRPr sz="145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spcBef>
                <a:spcPts val="890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-8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sample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axios.post()</a:t>
            </a:r>
            <a:r>
              <a:rPr sz="1450" spc="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call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below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5902" y="5344952"/>
            <a:ext cx="9029700" cy="695960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222885" indent="-184785">
              <a:lnSpc>
                <a:spcPct val="100000"/>
              </a:lnSpc>
              <a:spcBef>
                <a:spcPts val="990"/>
              </a:spcBef>
              <a:buChar char="•"/>
              <a:tabLst>
                <a:tab pos="2228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post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call,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first</a:t>
            </a:r>
            <a:r>
              <a:rPr sz="1450" spc="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parameter</a:t>
            </a:r>
            <a:r>
              <a:rPr sz="145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URL</a:t>
            </a:r>
            <a:r>
              <a:rPr sz="145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 which</a:t>
            </a:r>
            <a:r>
              <a:rPr sz="1450" spc="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POST</a:t>
            </a:r>
            <a:r>
              <a:rPr sz="145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done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2</a:t>
            </a:r>
            <a:r>
              <a:rPr sz="1425" baseline="26315" dirty="0">
                <a:solidFill>
                  <a:srgbClr val="525254"/>
                </a:solidFill>
                <a:latin typeface="Arial"/>
                <a:cs typeface="Arial"/>
              </a:rPr>
              <a:t>nd</a:t>
            </a:r>
            <a:r>
              <a:rPr sz="1425" spc="195" baseline="263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parameter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POST</a:t>
            </a:r>
            <a:endParaRPr sz="1450">
              <a:latin typeface="Arial"/>
              <a:cs typeface="Arial"/>
            </a:endParaRPr>
          </a:p>
          <a:p>
            <a:pPr marL="224154">
              <a:lnSpc>
                <a:spcPct val="100000"/>
              </a:lnSpc>
              <a:spcBef>
                <a:spcPts val="900"/>
              </a:spcBef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data,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this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case it’s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new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customer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data</a:t>
            </a:r>
            <a:endParaRPr sz="145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9557" y="3062270"/>
            <a:ext cx="6066971" cy="1905134"/>
          </a:xfrm>
          <a:prstGeom prst="rect">
            <a:avLst/>
          </a:prstGeom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1302" y="400253"/>
            <a:ext cx="2670810" cy="324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Axios</a:t>
            </a:r>
            <a:r>
              <a:rPr spc="-5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dirty="0"/>
              <a:t>PUT</a:t>
            </a:r>
            <a:r>
              <a:rPr spc="-25" dirty="0"/>
              <a:t> </a:t>
            </a:r>
            <a:r>
              <a:rPr spc="-10" dirty="0"/>
              <a:t>operation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94791" y="1463395"/>
            <a:ext cx="7102475" cy="1028700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97485" indent="-184785">
              <a:lnSpc>
                <a:spcPct val="100000"/>
              </a:lnSpc>
              <a:spcBef>
                <a:spcPts val="985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HTTP</a:t>
            </a:r>
            <a:r>
              <a:rPr sz="145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PUT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operation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used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for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updating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entities</a:t>
            </a:r>
            <a:endParaRPr sz="145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spcBef>
                <a:spcPts val="885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When</a:t>
            </a:r>
            <a:r>
              <a:rPr sz="145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user does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edit/update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operation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on any entity(e.g.customer),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PUT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used</a:t>
            </a:r>
            <a:endParaRPr sz="145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spcBef>
                <a:spcPts val="900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-8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sample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PUT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call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could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done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using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axios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as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below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6691" y="5193233"/>
            <a:ext cx="8056880" cy="1028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4950" marR="55880" indent="-184785">
              <a:lnSpc>
                <a:spcPct val="151000"/>
              </a:lnSpc>
              <a:spcBef>
                <a:spcPts val="95"/>
              </a:spcBef>
              <a:buChar char="•"/>
              <a:tabLst>
                <a:tab pos="236220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PUT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operation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similar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POST,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where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 1</a:t>
            </a:r>
            <a:r>
              <a:rPr sz="1425" baseline="26315" dirty="0">
                <a:solidFill>
                  <a:srgbClr val="525254"/>
                </a:solidFill>
                <a:latin typeface="Arial"/>
                <a:cs typeface="Arial"/>
              </a:rPr>
              <a:t>st</a:t>
            </a:r>
            <a:r>
              <a:rPr sz="1425" spc="187" baseline="263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parameter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URL</a:t>
            </a:r>
            <a:r>
              <a:rPr sz="145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2</a:t>
            </a:r>
            <a:r>
              <a:rPr sz="1425" baseline="26315" dirty="0">
                <a:solidFill>
                  <a:srgbClr val="525254"/>
                </a:solidFill>
                <a:latin typeface="Arial"/>
                <a:cs typeface="Arial"/>
              </a:rPr>
              <a:t>nd</a:t>
            </a:r>
            <a:r>
              <a:rPr sz="1425" spc="195" baseline="263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parameter</a:t>
            </a:r>
            <a:r>
              <a:rPr sz="145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the 	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data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that is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updated</a:t>
            </a:r>
            <a:endParaRPr sz="1450">
              <a:latin typeface="Arial"/>
              <a:cs typeface="Arial"/>
            </a:endParaRPr>
          </a:p>
          <a:p>
            <a:pPr marL="235585" indent="-184785">
              <a:lnSpc>
                <a:spcPct val="100000"/>
              </a:lnSpc>
              <a:spcBef>
                <a:spcPts val="905"/>
              </a:spcBef>
              <a:buFont typeface="Arial"/>
              <a:buChar char="•"/>
              <a:tabLst>
                <a:tab pos="235585" algn="l"/>
              </a:tabLst>
            </a:pPr>
            <a:r>
              <a:rPr sz="1450" b="1" dirty="0">
                <a:solidFill>
                  <a:srgbClr val="525254"/>
                </a:solidFill>
                <a:latin typeface="Arial"/>
                <a:cs typeface="Arial"/>
              </a:rPr>
              <a:t>PUT</a:t>
            </a:r>
            <a:r>
              <a:rPr sz="1450" b="1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on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b="1" spc="-10" dirty="0">
                <a:solidFill>
                  <a:srgbClr val="525254"/>
                </a:solidFill>
                <a:latin typeface="Arial"/>
                <a:cs typeface="Arial"/>
                <a:hlinkClick r:id="rId2"/>
              </a:rPr>
              <a:t>http://localhost:8080/api/customers/123</a:t>
            </a:r>
            <a:endParaRPr sz="145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2679" y="2784079"/>
            <a:ext cx="7197721" cy="1857432"/>
          </a:xfrm>
          <a:prstGeom prst="rect">
            <a:avLst/>
          </a:prstGeom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1302" y="248158"/>
            <a:ext cx="2891790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Axios</a:t>
            </a:r>
            <a:r>
              <a:rPr spc="-50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dirty="0"/>
              <a:t>delete</a:t>
            </a:r>
            <a:r>
              <a:rPr spc="-30" dirty="0"/>
              <a:t> </a:t>
            </a:r>
            <a:r>
              <a:rPr spc="-10" dirty="0"/>
              <a:t>operation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94791" y="1463395"/>
            <a:ext cx="5558790" cy="693420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97485" indent="-184785">
              <a:lnSpc>
                <a:spcPct val="100000"/>
              </a:lnSpc>
              <a:spcBef>
                <a:spcPts val="985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HTTP</a:t>
            </a:r>
            <a:r>
              <a:rPr sz="145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DELETE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method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used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for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delete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operation</a:t>
            </a:r>
            <a:endParaRPr sz="145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spcBef>
                <a:spcPts val="885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HTTP</a:t>
            </a:r>
            <a:r>
              <a:rPr sz="145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POST</a:t>
            </a:r>
            <a:r>
              <a:rPr sz="145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operation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done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using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b="1" dirty="0">
                <a:solidFill>
                  <a:srgbClr val="525254"/>
                </a:solidFill>
                <a:latin typeface="Arial"/>
                <a:cs typeface="Arial"/>
              </a:rPr>
              <a:t>axios.delete()</a:t>
            </a:r>
            <a:r>
              <a:rPr sz="1450" b="1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method.</a:t>
            </a:r>
            <a:endParaRPr sz="145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1981" y="2748979"/>
            <a:ext cx="7948909" cy="2313104"/>
          </a:xfrm>
          <a:prstGeom prst="rect">
            <a:avLst/>
          </a:prstGeom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7754" y="32384"/>
            <a:ext cx="5892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0078D6"/>
                </a:solidFill>
                <a:latin typeface="Arial"/>
                <a:cs typeface="Arial"/>
              </a:rPr>
              <a:t>INTERNAL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53434" y="2689098"/>
            <a:ext cx="2201545" cy="544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400" dirty="0">
                <a:solidFill>
                  <a:srgbClr val="FFFFFF"/>
                </a:solidFill>
              </a:rPr>
              <a:t>Thank</a:t>
            </a:r>
            <a:r>
              <a:rPr sz="3400" spc="-40" dirty="0">
                <a:solidFill>
                  <a:srgbClr val="FFFFFF"/>
                </a:solidFill>
              </a:rPr>
              <a:t> </a:t>
            </a:r>
            <a:r>
              <a:rPr sz="3400" spc="-55" dirty="0">
                <a:solidFill>
                  <a:srgbClr val="FFFFFF"/>
                </a:solidFill>
              </a:rPr>
              <a:t>You</a:t>
            </a:r>
            <a:endParaRPr sz="3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What</a:t>
            </a:r>
            <a:r>
              <a:rPr spc="-25" dirty="0"/>
              <a:t> </a:t>
            </a:r>
            <a:r>
              <a:rPr dirty="0"/>
              <a:t>is </a:t>
            </a:r>
            <a:r>
              <a:rPr spc="-20" dirty="0"/>
              <a:t>React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1302" y="1297050"/>
            <a:ext cx="5264150" cy="344995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96850" marR="246379" indent="-184785">
              <a:lnSpc>
                <a:spcPct val="103400"/>
              </a:lnSpc>
              <a:spcBef>
                <a:spcPts val="55"/>
              </a:spcBef>
              <a:buChar char="•"/>
              <a:tabLst>
                <a:tab pos="19875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React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is a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JavaScript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library,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created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open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sourced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by 	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Facebook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0"/>
              </a:spcBef>
              <a:buClr>
                <a:srgbClr val="525254"/>
              </a:buClr>
              <a:buFont typeface="Arial"/>
              <a:buChar char="•"/>
            </a:pPr>
            <a:endParaRPr sz="1450">
              <a:latin typeface="Arial"/>
              <a:cs typeface="Arial"/>
            </a:endParaRPr>
          </a:p>
          <a:p>
            <a:pPr marL="196850" marR="5080" indent="-184785">
              <a:lnSpc>
                <a:spcPct val="103400"/>
              </a:lnSpc>
              <a:buChar char="•"/>
              <a:tabLst>
                <a:tab pos="19875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React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is a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declarative,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efficient,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flexible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JavaScript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library 	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for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building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user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interfaces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5"/>
              </a:spcBef>
              <a:buClr>
                <a:srgbClr val="525254"/>
              </a:buClr>
              <a:buFont typeface="Arial"/>
              <a:buChar char="•"/>
            </a:pPr>
            <a:endParaRPr sz="145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React lets you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compose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complex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UIs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from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small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isolated</a:t>
            </a:r>
            <a:endParaRPr sz="1450">
              <a:latin typeface="Arial"/>
              <a:cs typeface="Arial"/>
            </a:endParaRPr>
          </a:p>
          <a:p>
            <a:pPr marL="198755">
              <a:lnSpc>
                <a:spcPct val="100000"/>
              </a:lnSpc>
              <a:spcBef>
                <a:spcPts val="60"/>
              </a:spcBef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pieces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of code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called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“components”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1450">
              <a:latin typeface="Arial"/>
              <a:cs typeface="Arial"/>
            </a:endParaRPr>
          </a:p>
          <a:p>
            <a:pPr marL="196850" marR="78740" indent="-184785">
              <a:lnSpc>
                <a:spcPct val="103400"/>
              </a:lnSpc>
              <a:buChar char="•"/>
              <a:tabLst>
                <a:tab pos="19875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React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can be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used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make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Rich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internet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applications,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with 	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more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complex UI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logic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user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interactions.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E.g.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Facebook, 	Netflix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0"/>
              </a:spcBef>
              <a:buClr>
                <a:srgbClr val="525254"/>
              </a:buClr>
              <a:buFont typeface="Arial"/>
              <a:buChar char="•"/>
            </a:pPr>
            <a:endParaRPr sz="145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spcBef>
                <a:spcPts val="5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React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can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used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built all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modern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applications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right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from</a:t>
            </a:r>
            <a:endParaRPr sz="1450">
              <a:latin typeface="Arial"/>
              <a:cs typeface="Arial"/>
            </a:endParaRPr>
          </a:p>
          <a:p>
            <a:pPr marL="198755">
              <a:lnSpc>
                <a:spcPct val="100000"/>
              </a:lnSpc>
              <a:spcBef>
                <a:spcPts val="60"/>
              </a:spcBef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financial</a:t>
            </a:r>
            <a:r>
              <a:rPr sz="145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applications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consumer</a:t>
            </a:r>
            <a:r>
              <a:rPr sz="145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apps</a:t>
            </a:r>
            <a:endParaRPr sz="145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19800" y="1356360"/>
            <a:ext cx="3660648" cy="27584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1302" y="400253"/>
            <a:ext cx="4384675" cy="324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Installation</a:t>
            </a:r>
            <a:r>
              <a:rPr spc="-50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dirty="0"/>
              <a:t>Creating</a:t>
            </a:r>
            <a:r>
              <a:rPr spc="-20" dirty="0"/>
              <a:t> </a:t>
            </a:r>
            <a:r>
              <a:rPr dirty="0"/>
              <a:t>a</a:t>
            </a:r>
            <a:r>
              <a:rPr spc="-10" dirty="0"/>
              <a:t> </a:t>
            </a:r>
            <a:r>
              <a:rPr dirty="0"/>
              <a:t>React</a:t>
            </a:r>
            <a:r>
              <a:rPr spc="-15" dirty="0"/>
              <a:t> </a:t>
            </a:r>
            <a:r>
              <a:rPr spc="-25" dirty="0"/>
              <a:t>app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94791" y="1378051"/>
            <a:ext cx="7817484" cy="4209415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197485" indent="-184785">
              <a:lnSpc>
                <a:spcPct val="100000"/>
              </a:lnSpc>
              <a:spcBef>
                <a:spcPts val="1030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Install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one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latest Node.js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version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(LTS</a:t>
            </a:r>
            <a:r>
              <a:rPr sz="145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release)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v8.0 would be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optimal</a:t>
            </a:r>
            <a:endParaRPr sz="145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spcBef>
                <a:spcPts val="940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Check if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node.js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is properly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installed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using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below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command</a:t>
            </a:r>
            <a:endParaRPr sz="1450">
              <a:latin typeface="Arial"/>
              <a:cs typeface="Arial"/>
            </a:endParaRPr>
          </a:p>
          <a:p>
            <a:pPr marL="380365" lvl="1" indent="-18542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80365" algn="l"/>
              </a:tabLst>
            </a:pPr>
            <a:r>
              <a:rPr sz="1800" b="1" i="1" dirty="0">
                <a:solidFill>
                  <a:srgbClr val="525254"/>
                </a:solidFill>
                <a:latin typeface="Calibri"/>
                <a:cs typeface="Calibri"/>
              </a:rPr>
              <a:t>node</a:t>
            </a:r>
            <a:r>
              <a:rPr sz="1800" b="1" i="1" spc="-4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b="1" i="1" spc="-25" dirty="0">
                <a:solidFill>
                  <a:srgbClr val="525254"/>
                </a:solidFill>
                <a:latin typeface="Calibri"/>
                <a:cs typeface="Calibri"/>
              </a:rPr>
              <a:t>–v</a:t>
            </a:r>
            <a:endParaRPr sz="1800">
              <a:latin typeface="Calibri"/>
              <a:cs typeface="Calibri"/>
            </a:endParaRPr>
          </a:p>
          <a:p>
            <a:pPr marL="197485" indent="-184785">
              <a:lnSpc>
                <a:spcPct val="100000"/>
              </a:lnSpc>
              <a:spcBef>
                <a:spcPts val="865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Refer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below official getting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started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page</a:t>
            </a:r>
            <a:endParaRPr sz="1450">
              <a:latin typeface="Arial"/>
              <a:cs typeface="Arial"/>
            </a:endParaRPr>
          </a:p>
          <a:p>
            <a:pPr marL="379730" lvl="1" indent="-184785">
              <a:lnSpc>
                <a:spcPct val="100000"/>
              </a:lnSpc>
              <a:spcBef>
                <a:spcPts val="940"/>
              </a:spcBef>
              <a:buChar char="•"/>
              <a:tabLst>
                <a:tab pos="379730" algn="l"/>
              </a:tabLst>
            </a:pPr>
            <a:r>
              <a:rPr sz="1450" u="sng" dirty="0">
                <a:solidFill>
                  <a:srgbClr val="7B7D81"/>
                </a:solidFill>
                <a:uFill>
                  <a:solidFill>
                    <a:srgbClr val="7B7D81"/>
                  </a:solidFill>
                </a:uFill>
                <a:latin typeface="Arial"/>
                <a:cs typeface="Arial"/>
                <a:hlinkClick r:id="rId2"/>
              </a:rPr>
              <a:t>https://reactjs.org/docs/create-a-</a:t>
            </a:r>
            <a:r>
              <a:rPr sz="1450" u="sng" spc="-10" dirty="0">
                <a:solidFill>
                  <a:srgbClr val="7B7D81"/>
                </a:solidFill>
                <a:uFill>
                  <a:solidFill>
                    <a:srgbClr val="7B7D81"/>
                  </a:solidFill>
                </a:uFill>
                <a:latin typeface="Arial"/>
                <a:cs typeface="Arial"/>
                <a:hlinkClick r:id="rId2"/>
              </a:rPr>
              <a:t>new-</a:t>
            </a:r>
            <a:r>
              <a:rPr sz="1450" u="sng" dirty="0">
                <a:solidFill>
                  <a:srgbClr val="7B7D81"/>
                </a:solidFill>
                <a:uFill>
                  <a:solidFill>
                    <a:srgbClr val="7B7D81"/>
                  </a:solidFill>
                </a:uFill>
                <a:latin typeface="Arial"/>
                <a:cs typeface="Arial"/>
                <a:hlinkClick r:id="rId2"/>
              </a:rPr>
              <a:t>react-</a:t>
            </a:r>
            <a:r>
              <a:rPr sz="1450" u="sng" spc="-10" dirty="0">
                <a:solidFill>
                  <a:srgbClr val="7B7D81"/>
                </a:solidFill>
                <a:uFill>
                  <a:solidFill>
                    <a:srgbClr val="7B7D81"/>
                  </a:solidFill>
                </a:uFill>
                <a:latin typeface="Arial"/>
                <a:cs typeface="Arial"/>
                <a:hlinkClick r:id="rId2"/>
              </a:rPr>
              <a:t>app.html</a:t>
            </a:r>
            <a:endParaRPr sz="145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spcBef>
                <a:spcPts val="935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Install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create-react-app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tool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using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below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npm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command</a:t>
            </a:r>
            <a:endParaRPr sz="1450">
              <a:latin typeface="Arial"/>
              <a:cs typeface="Arial"/>
            </a:endParaRPr>
          </a:p>
          <a:p>
            <a:pPr marL="380365" lvl="1" indent="-18542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80365" algn="l"/>
              </a:tabLst>
            </a:pPr>
            <a:r>
              <a:rPr sz="1800" b="1" i="1" dirty="0">
                <a:solidFill>
                  <a:srgbClr val="525254"/>
                </a:solidFill>
                <a:latin typeface="Calibri"/>
                <a:cs typeface="Calibri"/>
              </a:rPr>
              <a:t>npm</a:t>
            </a:r>
            <a:r>
              <a:rPr sz="1800" b="1" i="1" spc="-1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525254"/>
                </a:solidFill>
                <a:latin typeface="Calibri"/>
                <a:cs typeface="Calibri"/>
              </a:rPr>
              <a:t>install</a:t>
            </a:r>
            <a:r>
              <a:rPr sz="1800" b="1" i="1" spc="-2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525254"/>
                </a:solidFill>
                <a:latin typeface="Calibri"/>
                <a:cs typeface="Calibri"/>
              </a:rPr>
              <a:t>–g</a:t>
            </a:r>
            <a:r>
              <a:rPr sz="1800" b="1" i="1" spc="-2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b="1" i="1" spc="-10" dirty="0">
                <a:solidFill>
                  <a:srgbClr val="525254"/>
                </a:solidFill>
                <a:latin typeface="Calibri"/>
                <a:cs typeface="Calibri"/>
              </a:rPr>
              <a:t>create-react-</a:t>
            </a:r>
            <a:r>
              <a:rPr sz="1800" b="1" i="1" spc="-25" dirty="0">
                <a:solidFill>
                  <a:srgbClr val="525254"/>
                </a:solidFill>
                <a:latin typeface="Calibri"/>
                <a:cs typeface="Calibri"/>
              </a:rPr>
              <a:t>app</a:t>
            </a:r>
            <a:endParaRPr sz="1800">
              <a:latin typeface="Calibri"/>
              <a:cs typeface="Calibri"/>
            </a:endParaRPr>
          </a:p>
          <a:p>
            <a:pPr marL="197485" indent="-184785">
              <a:lnSpc>
                <a:spcPct val="100000"/>
              </a:lnSpc>
              <a:spcBef>
                <a:spcPts val="865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Create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new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react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app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using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below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command</a:t>
            </a:r>
            <a:endParaRPr sz="1450">
              <a:latin typeface="Arial"/>
              <a:cs typeface="Arial"/>
            </a:endParaRPr>
          </a:p>
          <a:p>
            <a:pPr marL="380365" lvl="1" indent="-18542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80365" algn="l"/>
              </a:tabLst>
            </a:pPr>
            <a:r>
              <a:rPr sz="1800" b="1" i="1" spc="-10" dirty="0">
                <a:solidFill>
                  <a:srgbClr val="525254"/>
                </a:solidFill>
                <a:latin typeface="Calibri"/>
                <a:cs typeface="Calibri"/>
              </a:rPr>
              <a:t>create-react-</a:t>
            </a:r>
            <a:r>
              <a:rPr sz="1800" b="1" i="1" dirty="0">
                <a:solidFill>
                  <a:srgbClr val="525254"/>
                </a:solidFill>
                <a:latin typeface="Calibri"/>
                <a:cs typeface="Calibri"/>
              </a:rPr>
              <a:t>app</a:t>
            </a:r>
            <a:r>
              <a:rPr sz="1800" b="1" i="1" spc="7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b="1" i="1" spc="-10" dirty="0">
                <a:solidFill>
                  <a:srgbClr val="525254"/>
                </a:solidFill>
                <a:latin typeface="Calibri"/>
                <a:cs typeface="Calibri"/>
              </a:rPr>
              <a:t>app-</a:t>
            </a:r>
            <a:r>
              <a:rPr sz="1800" b="1" i="1" spc="-20" dirty="0">
                <a:solidFill>
                  <a:srgbClr val="525254"/>
                </a:solidFill>
                <a:latin typeface="Calibri"/>
                <a:cs typeface="Calibri"/>
              </a:rPr>
              <a:t>name</a:t>
            </a:r>
            <a:endParaRPr sz="1800">
              <a:latin typeface="Calibri"/>
              <a:cs typeface="Calibri"/>
            </a:endParaRPr>
          </a:p>
          <a:p>
            <a:pPr marL="197485" indent="-184785">
              <a:lnSpc>
                <a:spcPct val="100000"/>
              </a:lnSpc>
              <a:spcBef>
                <a:spcPts val="880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Change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app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folder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and run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 below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command</a:t>
            </a:r>
            <a:r>
              <a:rPr sz="145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start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 react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application</a:t>
            </a:r>
            <a:endParaRPr sz="1450">
              <a:latin typeface="Arial"/>
              <a:cs typeface="Arial"/>
            </a:endParaRPr>
          </a:p>
          <a:p>
            <a:pPr marL="380365" lvl="1" indent="-18542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80365" algn="l"/>
              </a:tabLst>
            </a:pP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npm</a:t>
            </a:r>
            <a:r>
              <a:rPr sz="1800" spc="-3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start</a:t>
            </a:r>
            <a:endParaRPr sz="1800">
              <a:latin typeface="Calibri"/>
              <a:cs typeface="Calibri"/>
            </a:endParaRPr>
          </a:p>
          <a:p>
            <a:pPr marL="197485" indent="-184785">
              <a:lnSpc>
                <a:spcPct val="100000"/>
              </a:lnSpc>
              <a:spcBef>
                <a:spcPts val="865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Once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app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run,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it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should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open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up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browser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show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up the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default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react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application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1302" y="400253"/>
            <a:ext cx="2113915" cy="324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First</a:t>
            </a:r>
            <a:r>
              <a:rPr spc="-55" dirty="0"/>
              <a:t> </a:t>
            </a:r>
            <a:r>
              <a:rPr dirty="0"/>
              <a:t>app’s</a:t>
            </a:r>
            <a:r>
              <a:rPr spc="-70" dirty="0"/>
              <a:t> </a:t>
            </a:r>
            <a:r>
              <a:rPr spc="-10" dirty="0"/>
              <a:t>output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94791" y="1463395"/>
            <a:ext cx="4450080" cy="16960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96850" marR="5080" indent="-184785">
              <a:lnSpc>
                <a:spcPct val="151300"/>
              </a:lnSpc>
              <a:spcBef>
                <a:spcPts val="90"/>
              </a:spcBef>
              <a:buChar char="•"/>
              <a:tabLst>
                <a:tab pos="198120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first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react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application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which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you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created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using 	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create-react-app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should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show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default output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as 	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shown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below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image.</a:t>
            </a:r>
            <a:r>
              <a:rPr sz="145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This</a:t>
            </a:r>
            <a:r>
              <a:rPr sz="145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output ensures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that 	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everything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went well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with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your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installation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145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build 	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process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 your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local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development</a:t>
            </a:r>
            <a:r>
              <a:rPr sz="145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machine.</a:t>
            </a:r>
            <a:endParaRPr sz="145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58028" y="1066800"/>
            <a:ext cx="3840479" cy="288340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React</a:t>
            </a:r>
            <a:r>
              <a:rPr spc="-15" dirty="0"/>
              <a:t> </a:t>
            </a:r>
            <a:r>
              <a:rPr dirty="0"/>
              <a:t>app</a:t>
            </a:r>
            <a:r>
              <a:rPr spc="-45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dirty="0"/>
              <a:t>Folder</a:t>
            </a:r>
            <a:r>
              <a:rPr spc="-4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94791" y="1463395"/>
            <a:ext cx="7609205" cy="693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6850" marR="5080" indent="-184785">
              <a:lnSpc>
                <a:spcPct val="151000"/>
              </a:lnSpc>
              <a:spcBef>
                <a:spcPts val="95"/>
              </a:spcBef>
              <a:buFont typeface="Arial"/>
              <a:buChar char="•"/>
              <a:tabLst>
                <a:tab pos="198120" algn="l"/>
              </a:tabLst>
            </a:pPr>
            <a:r>
              <a:rPr sz="1450" b="1" dirty="0">
                <a:solidFill>
                  <a:srgbClr val="525254"/>
                </a:solidFill>
                <a:latin typeface="Arial"/>
                <a:cs typeface="Arial"/>
              </a:rPr>
              <a:t>Folder</a:t>
            </a:r>
            <a:r>
              <a:rPr sz="1450" b="1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b="1" dirty="0">
                <a:solidFill>
                  <a:srgbClr val="525254"/>
                </a:solidFill>
                <a:latin typeface="Arial"/>
                <a:cs typeface="Arial"/>
              </a:rPr>
              <a:t>Structure</a:t>
            </a:r>
            <a:r>
              <a:rPr sz="1450" b="1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b="1" dirty="0">
                <a:solidFill>
                  <a:srgbClr val="525254"/>
                </a:solidFill>
                <a:latin typeface="Arial"/>
                <a:cs typeface="Arial"/>
              </a:rPr>
              <a:t>–</a:t>
            </a:r>
            <a:r>
              <a:rPr sz="1450" b="1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default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app created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by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create-react-app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contains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 below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folder 	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structure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and the set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files</a:t>
            </a:r>
            <a:endParaRPr sz="145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0" y="2412492"/>
            <a:ext cx="4594859" cy="40675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1302" y="400253"/>
            <a:ext cx="2256790" cy="324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About</a:t>
            </a:r>
            <a:r>
              <a:rPr spc="-4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app</a:t>
            </a:r>
            <a:r>
              <a:rPr spc="-25" dirty="0"/>
              <a:t> </a:t>
            </a:r>
            <a:r>
              <a:rPr spc="-10" dirty="0"/>
              <a:t>files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03047" y="941301"/>
            <a:ext cx="9132570" cy="5315585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197485" indent="-184785">
              <a:lnSpc>
                <a:spcPct val="100000"/>
              </a:lnSpc>
              <a:spcBef>
                <a:spcPts val="919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For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 project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build,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these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files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must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exist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with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exact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filenames</a:t>
            </a:r>
            <a:endParaRPr sz="1450">
              <a:latin typeface="Arial"/>
              <a:cs typeface="Arial"/>
            </a:endParaRPr>
          </a:p>
          <a:p>
            <a:pPr marL="381000" lvl="1" indent="-185420">
              <a:lnSpc>
                <a:spcPct val="100000"/>
              </a:lnSpc>
              <a:spcBef>
                <a:spcPts val="995"/>
              </a:spcBef>
              <a:buFont typeface="Arial"/>
              <a:buChar char="•"/>
              <a:tabLst>
                <a:tab pos="381000" algn="l"/>
              </a:tabLst>
            </a:pPr>
            <a:r>
              <a:rPr sz="1800" b="1" i="1" spc="-10" dirty="0">
                <a:solidFill>
                  <a:srgbClr val="525254"/>
                </a:solidFill>
                <a:latin typeface="Calibri"/>
                <a:cs typeface="Calibri"/>
              </a:rPr>
              <a:t>public/index.html</a:t>
            </a:r>
            <a:r>
              <a:rPr sz="1800" b="1" i="1" spc="-2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525254"/>
                </a:solidFill>
                <a:latin typeface="Calibri"/>
                <a:cs typeface="Calibri"/>
              </a:rPr>
              <a:t>-</a:t>
            </a:r>
            <a:r>
              <a:rPr sz="1800" b="1" i="1" spc="-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the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page</a:t>
            </a:r>
            <a:r>
              <a:rPr sz="1800" spc="-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template</a:t>
            </a:r>
            <a:endParaRPr sz="1800">
              <a:latin typeface="Calibri"/>
              <a:cs typeface="Calibri"/>
            </a:endParaRPr>
          </a:p>
          <a:p>
            <a:pPr marL="381000" lvl="1" indent="-185420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381000" algn="l"/>
              </a:tabLst>
            </a:pPr>
            <a:r>
              <a:rPr sz="1800" b="1" i="1" spc="-10" dirty="0">
                <a:solidFill>
                  <a:srgbClr val="525254"/>
                </a:solidFill>
                <a:latin typeface="Calibri"/>
                <a:cs typeface="Calibri"/>
              </a:rPr>
              <a:t>src/index.js</a:t>
            </a:r>
            <a:r>
              <a:rPr sz="1800" b="1" i="1" spc="-5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-</a:t>
            </a:r>
            <a:r>
              <a:rPr sz="1800" spc="-2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the</a:t>
            </a:r>
            <a:r>
              <a:rPr sz="1800" spc="-3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JavaScript</a:t>
            </a:r>
            <a:r>
              <a:rPr sz="1800" spc="-2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entry</a:t>
            </a:r>
            <a:r>
              <a:rPr sz="1800" spc="-3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point</a:t>
            </a: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014"/>
              </a:spcBef>
              <a:buClr>
                <a:srgbClr val="525254"/>
              </a:buClr>
              <a:buFont typeface="Arial"/>
              <a:buChar char="•"/>
            </a:pPr>
            <a:endParaRPr sz="1800">
              <a:latin typeface="Calibri"/>
              <a:cs typeface="Calibri"/>
            </a:endParaRPr>
          </a:p>
          <a:p>
            <a:pPr marL="197485" indent="-184785">
              <a:lnSpc>
                <a:spcPct val="100000"/>
              </a:lnSpc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Regarding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 other major</a:t>
            </a:r>
            <a:r>
              <a:rPr sz="145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files/folders</a:t>
            </a:r>
            <a:endParaRPr sz="1450">
              <a:latin typeface="Arial"/>
              <a:cs typeface="Arial"/>
            </a:endParaRPr>
          </a:p>
          <a:p>
            <a:pPr marL="381000" lvl="1" indent="-185420">
              <a:lnSpc>
                <a:spcPct val="100000"/>
              </a:lnSpc>
              <a:spcBef>
                <a:spcPts val="994"/>
              </a:spcBef>
              <a:buFont typeface="Arial"/>
              <a:buChar char="•"/>
              <a:tabLst>
                <a:tab pos="381000" algn="l"/>
              </a:tabLst>
            </a:pPr>
            <a:r>
              <a:rPr sz="1800" b="1" i="1" spc="-10" dirty="0">
                <a:solidFill>
                  <a:srgbClr val="525254"/>
                </a:solidFill>
                <a:latin typeface="Calibri"/>
                <a:cs typeface="Calibri"/>
              </a:rPr>
              <a:t>node_modules/</a:t>
            </a:r>
            <a:r>
              <a:rPr sz="1800" b="1" i="1" dirty="0">
                <a:solidFill>
                  <a:srgbClr val="525254"/>
                </a:solidFill>
                <a:latin typeface="Calibri"/>
                <a:cs typeface="Calibri"/>
              </a:rPr>
              <a:t> -</a:t>
            </a:r>
            <a:r>
              <a:rPr sz="1800" b="1" i="1" spc="-1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525254"/>
                </a:solidFill>
                <a:latin typeface="Calibri"/>
                <a:cs typeface="Calibri"/>
              </a:rPr>
              <a:t>the</a:t>
            </a:r>
            <a:r>
              <a:rPr sz="1800" i="1" spc="-2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525254"/>
                </a:solidFill>
                <a:latin typeface="Calibri"/>
                <a:cs typeface="Calibri"/>
              </a:rPr>
              <a:t>folder</a:t>
            </a:r>
            <a:r>
              <a:rPr sz="1800" i="1" spc="-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525254"/>
                </a:solidFill>
                <a:latin typeface="Calibri"/>
                <a:cs typeface="Calibri"/>
              </a:rPr>
              <a:t>where</a:t>
            </a:r>
            <a:r>
              <a:rPr sz="1800" i="1" spc="-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525254"/>
                </a:solidFill>
                <a:latin typeface="Calibri"/>
                <a:cs typeface="Calibri"/>
              </a:rPr>
              <a:t>all</a:t>
            </a:r>
            <a:r>
              <a:rPr sz="1800" i="1" spc="-1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525254"/>
                </a:solidFill>
                <a:latin typeface="Calibri"/>
                <a:cs typeface="Calibri"/>
              </a:rPr>
              <a:t>the</a:t>
            </a:r>
            <a:r>
              <a:rPr sz="1800" i="1" spc="-2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525254"/>
                </a:solidFill>
                <a:latin typeface="Calibri"/>
                <a:cs typeface="Calibri"/>
              </a:rPr>
              <a:t>required</a:t>
            </a:r>
            <a:r>
              <a:rPr sz="1800" i="1" spc="-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525254"/>
                </a:solidFill>
                <a:latin typeface="Calibri"/>
                <a:cs typeface="Calibri"/>
              </a:rPr>
              <a:t>packages </a:t>
            </a:r>
            <a:r>
              <a:rPr sz="1800" i="1" dirty="0">
                <a:solidFill>
                  <a:srgbClr val="525254"/>
                </a:solidFill>
                <a:latin typeface="Calibri"/>
                <a:cs typeface="Calibri"/>
              </a:rPr>
              <a:t>are </a:t>
            </a:r>
            <a:r>
              <a:rPr sz="1800" i="1" spc="-10" dirty="0">
                <a:solidFill>
                  <a:srgbClr val="525254"/>
                </a:solidFill>
                <a:latin typeface="Calibri"/>
                <a:cs typeface="Calibri"/>
              </a:rPr>
              <a:t>installed</a:t>
            </a:r>
            <a:endParaRPr sz="1800">
              <a:latin typeface="Calibri"/>
              <a:cs typeface="Calibri"/>
            </a:endParaRPr>
          </a:p>
          <a:p>
            <a:pPr marL="381000" lvl="1" indent="-185420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381000" algn="l"/>
              </a:tabLst>
            </a:pPr>
            <a:r>
              <a:rPr sz="1800" b="1" i="1" spc="-10" dirty="0">
                <a:solidFill>
                  <a:srgbClr val="525254"/>
                </a:solidFill>
                <a:latin typeface="Calibri"/>
                <a:cs typeface="Calibri"/>
              </a:rPr>
              <a:t>package.json</a:t>
            </a:r>
            <a:r>
              <a:rPr sz="1800" b="1" i="1" spc="-2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525254"/>
                </a:solidFill>
                <a:latin typeface="Calibri"/>
                <a:cs typeface="Calibri"/>
              </a:rPr>
              <a:t>-</a:t>
            </a:r>
            <a:r>
              <a:rPr sz="1800" b="1" i="1" spc="-3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525254"/>
                </a:solidFill>
                <a:latin typeface="Calibri"/>
                <a:cs typeface="Calibri"/>
              </a:rPr>
              <a:t>the</a:t>
            </a:r>
            <a:r>
              <a:rPr sz="1800" i="1" spc="-2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525254"/>
                </a:solidFill>
                <a:latin typeface="Calibri"/>
                <a:cs typeface="Calibri"/>
              </a:rPr>
              <a:t>package</a:t>
            </a:r>
            <a:r>
              <a:rPr sz="1800" i="1" spc="-2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525254"/>
                </a:solidFill>
                <a:latin typeface="Calibri"/>
                <a:cs typeface="Calibri"/>
              </a:rPr>
              <a:t>manager</a:t>
            </a:r>
            <a:r>
              <a:rPr sz="1800" i="1" spc="-3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525254"/>
                </a:solidFill>
                <a:latin typeface="Calibri"/>
                <a:cs typeface="Calibri"/>
              </a:rPr>
              <a:t>file,</a:t>
            </a:r>
            <a:r>
              <a:rPr sz="1800" i="1" spc="-1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525254"/>
                </a:solidFill>
                <a:latin typeface="Calibri"/>
                <a:cs typeface="Calibri"/>
              </a:rPr>
              <a:t>where</a:t>
            </a:r>
            <a:r>
              <a:rPr sz="1800" i="1" spc="-2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525254"/>
                </a:solidFill>
                <a:latin typeface="Calibri"/>
                <a:cs typeface="Calibri"/>
              </a:rPr>
              <a:t>all</a:t>
            </a:r>
            <a:r>
              <a:rPr sz="1800" i="1" spc="-2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525254"/>
                </a:solidFill>
                <a:latin typeface="Calibri"/>
                <a:cs typeface="Calibri"/>
              </a:rPr>
              <a:t>dependencies</a:t>
            </a:r>
            <a:r>
              <a:rPr sz="1800" i="1" spc="-1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525254"/>
                </a:solidFill>
                <a:latin typeface="Calibri"/>
                <a:cs typeface="Calibri"/>
              </a:rPr>
              <a:t>are</a:t>
            </a:r>
            <a:r>
              <a:rPr sz="1800" i="1" spc="-2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525254"/>
                </a:solidFill>
                <a:latin typeface="Calibri"/>
                <a:cs typeface="Calibri"/>
              </a:rPr>
              <a:t>mentioned</a:t>
            </a:r>
            <a:endParaRPr sz="1800">
              <a:latin typeface="Calibri"/>
              <a:cs typeface="Calibri"/>
            </a:endParaRPr>
          </a:p>
          <a:p>
            <a:pPr marL="381000" lvl="1" indent="-185420">
              <a:lnSpc>
                <a:spcPct val="100000"/>
              </a:lnSpc>
              <a:spcBef>
                <a:spcPts val="1085"/>
              </a:spcBef>
              <a:buFont typeface="Arial"/>
              <a:buChar char="•"/>
              <a:tabLst>
                <a:tab pos="381000" algn="l"/>
              </a:tabLst>
            </a:pPr>
            <a:r>
              <a:rPr sz="1800" b="1" i="1" dirty="0">
                <a:solidFill>
                  <a:srgbClr val="525254"/>
                </a:solidFill>
                <a:latin typeface="Calibri"/>
                <a:cs typeface="Calibri"/>
              </a:rPr>
              <a:t>App.js</a:t>
            </a:r>
            <a:r>
              <a:rPr sz="1800" b="1" i="1" spc="-1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525254"/>
                </a:solidFill>
                <a:latin typeface="Calibri"/>
                <a:cs typeface="Calibri"/>
              </a:rPr>
              <a:t>-</a:t>
            </a:r>
            <a:r>
              <a:rPr sz="1800" b="1" i="1" spc="-2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The</a:t>
            </a:r>
            <a:r>
              <a:rPr sz="1800" spc="-2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root</a:t>
            </a:r>
            <a:r>
              <a:rPr sz="1800" spc="-2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component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of</a:t>
            </a:r>
            <a:r>
              <a:rPr sz="1800" spc="-2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our</a:t>
            </a:r>
            <a:r>
              <a:rPr sz="1800" spc="-2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525254"/>
                </a:solidFill>
                <a:latin typeface="Calibri"/>
                <a:cs typeface="Calibri"/>
              </a:rPr>
              <a:t>app</a:t>
            </a:r>
            <a:endParaRPr sz="1800">
              <a:latin typeface="Calibri"/>
              <a:cs typeface="Calibri"/>
            </a:endParaRPr>
          </a:p>
          <a:p>
            <a:pPr marL="381000" lvl="1" indent="-185420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381000" algn="l"/>
              </a:tabLst>
            </a:pPr>
            <a:r>
              <a:rPr sz="1800" b="1" i="1" dirty="0">
                <a:solidFill>
                  <a:srgbClr val="525254"/>
                </a:solidFill>
                <a:latin typeface="Calibri"/>
                <a:cs typeface="Calibri"/>
              </a:rPr>
              <a:t>App.css</a:t>
            </a:r>
            <a:r>
              <a:rPr sz="1800" b="1" i="1" spc="-3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525254"/>
                </a:solidFill>
                <a:latin typeface="Calibri"/>
                <a:cs typeface="Calibri"/>
              </a:rPr>
              <a:t>-</a:t>
            </a:r>
            <a:r>
              <a:rPr sz="1800" b="1" i="1" spc="-3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css</a:t>
            </a:r>
            <a:r>
              <a:rPr sz="1800" spc="-2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specific</a:t>
            </a:r>
            <a:r>
              <a:rPr sz="1800" spc="-2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to</a:t>
            </a:r>
            <a:r>
              <a:rPr sz="1800" spc="-2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the</a:t>
            </a:r>
            <a:r>
              <a:rPr sz="1800" spc="-2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app</a:t>
            </a:r>
            <a:r>
              <a:rPr sz="1800" spc="-1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component</a:t>
            </a: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025"/>
              </a:spcBef>
              <a:buClr>
                <a:srgbClr val="525254"/>
              </a:buClr>
              <a:buFont typeface="Arial"/>
              <a:buChar char="•"/>
            </a:pPr>
            <a:endParaRPr sz="1800">
              <a:latin typeface="Calibri"/>
              <a:cs typeface="Calibri"/>
            </a:endParaRPr>
          </a:p>
          <a:p>
            <a:pPr marL="196850" indent="-184150">
              <a:lnSpc>
                <a:spcPct val="100000"/>
              </a:lnSpc>
              <a:buChar char="•"/>
              <a:tabLst>
                <a:tab pos="196850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All</a:t>
            </a:r>
            <a:r>
              <a:rPr sz="1450" spc="3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3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new</a:t>
            </a:r>
            <a:r>
              <a:rPr sz="1450" spc="3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application</a:t>
            </a:r>
            <a:r>
              <a:rPr sz="1450" spc="3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code</a:t>
            </a:r>
            <a:r>
              <a:rPr sz="1450" spc="3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that</a:t>
            </a:r>
            <a:r>
              <a:rPr sz="1450" spc="3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3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developer</a:t>
            </a:r>
            <a:r>
              <a:rPr sz="1450" spc="3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has</a:t>
            </a:r>
            <a:r>
              <a:rPr sz="1450" spc="3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50" spc="3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add</a:t>
            </a:r>
            <a:r>
              <a:rPr sz="1450" spc="3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for</a:t>
            </a:r>
            <a:r>
              <a:rPr sz="1450" spc="3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writing</a:t>
            </a:r>
            <a:r>
              <a:rPr sz="1450" spc="3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business</a:t>
            </a:r>
            <a:r>
              <a:rPr sz="1450" spc="3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logic/components</a:t>
            </a:r>
            <a:r>
              <a:rPr sz="1450" spc="3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are</a:t>
            </a:r>
            <a:endParaRPr sz="1450">
              <a:latin typeface="Arial"/>
              <a:cs typeface="Arial"/>
            </a:endParaRPr>
          </a:p>
          <a:p>
            <a:pPr marL="198120">
              <a:lnSpc>
                <a:spcPct val="100000"/>
              </a:lnSpc>
              <a:spcBef>
                <a:spcPts val="895"/>
              </a:spcBef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typically</a:t>
            </a:r>
            <a:r>
              <a:rPr sz="1450" spc="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put under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b="1" dirty="0">
                <a:solidFill>
                  <a:srgbClr val="525254"/>
                </a:solidFill>
                <a:latin typeface="Arial"/>
                <a:cs typeface="Arial"/>
              </a:rPr>
              <a:t>src/</a:t>
            </a:r>
            <a:r>
              <a:rPr sz="1450" b="1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folder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0"/>
              </a:spcBef>
            </a:pPr>
            <a:endParaRPr sz="145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Only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files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under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b="1" i="1" dirty="0">
                <a:solidFill>
                  <a:srgbClr val="525254"/>
                </a:solidFill>
                <a:latin typeface="Arial"/>
                <a:cs typeface="Arial"/>
              </a:rPr>
              <a:t>public</a:t>
            </a:r>
            <a:r>
              <a:rPr sz="1450" b="1" i="1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can be used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from </a:t>
            </a:r>
            <a:r>
              <a:rPr sz="1450" b="1" i="1" spc="-10" dirty="0">
                <a:solidFill>
                  <a:srgbClr val="525254"/>
                </a:solidFill>
                <a:latin typeface="Arial"/>
                <a:cs typeface="Arial"/>
              </a:rPr>
              <a:t>public/index.html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1302" y="248158"/>
            <a:ext cx="2551430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Why </a:t>
            </a:r>
            <a:r>
              <a:rPr spc="-10" dirty="0"/>
              <a:t>create-react-</a:t>
            </a:r>
            <a:r>
              <a:rPr spc="-25" dirty="0"/>
              <a:t>app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1302" y="856843"/>
            <a:ext cx="9008745" cy="4039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6850" marR="5080" indent="-184785">
              <a:lnSpc>
                <a:spcPct val="151000"/>
              </a:lnSpc>
              <a:spcBef>
                <a:spcPts val="95"/>
              </a:spcBef>
              <a:buFont typeface="Arial"/>
              <a:buChar char="•"/>
              <a:tabLst>
                <a:tab pos="198755" algn="l"/>
              </a:tabLst>
            </a:pPr>
            <a:r>
              <a:rPr sz="1450" b="1" dirty="0">
                <a:solidFill>
                  <a:srgbClr val="525254"/>
                </a:solidFill>
                <a:latin typeface="Arial"/>
                <a:cs typeface="Arial"/>
              </a:rPr>
              <a:t>create-</a:t>
            </a:r>
            <a:r>
              <a:rPr sz="1450" b="1" spc="-10" dirty="0">
                <a:solidFill>
                  <a:srgbClr val="525254"/>
                </a:solidFill>
                <a:latin typeface="Arial"/>
                <a:cs typeface="Arial"/>
              </a:rPr>
              <a:t>react-</a:t>
            </a:r>
            <a:r>
              <a:rPr sz="1450" b="1" dirty="0">
                <a:solidFill>
                  <a:srgbClr val="525254"/>
                </a:solidFill>
                <a:latin typeface="Arial"/>
                <a:cs typeface="Arial"/>
              </a:rPr>
              <a:t>app</a:t>
            </a:r>
            <a:r>
              <a:rPr sz="1450" b="1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officially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supported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way</a:t>
            </a:r>
            <a:r>
              <a:rPr sz="1450" spc="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create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single-page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React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applications. It</a:t>
            </a:r>
            <a:r>
              <a:rPr sz="1450" spc="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offers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modern 	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build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setup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with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no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configuration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525254"/>
              </a:buClr>
              <a:buFont typeface="Arial"/>
              <a:buChar char="•"/>
            </a:pP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5"/>
              </a:spcBef>
              <a:buClr>
                <a:srgbClr val="525254"/>
              </a:buClr>
              <a:buFont typeface="Arial"/>
              <a:buChar char="•"/>
            </a:pPr>
            <a:endParaRPr sz="145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React apps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are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mostly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written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with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ES6.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Babel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is used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for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ES6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ES5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conversion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525254"/>
              </a:buClr>
              <a:buFont typeface="Arial"/>
              <a:buChar char="•"/>
            </a:pP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5"/>
              </a:spcBef>
              <a:buClr>
                <a:srgbClr val="525254"/>
              </a:buClr>
              <a:buFont typeface="Arial"/>
              <a:buChar char="•"/>
            </a:pPr>
            <a:endParaRPr sz="145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buFont typeface="Arial"/>
              <a:buChar char="•"/>
              <a:tabLst>
                <a:tab pos="197485" algn="l"/>
              </a:tabLst>
            </a:pPr>
            <a:r>
              <a:rPr sz="1450" b="1" dirty="0">
                <a:solidFill>
                  <a:srgbClr val="525254"/>
                </a:solidFill>
                <a:latin typeface="Arial"/>
                <a:cs typeface="Arial"/>
              </a:rPr>
              <a:t>create-</a:t>
            </a:r>
            <a:r>
              <a:rPr sz="1450" b="1" spc="-10" dirty="0">
                <a:solidFill>
                  <a:srgbClr val="525254"/>
                </a:solidFill>
                <a:latin typeface="Arial"/>
                <a:cs typeface="Arial"/>
              </a:rPr>
              <a:t>react-</a:t>
            </a:r>
            <a:r>
              <a:rPr sz="1450" b="1" dirty="0">
                <a:solidFill>
                  <a:srgbClr val="525254"/>
                </a:solidFill>
                <a:latin typeface="Arial"/>
                <a:cs typeface="Arial"/>
              </a:rPr>
              <a:t>app</a:t>
            </a:r>
            <a:r>
              <a:rPr sz="1450" b="1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has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following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advantages</a:t>
            </a:r>
            <a:endParaRPr sz="1450">
              <a:latin typeface="Arial"/>
              <a:cs typeface="Arial"/>
            </a:endParaRPr>
          </a:p>
          <a:p>
            <a:pPr marL="380365" lvl="1" indent="-184785">
              <a:lnSpc>
                <a:spcPct val="100000"/>
              </a:lnSpc>
              <a:spcBef>
                <a:spcPts val="890"/>
              </a:spcBef>
              <a:buChar char="•"/>
              <a:tabLst>
                <a:tab pos="380365" algn="l"/>
              </a:tabLst>
            </a:pP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Takes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care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babel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conversion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from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ES6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ES5</a:t>
            </a:r>
            <a:endParaRPr sz="1450">
              <a:latin typeface="Arial"/>
              <a:cs typeface="Arial"/>
            </a:endParaRPr>
          </a:p>
          <a:p>
            <a:pPr marL="380365" lvl="1" indent="-184785">
              <a:lnSpc>
                <a:spcPct val="100000"/>
              </a:lnSpc>
              <a:spcBef>
                <a:spcPts val="900"/>
              </a:spcBef>
              <a:buChar char="•"/>
              <a:tabLst>
                <a:tab pos="38036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Scaling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many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files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components</a:t>
            </a:r>
            <a:endParaRPr sz="1450">
              <a:latin typeface="Arial"/>
              <a:cs typeface="Arial"/>
            </a:endParaRPr>
          </a:p>
          <a:p>
            <a:pPr marL="379730" lvl="1" indent="-184150">
              <a:lnSpc>
                <a:spcPct val="100000"/>
              </a:lnSpc>
              <a:spcBef>
                <a:spcPts val="885"/>
              </a:spcBef>
              <a:buChar char="•"/>
              <a:tabLst>
                <a:tab pos="379730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Using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third-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party libraries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from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npm</a:t>
            </a:r>
            <a:endParaRPr sz="1450">
              <a:latin typeface="Arial"/>
              <a:cs typeface="Arial"/>
            </a:endParaRPr>
          </a:p>
          <a:p>
            <a:pPr marL="380365" lvl="1" indent="-184785">
              <a:lnSpc>
                <a:spcPct val="100000"/>
              </a:lnSpc>
              <a:spcBef>
                <a:spcPts val="905"/>
              </a:spcBef>
              <a:buChar char="•"/>
              <a:tabLst>
                <a:tab pos="38036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Detecting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common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mistakes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early</a:t>
            </a:r>
            <a:endParaRPr sz="1450">
              <a:latin typeface="Arial"/>
              <a:cs typeface="Arial"/>
            </a:endParaRPr>
          </a:p>
          <a:p>
            <a:pPr marL="380365" lvl="1" indent="-184785">
              <a:lnSpc>
                <a:spcPct val="100000"/>
              </a:lnSpc>
              <a:spcBef>
                <a:spcPts val="885"/>
              </a:spcBef>
              <a:buChar char="•"/>
              <a:tabLst>
                <a:tab pos="380365" algn="l"/>
              </a:tabLst>
            </a:pP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Live-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editing CSS</a:t>
            </a:r>
            <a:r>
              <a:rPr sz="1450" spc="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and JS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development</a:t>
            </a:r>
            <a:endParaRPr sz="1450">
              <a:latin typeface="Arial"/>
              <a:cs typeface="Arial"/>
            </a:endParaRPr>
          </a:p>
          <a:p>
            <a:pPr marL="380365" lvl="1" indent="-184785">
              <a:lnSpc>
                <a:spcPct val="100000"/>
              </a:lnSpc>
              <a:spcBef>
                <a:spcPts val="900"/>
              </a:spcBef>
              <a:buChar char="•"/>
              <a:tabLst>
                <a:tab pos="38036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Optimizing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output for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production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105"/>
              </a:spcBef>
            </a:pPr>
            <a:r>
              <a:rPr dirty="0"/>
              <a:t>What</a:t>
            </a:r>
            <a:r>
              <a:rPr spc="-30" dirty="0"/>
              <a:t> </a:t>
            </a:r>
            <a:r>
              <a:rPr dirty="0"/>
              <a:t>are</a:t>
            </a:r>
            <a:r>
              <a:rPr spc="-10" dirty="0"/>
              <a:t> Components?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0469" y="1150916"/>
            <a:ext cx="4829899" cy="44034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What</a:t>
            </a:r>
            <a:r>
              <a:rPr spc="-25" dirty="0"/>
              <a:t> </a:t>
            </a:r>
            <a:r>
              <a:rPr dirty="0"/>
              <a:t>are</a:t>
            </a:r>
            <a:r>
              <a:rPr spc="-10" dirty="0"/>
              <a:t> Components?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1302" y="1519275"/>
            <a:ext cx="8465820" cy="3703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6850" marR="309880" indent="-184785">
              <a:lnSpc>
                <a:spcPct val="151000"/>
              </a:lnSpc>
              <a:spcBef>
                <a:spcPts val="95"/>
              </a:spcBef>
              <a:buChar char="•"/>
              <a:tabLst>
                <a:tab pos="19875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Components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let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you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split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UI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into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independent,</a:t>
            </a:r>
            <a:r>
              <a:rPr sz="145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reusable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pieces, and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think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about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each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piece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in 	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isolation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75"/>
              </a:spcBef>
              <a:buClr>
                <a:srgbClr val="525254"/>
              </a:buClr>
              <a:buFont typeface="Arial"/>
              <a:buChar char="•"/>
            </a:pPr>
            <a:endParaRPr sz="1450">
              <a:latin typeface="Arial"/>
              <a:cs typeface="Arial"/>
            </a:endParaRPr>
          </a:p>
          <a:p>
            <a:pPr marL="196850" marR="5080" indent="-184785">
              <a:lnSpc>
                <a:spcPct val="151000"/>
              </a:lnSpc>
              <a:buChar char="•"/>
              <a:tabLst>
                <a:tab pos="198755" algn="l"/>
              </a:tabLst>
            </a:pP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Conceptually,</a:t>
            </a:r>
            <a:r>
              <a:rPr sz="1450" spc="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components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are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like JavaScript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functions.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They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accept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arbitrary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inputs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(called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“props”) 	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return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React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elements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describing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what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should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appear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on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screen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525254"/>
              </a:buClr>
              <a:buFont typeface="Arial"/>
              <a:buChar char="•"/>
            </a:pP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5"/>
              </a:spcBef>
              <a:buClr>
                <a:srgbClr val="525254"/>
              </a:buClr>
              <a:buFont typeface="Arial"/>
              <a:buChar char="•"/>
            </a:pPr>
            <a:endParaRPr sz="145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-8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component</a:t>
            </a:r>
            <a:r>
              <a:rPr sz="145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contains both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UI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data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logic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associated with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UI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525254"/>
              </a:buClr>
              <a:buFont typeface="Arial"/>
              <a:buChar char="•"/>
            </a:pP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5"/>
              </a:spcBef>
              <a:buClr>
                <a:srgbClr val="525254"/>
              </a:buClr>
              <a:buFont typeface="Arial"/>
              <a:buChar char="•"/>
            </a:pPr>
            <a:endParaRPr sz="145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Components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can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be created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using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es6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functions.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525254"/>
              </a:buClr>
              <a:buFont typeface="Arial"/>
              <a:buChar char="•"/>
            </a:pP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0"/>
              </a:spcBef>
              <a:buClr>
                <a:srgbClr val="525254"/>
              </a:buClr>
              <a:buFont typeface="Arial"/>
              <a:buChar char="•"/>
            </a:pPr>
            <a:endParaRPr sz="145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spcBef>
                <a:spcPts val="5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React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components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are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written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using the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JSX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syntax</a:t>
            </a:r>
            <a:r>
              <a:rPr sz="1450" spc="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(more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specific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React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only).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What</a:t>
            </a:r>
            <a:r>
              <a:rPr spc="-30" dirty="0"/>
              <a:t> </a:t>
            </a:r>
            <a:r>
              <a:rPr dirty="0"/>
              <a:t>is</a:t>
            </a:r>
            <a:r>
              <a:rPr spc="-5" dirty="0"/>
              <a:t> </a:t>
            </a:r>
            <a:r>
              <a:rPr dirty="0"/>
              <a:t>JSX</a:t>
            </a:r>
            <a:r>
              <a:rPr spc="-10" dirty="0"/>
              <a:t> </a:t>
            </a:r>
            <a:r>
              <a:rPr dirty="0"/>
              <a:t>and</a:t>
            </a:r>
            <a:r>
              <a:rPr spc="-20" dirty="0"/>
              <a:t> Why?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44500" y="1064234"/>
            <a:ext cx="6256655" cy="1028700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97485" indent="-184785">
              <a:lnSpc>
                <a:spcPct val="100000"/>
              </a:lnSpc>
              <a:spcBef>
                <a:spcPts val="985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JSX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is a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syntax</a:t>
            </a:r>
            <a:r>
              <a:rPr sz="1450" spc="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extension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JavaScript</a:t>
            </a:r>
            <a:endParaRPr sz="145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spcBef>
                <a:spcPts val="890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JSX is a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template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language,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but it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comes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with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full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power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JavaScript</a:t>
            </a:r>
            <a:endParaRPr sz="145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spcBef>
                <a:spcPts val="900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Example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 simple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JSX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code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4500" y="3157575"/>
            <a:ext cx="7994015" cy="131064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97485" indent="-184785">
              <a:lnSpc>
                <a:spcPct val="100000"/>
              </a:lnSpc>
              <a:spcBef>
                <a:spcPts val="780"/>
              </a:spcBef>
              <a:buFont typeface="Arial"/>
              <a:buChar char="•"/>
              <a:tabLst>
                <a:tab pos="197485" algn="l"/>
              </a:tabLst>
            </a:pPr>
            <a:r>
              <a:rPr sz="1450" b="1" dirty="0">
                <a:solidFill>
                  <a:srgbClr val="525254"/>
                </a:solidFill>
                <a:latin typeface="Arial"/>
                <a:cs typeface="Arial"/>
              </a:rPr>
              <a:t>Why</a:t>
            </a:r>
            <a:r>
              <a:rPr sz="1450" b="1" spc="39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b="1" spc="-20" dirty="0">
                <a:solidFill>
                  <a:srgbClr val="525254"/>
                </a:solidFill>
                <a:latin typeface="Arial"/>
                <a:cs typeface="Arial"/>
              </a:rPr>
              <a:t>JSX?</a:t>
            </a:r>
            <a:endParaRPr sz="1450">
              <a:latin typeface="Arial"/>
              <a:cs typeface="Arial"/>
            </a:endParaRPr>
          </a:p>
          <a:p>
            <a:pPr marL="196850" marR="5080" indent="-184785">
              <a:lnSpc>
                <a:spcPts val="2630"/>
              </a:lnSpc>
              <a:spcBef>
                <a:spcPts val="30"/>
              </a:spcBef>
              <a:buChar char="•"/>
              <a:tabLst>
                <a:tab pos="198120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React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embraces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 fact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that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rendering</a:t>
            </a:r>
            <a:r>
              <a:rPr sz="145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logic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inherently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coupled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with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other UI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logic: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how 	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events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are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handled,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how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 state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changes over time,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and how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 data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prepared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for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display</a:t>
            </a:r>
            <a:endParaRPr sz="145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spcBef>
                <a:spcPts val="660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Embedding</a:t>
            </a:r>
            <a:r>
              <a:rPr sz="145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expressions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JSX</a:t>
            </a:r>
            <a:endParaRPr sz="14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4500" y="5222239"/>
            <a:ext cx="6345555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97485" indent="-184785">
              <a:lnSpc>
                <a:spcPct val="100000"/>
              </a:lnSpc>
              <a:spcBef>
                <a:spcPts val="110"/>
              </a:spcBef>
              <a:buChar char="•"/>
              <a:tabLst>
                <a:tab pos="197485" algn="l"/>
              </a:tabLst>
            </a:pP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You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 can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put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any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valid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JavaScript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expression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inside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curly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braces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JSX</a:t>
            </a:r>
            <a:endParaRPr sz="145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5829" y="2508466"/>
            <a:ext cx="3746699" cy="34940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6400" y="4419600"/>
            <a:ext cx="3947160" cy="8016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891286" y="1162177"/>
            <a:ext cx="8021320" cy="4093210"/>
            <a:chOff x="891286" y="1162177"/>
            <a:chExt cx="8021320" cy="4093210"/>
          </a:xfrm>
        </p:grpSpPr>
        <p:sp>
          <p:nvSpPr>
            <p:cNvPr id="6" name="object 6"/>
            <p:cNvSpPr/>
            <p:nvPr/>
          </p:nvSpPr>
          <p:spPr>
            <a:xfrm>
              <a:off x="903300" y="1168527"/>
              <a:ext cx="860425" cy="4080510"/>
            </a:xfrm>
            <a:custGeom>
              <a:avLst/>
              <a:gdLst/>
              <a:ahLst/>
              <a:cxnLst/>
              <a:rect l="l" t="t" r="r" b="b"/>
              <a:pathLst>
                <a:path w="860425" h="4080510">
                  <a:moveTo>
                    <a:pt x="15252" y="0"/>
                  </a:moveTo>
                  <a:lnTo>
                    <a:pt x="49037" y="34360"/>
                  </a:lnTo>
                  <a:lnTo>
                    <a:pt x="82132" y="69140"/>
                  </a:lnTo>
                  <a:lnTo>
                    <a:pt x="114538" y="104331"/>
                  </a:lnTo>
                  <a:lnTo>
                    <a:pt x="146254" y="139925"/>
                  </a:lnTo>
                  <a:lnTo>
                    <a:pt x="177281" y="175913"/>
                  </a:lnTo>
                  <a:lnTo>
                    <a:pt x="207619" y="212286"/>
                  </a:lnTo>
                  <a:lnTo>
                    <a:pt x="237266" y="249035"/>
                  </a:lnTo>
                  <a:lnTo>
                    <a:pt x="266225" y="286153"/>
                  </a:lnTo>
                  <a:lnTo>
                    <a:pt x="294494" y="323629"/>
                  </a:lnTo>
                  <a:lnTo>
                    <a:pt x="322073" y="361456"/>
                  </a:lnTo>
                  <a:lnTo>
                    <a:pt x="348963" y="399625"/>
                  </a:lnTo>
                  <a:lnTo>
                    <a:pt x="375163" y="438127"/>
                  </a:lnTo>
                  <a:lnTo>
                    <a:pt x="400674" y="476954"/>
                  </a:lnTo>
                  <a:lnTo>
                    <a:pt x="425496" y="516097"/>
                  </a:lnTo>
                  <a:lnTo>
                    <a:pt x="449628" y="555547"/>
                  </a:lnTo>
                  <a:lnTo>
                    <a:pt x="473070" y="595296"/>
                  </a:lnTo>
                  <a:lnTo>
                    <a:pt x="495823" y="635334"/>
                  </a:lnTo>
                  <a:lnTo>
                    <a:pt x="517887" y="675654"/>
                  </a:lnTo>
                  <a:lnTo>
                    <a:pt x="539261" y="716247"/>
                  </a:lnTo>
                  <a:lnTo>
                    <a:pt x="559946" y="757103"/>
                  </a:lnTo>
                  <a:lnTo>
                    <a:pt x="579941" y="798215"/>
                  </a:lnTo>
                  <a:lnTo>
                    <a:pt x="599246" y="839574"/>
                  </a:lnTo>
                  <a:lnTo>
                    <a:pt x="617862" y="881171"/>
                  </a:lnTo>
                  <a:lnTo>
                    <a:pt x="635789" y="922997"/>
                  </a:lnTo>
                  <a:lnTo>
                    <a:pt x="653026" y="965044"/>
                  </a:lnTo>
                  <a:lnTo>
                    <a:pt x="669574" y="1007302"/>
                  </a:lnTo>
                  <a:lnTo>
                    <a:pt x="685432" y="1049765"/>
                  </a:lnTo>
                  <a:lnTo>
                    <a:pt x="700601" y="1092422"/>
                  </a:lnTo>
                  <a:lnTo>
                    <a:pt x="715080" y="1135265"/>
                  </a:lnTo>
                  <a:lnTo>
                    <a:pt x="728869" y="1178285"/>
                  </a:lnTo>
                  <a:lnTo>
                    <a:pt x="741970" y="1221475"/>
                  </a:lnTo>
                  <a:lnTo>
                    <a:pt x="754380" y="1264824"/>
                  </a:lnTo>
                  <a:lnTo>
                    <a:pt x="766102" y="1308325"/>
                  </a:lnTo>
                  <a:lnTo>
                    <a:pt x="777133" y="1351969"/>
                  </a:lnTo>
                  <a:lnTo>
                    <a:pt x="787476" y="1395747"/>
                  </a:lnTo>
                  <a:lnTo>
                    <a:pt x="797128" y="1439651"/>
                  </a:lnTo>
                  <a:lnTo>
                    <a:pt x="806092" y="1483671"/>
                  </a:lnTo>
                  <a:lnTo>
                    <a:pt x="814366" y="1527799"/>
                  </a:lnTo>
                  <a:lnTo>
                    <a:pt x="821950" y="1572027"/>
                  </a:lnTo>
                  <a:lnTo>
                    <a:pt x="828845" y="1616346"/>
                  </a:lnTo>
                  <a:lnTo>
                    <a:pt x="835050" y="1660748"/>
                  </a:lnTo>
                  <a:lnTo>
                    <a:pt x="840566" y="1705222"/>
                  </a:lnTo>
                  <a:lnTo>
                    <a:pt x="845392" y="1749762"/>
                  </a:lnTo>
                  <a:lnTo>
                    <a:pt x="849529" y="1794358"/>
                  </a:lnTo>
                  <a:lnTo>
                    <a:pt x="852977" y="1839001"/>
                  </a:lnTo>
                  <a:lnTo>
                    <a:pt x="855735" y="1883684"/>
                  </a:lnTo>
                  <a:lnTo>
                    <a:pt x="857803" y="1928397"/>
                  </a:lnTo>
                  <a:lnTo>
                    <a:pt x="859182" y="1973131"/>
                  </a:lnTo>
                  <a:lnTo>
                    <a:pt x="859872" y="2017879"/>
                  </a:lnTo>
                  <a:lnTo>
                    <a:pt x="859872" y="2062630"/>
                  </a:lnTo>
                  <a:lnTo>
                    <a:pt x="859182" y="2107378"/>
                  </a:lnTo>
                  <a:lnTo>
                    <a:pt x="857803" y="2152112"/>
                  </a:lnTo>
                  <a:lnTo>
                    <a:pt x="855735" y="2196825"/>
                  </a:lnTo>
                  <a:lnTo>
                    <a:pt x="852977" y="2241508"/>
                  </a:lnTo>
                  <a:lnTo>
                    <a:pt x="849529" y="2286151"/>
                  </a:lnTo>
                  <a:lnTo>
                    <a:pt x="845392" y="2330747"/>
                  </a:lnTo>
                  <a:lnTo>
                    <a:pt x="840566" y="2375287"/>
                  </a:lnTo>
                  <a:lnTo>
                    <a:pt x="835050" y="2419761"/>
                  </a:lnTo>
                  <a:lnTo>
                    <a:pt x="828845" y="2464163"/>
                  </a:lnTo>
                  <a:lnTo>
                    <a:pt x="821950" y="2508482"/>
                  </a:lnTo>
                  <a:lnTo>
                    <a:pt x="814366" y="2552710"/>
                  </a:lnTo>
                  <a:lnTo>
                    <a:pt x="806092" y="2596838"/>
                  </a:lnTo>
                  <a:lnTo>
                    <a:pt x="797128" y="2640858"/>
                  </a:lnTo>
                  <a:lnTo>
                    <a:pt x="787476" y="2684762"/>
                  </a:lnTo>
                  <a:lnTo>
                    <a:pt x="777133" y="2728540"/>
                  </a:lnTo>
                  <a:lnTo>
                    <a:pt x="766102" y="2772184"/>
                  </a:lnTo>
                  <a:lnTo>
                    <a:pt x="754380" y="2815685"/>
                  </a:lnTo>
                  <a:lnTo>
                    <a:pt x="741970" y="2859034"/>
                  </a:lnTo>
                  <a:lnTo>
                    <a:pt x="728869" y="2902224"/>
                  </a:lnTo>
                  <a:lnTo>
                    <a:pt x="715080" y="2945244"/>
                  </a:lnTo>
                  <a:lnTo>
                    <a:pt x="700601" y="2988087"/>
                  </a:lnTo>
                  <a:lnTo>
                    <a:pt x="685432" y="3030744"/>
                  </a:lnTo>
                  <a:lnTo>
                    <a:pt x="669574" y="3073207"/>
                  </a:lnTo>
                  <a:lnTo>
                    <a:pt x="653026" y="3115465"/>
                  </a:lnTo>
                  <a:lnTo>
                    <a:pt x="635789" y="3157512"/>
                  </a:lnTo>
                  <a:lnTo>
                    <a:pt x="617862" y="3199338"/>
                  </a:lnTo>
                  <a:lnTo>
                    <a:pt x="599246" y="3240935"/>
                  </a:lnTo>
                  <a:lnTo>
                    <a:pt x="579941" y="3282294"/>
                  </a:lnTo>
                  <a:lnTo>
                    <a:pt x="559946" y="3323406"/>
                  </a:lnTo>
                  <a:lnTo>
                    <a:pt x="539261" y="3364262"/>
                  </a:lnTo>
                  <a:lnTo>
                    <a:pt x="517887" y="3404855"/>
                  </a:lnTo>
                  <a:lnTo>
                    <a:pt x="495823" y="3445175"/>
                  </a:lnTo>
                  <a:lnTo>
                    <a:pt x="473070" y="3485213"/>
                  </a:lnTo>
                  <a:lnTo>
                    <a:pt x="449628" y="3524962"/>
                  </a:lnTo>
                  <a:lnTo>
                    <a:pt x="425496" y="3564412"/>
                  </a:lnTo>
                  <a:lnTo>
                    <a:pt x="400674" y="3603555"/>
                  </a:lnTo>
                  <a:lnTo>
                    <a:pt x="375163" y="3642382"/>
                  </a:lnTo>
                  <a:lnTo>
                    <a:pt x="348963" y="3680884"/>
                  </a:lnTo>
                  <a:lnTo>
                    <a:pt x="322073" y="3719053"/>
                  </a:lnTo>
                  <a:lnTo>
                    <a:pt x="294494" y="3756880"/>
                  </a:lnTo>
                  <a:lnTo>
                    <a:pt x="266225" y="3794356"/>
                  </a:lnTo>
                  <a:lnTo>
                    <a:pt x="237266" y="3831474"/>
                  </a:lnTo>
                  <a:lnTo>
                    <a:pt x="207619" y="3868223"/>
                  </a:lnTo>
                  <a:lnTo>
                    <a:pt x="177281" y="3904596"/>
                  </a:lnTo>
                  <a:lnTo>
                    <a:pt x="146254" y="3940584"/>
                  </a:lnTo>
                  <a:lnTo>
                    <a:pt x="114538" y="3976178"/>
                  </a:lnTo>
                  <a:lnTo>
                    <a:pt x="82132" y="4011369"/>
                  </a:lnTo>
                  <a:lnTo>
                    <a:pt x="49037" y="4046149"/>
                  </a:lnTo>
                  <a:lnTo>
                    <a:pt x="15252" y="4080510"/>
                  </a:lnTo>
                  <a:lnTo>
                    <a:pt x="0" y="4065270"/>
                  </a:lnTo>
                  <a:lnTo>
                    <a:pt x="33872" y="4030815"/>
                  </a:lnTo>
                  <a:lnTo>
                    <a:pt x="67046" y="3995935"/>
                  </a:lnTo>
                  <a:lnTo>
                    <a:pt x="99521" y="3960638"/>
                  </a:lnTo>
                  <a:lnTo>
                    <a:pt x="131299" y="3924935"/>
                  </a:lnTo>
                  <a:lnTo>
                    <a:pt x="162377" y="3888833"/>
                  </a:lnTo>
                  <a:lnTo>
                    <a:pt x="192758" y="3852341"/>
                  </a:lnTo>
                  <a:lnTo>
                    <a:pt x="222440" y="3815468"/>
                  </a:lnTo>
                  <a:lnTo>
                    <a:pt x="251423" y="3778224"/>
                  </a:lnTo>
                  <a:lnTo>
                    <a:pt x="279708" y="3740617"/>
                  </a:lnTo>
                  <a:lnTo>
                    <a:pt x="307295" y="3702655"/>
                  </a:lnTo>
                  <a:lnTo>
                    <a:pt x="334184" y="3664348"/>
                  </a:lnTo>
                  <a:lnTo>
                    <a:pt x="360374" y="3625704"/>
                  </a:lnTo>
                  <a:lnTo>
                    <a:pt x="385865" y="3586733"/>
                  </a:lnTo>
                  <a:lnTo>
                    <a:pt x="410658" y="3547443"/>
                  </a:lnTo>
                  <a:lnTo>
                    <a:pt x="434753" y="3507843"/>
                  </a:lnTo>
                  <a:lnTo>
                    <a:pt x="458150" y="3467942"/>
                  </a:lnTo>
                  <a:lnTo>
                    <a:pt x="480848" y="3427748"/>
                  </a:lnTo>
                  <a:lnTo>
                    <a:pt x="502847" y="3387272"/>
                  </a:lnTo>
                  <a:lnTo>
                    <a:pt x="524148" y="3346520"/>
                  </a:lnTo>
                  <a:lnTo>
                    <a:pt x="544751" y="3305503"/>
                  </a:lnTo>
                  <a:lnTo>
                    <a:pt x="564655" y="3264230"/>
                  </a:lnTo>
                  <a:lnTo>
                    <a:pt x="583861" y="3222708"/>
                  </a:lnTo>
                  <a:lnTo>
                    <a:pt x="602369" y="3180947"/>
                  </a:lnTo>
                  <a:lnTo>
                    <a:pt x="620178" y="3138956"/>
                  </a:lnTo>
                  <a:lnTo>
                    <a:pt x="637289" y="3096744"/>
                  </a:lnTo>
                  <a:lnTo>
                    <a:pt x="653701" y="3054319"/>
                  </a:lnTo>
                  <a:lnTo>
                    <a:pt x="669415" y="3011690"/>
                  </a:lnTo>
                  <a:lnTo>
                    <a:pt x="684431" y="2968867"/>
                  </a:lnTo>
                  <a:lnTo>
                    <a:pt x="698748" y="2925858"/>
                  </a:lnTo>
                  <a:lnTo>
                    <a:pt x="712367" y="2882671"/>
                  </a:lnTo>
                  <a:lnTo>
                    <a:pt x="725287" y="2839316"/>
                  </a:lnTo>
                  <a:lnTo>
                    <a:pt x="737509" y="2795802"/>
                  </a:lnTo>
                  <a:lnTo>
                    <a:pt x="749033" y="2752138"/>
                  </a:lnTo>
                  <a:lnTo>
                    <a:pt x="759858" y="2708331"/>
                  </a:lnTo>
                  <a:lnTo>
                    <a:pt x="769985" y="2664392"/>
                  </a:lnTo>
                  <a:lnTo>
                    <a:pt x="779413" y="2620329"/>
                  </a:lnTo>
                  <a:lnTo>
                    <a:pt x="788143" y="2576150"/>
                  </a:lnTo>
                  <a:lnTo>
                    <a:pt x="796175" y="2531866"/>
                  </a:lnTo>
                  <a:lnTo>
                    <a:pt x="803508" y="2487484"/>
                  </a:lnTo>
                  <a:lnTo>
                    <a:pt x="810143" y="2443013"/>
                  </a:lnTo>
                  <a:lnTo>
                    <a:pt x="816079" y="2398463"/>
                  </a:lnTo>
                  <a:lnTo>
                    <a:pt x="821317" y="2353842"/>
                  </a:lnTo>
                  <a:lnTo>
                    <a:pt x="825857" y="2309159"/>
                  </a:lnTo>
                  <a:lnTo>
                    <a:pt x="829698" y="2264423"/>
                  </a:lnTo>
                  <a:lnTo>
                    <a:pt x="832841" y="2219642"/>
                  </a:lnTo>
                  <a:lnTo>
                    <a:pt x="835285" y="2174826"/>
                  </a:lnTo>
                  <a:lnTo>
                    <a:pt x="837031" y="2129984"/>
                  </a:lnTo>
                  <a:lnTo>
                    <a:pt x="838079" y="2085124"/>
                  </a:lnTo>
                  <a:lnTo>
                    <a:pt x="838428" y="2040255"/>
                  </a:lnTo>
                  <a:lnTo>
                    <a:pt x="838079" y="1995385"/>
                  </a:lnTo>
                  <a:lnTo>
                    <a:pt x="837031" y="1950525"/>
                  </a:lnTo>
                  <a:lnTo>
                    <a:pt x="835285" y="1905683"/>
                  </a:lnTo>
                  <a:lnTo>
                    <a:pt x="832841" y="1860867"/>
                  </a:lnTo>
                  <a:lnTo>
                    <a:pt x="829698" y="1816086"/>
                  </a:lnTo>
                  <a:lnTo>
                    <a:pt x="825857" y="1771350"/>
                  </a:lnTo>
                  <a:lnTo>
                    <a:pt x="821317" y="1726667"/>
                  </a:lnTo>
                  <a:lnTo>
                    <a:pt x="816079" y="1682046"/>
                  </a:lnTo>
                  <a:lnTo>
                    <a:pt x="810143" y="1637496"/>
                  </a:lnTo>
                  <a:lnTo>
                    <a:pt x="803508" y="1593025"/>
                  </a:lnTo>
                  <a:lnTo>
                    <a:pt x="796175" y="1548643"/>
                  </a:lnTo>
                  <a:lnTo>
                    <a:pt x="788143" y="1504359"/>
                  </a:lnTo>
                  <a:lnTo>
                    <a:pt x="779413" y="1460180"/>
                  </a:lnTo>
                  <a:lnTo>
                    <a:pt x="769985" y="1416117"/>
                  </a:lnTo>
                  <a:lnTo>
                    <a:pt x="759858" y="1372178"/>
                  </a:lnTo>
                  <a:lnTo>
                    <a:pt x="749033" y="1328371"/>
                  </a:lnTo>
                  <a:lnTo>
                    <a:pt x="737509" y="1284707"/>
                  </a:lnTo>
                  <a:lnTo>
                    <a:pt x="725287" y="1241193"/>
                  </a:lnTo>
                  <a:lnTo>
                    <a:pt x="712367" y="1197838"/>
                  </a:lnTo>
                  <a:lnTo>
                    <a:pt x="698748" y="1154651"/>
                  </a:lnTo>
                  <a:lnTo>
                    <a:pt x="684431" y="1111642"/>
                  </a:lnTo>
                  <a:lnTo>
                    <a:pt x="669415" y="1068819"/>
                  </a:lnTo>
                  <a:lnTo>
                    <a:pt x="653701" y="1026190"/>
                  </a:lnTo>
                  <a:lnTo>
                    <a:pt x="637289" y="983765"/>
                  </a:lnTo>
                  <a:lnTo>
                    <a:pt x="620178" y="941553"/>
                  </a:lnTo>
                  <a:lnTo>
                    <a:pt x="602369" y="899562"/>
                  </a:lnTo>
                  <a:lnTo>
                    <a:pt x="583861" y="857801"/>
                  </a:lnTo>
                  <a:lnTo>
                    <a:pt x="564655" y="816279"/>
                  </a:lnTo>
                  <a:lnTo>
                    <a:pt x="544751" y="775006"/>
                  </a:lnTo>
                  <a:lnTo>
                    <a:pt x="524148" y="733989"/>
                  </a:lnTo>
                  <a:lnTo>
                    <a:pt x="502847" y="693237"/>
                  </a:lnTo>
                  <a:lnTo>
                    <a:pt x="480848" y="652761"/>
                  </a:lnTo>
                  <a:lnTo>
                    <a:pt x="458150" y="612567"/>
                  </a:lnTo>
                  <a:lnTo>
                    <a:pt x="434753" y="572666"/>
                  </a:lnTo>
                  <a:lnTo>
                    <a:pt x="410658" y="533066"/>
                  </a:lnTo>
                  <a:lnTo>
                    <a:pt x="385865" y="493776"/>
                  </a:lnTo>
                  <a:lnTo>
                    <a:pt x="360374" y="454805"/>
                  </a:lnTo>
                  <a:lnTo>
                    <a:pt x="334184" y="416161"/>
                  </a:lnTo>
                  <a:lnTo>
                    <a:pt x="307295" y="377854"/>
                  </a:lnTo>
                  <a:lnTo>
                    <a:pt x="279708" y="339892"/>
                  </a:lnTo>
                  <a:lnTo>
                    <a:pt x="251423" y="302285"/>
                  </a:lnTo>
                  <a:lnTo>
                    <a:pt x="222440" y="265041"/>
                  </a:lnTo>
                  <a:lnTo>
                    <a:pt x="192758" y="228168"/>
                  </a:lnTo>
                  <a:lnTo>
                    <a:pt x="162377" y="191676"/>
                  </a:lnTo>
                  <a:lnTo>
                    <a:pt x="131299" y="155574"/>
                  </a:lnTo>
                  <a:lnTo>
                    <a:pt x="99521" y="119871"/>
                  </a:lnTo>
                  <a:lnTo>
                    <a:pt x="67046" y="84574"/>
                  </a:lnTo>
                  <a:lnTo>
                    <a:pt x="33872" y="49694"/>
                  </a:lnTo>
                  <a:lnTo>
                    <a:pt x="0" y="15239"/>
                  </a:lnTo>
                  <a:lnTo>
                    <a:pt x="15252" y="0"/>
                  </a:lnTo>
                  <a:close/>
                </a:path>
              </a:pathLst>
            </a:custGeom>
            <a:ln w="12700">
              <a:solidFill>
                <a:srgbClr val="015AB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34084" y="1493520"/>
              <a:ext cx="7472680" cy="858519"/>
            </a:xfrm>
            <a:custGeom>
              <a:avLst/>
              <a:gdLst/>
              <a:ahLst/>
              <a:cxnLst/>
              <a:rect l="l" t="t" r="r" b="b"/>
              <a:pathLst>
                <a:path w="7472680" h="858519">
                  <a:moveTo>
                    <a:pt x="7472172" y="0"/>
                  </a:moveTo>
                  <a:lnTo>
                    <a:pt x="0" y="0"/>
                  </a:lnTo>
                  <a:lnTo>
                    <a:pt x="0" y="858012"/>
                  </a:lnTo>
                  <a:lnTo>
                    <a:pt x="7472172" y="858012"/>
                  </a:lnTo>
                  <a:lnTo>
                    <a:pt x="7472172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34084" y="1493520"/>
              <a:ext cx="7472680" cy="858519"/>
            </a:xfrm>
            <a:custGeom>
              <a:avLst/>
              <a:gdLst/>
              <a:ahLst/>
              <a:cxnLst/>
              <a:rect l="l" t="t" r="r" b="b"/>
              <a:pathLst>
                <a:path w="7472680" h="858519">
                  <a:moveTo>
                    <a:pt x="0" y="858012"/>
                  </a:moveTo>
                  <a:lnTo>
                    <a:pt x="7472172" y="858012"/>
                  </a:lnTo>
                  <a:lnTo>
                    <a:pt x="7472172" y="0"/>
                  </a:lnTo>
                  <a:lnTo>
                    <a:pt x="0" y="0"/>
                  </a:lnTo>
                  <a:lnTo>
                    <a:pt x="0" y="85801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97636" y="1386840"/>
              <a:ext cx="1071880" cy="1071880"/>
            </a:xfrm>
            <a:custGeom>
              <a:avLst/>
              <a:gdLst/>
              <a:ahLst/>
              <a:cxnLst/>
              <a:rect l="l" t="t" r="r" b="b"/>
              <a:pathLst>
                <a:path w="1071880" h="1071880">
                  <a:moveTo>
                    <a:pt x="535685" y="0"/>
                  </a:moveTo>
                  <a:lnTo>
                    <a:pt x="486928" y="2188"/>
                  </a:lnTo>
                  <a:lnTo>
                    <a:pt x="439397" y="8628"/>
                  </a:lnTo>
                  <a:lnTo>
                    <a:pt x="393281" y="19131"/>
                  </a:lnTo>
                  <a:lnTo>
                    <a:pt x="348769" y="33507"/>
                  </a:lnTo>
                  <a:lnTo>
                    <a:pt x="306052" y="51567"/>
                  </a:lnTo>
                  <a:lnTo>
                    <a:pt x="265317" y="73123"/>
                  </a:lnTo>
                  <a:lnTo>
                    <a:pt x="226754" y="97986"/>
                  </a:lnTo>
                  <a:lnTo>
                    <a:pt x="190552" y="125967"/>
                  </a:lnTo>
                  <a:lnTo>
                    <a:pt x="156900" y="156876"/>
                  </a:lnTo>
                  <a:lnTo>
                    <a:pt x="125988" y="190526"/>
                  </a:lnTo>
                  <a:lnTo>
                    <a:pt x="98004" y="226726"/>
                  </a:lnTo>
                  <a:lnTo>
                    <a:pt x="73137" y="265288"/>
                  </a:lnTo>
                  <a:lnTo>
                    <a:pt x="51578" y="306024"/>
                  </a:lnTo>
                  <a:lnTo>
                    <a:pt x="33514" y="348744"/>
                  </a:lnTo>
                  <a:lnTo>
                    <a:pt x="19135" y="393259"/>
                  </a:lnTo>
                  <a:lnTo>
                    <a:pt x="8630" y="439380"/>
                  </a:lnTo>
                  <a:lnTo>
                    <a:pt x="2189" y="486918"/>
                  </a:lnTo>
                  <a:lnTo>
                    <a:pt x="0" y="535686"/>
                  </a:lnTo>
                  <a:lnTo>
                    <a:pt x="2189" y="584453"/>
                  </a:lnTo>
                  <a:lnTo>
                    <a:pt x="8630" y="631991"/>
                  </a:lnTo>
                  <a:lnTo>
                    <a:pt x="19135" y="678112"/>
                  </a:lnTo>
                  <a:lnTo>
                    <a:pt x="33514" y="722627"/>
                  </a:lnTo>
                  <a:lnTo>
                    <a:pt x="51578" y="765347"/>
                  </a:lnTo>
                  <a:lnTo>
                    <a:pt x="73137" y="806083"/>
                  </a:lnTo>
                  <a:lnTo>
                    <a:pt x="98004" y="844645"/>
                  </a:lnTo>
                  <a:lnTo>
                    <a:pt x="125988" y="880845"/>
                  </a:lnTo>
                  <a:lnTo>
                    <a:pt x="156900" y="914495"/>
                  </a:lnTo>
                  <a:lnTo>
                    <a:pt x="190552" y="945404"/>
                  </a:lnTo>
                  <a:lnTo>
                    <a:pt x="226754" y="973385"/>
                  </a:lnTo>
                  <a:lnTo>
                    <a:pt x="265317" y="998248"/>
                  </a:lnTo>
                  <a:lnTo>
                    <a:pt x="306052" y="1019804"/>
                  </a:lnTo>
                  <a:lnTo>
                    <a:pt x="348769" y="1037864"/>
                  </a:lnTo>
                  <a:lnTo>
                    <a:pt x="393281" y="1052240"/>
                  </a:lnTo>
                  <a:lnTo>
                    <a:pt x="439397" y="1062743"/>
                  </a:lnTo>
                  <a:lnTo>
                    <a:pt x="486928" y="1069183"/>
                  </a:lnTo>
                  <a:lnTo>
                    <a:pt x="535685" y="1071372"/>
                  </a:lnTo>
                  <a:lnTo>
                    <a:pt x="584453" y="1069183"/>
                  </a:lnTo>
                  <a:lnTo>
                    <a:pt x="631991" y="1062743"/>
                  </a:lnTo>
                  <a:lnTo>
                    <a:pt x="678112" y="1052240"/>
                  </a:lnTo>
                  <a:lnTo>
                    <a:pt x="722627" y="1037864"/>
                  </a:lnTo>
                  <a:lnTo>
                    <a:pt x="765347" y="1019804"/>
                  </a:lnTo>
                  <a:lnTo>
                    <a:pt x="806083" y="998248"/>
                  </a:lnTo>
                  <a:lnTo>
                    <a:pt x="844645" y="973385"/>
                  </a:lnTo>
                  <a:lnTo>
                    <a:pt x="880845" y="945404"/>
                  </a:lnTo>
                  <a:lnTo>
                    <a:pt x="914495" y="914495"/>
                  </a:lnTo>
                  <a:lnTo>
                    <a:pt x="945404" y="880845"/>
                  </a:lnTo>
                  <a:lnTo>
                    <a:pt x="973385" y="844645"/>
                  </a:lnTo>
                  <a:lnTo>
                    <a:pt x="998248" y="806083"/>
                  </a:lnTo>
                  <a:lnTo>
                    <a:pt x="1019804" y="765347"/>
                  </a:lnTo>
                  <a:lnTo>
                    <a:pt x="1037864" y="722627"/>
                  </a:lnTo>
                  <a:lnTo>
                    <a:pt x="1052240" y="678112"/>
                  </a:lnTo>
                  <a:lnTo>
                    <a:pt x="1062743" y="631991"/>
                  </a:lnTo>
                  <a:lnTo>
                    <a:pt x="1069183" y="584453"/>
                  </a:lnTo>
                  <a:lnTo>
                    <a:pt x="1071371" y="535686"/>
                  </a:lnTo>
                  <a:lnTo>
                    <a:pt x="1069183" y="486918"/>
                  </a:lnTo>
                  <a:lnTo>
                    <a:pt x="1062743" y="439380"/>
                  </a:lnTo>
                  <a:lnTo>
                    <a:pt x="1052240" y="393259"/>
                  </a:lnTo>
                  <a:lnTo>
                    <a:pt x="1037864" y="348744"/>
                  </a:lnTo>
                  <a:lnTo>
                    <a:pt x="1019804" y="306024"/>
                  </a:lnTo>
                  <a:lnTo>
                    <a:pt x="998248" y="265288"/>
                  </a:lnTo>
                  <a:lnTo>
                    <a:pt x="973385" y="226726"/>
                  </a:lnTo>
                  <a:lnTo>
                    <a:pt x="945404" y="190526"/>
                  </a:lnTo>
                  <a:lnTo>
                    <a:pt x="914495" y="156876"/>
                  </a:lnTo>
                  <a:lnTo>
                    <a:pt x="880845" y="125967"/>
                  </a:lnTo>
                  <a:lnTo>
                    <a:pt x="844645" y="97986"/>
                  </a:lnTo>
                  <a:lnTo>
                    <a:pt x="806083" y="73123"/>
                  </a:lnTo>
                  <a:lnTo>
                    <a:pt x="765347" y="51567"/>
                  </a:lnTo>
                  <a:lnTo>
                    <a:pt x="722627" y="33507"/>
                  </a:lnTo>
                  <a:lnTo>
                    <a:pt x="678112" y="19131"/>
                  </a:lnTo>
                  <a:lnTo>
                    <a:pt x="631991" y="8628"/>
                  </a:lnTo>
                  <a:lnTo>
                    <a:pt x="584453" y="2188"/>
                  </a:lnTo>
                  <a:lnTo>
                    <a:pt x="53568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97636" y="1386840"/>
              <a:ext cx="1071880" cy="1071880"/>
            </a:xfrm>
            <a:custGeom>
              <a:avLst/>
              <a:gdLst/>
              <a:ahLst/>
              <a:cxnLst/>
              <a:rect l="l" t="t" r="r" b="b"/>
              <a:pathLst>
                <a:path w="1071880" h="1071880">
                  <a:moveTo>
                    <a:pt x="0" y="535686"/>
                  </a:moveTo>
                  <a:lnTo>
                    <a:pt x="2189" y="486918"/>
                  </a:lnTo>
                  <a:lnTo>
                    <a:pt x="8630" y="439380"/>
                  </a:lnTo>
                  <a:lnTo>
                    <a:pt x="19135" y="393259"/>
                  </a:lnTo>
                  <a:lnTo>
                    <a:pt x="33514" y="348744"/>
                  </a:lnTo>
                  <a:lnTo>
                    <a:pt x="51578" y="306024"/>
                  </a:lnTo>
                  <a:lnTo>
                    <a:pt x="73137" y="265288"/>
                  </a:lnTo>
                  <a:lnTo>
                    <a:pt x="98004" y="226726"/>
                  </a:lnTo>
                  <a:lnTo>
                    <a:pt x="125988" y="190526"/>
                  </a:lnTo>
                  <a:lnTo>
                    <a:pt x="156900" y="156876"/>
                  </a:lnTo>
                  <a:lnTo>
                    <a:pt x="190552" y="125967"/>
                  </a:lnTo>
                  <a:lnTo>
                    <a:pt x="226754" y="97986"/>
                  </a:lnTo>
                  <a:lnTo>
                    <a:pt x="265317" y="73123"/>
                  </a:lnTo>
                  <a:lnTo>
                    <a:pt x="306052" y="51567"/>
                  </a:lnTo>
                  <a:lnTo>
                    <a:pt x="348769" y="33507"/>
                  </a:lnTo>
                  <a:lnTo>
                    <a:pt x="393281" y="19131"/>
                  </a:lnTo>
                  <a:lnTo>
                    <a:pt x="439397" y="8628"/>
                  </a:lnTo>
                  <a:lnTo>
                    <a:pt x="486928" y="2188"/>
                  </a:lnTo>
                  <a:lnTo>
                    <a:pt x="535685" y="0"/>
                  </a:lnTo>
                  <a:lnTo>
                    <a:pt x="584453" y="2188"/>
                  </a:lnTo>
                  <a:lnTo>
                    <a:pt x="631991" y="8628"/>
                  </a:lnTo>
                  <a:lnTo>
                    <a:pt x="678112" y="19131"/>
                  </a:lnTo>
                  <a:lnTo>
                    <a:pt x="722627" y="33507"/>
                  </a:lnTo>
                  <a:lnTo>
                    <a:pt x="765347" y="51567"/>
                  </a:lnTo>
                  <a:lnTo>
                    <a:pt x="806083" y="73123"/>
                  </a:lnTo>
                  <a:lnTo>
                    <a:pt x="844645" y="97986"/>
                  </a:lnTo>
                  <a:lnTo>
                    <a:pt x="880845" y="125967"/>
                  </a:lnTo>
                  <a:lnTo>
                    <a:pt x="914495" y="156876"/>
                  </a:lnTo>
                  <a:lnTo>
                    <a:pt x="945404" y="190526"/>
                  </a:lnTo>
                  <a:lnTo>
                    <a:pt x="973385" y="226726"/>
                  </a:lnTo>
                  <a:lnTo>
                    <a:pt x="998248" y="265288"/>
                  </a:lnTo>
                  <a:lnTo>
                    <a:pt x="1019804" y="306024"/>
                  </a:lnTo>
                  <a:lnTo>
                    <a:pt x="1037864" y="348744"/>
                  </a:lnTo>
                  <a:lnTo>
                    <a:pt x="1052240" y="393259"/>
                  </a:lnTo>
                  <a:lnTo>
                    <a:pt x="1062743" y="439380"/>
                  </a:lnTo>
                  <a:lnTo>
                    <a:pt x="1069183" y="486918"/>
                  </a:lnTo>
                  <a:lnTo>
                    <a:pt x="1071371" y="535686"/>
                  </a:lnTo>
                  <a:lnTo>
                    <a:pt x="1069183" y="584453"/>
                  </a:lnTo>
                  <a:lnTo>
                    <a:pt x="1062743" y="631991"/>
                  </a:lnTo>
                  <a:lnTo>
                    <a:pt x="1052240" y="678112"/>
                  </a:lnTo>
                  <a:lnTo>
                    <a:pt x="1037864" y="722627"/>
                  </a:lnTo>
                  <a:lnTo>
                    <a:pt x="1019804" y="765347"/>
                  </a:lnTo>
                  <a:lnTo>
                    <a:pt x="998248" y="806083"/>
                  </a:lnTo>
                  <a:lnTo>
                    <a:pt x="973385" y="844645"/>
                  </a:lnTo>
                  <a:lnTo>
                    <a:pt x="945404" y="880845"/>
                  </a:lnTo>
                  <a:lnTo>
                    <a:pt x="914495" y="914495"/>
                  </a:lnTo>
                  <a:lnTo>
                    <a:pt x="880845" y="945404"/>
                  </a:lnTo>
                  <a:lnTo>
                    <a:pt x="844645" y="973385"/>
                  </a:lnTo>
                  <a:lnTo>
                    <a:pt x="806083" y="998248"/>
                  </a:lnTo>
                  <a:lnTo>
                    <a:pt x="765347" y="1019804"/>
                  </a:lnTo>
                  <a:lnTo>
                    <a:pt x="722627" y="1037864"/>
                  </a:lnTo>
                  <a:lnTo>
                    <a:pt x="678112" y="1052240"/>
                  </a:lnTo>
                  <a:lnTo>
                    <a:pt x="631991" y="1062743"/>
                  </a:lnTo>
                  <a:lnTo>
                    <a:pt x="584453" y="1069183"/>
                  </a:lnTo>
                  <a:lnTo>
                    <a:pt x="535685" y="1071372"/>
                  </a:lnTo>
                  <a:lnTo>
                    <a:pt x="486928" y="1069183"/>
                  </a:lnTo>
                  <a:lnTo>
                    <a:pt x="439397" y="1062743"/>
                  </a:lnTo>
                  <a:lnTo>
                    <a:pt x="393281" y="1052240"/>
                  </a:lnTo>
                  <a:lnTo>
                    <a:pt x="348769" y="1037864"/>
                  </a:lnTo>
                  <a:lnTo>
                    <a:pt x="306052" y="1019804"/>
                  </a:lnTo>
                  <a:lnTo>
                    <a:pt x="265317" y="998248"/>
                  </a:lnTo>
                  <a:lnTo>
                    <a:pt x="226754" y="973385"/>
                  </a:lnTo>
                  <a:lnTo>
                    <a:pt x="190552" y="945404"/>
                  </a:lnTo>
                  <a:lnTo>
                    <a:pt x="156900" y="914495"/>
                  </a:lnTo>
                  <a:lnTo>
                    <a:pt x="125988" y="880845"/>
                  </a:lnTo>
                  <a:lnTo>
                    <a:pt x="98004" y="844645"/>
                  </a:lnTo>
                  <a:lnTo>
                    <a:pt x="73137" y="806083"/>
                  </a:lnTo>
                  <a:lnTo>
                    <a:pt x="51578" y="765347"/>
                  </a:lnTo>
                  <a:lnTo>
                    <a:pt x="33514" y="722627"/>
                  </a:lnTo>
                  <a:lnTo>
                    <a:pt x="19135" y="678112"/>
                  </a:lnTo>
                  <a:lnTo>
                    <a:pt x="8630" y="631991"/>
                  </a:lnTo>
                  <a:lnTo>
                    <a:pt x="2189" y="584453"/>
                  </a:lnTo>
                  <a:lnTo>
                    <a:pt x="0" y="535686"/>
                  </a:lnTo>
                  <a:close/>
                </a:path>
              </a:pathLst>
            </a:custGeom>
            <a:ln w="12700">
              <a:solidFill>
                <a:srgbClr val="0473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44980" y="2779776"/>
              <a:ext cx="7161530" cy="858519"/>
            </a:xfrm>
            <a:custGeom>
              <a:avLst/>
              <a:gdLst/>
              <a:ahLst/>
              <a:cxnLst/>
              <a:rect l="l" t="t" r="r" b="b"/>
              <a:pathLst>
                <a:path w="7161530" h="858520">
                  <a:moveTo>
                    <a:pt x="7161276" y="0"/>
                  </a:moveTo>
                  <a:lnTo>
                    <a:pt x="0" y="0"/>
                  </a:lnTo>
                  <a:lnTo>
                    <a:pt x="0" y="858012"/>
                  </a:lnTo>
                  <a:lnTo>
                    <a:pt x="7161276" y="858012"/>
                  </a:lnTo>
                  <a:lnTo>
                    <a:pt x="7161276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44980" y="2779776"/>
              <a:ext cx="7161530" cy="858519"/>
            </a:xfrm>
            <a:custGeom>
              <a:avLst/>
              <a:gdLst/>
              <a:ahLst/>
              <a:cxnLst/>
              <a:rect l="l" t="t" r="r" b="b"/>
              <a:pathLst>
                <a:path w="7161530" h="858520">
                  <a:moveTo>
                    <a:pt x="0" y="858012"/>
                  </a:moveTo>
                  <a:lnTo>
                    <a:pt x="7161276" y="858012"/>
                  </a:lnTo>
                  <a:lnTo>
                    <a:pt x="7161276" y="0"/>
                  </a:lnTo>
                  <a:lnTo>
                    <a:pt x="0" y="0"/>
                  </a:lnTo>
                  <a:lnTo>
                    <a:pt x="0" y="85801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10056" y="2673096"/>
              <a:ext cx="1071880" cy="1071880"/>
            </a:xfrm>
            <a:custGeom>
              <a:avLst/>
              <a:gdLst/>
              <a:ahLst/>
              <a:cxnLst/>
              <a:rect l="l" t="t" r="r" b="b"/>
              <a:pathLst>
                <a:path w="1071880" h="1071879">
                  <a:moveTo>
                    <a:pt x="535686" y="0"/>
                  </a:moveTo>
                  <a:lnTo>
                    <a:pt x="486918" y="2188"/>
                  </a:lnTo>
                  <a:lnTo>
                    <a:pt x="439380" y="8628"/>
                  </a:lnTo>
                  <a:lnTo>
                    <a:pt x="393259" y="19131"/>
                  </a:lnTo>
                  <a:lnTo>
                    <a:pt x="348744" y="33507"/>
                  </a:lnTo>
                  <a:lnTo>
                    <a:pt x="306024" y="51567"/>
                  </a:lnTo>
                  <a:lnTo>
                    <a:pt x="265288" y="73123"/>
                  </a:lnTo>
                  <a:lnTo>
                    <a:pt x="226726" y="97986"/>
                  </a:lnTo>
                  <a:lnTo>
                    <a:pt x="190526" y="125967"/>
                  </a:lnTo>
                  <a:lnTo>
                    <a:pt x="156876" y="156876"/>
                  </a:lnTo>
                  <a:lnTo>
                    <a:pt x="125967" y="190526"/>
                  </a:lnTo>
                  <a:lnTo>
                    <a:pt x="97986" y="226726"/>
                  </a:lnTo>
                  <a:lnTo>
                    <a:pt x="73123" y="265288"/>
                  </a:lnTo>
                  <a:lnTo>
                    <a:pt x="51567" y="306024"/>
                  </a:lnTo>
                  <a:lnTo>
                    <a:pt x="33507" y="348744"/>
                  </a:lnTo>
                  <a:lnTo>
                    <a:pt x="19131" y="393259"/>
                  </a:lnTo>
                  <a:lnTo>
                    <a:pt x="8628" y="439380"/>
                  </a:lnTo>
                  <a:lnTo>
                    <a:pt x="2188" y="486918"/>
                  </a:lnTo>
                  <a:lnTo>
                    <a:pt x="0" y="535686"/>
                  </a:lnTo>
                  <a:lnTo>
                    <a:pt x="2188" y="584453"/>
                  </a:lnTo>
                  <a:lnTo>
                    <a:pt x="8628" y="631991"/>
                  </a:lnTo>
                  <a:lnTo>
                    <a:pt x="19131" y="678112"/>
                  </a:lnTo>
                  <a:lnTo>
                    <a:pt x="33507" y="722627"/>
                  </a:lnTo>
                  <a:lnTo>
                    <a:pt x="51567" y="765347"/>
                  </a:lnTo>
                  <a:lnTo>
                    <a:pt x="73123" y="806083"/>
                  </a:lnTo>
                  <a:lnTo>
                    <a:pt x="97986" y="844645"/>
                  </a:lnTo>
                  <a:lnTo>
                    <a:pt x="125967" y="880845"/>
                  </a:lnTo>
                  <a:lnTo>
                    <a:pt x="156876" y="914495"/>
                  </a:lnTo>
                  <a:lnTo>
                    <a:pt x="190526" y="945404"/>
                  </a:lnTo>
                  <a:lnTo>
                    <a:pt x="226726" y="973385"/>
                  </a:lnTo>
                  <a:lnTo>
                    <a:pt x="265288" y="998248"/>
                  </a:lnTo>
                  <a:lnTo>
                    <a:pt x="306024" y="1019804"/>
                  </a:lnTo>
                  <a:lnTo>
                    <a:pt x="348744" y="1037864"/>
                  </a:lnTo>
                  <a:lnTo>
                    <a:pt x="393259" y="1052240"/>
                  </a:lnTo>
                  <a:lnTo>
                    <a:pt x="439380" y="1062743"/>
                  </a:lnTo>
                  <a:lnTo>
                    <a:pt x="486918" y="1069183"/>
                  </a:lnTo>
                  <a:lnTo>
                    <a:pt x="535686" y="1071371"/>
                  </a:lnTo>
                  <a:lnTo>
                    <a:pt x="584453" y="1069183"/>
                  </a:lnTo>
                  <a:lnTo>
                    <a:pt x="631991" y="1062743"/>
                  </a:lnTo>
                  <a:lnTo>
                    <a:pt x="678112" y="1052240"/>
                  </a:lnTo>
                  <a:lnTo>
                    <a:pt x="722627" y="1037864"/>
                  </a:lnTo>
                  <a:lnTo>
                    <a:pt x="765347" y="1019804"/>
                  </a:lnTo>
                  <a:lnTo>
                    <a:pt x="806083" y="998248"/>
                  </a:lnTo>
                  <a:lnTo>
                    <a:pt x="844645" y="973385"/>
                  </a:lnTo>
                  <a:lnTo>
                    <a:pt x="880845" y="945404"/>
                  </a:lnTo>
                  <a:lnTo>
                    <a:pt x="914495" y="914495"/>
                  </a:lnTo>
                  <a:lnTo>
                    <a:pt x="945404" y="880845"/>
                  </a:lnTo>
                  <a:lnTo>
                    <a:pt x="973385" y="844645"/>
                  </a:lnTo>
                  <a:lnTo>
                    <a:pt x="998248" y="806083"/>
                  </a:lnTo>
                  <a:lnTo>
                    <a:pt x="1019804" y="765347"/>
                  </a:lnTo>
                  <a:lnTo>
                    <a:pt x="1037864" y="722627"/>
                  </a:lnTo>
                  <a:lnTo>
                    <a:pt x="1052240" y="678112"/>
                  </a:lnTo>
                  <a:lnTo>
                    <a:pt x="1062743" y="631991"/>
                  </a:lnTo>
                  <a:lnTo>
                    <a:pt x="1069183" y="584453"/>
                  </a:lnTo>
                  <a:lnTo>
                    <a:pt x="1071371" y="535686"/>
                  </a:lnTo>
                  <a:lnTo>
                    <a:pt x="1069183" y="486918"/>
                  </a:lnTo>
                  <a:lnTo>
                    <a:pt x="1062743" y="439380"/>
                  </a:lnTo>
                  <a:lnTo>
                    <a:pt x="1052240" y="393259"/>
                  </a:lnTo>
                  <a:lnTo>
                    <a:pt x="1037864" y="348744"/>
                  </a:lnTo>
                  <a:lnTo>
                    <a:pt x="1019804" y="306024"/>
                  </a:lnTo>
                  <a:lnTo>
                    <a:pt x="998248" y="265288"/>
                  </a:lnTo>
                  <a:lnTo>
                    <a:pt x="973385" y="226726"/>
                  </a:lnTo>
                  <a:lnTo>
                    <a:pt x="945404" y="190526"/>
                  </a:lnTo>
                  <a:lnTo>
                    <a:pt x="914495" y="156876"/>
                  </a:lnTo>
                  <a:lnTo>
                    <a:pt x="880845" y="125967"/>
                  </a:lnTo>
                  <a:lnTo>
                    <a:pt x="844645" y="97986"/>
                  </a:lnTo>
                  <a:lnTo>
                    <a:pt x="806083" y="73123"/>
                  </a:lnTo>
                  <a:lnTo>
                    <a:pt x="765347" y="51567"/>
                  </a:lnTo>
                  <a:lnTo>
                    <a:pt x="722627" y="33507"/>
                  </a:lnTo>
                  <a:lnTo>
                    <a:pt x="678112" y="19131"/>
                  </a:lnTo>
                  <a:lnTo>
                    <a:pt x="631991" y="8628"/>
                  </a:lnTo>
                  <a:lnTo>
                    <a:pt x="584453" y="2188"/>
                  </a:lnTo>
                  <a:lnTo>
                    <a:pt x="5356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10056" y="2673096"/>
              <a:ext cx="1071880" cy="1071880"/>
            </a:xfrm>
            <a:custGeom>
              <a:avLst/>
              <a:gdLst/>
              <a:ahLst/>
              <a:cxnLst/>
              <a:rect l="l" t="t" r="r" b="b"/>
              <a:pathLst>
                <a:path w="1071880" h="1071879">
                  <a:moveTo>
                    <a:pt x="0" y="535686"/>
                  </a:moveTo>
                  <a:lnTo>
                    <a:pt x="2188" y="486918"/>
                  </a:lnTo>
                  <a:lnTo>
                    <a:pt x="8628" y="439380"/>
                  </a:lnTo>
                  <a:lnTo>
                    <a:pt x="19131" y="393259"/>
                  </a:lnTo>
                  <a:lnTo>
                    <a:pt x="33507" y="348744"/>
                  </a:lnTo>
                  <a:lnTo>
                    <a:pt x="51567" y="306024"/>
                  </a:lnTo>
                  <a:lnTo>
                    <a:pt x="73123" y="265288"/>
                  </a:lnTo>
                  <a:lnTo>
                    <a:pt x="97986" y="226726"/>
                  </a:lnTo>
                  <a:lnTo>
                    <a:pt x="125967" y="190526"/>
                  </a:lnTo>
                  <a:lnTo>
                    <a:pt x="156876" y="156876"/>
                  </a:lnTo>
                  <a:lnTo>
                    <a:pt x="190526" y="125967"/>
                  </a:lnTo>
                  <a:lnTo>
                    <a:pt x="226726" y="97986"/>
                  </a:lnTo>
                  <a:lnTo>
                    <a:pt x="265288" y="73123"/>
                  </a:lnTo>
                  <a:lnTo>
                    <a:pt x="306024" y="51567"/>
                  </a:lnTo>
                  <a:lnTo>
                    <a:pt x="348744" y="33507"/>
                  </a:lnTo>
                  <a:lnTo>
                    <a:pt x="393259" y="19131"/>
                  </a:lnTo>
                  <a:lnTo>
                    <a:pt x="439380" y="8628"/>
                  </a:lnTo>
                  <a:lnTo>
                    <a:pt x="486918" y="2188"/>
                  </a:lnTo>
                  <a:lnTo>
                    <a:pt x="535686" y="0"/>
                  </a:lnTo>
                  <a:lnTo>
                    <a:pt x="584453" y="2188"/>
                  </a:lnTo>
                  <a:lnTo>
                    <a:pt x="631991" y="8628"/>
                  </a:lnTo>
                  <a:lnTo>
                    <a:pt x="678112" y="19131"/>
                  </a:lnTo>
                  <a:lnTo>
                    <a:pt x="722627" y="33507"/>
                  </a:lnTo>
                  <a:lnTo>
                    <a:pt x="765347" y="51567"/>
                  </a:lnTo>
                  <a:lnTo>
                    <a:pt x="806083" y="73123"/>
                  </a:lnTo>
                  <a:lnTo>
                    <a:pt x="844645" y="97986"/>
                  </a:lnTo>
                  <a:lnTo>
                    <a:pt x="880845" y="125967"/>
                  </a:lnTo>
                  <a:lnTo>
                    <a:pt x="914495" y="156876"/>
                  </a:lnTo>
                  <a:lnTo>
                    <a:pt x="945404" y="190526"/>
                  </a:lnTo>
                  <a:lnTo>
                    <a:pt x="973385" y="226726"/>
                  </a:lnTo>
                  <a:lnTo>
                    <a:pt x="998248" y="265288"/>
                  </a:lnTo>
                  <a:lnTo>
                    <a:pt x="1019804" y="306024"/>
                  </a:lnTo>
                  <a:lnTo>
                    <a:pt x="1037864" y="348744"/>
                  </a:lnTo>
                  <a:lnTo>
                    <a:pt x="1052240" y="393259"/>
                  </a:lnTo>
                  <a:lnTo>
                    <a:pt x="1062743" y="439380"/>
                  </a:lnTo>
                  <a:lnTo>
                    <a:pt x="1069183" y="486918"/>
                  </a:lnTo>
                  <a:lnTo>
                    <a:pt x="1071371" y="535686"/>
                  </a:lnTo>
                  <a:lnTo>
                    <a:pt x="1069183" y="584453"/>
                  </a:lnTo>
                  <a:lnTo>
                    <a:pt x="1062743" y="631991"/>
                  </a:lnTo>
                  <a:lnTo>
                    <a:pt x="1052240" y="678112"/>
                  </a:lnTo>
                  <a:lnTo>
                    <a:pt x="1037864" y="722627"/>
                  </a:lnTo>
                  <a:lnTo>
                    <a:pt x="1019804" y="765347"/>
                  </a:lnTo>
                  <a:lnTo>
                    <a:pt x="998248" y="806083"/>
                  </a:lnTo>
                  <a:lnTo>
                    <a:pt x="973385" y="844645"/>
                  </a:lnTo>
                  <a:lnTo>
                    <a:pt x="945404" y="880845"/>
                  </a:lnTo>
                  <a:lnTo>
                    <a:pt x="914495" y="914495"/>
                  </a:lnTo>
                  <a:lnTo>
                    <a:pt x="880845" y="945404"/>
                  </a:lnTo>
                  <a:lnTo>
                    <a:pt x="844645" y="973385"/>
                  </a:lnTo>
                  <a:lnTo>
                    <a:pt x="806083" y="998248"/>
                  </a:lnTo>
                  <a:lnTo>
                    <a:pt x="765347" y="1019804"/>
                  </a:lnTo>
                  <a:lnTo>
                    <a:pt x="722627" y="1037864"/>
                  </a:lnTo>
                  <a:lnTo>
                    <a:pt x="678112" y="1052240"/>
                  </a:lnTo>
                  <a:lnTo>
                    <a:pt x="631991" y="1062743"/>
                  </a:lnTo>
                  <a:lnTo>
                    <a:pt x="584453" y="1069183"/>
                  </a:lnTo>
                  <a:lnTo>
                    <a:pt x="535686" y="1071371"/>
                  </a:lnTo>
                  <a:lnTo>
                    <a:pt x="486918" y="1069183"/>
                  </a:lnTo>
                  <a:lnTo>
                    <a:pt x="439380" y="1062743"/>
                  </a:lnTo>
                  <a:lnTo>
                    <a:pt x="393259" y="1052240"/>
                  </a:lnTo>
                  <a:lnTo>
                    <a:pt x="348744" y="1037864"/>
                  </a:lnTo>
                  <a:lnTo>
                    <a:pt x="306024" y="1019804"/>
                  </a:lnTo>
                  <a:lnTo>
                    <a:pt x="265288" y="998248"/>
                  </a:lnTo>
                  <a:lnTo>
                    <a:pt x="226726" y="973385"/>
                  </a:lnTo>
                  <a:lnTo>
                    <a:pt x="190526" y="945404"/>
                  </a:lnTo>
                  <a:lnTo>
                    <a:pt x="156876" y="914495"/>
                  </a:lnTo>
                  <a:lnTo>
                    <a:pt x="125967" y="880845"/>
                  </a:lnTo>
                  <a:lnTo>
                    <a:pt x="97986" y="844645"/>
                  </a:lnTo>
                  <a:lnTo>
                    <a:pt x="73123" y="806083"/>
                  </a:lnTo>
                  <a:lnTo>
                    <a:pt x="51567" y="765347"/>
                  </a:lnTo>
                  <a:lnTo>
                    <a:pt x="33507" y="722627"/>
                  </a:lnTo>
                  <a:lnTo>
                    <a:pt x="19131" y="678112"/>
                  </a:lnTo>
                  <a:lnTo>
                    <a:pt x="8628" y="631991"/>
                  </a:lnTo>
                  <a:lnTo>
                    <a:pt x="2188" y="584453"/>
                  </a:lnTo>
                  <a:lnTo>
                    <a:pt x="0" y="535686"/>
                  </a:lnTo>
                  <a:close/>
                </a:path>
              </a:pathLst>
            </a:custGeom>
            <a:ln w="12700">
              <a:solidFill>
                <a:srgbClr val="0473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34084" y="4066031"/>
              <a:ext cx="7472680" cy="856615"/>
            </a:xfrm>
            <a:custGeom>
              <a:avLst/>
              <a:gdLst/>
              <a:ahLst/>
              <a:cxnLst/>
              <a:rect l="l" t="t" r="r" b="b"/>
              <a:pathLst>
                <a:path w="7472680" h="856614">
                  <a:moveTo>
                    <a:pt x="7472172" y="0"/>
                  </a:moveTo>
                  <a:lnTo>
                    <a:pt x="0" y="0"/>
                  </a:lnTo>
                  <a:lnTo>
                    <a:pt x="0" y="856488"/>
                  </a:lnTo>
                  <a:lnTo>
                    <a:pt x="7472172" y="856488"/>
                  </a:lnTo>
                  <a:lnTo>
                    <a:pt x="7472172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34084" y="4066031"/>
              <a:ext cx="7472680" cy="856615"/>
            </a:xfrm>
            <a:custGeom>
              <a:avLst/>
              <a:gdLst/>
              <a:ahLst/>
              <a:cxnLst/>
              <a:rect l="l" t="t" r="r" b="b"/>
              <a:pathLst>
                <a:path w="7472680" h="856614">
                  <a:moveTo>
                    <a:pt x="0" y="856488"/>
                  </a:moveTo>
                  <a:lnTo>
                    <a:pt x="7472172" y="856488"/>
                  </a:lnTo>
                  <a:lnTo>
                    <a:pt x="7472172" y="0"/>
                  </a:lnTo>
                  <a:lnTo>
                    <a:pt x="0" y="0"/>
                  </a:lnTo>
                  <a:lnTo>
                    <a:pt x="0" y="856488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101723" y="1691385"/>
            <a:ext cx="6659245" cy="2963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Module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1: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Components,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Props,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state,</a:t>
            </a:r>
            <a:r>
              <a:rPr sz="24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Hooks,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useState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2400">
              <a:latin typeface="Calibri"/>
              <a:cs typeface="Calibri"/>
            </a:endParaRPr>
          </a:p>
          <a:p>
            <a:pPr marL="323850">
              <a:lnSpc>
                <a:spcPts val="2760"/>
              </a:lnSpc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Module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2: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List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rendering,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JSON,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Bootstrap,</a:t>
            </a:r>
            <a:endParaRPr sz="2400">
              <a:latin typeface="Calibri"/>
              <a:cs typeface="Calibri"/>
            </a:endParaRPr>
          </a:p>
          <a:p>
            <a:pPr marL="323850">
              <a:lnSpc>
                <a:spcPts val="2760"/>
              </a:lnSpc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Intercomponent</a:t>
            </a:r>
            <a:r>
              <a:rPr sz="24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communication,</a:t>
            </a:r>
            <a:r>
              <a:rPr sz="24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Forms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Module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3: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React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Router,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Axios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REST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891286" y="3953002"/>
            <a:ext cx="1084580" cy="1084580"/>
            <a:chOff x="891286" y="3953002"/>
            <a:chExt cx="1084580" cy="1084580"/>
          </a:xfrm>
        </p:grpSpPr>
        <p:sp>
          <p:nvSpPr>
            <p:cNvPr id="19" name="object 19"/>
            <p:cNvSpPr/>
            <p:nvPr/>
          </p:nvSpPr>
          <p:spPr>
            <a:xfrm>
              <a:off x="897636" y="3959352"/>
              <a:ext cx="1071880" cy="1071880"/>
            </a:xfrm>
            <a:custGeom>
              <a:avLst/>
              <a:gdLst/>
              <a:ahLst/>
              <a:cxnLst/>
              <a:rect l="l" t="t" r="r" b="b"/>
              <a:pathLst>
                <a:path w="1071880" h="1071879">
                  <a:moveTo>
                    <a:pt x="535685" y="0"/>
                  </a:moveTo>
                  <a:lnTo>
                    <a:pt x="486928" y="2188"/>
                  </a:lnTo>
                  <a:lnTo>
                    <a:pt x="439397" y="8628"/>
                  </a:lnTo>
                  <a:lnTo>
                    <a:pt x="393281" y="19131"/>
                  </a:lnTo>
                  <a:lnTo>
                    <a:pt x="348769" y="33507"/>
                  </a:lnTo>
                  <a:lnTo>
                    <a:pt x="306052" y="51567"/>
                  </a:lnTo>
                  <a:lnTo>
                    <a:pt x="265317" y="73123"/>
                  </a:lnTo>
                  <a:lnTo>
                    <a:pt x="226754" y="97986"/>
                  </a:lnTo>
                  <a:lnTo>
                    <a:pt x="190552" y="125967"/>
                  </a:lnTo>
                  <a:lnTo>
                    <a:pt x="156900" y="156876"/>
                  </a:lnTo>
                  <a:lnTo>
                    <a:pt x="125988" y="190526"/>
                  </a:lnTo>
                  <a:lnTo>
                    <a:pt x="98004" y="226726"/>
                  </a:lnTo>
                  <a:lnTo>
                    <a:pt x="73137" y="265288"/>
                  </a:lnTo>
                  <a:lnTo>
                    <a:pt x="51578" y="306024"/>
                  </a:lnTo>
                  <a:lnTo>
                    <a:pt x="33514" y="348744"/>
                  </a:lnTo>
                  <a:lnTo>
                    <a:pt x="19135" y="393259"/>
                  </a:lnTo>
                  <a:lnTo>
                    <a:pt x="8630" y="439380"/>
                  </a:lnTo>
                  <a:lnTo>
                    <a:pt x="2189" y="486918"/>
                  </a:lnTo>
                  <a:lnTo>
                    <a:pt x="0" y="535686"/>
                  </a:lnTo>
                  <a:lnTo>
                    <a:pt x="2189" y="584453"/>
                  </a:lnTo>
                  <a:lnTo>
                    <a:pt x="8630" y="631991"/>
                  </a:lnTo>
                  <a:lnTo>
                    <a:pt x="19135" y="678112"/>
                  </a:lnTo>
                  <a:lnTo>
                    <a:pt x="33514" y="722627"/>
                  </a:lnTo>
                  <a:lnTo>
                    <a:pt x="51578" y="765347"/>
                  </a:lnTo>
                  <a:lnTo>
                    <a:pt x="73137" y="806083"/>
                  </a:lnTo>
                  <a:lnTo>
                    <a:pt x="98004" y="844645"/>
                  </a:lnTo>
                  <a:lnTo>
                    <a:pt x="125988" y="880845"/>
                  </a:lnTo>
                  <a:lnTo>
                    <a:pt x="156900" y="914495"/>
                  </a:lnTo>
                  <a:lnTo>
                    <a:pt x="190552" y="945404"/>
                  </a:lnTo>
                  <a:lnTo>
                    <a:pt x="226754" y="973385"/>
                  </a:lnTo>
                  <a:lnTo>
                    <a:pt x="265317" y="998248"/>
                  </a:lnTo>
                  <a:lnTo>
                    <a:pt x="306052" y="1019804"/>
                  </a:lnTo>
                  <a:lnTo>
                    <a:pt x="348769" y="1037864"/>
                  </a:lnTo>
                  <a:lnTo>
                    <a:pt x="393281" y="1052240"/>
                  </a:lnTo>
                  <a:lnTo>
                    <a:pt x="439397" y="1062743"/>
                  </a:lnTo>
                  <a:lnTo>
                    <a:pt x="486928" y="1069183"/>
                  </a:lnTo>
                  <a:lnTo>
                    <a:pt x="535685" y="1071372"/>
                  </a:lnTo>
                  <a:lnTo>
                    <a:pt x="584453" y="1069183"/>
                  </a:lnTo>
                  <a:lnTo>
                    <a:pt x="631991" y="1062743"/>
                  </a:lnTo>
                  <a:lnTo>
                    <a:pt x="678112" y="1052240"/>
                  </a:lnTo>
                  <a:lnTo>
                    <a:pt x="722627" y="1037864"/>
                  </a:lnTo>
                  <a:lnTo>
                    <a:pt x="765347" y="1019804"/>
                  </a:lnTo>
                  <a:lnTo>
                    <a:pt x="806083" y="998248"/>
                  </a:lnTo>
                  <a:lnTo>
                    <a:pt x="844645" y="973385"/>
                  </a:lnTo>
                  <a:lnTo>
                    <a:pt x="880845" y="945404"/>
                  </a:lnTo>
                  <a:lnTo>
                    <a:pt x="914495" y="914495"/>
                  </a:lnTo>
                  <a:lnTo>
                    <a:pt x="945404" y="880845"/>
                  </a:lnTo>
                  <a:lnTo>
                    <a:pt x="973385" y="844645"/>
                  </a:lnTo>
                  <a:lnTo>
                    <a:pt x="998248" y="806083"/>
                  </a:lnTo>
                  <a:lnTo>
                    <a:pt x="1019804" y="765347"/>
                  </a:lnTo>
                  <a:lnTo>
                    <a:pt x="1037864" y="722627"/>
                  </a:lnTo>
                  <a:lnTo>
                    <a:pt x="1052240" y="678112"/>
                  </a:lnTo>
                  <a:lnTo>
                    <a:pt x="1062743" y="631991"/>
                  </a:lnTo>
                  <a:lnTo>
                    <a:pt x="1069183" y="584453"/>
                  </a:lnTo>
                  <a:lnTo>
                    <a:pt x="1071371" y="535686"/>
                  </a:lnTo>
                  <a:lnTo>
                    <a:pt x="1069183" y="486918"/>
                  </a:lnTo>
                  <a:lnTo>
                    <a:pt x="1062743" y="439380"/>
                  </a:lnTo>
                  <a:lnTo>
                    <a:pt x="1052240" y="393259"/>
                  </a:lnTo>
                  <a:lnTo>
                    <a:pt x="1037864" y="348744"/>
                  </a:lnTo>
                  <a:lnTo>
                    <a:pt x="1019804" y="306024"/>
                  </a:lnTo>
                  <a:lnTo>
                    <a:pt x="998248" y="265288"/>
                  </a:lnTo>
                  <a:lnTo>
                    <a:pt x="973385" y="226726"/>
                  </a:lnTo>
                  <a:lnTo>
                    <a:pt x="945404" y="190526"/>
                  </a:lnTo>
                  <a:lnTo>
                    <a:pt x="914495" y="156876"/>
                  </a:lnTo>
                  <a:lnTo>
                    <a:pt x="880845" y="125967"/>
                  </a:lnTo>
                  <a:lnTo>
                    <a:pt x="844645" y="97986"/>
                  </a:lnTo>
                  <a:lnTo>
                    <a:pt x="806083" y="73123"/>
                  </a:lnTo>
                  <a:lnTo>
                    <a:pt x="765347" y="51567"/>
                  </a:lnTo>
                  <a:lnTo>
                    <a:pt x="722627" y="33507"/>
                  </a:lnTo>
                  <a:lnTo>
                    <a:pt x="678112" y="19131"/>
                  </a:lnTo>
                  <a:lnTo>
                    <a:pt x="631991" y="8628"/>
                  </a:lnTo>
                  <a:lnTo>
                    <a:pt x="584453" y="2188"/>
                  </a:lnTo>
                  <a:lnTo>
                    <a:pt x="53568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97636" y="3959352"/>
              <a:ext cx="1071880" cy="1071880"/>
            </a:xfrm>
            <a:custGeom>
              <a:avLst/>
              <a:gdLst/>
              <a:ahLst/>
              <a:cxnLst/>
              <a:rect l="l" t="t" r="r" b="b"/>
              <a:pathLst>
                <a:path w="1071880" h="1071879">
                  <a:moveTo>
                    <a:pt x="0" y="535686"/>
                  </a:moveTo>
                  <a:lnTo>
                    <a:pt x="2189" y="486918"/>
                  </a:lnTo>
                  <a:lnTo>
                    <a:pt x="8630" y="439380"/>
                  </a:lnTo>
                  <a:lnTo>
                    <a:pt x="19135" y="393259"/>
                  </a:lnTo>
                  <a:lnTo>
                    <a:pt x="33514" y="348744"/>
                  </a:lnTo>
                  <a:lnTo>
                    <a:pt x="51578" y="306024"/>
                  </a:lnTo>
                  <a:lnTo>
                    <a:pt x="73137" y="265288"/>
                  </a:lnTo>
                  <a:lnTo>
                    <a:pt x="98004" y="226726"/>
                  </a:lnTo>
                  <a:lnTo>
                    <a:pt x="125988" y="190526"/>
                  </a:lnTo>
                  <a:lnTo>
                    <a:pt x="156900" y="156876"/>
                  </a:lnTo>
                  <a:lnTo>
                    <a:pt x="190552" y="125967"/>
                  </a:lnTo>
                  <a:lnTo>
                    <a:pt x="226754" y="97986"/>
                  </a:lnTo>
                  <a:lnTo>
                    <a:pt x="265317" y="73123"/>
                  </a:lnTo>
                  <a:lnTo>
                    <a:pt x="306052" y="51567"/>
                  </a:lnTo>
                  <a:lnTo>
                    <a:pt x="348769" y="33507"/>
                  </a:lnTo>
                  <a:lnTo>
                    <a:pt x="393281" y="19131"/>
                  </a:lnTo>
                  <a:lnTo>
                    <a:pt x="439397" y="8628"/>
                  </a:lnTo>
                  <a:lnTo>
                    <a:pt x="486928" y="2188"/>
                  </a:lnTo>
                  <a:lnTo>
                    <a:pt x="535685" y="0"/>
                  </a:lnTo>
                  <a:lnTo>
                    <a:pt x="584453" y="2188"/>
                  </a:lnTo>
                  <a:lnTo>
                    <a:pt x="631991" y="8628"/>
                  </a:lnTo>
                  <a:lnTo>
                    <a:pt x="678112" y="19131"/>
                  </a:lnTo>
                  <a:lnTo>
                    <a:pt x="722627" y="33507"/>
                  </a:lnTo>
                  <a:lnTo>
                    <a:pt x="765347" y="51567"/>
                  </a:lnTo>
                  <a:lnTo>
                    <a:pt x="806083" y="73123"/>
                  </a:lnTo>
                  <a:lnTo>
                    <a:pt x="844645" y="97986"/>
                  </a:lnTo>
                  <a:lnTo>
                    <a:pt x="880845" y="125967"/>
                  </a:lnTo>
                  <a:lnTo>
                    <a:pt x="914495" y="156876"/>
                  </a:lnTo>
                  <a:lnTo>
                    <a:pt x="945404" y="190526"/>
                  </a:lnTo>
                  <a:lnTo>
                    <a:pt x="973385" y="226726"/>
                  </a:lnTo>
                  <a:lnTo>
                    <a:pt x="998248" y="265288"/>
                  </a:lnTo>
                  <a:lnTo>
                    <a:pt x="1019804" y="306024"/>
                  </a:lnTo>
                  <a:lnTo>
                    <a:pt x="1037864" y="348744"/>
                  </a:lnTo>
                  <a:lnTo>
                    <a:pt x="1052240" y="393259"/>
                  </a:lnTo>
                  <a:lnTo>
                    <a:pt x="1062743" y="439380"/>
                  </a:lnTo>
                  <a:lnTo>
                    <a:pt x="1069183" y="486918"/>
                  </a:lnTo>
                  <a:lnTo>
                    <a:pt x="1071371" y="535686"/>
                  </a:lnTo>
                  <a:lnTo>
                    <a:pt x="1069183" y="584453"/>
                  </a:lnTo>
                  <a:lnTo>
                    <a:pt x="1062743" y="631991"/>
                  </a:lnTo>
                  <a:lnTo>
                    <a:pt x="1052240" y="678112"/>
                  </a:lnTo>
                  <a:lnTo>
                    <a:pt x="1037864" y="722627"/>
                  </a:lnTo>
                  <a:lnTo>
                    <a:pt x="1019804" y="765347"/>
                  </a:lnTo>
                  <a:lnTo>
                    <a:pt x="998248" y="806083"/>
                  </a:lnTo>
                  <a:lnTo>
                    <a:pt x="973385" y="844645"/>
                  </a:lnTo>
                  <a:lnTo>
                    <a:pt x="945404" y="880845"/>
                  </a:lnTo>
                  <a:lnTo>
                    <a:pt x="914495" y="914495"/>
                  </a:lnTo>
                  <a:lnTo>
                    <a:pt x="880845" y="945404"/>
                  </a:lnTo>
                  <a:lnTo>
                    <a:pt x="844645" y="973385"/>
                  </a:lnTo>
                  <a:lnTo>
                    <a:pt x="806083" y="998248"/>
                  </a:lnTo>
                  <a:lnTo>
                    <a:pt x="765347" y="1019804"/>
                  </a:lnTo>
                  <a:lnTo>
                    <a:pt x="722627" y="1037864"/>
                  </a:lnTo>
                  <a:lnTo>
                    <a:pt x="678112" y="1052240"/>
                  </a:lnTo>
                  <a:lnTo>
                    <a:pt x="631991" y="1062743"/>
                  </a:lnTo>
                  <a:lnTo>
                    <a:pt x="584453" y="1069183"/>
                  </a:lnTo>
                  <a:lnTo>
                    <a:pt x="535685" y="1071372"/>
                  </a:lnTo>
                  <a:lnTo>
                    <a:pt x="486928" y="1069183"/>
                  </a:lnTo>
                  <a:lnTo>
                    <a:pt x="439397" y="1062743"/>
                  </a:lnTo>
                  <a:lnTo>
                    <a:pt x="393281" y="1052240"/>
                  </a:lnTo>
                  <a:lnTo>
                    <a:pt x="348769" y="1037864"/>
                  </a:lnTo>
                  <a:lnTo>
                    <a:pt x="306052" y="1019804"/>
                  </a:lnTo>
                  <a:lnTo>
                    <a:pt x="265317" y="998248"/>
                  </a:lnTo>
                  <a:lnTo>
                    <a:pt x="226754" y="973385"/>
                  </a:lnTo>
                  <a:lnTo>
                    <a:pt x="190552" y="945404"/>
                  </a:lnTo>
                  <a:lnTo>
                    <a:pt x="156900" y="914495"/>
                  </a:lnTo>
                  <a:lnTo>
                    <a:pt x="125988" y="880845"/>
                  </a:lnTo>
                  <a:lnTo>
                    <a:pt x="98004" y="844645"/>
                  </a:lnTo>
                  <a:lnTo>
                    <a:pt x="73137" y="806083"/>
                  </a:lnTo>
                  <a:lnTo>
                    <a:pt x="51578" y="765347"/>
                  </a:lnTo>
                  <a:lnTo>
                    <a:pt x="33514" y="722627"/>
                  </a:lnTo>
                  <a:lnTo>
                    <a:pt x="19135" y="678112"/>
                  </a:lnTo>
                  <a:lnTo>
                    <a:pt x="8630" y="631991"/>
                  </a:lnTo>
                  <a:lnTo>
                    <a:pt x="2189" y="584453"/>
                  </a:lnTo>
                  <a:lnTo>
                    <a:pt x="0" y="535686"/>
                  </a:lnTo>
                  <a:close/>
                </a:path>
              </a:pathLst>
            </a:custGeom>
            <a:ln w="12700">
              <a:solidFill>
                <a:srgbClr val="0473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6676643" y="6024371"/>
            <a:ext cx="2924810" cy="701040"/>
          </a:xfrm>
          <a:custGeom>
            <a:avLst/>
            <a:gdLst/>
            <a:ahLst/>
            <a:cxnLst/>
            <a:rect l="l" t="t" r="r" b="b"/>
            <a:pathLst>
              <a:path w="2924809" h="701040">
                <a:moveTo>
                  <a:pt x="0" y="701039"/>
                </a:moveTo>
                <a:lnTo>
                  <a:pt x="2924555" y="701039"/>
                </a:lnTo>
                <a:lnTo>
                  <a:pt x="2924555" y="0"/>
                </a:lnTo>
                <a:lnTo>
                  <a:pt x="0" y="0"/>
                </a:lnTo>
                <a:lnTo>
                  <a:pt x="0" y="701039"/>
                </a:lnTo>
                <a:close/>
              </a:path>
            </a:pathLst>
          </a:custGeom>
          <a:ln w="3175">
            <a:solidFill>
              <a:srgbClr val="5252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678231" y="6041237"/>
            <a:ext cx="292163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525254"/>
                </a:solidFill>
                <a:latin typeface="Calibri"/>
                <a:cs typeface="Calibri"/>
              </a:rPr>
              <a:t>IDE</a:t>
            </a:r>
            <a:r>
              <a:rPr sz="2000" b="1" spc="-2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:</a:t>
            </a:r>
            <a:r>
              <a:rPr sz="2000" spc="-2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Visual</a:t>
            </a:r>
            <a:r>
              <a:rPr sz="2000" spc="-1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Calibri"/>
                <a:cs typeface="Calibri"/>
              </a:rPr>
              <a:t>Studio</a:t>
            </a:r>
            <a:endParaRPr sz="2000">
              <a:latin typeface="Calibri"/>
              <a:cs typeface="Calibri"/>
            </a:endParaRPr>
          </a:p>
          <a:p>
            <a:pPr marL="90170">
              <a:lnSpc>
                <a:spcPct val="100000"/>
              </a:lnSpc>
            </a:pPr>
            <a:r>
              <a:rPr sz="2000" b="1" dirty="0">
                <a:solidFill>
                  <a:srgbClr val="525254"/>
                </a:solidFill>
                <a:latin typeface="Calibri"/>
                <a:cs typeface="Calibri"/>
              </a:rPr>
              <a:t>Browser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:</a:t>
            </a:r>
            <a:r>
              <a:rPr sz="2000" spc="-6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Google</a:t>
            </a:r>
            <a:r>
              <a:rPr sz="2000" spc="-7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Calibri"/>
                <a:cs typeface="Calibri"/>
              </a:rPr>
              <a:t>Chrome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676643" y="5693664"/>
            <a:ext cx="2924810" cy="330835"/>
          </a:xfrm>
          <a:custGeom>
            <a:avLst/>
            <a:gdLst/>
            <a:ahLst/>
            <a:cxnLst/>
            <a:rect l="l" t="t" r="r" b="b"/>
            <a:pathLst>
              <a:path w="2924809" h="330835">
                <a:moveTo>
                  <a:pt x="0" y="330708"/>
                </a:moveTo>
                <a:lnTo>
                  <a:pt x="2924555" y="330708"/>
                </a:lnTo>
                <a:lnTo>
                  <a:pt x="2924555" y="0"/>
                </a:lnTo>
                <a:lnTo>
                  <a:pt x="0" y="0"/>
                </a:lnTo>
                <a:lnTo>
                  <a:pt x="0" y="330708"/>
                </a:lnTo>
                <a:close/>
              </a:path>
            </a:pathLst>
          </a:custGeom>
          <a:ln w="12700">
            <a:solidFill>
              <a:srgbClr val="0152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676643" y="5693664"/>
            <a:ext cx="2924810" cy="330835"/>
          </a:xfrm>
          <a:prstGeom prst="rect">
            <a:avLst/>
          </a:prstGeom>
          <a:solidFill>
            <a:srgbClr val="79CDFF"/>
          </a:solidFill>
        </p:spPr>
        <p:txBody>
          <a:bodyPr vert="horz" wrap="square" lIns="0" tIns="13335" rIns="0" bIns="0" rtlCol="0">
            <a:spAutoFit/>
          </a:bodyPr>
          <a:lstStyle/>
          <a:p>
            <a:pPr marL="565785">
              <a:lnSpc>
                <a:spcPct val="100000"/>
              </a:lnSpc>
              <a:spcBef>
                <a:spcPts val="105"/>
              </a:spcBef>
            </a:pPr>
            <a:r>
              <a:rPr sz="1800" b="1" dirty="0">
                <a:solidFill>
                  <a:srgbClr val="525254"/>
                </a:solidFill>
                <a:latin typeface="Calibri"/>
                <a:cs typeface="Calibri"/>
              </a:rPr>
              <a:t>S/W</a:t>
            </a:r>
            <a:r>
              <a:rPr sz="1800" b="1" spc="-3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25254"/>
                </a:solidFill>
                <a:latin typeface="Calibri"/>
                <a:cs typeface="Calibri"/>
              </a:rPr>
              <a:t>Requirements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1302" y="248158"/>
            <a:ext cx="2590165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One</a:t>
            </a:r>
            <a:r>
              <a:rPr spc="-15" dirty="0"/>
              <a:t> </a:t>
            </a:r>
            <a:r>
              <a:rPr dirty="0"/>
              <a:t>way</a:t>
            </a:r>
            <a:r>
              <a:rPr spc="-35" dirty="0"/>
              <a:t> </a:t>
            </a:r>
            <a:r>
              <a:rPr dirty="0"/>
              <a:t>data</a:t>
            </a:r>
            <a:r>
              <a:rPr spc="10" dirty="0"/>
              <a:t> </a:t>
            </a:r>
            <a:r>
              <a:rPr spc="-10" dirty="0"/>
              <a:t>binding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1302" y="1265656"/>
            <a:ext cx="9013825" cy="693420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97485" indent="-184785">
              <a:lnSpc>
                <a:spcPct val="100000"/>
              </a:lnSpc>
              <a:spcBef>
                <a:spcPts val="985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Data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binding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is a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common</a:t>
            </a:r>
            <a:r>
              <a:rPr sz="145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terminology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UI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development,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which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determines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how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data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gets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bound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UI</a:t>
            </a:r>
            <a:endParaRPr sz="145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spcBef>
                <a:spcPts val="885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React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uses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1-way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data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binding,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where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data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flows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one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direction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(Unidirectional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data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flow)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1302" y="2608591"/>
            <a:ext cx="4991735" cy="2401570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97485" indent="-184785">
              <a:lnSpc>
                <a:spcPct val="100000"/>
              </a:lnSpc>
              <a:spcBef>
                <a:spcPts val="935"/>
              </a:spcBef>
              <a:buFont typeface="Arial"/>
              <a:buChar char="•"/>
              <a:tabLst>
                <a:tab pos="197485" algn="l"/>
              </a:tabLst>
            </a:pPr>
            <a:r>
              <a:rPr sz="1450" b="1" dirty="0">
                <a:solidFill>
                  <a:srgbClr val="525254"/>
                </a:solidFill>
                <a:latin typeface="Arial"/>
                <a:cs typeface="Arial"/>
              </a:rPr>
              <a:t>How</a:t>
            </a:r>
            <a:r>
              <a:rPr sz="1450" b="1" spc="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b="1" spc="-10" dirty="0">
                <a:solidFill>
                  <a:srgbClr val="525254"/>
                </a:solidFill>
                <a:latin typeface="Arial"/>
                <a:cs typeface="Arial"/>
              </a:rPr>
              <a:t>1-</a:t>
            </a:r>
            <a:r>
              <a:rPr sz="1450" b="1" dirty="0">
                <a:solidFill>
                  <a:srgbClr val="525254"/>
                </a:solidFill>
                <a:latin typeface="Arial"/>
                <a:cs typeface="Arial"/>
              </a:rPr>
              <a:t>way data</a:t>
            </a:r>
            <a:r>
              <a:rPr sz="1450" b="1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b="1" dirty="0">
                <a:solidFill>
                  <a:srgbClr val="525254"/>
                </a:solidFill>
                <a:latin typeface="Arial"/>
                <a:cs typeface="Arial"/>
              </a:rPr>
              <a:t>binding</a:t>
            </a:r>
            <a:r>
              <a:rPr sz="1450" b="1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b="1" spc="-10" dirty="0">
                <a:solidFill>
                  <a:srgbClr val="525254"/>
                </a:solidFill>
                <a:latin typeface="Arial"/>
                <a:cs typeface="Arial"/>
              </a:rPr>
              <a:t>works?</a:t>
            </a:r>
            <a:endParaRPr sz="1450">
              <a:latin typeface="Arial"/>
              <a:cs typeface="Arial"/>
            </a:endParaRPr>
          </a:p>
          <a:p>
            <a:pPr marL="381000" lvl="1" indent="-185420">
              <a:lnSpc>
                <a:spcPct val="100000"/>
              </a:lnSpc>
              <a:spcBef>
                <a:spcPts val="1005"/>
              </a:spcBef>
              <a:buFont typeface="Arial"/>
              <a:buChar char="•"/>
              <a:tabLst>
                <a:tab pos="381000" algn="l"/>
              </a:tabLst>
            </a:pP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Whenever</a:t>
            </a:r>
            <a:r>
              <a:rPr sz="1800" spc="-4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the</a:t>
            </a:r>
            <a:r>
              <a:rPr sz="1800" spc="-4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state</a:t>
            </a:r>
            <a:r>
              <a:rPr sz="1800" spc="-4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changes,</a:t>
            </a:r>
            <a:r>
              <a:rPr sz="1800" spc="-4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the</a:t>
            </a:r>
            <a:r>
              <a:rPr sz="1800" spc="-4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view</a:t>
            </a:r>
            <a:r>
              <a:rPr sz="1800" spc="-4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is</a:t>
            </a:r>
            <a:r>
              <a:rPr sz="1800" spc="-4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updated</a:t>
            </a:r>
            <a:endParaRPr sz="1800">
              <a:latin typeface="Calibri"/>
              <a:cs typeface="Calibri"/>
            </a:endParaRPr>
          </a:p>
          <a:p>
            <a:pPr marL="381000" lvl="1" indent="-185420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381000" algn="l"/>
              </a:tabLst>
            </a:pP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View</a:t>
            </a:r>
            <a:r>
              <a:rPr sz="1800" spc="-4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can</a:t>
            </a:r>
            <a:r>
              <a:rPr sz="1800" spc="-5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trigger</a:t>
            </a:r>
            <a:r>
              <a:rPr sz="1800" spc="-4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actions</a:t>
            </a:r>
            <a:endParaRPr sz="1800">
              <a:latin typeface="Calibri"/>
              <a:cs typeface="Calibri"/>
            </a:endParaRPr>
          </a:p>
          <a:p>
            <a:pPr marL="381000" lvl="1" indent="-185420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381000" algn="l"/>
              </a:tabLst>
            </a:pP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Actions</a:t>
            </a:r>
            <a:r>
              <a:rPr sz="1800" spc="-5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could</a:t>
            </a:r>
            <a:r>
              <a:rPr sz="1800" spc="-4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update</a:t>
            </a:r>
            <a:r>
              <a:rPr sz="1800" spc="-4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the</a:t>
            </a:r>
            <a:r>
              <a:rPr sz="1800" spc="-6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525254"/>
                </a:solidFill>
                <a:latin typeface="Calibri"/>
                <a:cs typeface="Calibri"/>
              </a:rPr>
              <a:t>state</a:t>
            </a:r>
            <a:endParaRPr sz="1800">
              <a:latin typeface="Calibri"/>
              <a:cs typeface="Calibri"/>
            </a:endParaRPr>
          </a:p>
          <a:p>
            <a:pPr marL="381000" lvl="1" indent="-185420">
              <a:lnSpc>
                <a:spcPct val="100000"/>
              </a:lnSpc>
              <a:spcBef>
                <a:spcPts val="1085"/>
              </a:spcBef>
              <a:buFont typeface="Arial"/>
              <a:buChar char="•"/>
              <a:tabLst>
                <a:tab pos="381000" algn="l"/>
              </a:tabLst>
            </a:pP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Any</a:t>
            </a:r>
            <a:r>
              <a:rPr sz="1800" spc="-6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state</a:t>
            </a:r>
            <a:r>
              <a:rPr sz="1800" spc="-5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changes</a:t>
            </a:r>
            <a:r>
              <a:rPr sz="1800" spc="-5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will</a:t>
            </a:r>
            <a:r>
              <a:rPr sz="1800" spc="-4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update</a:t>
            </a:r>
            <a:r>
              <a:rPr sz="1800" spc="-4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the</a:t>
            </a:r>
            <a:r>
              <a:rPr sz="1800" spc="-5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view</a:t>
            </a:r>
            <a:r>
              <a:rPr sz="1800" spc="-5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again</a:t>
            </a:r>
            <a:endParaRPr sz="1800">
              <a:latin typeface="Calibri"/>
              <a:cs typeface="Calibri"/>
            </a:endParaRPr>
          </a:p>
          <a:p>
            <a:pPr marL="381000" lvl="1" indent="-185420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381000" algn="l"/>
              </a:tabLst>
            </a:pP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As</a:t>
            </a:r>
            <a:r>
              <a:rPr sz="1800" spc="-5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depicted,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the</a:t>
            </a:r>
            <a:r>
              <a:rPr sz="1800" spc="-4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single</a:t>
            </a:r>
            <a:r>
              <a:rPr sz="1800" spc="-2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source</a:t>
            </a:r>
            <a:r>
              <a:rPr sz="1800" spc="-4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of</a:t>
            </a:r>
            <a:r>
              <a:rPr sz="1800" spc="-2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truth</a:t>
            </a:r>
            <a:r>
              <a:rPr sz="1800" spc="-4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is</a:t>
            </a:r>
            <a:r>
              <a:rPr sz="1800" spc="-3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the</a:t>
            </a:r>
            <a:r>
              <a:rPr sz="1800" spc="-4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state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37250" y="3217545"/>
            <a:ext cx="3505707" cy="252666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678418" y="3790950"/>
            <a:ext cx="5264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Actions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06665" y="5245353"/>
            <a:ext cx="3822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State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26302" y="3730497"/>
            <a:ext cx="4279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Views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Creating</a:t>
            </a:r>
            <a:r>
              <a:rPr spc="-80" dirty="0"/>
              <a:t> </a:t>
            </a:r>
            <a:r>
              <a:rPr spc="-10" dirty="0"/>
              <a:t>Components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0388" y="1453133"/>
            <a:ext cx="5839460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97485" indent="-184785">
              <a:lnSpc>
                <a:spcPct val="100000"/>
              </a:lnSpc>
              <a:spcBef>
                <a:spcPts val="110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-8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component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can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be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created using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simple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JavaScript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function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also</a:t>
            </a:r>
            <a:endParaRPr sz="145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2366635"/>
            <a:ext cx="4585648" cy="70114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1302" y="248158"/>
            <a:ext cx="2177415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Component</a:t>
            </a:r>
            <a:r>
              <a:rPr spc="-50" dirty="0"/>
              <a:t> </a:t>
            </a:r>
            <a:r>
              <a:rPr spc="-20" dirty="0"/>
              <a:t>Props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97485" indent="-184785">
              <a:lnSpc>
                <a:spcPct val="100000"/>
              </a:lnSpc>
              <a:spcBef>
                <a:spcPts val="985"/>
              </a:spcBef>
              <a:buFont typeface="Arial"/>
              <a:buChar char="•"/>
              <a:tabLst>
                <a:tab pos="197485" algn="l"/>
              </a:tabLst>
            </a:pPr>
            <a:r>
              <a:rPr b="1" dirty="0">
                <a:latin typeface="Arial"/>
                <a:cs typeface="Arial"/>
              </a:rPr>
              <a:t>What</a:t>
            </a:r>
            <a:r>
              <a:rPr b="1" spc="-4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are </a:t>
            </a:r>
            <a:r>
              <a:rPr b="1" spc="-10" dirty="0">
                <a:latin typeface="Arial"/>
                <a:cs typeface="Arial"/>
              </a:rPr>
              <a:t>Props?</a:t>
            </a:r>
          </a:p>
          <a:p>
            <a:pPr marL="379730" lvl="1" indent="-184785">
              <a:lnSpc>
                <a:spcPct val="100000"/>
              </a:lnSpc>
              <a:spcBef>
                <a:spcPts val="885"/>
              </a:spcBef>
              <a:buChar char="•"/>
              <a:tabLst>
                <a:tab pos="379730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Props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represents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single object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containing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all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attributes/properties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sent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component</a:t>
            </a:r>
            <a:endParaRPr sz="145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525254"/>
              </a:buClr>
              <a:buFont typeface="Arial"/>
              <a:buChar char="•"/>
            </a:pPr>
            <a:endParaRPr sz="145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95"/>
              </a:spcBef>
              <a:buClr>
                <a:srgbClr val="525254"/>
              </a:buClr>
              <a:buFont typeface="Arial"/>
              <a:buChar char="•"/>
            </a:pPr>
            <a:endParaRPr sz="1450">
              <a:latin typeface="Arial"/>
              <a:cs typeface="Arial"/>
            </a:endParaRPr>
          </a:p>
          <a:p>
            <a:pPr marL="379095" lvl="1" indent="-184150">
              <a:lnSpc>
                <a:spcPct val="100000"/>
              </a:lnSpc>
              <a:buChar char="•"/>
              <a:tabLst>
                <a:tab pos="37909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Props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can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compared</a:t>
            </a:r>
            <a:r>
              <a:rPr sz="145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something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like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collection of all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parameters</a:t>
            </a:r>
            <a:r>
              <a:rPr sz="145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passed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function</a:t>
            </a:r>
            <a:endParaRPr sz="145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525254"/>
              </a:buClr>
              <a:buFont typeface="Arial"/>
              <a:buChar char="•"/>
            </a:pPr>
            <a:endParaRPr sz="145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95"/>
              </a:spcBef>
              <a:buClr>
                <a:srgbClr val="525254"/>
              </a:buClr>
              <a:buFont typeface="Arial"/>
              <a:buChar char="•"/>
            </a:pPr>
            <a:endParaRPr sz="145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buFont typeface="Arial"/>
              <a:buChar char="•"/>
              <a:tabLst>
                <a:tab pos="197485" algn="l"/>
              </a:tabLst>
            </a:pPr>
            <a:r>
              <a:rPr b="1" dirty="0">
                <a:latin typeface="Arial"/>
                <a:cs typeface="Arial"/>
              </a:rPr>
              <a:t>Why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Props?</a:t>
            </a:r>
          </a:p>
          <a:p>
            <a:pPr marL="379730" lvl="1" indent="-184785">
              <a:lnSpc>
                <a:spcPct val="100000"/>
              </a:lnSpc>
              <a:spcBef>
                <a:spcPts val="890"/>
              </a:spcBef>
              <a:buChar char="•"/>
              <a:tabLst>
                <a:tab pos="379730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Props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can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be used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for inter component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message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passing</a:t>
            </a:r>
            <a:endParaRPr sz="145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525254"/>
              </a:buClr>
              <a:buFont typeface="Arial"/>
              <a:buChar char="•"/>
            </a:pPr>
            <a:endParaRPr sz="145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90"/>
              </a:spcBef>
              <a:buClr>
                <a:srgbClr val="525254"/>
              </a:buClr>
              <a:buFont typeface="Arial"/>
              <a:buChar char="•"/>
            </a:pPr>
            <a:endParaRPr sz="1450">
              <a:latin typeface="Arial"/>
              <a:cs typeface="Arial"/>
            </a:endParaRPr>
          </a:p>
          <a:p>
            <a:pPr marL="379095" lvl="1" indent="-184150">
              <a:lnSpc>
                <a:spcPct val="100000"/>
              </a:lnSpc>
              <a:spcBef>
                <a:spcPts val="5"/>
              </a:spcBef>
              <a:buChar char="•"/>
              <a:tabLst>
                <a:tab pos="37909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Components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can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logically organized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into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parent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child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relationship</a:t>
            </a:r>
            <a:endParaRPr sz="145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5"/>
              </a:spcBef>
              <a:buClr>
                <a:srgbClr val="525254"/>
              </a:buClr>
              <a:buFont typeface="Arial"/>
              <a:buChar char="•"/>
            </a:pPr>
            <a:endParaRPr sz="1450">
              <a:latin typeface="Arial"/>
              <a:cs typeface="Arial"/>
            </a:endParaRPr>
          </a:p>
          <a:p>
            <a:pPr marL="379730" lvl="1" indent="-184785">
              <a:lnSpc>
                <a:spcPct val="100000"/>
              </a:lnSpc>
              <a:spcBef>
                <a:spcPts val="5"/>
              </a:spcBef>
              <a:buChar char="•"/>
              <a:tabLst>
                <a:tab pos="379730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parent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component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can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pass props to the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child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component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4091" y="173862"/>
            <a:ext cx="3705225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Component</a:t>
            </a:r>
            <a:r>
              <a:rPr spc="-50" dirty="0"/>
              <a:t> </a:t>
            </a:r>
            <a:r>
              <a:rPr dirty="0"/>
              <a:t>Hierarchy</a:t>
            </a:r>
            <a:r>
              <a:rPr spc="-30" dirty="0"/>
              <a:t> </a:t>
            </a:r>
            <a:r>
              <a:rPr spc="-10" dirty="0"/>
              <a:t>Example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58851" y="1483868"/>
            <a:ext cx="8728075" cy="4775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97485" indent="-184785">
              <a:lnSpc>
                <a:spcPct val="100000"/>
              </a:lnSpc>
              <a:spcBef>
                <a:spcPts val="110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below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picture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shows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 simplest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component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hierarchy that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can be a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possible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 simple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react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app</a:t>
            </a:r>
            <a:endParaRPr sz="1450">
              <a:latin typeface="Arial"/>
              <a:cs typeface="Arial"/>
            </a:endParaRPr>
          </a:p>
          <a:p>
            <a:pPr marL="196850" indent="-184150">
              <a:lnSpc>
                <a:spcPct val="100000"/>
              </a:lnSpc>
              <a:spcBef>
                <a:spcPts val="60"/>
              </a:spcBef>
              <a:buChar char="•"/>
              <a:tabLst>
                <a:tab pos="196850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App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component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 root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component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it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has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5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children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components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767073" y="2904489"/>
            <a:ext cx="1741170" cy="442595"/>
            <a:chOff x="3767073" y="2904489"/>
            <a:chExt cx="1741170" cy="442595"/>
          </a:xfrm>
        </p:grpSpPr>
        <p:sp>
          <p:nvSpPr>
            <p:cNvPr id="7" name="object 7"/>
            <p:cNvSpPr/>
            <p:nvPr/>
          </p:nvSpPr>
          <p:spPr>
            <a:xfrm>
              <a:off x="3773423" y="2910839"/>
              <a:ext cx="1728470" cy="429895"/>
            </a:xfrm>
            <a:custGeom>
              <a:avLst/>
              <a:gdLst/>
              <a:ahLst/>
              <a:cxnLst/>
              <a:rect l="l" t="t" r="r" b="b"/>
              <a:pathLst>
                <a:path w="1728470" h="429895">
                  <a:moveTo>
                    <a:pt x="1656588" y="0"/>
                  </a:moveTo>
                  <a:lnTo>
                    <a:pt x="71627" y="0"/>
                  </a:lnTo>
                  <a:lnTo>
                    <a:pt x="43773" y="5637"/>
                  </a:lnTo>
                  <a:lnTo>
                    <a:pt x="21002" y="21002"/>
                  </a:lnTo>
                  <a:lnTo>
                    <a:pt x="5637" y="43773"/>
                  </a:lnTo>
                  <a:lnTo>
                    <a:pt x="0" y="71627"/>
                  </a:lnTo>
                  <a:lnTo>
                    <a:pt x="0" y="358139"/>
                  </a:lnTo>
                  <a:lnTo>
                    <a:pt x="5637" y="385994"/>
                  </a:lnTo>
                  <a:lnTo>
                    <a:pt x="21002" y="408765"/>
                  </a:lnTo>
                  <a:lnTo>
                    <a:pt x="43773" y="424130"/>
                  </a:lnTo>
                  <a:lnTo>
                    <a:pt x="71627" y="429768"/>
                  </a:lnTo>
                  <a:lnTo>
                    <a:pt x="1656588" y="429768"/>
                  </a:lnTo>
                  <a:lnTo>
                    <a:pt x="1684442" y="424130"/>
                  </a:lnTo>
                  <a:lnTo>
                    <a:pt x="1707213" y="408765"/>
                  </a:lnTo>
                  <a:lnTo>
                    <a:pt x="1722578" y="385994"/>
                  </a:lnTo>
                  <a:lnTo>
                    <a:pt x="1728215" y="358139"/>
                  </a:lnTo>
                  <a:lnTo>
                    <a:pt x="1728215" y="71627"/>
                  </a:lnTo>
                  <a:lnTo>
                    <a:pt x="1722578" y="43773"/>
                  </a:lnTo>
                  <a:lnTo>
                    <a:pt x="1707213" y="21002"/>
                  </a:lnTo>
                  <a:lnTo>
                    <a:pt x="1684442" y="5637"/>
                  </a:lnTo>
                  <a:lnTo>
                    <a:pt x="1656588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73423" y="2910839"/>
              <a:ext cx="1728470" cy="429895"/>
            </a:xfrm>
            <a:custGeom>
              <a:avLst/>
              <a:gdLst/>
              <a:ahLst/>
              <a:cxnLst/>
              <a:rect l="l" t="t" r="r" b="b"/>
              <a:pathLst>
                <a:path w="1728470" h="429895">
                  <a:moveTo>
                    <a:pt x="0" y="71627"/>
                  </a:moveTo>
                  <a:lnTo>
                    <a:pt x="5637" y="43773"/>
                  </a:lnTo>
                  <a:lnTo>
                    <a:pt x="21002" y="21002"/>
                  </a:lnTo>
                  <a:lnTo>
                    <a:pt x="43773" y="5637"/>
                  </a:lnTo>
                  <a:lnTo>
                    <a:pt x="71627" y="0"/>
                  </a:lnTo>
                  <a:lnTo>
                    <a:pt x="1656588" y="0"/>
                  </a:lnTo>
                  <a:lnTo>
                    <a:pt x="1684442" y="5637"/>
                  </a:lnTo>
                  <a:lnTo>
                    <a:pt x="1707213" y="21002"/>
                  </a:lnTo>
                  <a:lnTo>
                    <a:pt x="1722578" y="43773"/>
                  </a:lnTo>
                  <a:lnTo>
                    <a:pt x="1728215" y="71627"/>
                  </a:lnTo>
                  <a:lnTo>
                    <a:pt x="1728215" y="358139"/>
                  </a:lnTo>
                  <a:lnTo>
                    <a:pt x="1722578" y="385994"/>
                  </a:lnTo>
                  <a:lnTo>
                    <a:pt x="1707213" y="408765"/>
                  </a:lnTo>
                  <a:lnTo>
                    <a:pt x="1684442" y="424130"/>
                  </a:lnTo>
                  <a:lnTo>
                    <a:pt x="1656588" y="429768"/>
                  </a:lnTo>
                  <a:lnTo>
                    <a:pt x="71627" y="429768"/>
                  </a:lnTo>
                  <a:lnTo>
                    <a:pt x="43773" y="424130"/>
                  </a:lnTo>
                  <a:lnTo>
                    <a:pt x="21002" y="408765"/>
                  </a:lnTo>
                  <a:lnTo>
                    <a:pt x="5637" y="385994"/>
                  </a:lnTo>
                  <a:lnTo>
                    <a:pt x="0" y="358139"/>
                  </a:lnTo>
                  <a:lnTo>
                    <a:pt x="0" y="71627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154551" y="2999358"/>
            <a:ext cx="9131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App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Root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47674" y="5103621"/>
            <a:ext cx="1404620" cy="442595"/>
            <a:chOff x="947674" y="5103621"/>
            <a:chExt cx="1404620" cy="442595"/>
          </a:xfrm>
        </p:grpSpPr>
        <p:sp>
          <p:nvSpPr>
            <p:cNvPr id="11" name="object 11"/>
            <p:cNvSpPr/>
            <p:nvPr/>
          </p:nvSpPr>
          <p:spPr>
            <a:xfrm>
              <a:off x="954024" y="5109971"/>
              <a:ext cx="1391920" cy="429895"/>
            </a:xfrm>
            <a:custGeom>
              <a:avLst/>
              <a:gdLst/>
              <a:ahLst/>
              <a:cxnLst/>
              <a:rect l="l" t="t" r="r" b="b"/>
              <a:pathLst>
                <a:path w="1391920" h="429895">
                  <a:moveTo>
                    <a:pt x="1319783" y="0"/>
                  </a:moveTo>
                  <a:lnTo>
                    <a:pt x="71628" y="0"/>
                  </a:lnTo>
                  <a:lnTo>
                    <a:pt x="43746" y="5637"/>
                  </a:lnTo>
                  <a:lnTo>
                    <a:pt x="20978" y="21002"/>
                  </a:lnTo>
                  <a:lnTo>
                    <a:pt x="5628" y="43773"/>
                  </a:lnTo>
                  <a:lnTo>
                    <a:pt x="0" y="71627"/>
                  </a:lnTo>
                  <a:lnTo>
                    <a:pt x="0" y="358139"/>
                  </a:lnTo>
                  <a:lnTo>
                    <a:pt x="5628" y="385994"/>
                  </a:lnTo>
                  <a:lnTo>
                    <a:pt x="20978" y="408765"/>
                  </a:lnTo>
                  <a:lnTo>
                    <a:pt x="43746" y="424130"/>
                  </a:lnTo>
                  <a:lnTo>
                    <a:pt x="71628" y="429767"/>
                  </a:lnTo>
                  <a:lnTo>
                    <a:pt x="1319783" y="429767"/>
                  </a:lnTo>
                  <a:lnTo>
                    <a:pt x="1347638" y="424130"/>
                  </a:lnTo>
                  <a:lnTo>
                    <a:pt x="1370409" y="408765"/>
                  </a:lnTo>
                  <a:lnTo>
                    <a:pt x="1385774" y="385994"/>
                  </a:lnTo>
                  <a:lnTo>
                    <a:pt x="1391412" y="358139"/>
                  </a:lnTo>
                  <a:lnTo>
                    <a:pt x="1391412" y="71627"/>
                  </a:lnTo>
                  <a:lnTo>
                    <a:pt x="1385774" y="43773"/>
                  </a:lnTo>
                  <a:lnTo>
                    <a:pt x="1370409" y="21002"/>
                  </a:lnTo>
                  <a:lnTo>
                    <a:pt x="1347638" y="5637"/>
                  </a:lnTo>
                  <a:lnTo>
                    <a:pt x="1319783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54024" y="5109971"/>
              <a:ext cx="1391920" cy="429895"/>
            </a:xfrm>
            <a:custGeom>
              <a:avLst/>
              <a:gdLst/>
              <a:ahLst/>
              <a:cxnLst/>
              <a:rect l="l" t="t" r="r" b="b"/>
              <a:pathLst>
                <a:path w="1391920" h="429895">
                  <a:moveTo>
                    <a:pt x="0" y="71627"/>
                  </a:moveTo>
                  <a:lnTo>
                    <a:pt x="5628" y="43773"/>
                  </a:lnTo>
                  <a:lnTo>
                    <a:pt x="20978" y="21002"/>
                  </a:lnTo>
                  <a:lnTo>
                    <a:pt x="43746" y="5637"/>
                  </a:lnTo>
                  <a:lnTo>
                    <a:pt x="71628" y="0"/>
                  </a:lnTo>
                  <a:lnTo>
                    <a:pt x="1319783" y="0"/>
                  </a:lnTo>
                  <a:lnTo>
                    <a:pt x="1347638" y="5637"/>
                  </a:lnTo>
                  <a:lnTo>
                    <a:pt x="1370409" y="21002"/>
                  </a:lnTo>
                  <a:lnTo>
                    <a:pt x="1385774" y="43773"/>
                  </a:lnTo>
                  <a:lnTo>
                    <a:pt x="1391412" y="71627"/>
                  </a:lnTo>
                  <a:lnTo>
                    <a:pt x="1391412" y="358139"/>
                  </a:lnTo>
                  <a:lnTo>
                    <a:pt x="1385774" y="385994"/>
                  </a:lnTo>
                  <a:lnTo>
                    <a:pt x="1370409" y="408765"/>
                  </a:lnTo>
                  <a:lnTo>
                    <a:pt x="1347638" y="424130"/>
                  </a:lnTo>
                  <a:lnTo>
                    <a:pt x="1319783" y="429767"/>
                  </a:lnTo>
                  <a:lnTo>
                    <a:pt x="71628" y="429767"/>
                  </a:lnTo>
                  <a:lnTo>
                    <a:pt x="43746" y="424130"/>
                  </a:lnTo>
                  <a:lnTo>
                    <a:pt x="20978" y="408765"/>
                  </a:lnTo>
                  <a:lnTo>
                    <a:pt x="5628" y="385994"/>
                  </a:lnTo>
                  <a:lnTo>
                    <a:pt x="0" y="358139"/>
                  </a:lnTo>
                  <a:lnTo>
                    <a:pt x="0" y="71627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145844" y="5198491"/>
            <a:ext cx="8959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HelloWorld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639314" y="5111241"/>
            <a:ext cx="1562735" cy="442595"/>
            <a:chOff x="2639314" y="5111241"/>
            <a:chExt cx="1562735" cy="442595"/>
          </a:xfrm>
        </p:grpSpPr>
        <p:sp>
          <p:nvSpPr>
            <p:cNvPr id="15" name="object 15"/>
            <p:cNvSpPr/>
            <p:nvPr/>
          </p:nvSpPr>
          <p:spPr>
            <a:xfrm>
              <a:off x="2645664" y="5117591"/>
              <a:ext cx="1550035" cy="429895"/>
            </a:xfrm>
            <a:custGeom>
              <a:avLst/>
              <a:gdLst/>
              <a:ahLst/>
              <a:cxnLst/>
              <a:rect l="l" t="t" r="r" b="b"/>
              <a:pathLst>
                <a:path w="1550035" h="429895">
                  <a:moveTo>
                    <a:pt x="1478280" y="0"/>
                  </a:moveTo>
                  <a:lnTo>
                    <a:pt x="71628" y="0"/>
                  </a:lnTo>
                  <a:lnTo>
                    <a:pt x="43773" y="5637"/>
                  </a:lnTo>
                  <a:lnTo>
                    <a:pt x="21002" y="21002"/>
                  </a:lnTo>
                  <a:lnTo>
                    <a:pt x="5637" y="43773"/>
                  </a:lnTo>
                  <a:lnTo>
                    <a:pt x="0" y="71627"/>
                  </a:lnTo>
                  <a:lnTo>
                    <a:pt x="0" y="358139"/>
                  </a:lnTo>
                  <a:lnTo>
                    <a:pt x="5637" y="385994"/>
                  </a:lnTo>
                  <a:lnTo>
                    <a:pt x="21002" y="408765"/>
                  </a:lnTo>
                  <a:lnTo>
                    <a:pt x="43773" y="424130"/>
                  </a:lnTo>
                  <a:lnTo>
                    <a:pt x="71628" y="429767"/>
                  </a:lnTo>
                  <a:lnTo>
                    <a:pt x="1478280" y="429767"/>
                  </a:lnTo>
                  <a:lnTo>
                    <a:pt x="1506134" y="424130"/>
                  </a:lnTo>
                  <a:lnTo>
                    <a:pt x="1528905" y="408765"/>
                  </a:lnTo>
                  <a:lnTo>
                    <a:pt x="1544270" y="385994"/>
                  </a:lnTo>
                  <a:lnTo>
                    <a:pt x="1549908" y="358139"/>
                  </a:lnTo>
                  <a:lnTo>
                    <a:pt x="1549908" y="71627"/>
                  </a:lnTo>
                  <a:lnTo>
                    <a:pt x="1544270" y="43773"/>
                  </a:lnTo>
                  <a:lnTo>
                    <a:pt x="1528905" y="21002"/>
                  </a:lnTo>
                  <a:lnTo>
                    <a:pt x="1506134" y="5637"/>
                  </a:lnTo>
                  <a:lnTo>
                    <a:pt x="1478280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645664" y="5117591"/>
              <a:ext cx="1550035" cy="429895"/>
            </a:xfrm>
            <a:custGeom>
              <a:avLst/>
              <a:gdLst/>
              <a:ahLst/>
              <a:cxnLst/>
              <a:rect l="l" t="t" r="r" b="b"/>
              <a:pathLst>
                <a:path w="1550035" h="429895">
                  <a:moveTo>
                    <a:pt x="0" y="71627"/>
                  </a:moveTo>
                  <a:lnTo>
                    <a:pt x="5637" y="43773"/>
                  </a:lnTo>
                  <a:lnTo>
                    <a:pt x="21002" y="21002"/>
                  </a:lnTo>
                  <a:lnTo>
                    <a:pt x="43773" y="5637"/>
                  </a:lnTo>
                  <a:lnTo>
                    <a:pt x="71628" y="0"/>
                  </a:lnTo>
                  <a:lnTo>
                    <a:pt x="1478280" y="0"/>
                  </a:lnTo>
                  <a:lnTo>
                    <a:pt x="1506134" y="5637"/>
                  </a:lnTo>
                  <a:lnTo>
                    <a:pt x="1528905" y="21002"/>
                  </a:lnTo>
                  <a:lnTo>
                    <a:pt x="1544270" y="43773"/>
                  </a:lnTo>
                  <a:lnTo>
                    <a:pt x="1549908" y="71627"/>
                  </a:lnTo>
                  <a:lnTo>
                    <a:pt x="1549908" y="358139"/>
                  </a:lnTo>
                  <a:lnTo>
                    <a:pt x="1544270" y="385994"/>
                  </a:lnTo>
                  <a:lnTo>
                    <a:pt x="1528905" y="408765"/>
                  </a:lnTo>
                  <a:lnTo>
                    <a:pt x="1506134" y="424130"/>
                  </a:lnTo>
                  <a:lnTo>
                    <a:pt x="1478280" y="429767"/>
                  </a:lnTo>
                  <a:lnTo>
                    <a:pt x="71628" y="429767"/>
                  </a:lnTo>
                  <a:lnTo>
                    <a:pt x="43773" y="424130"/>
                  </a:lnTo>
                  <a:lnTo>
                    <a:pt x="21002" y="408765"/>
                  </a:lnTo>
                  <a:lnTo>
                    <a:pt x="5637" y="385994"/>
                  </a:lnTo>
                  <a:lnTo>
                    <a:pt x="0" y="358139"/>
                  </a:lnTo>
                  <a:lnTo>
                    <a:pt x="0" y="71627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872867" y="5176520"/>
            <a:ext cx="11550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HelloMessage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416297" y="5120385"/>
            <a:ext cx="1562735" cy="442595"/>
            <a:chOff x="4416297" y="5120385"/>
            <a:chExt cx="1562735" cy="442595"/>
          </a:xfrm>
        </p:grpSpPr>
        <p:sp>
          <p:nvSpPr>
            <p:cNvPr id="19" name="object 19"/>
            <p:cNvSpPr/>
            <p:nvPr/>
          </p:nvSpPr>
          <p:spPr>
            <a:xfrm>
              <a:off x="4422647" y="5126735"/>
              <a:ext cx="1550035" cy="429895"/>
            </a:xfrm>
            <a:custGeom>
              <a:avLst/>
              <a:gdLst/>
              <a:ahLst/>
              <a:cxnLst/>
              <a:rect l="l" t="t" r="r" b="b"/>
              <a:pathLst>
                <a:path w="1550035" h="429895">
                  <a:moveTo>
                    <a:pt x="1478279" y="0"/>
                  </a:moveTo>
                  <a:lnTo>
                    <a:pt x="71627" y="0"/>
                  </a:lnTo>
                  <a:lnTo>
                    <a:pt x="43773" y="5637"/>
                  </a:lnTo>
                  <a:lnTo>
                    <a:pt x="21002" y="21002"/>
                  </a:lnTo>
                  <a:lnTo>
                    <a:pt x="5637" y="43773"/>
                  </a:lnTo>
                  <a:lnTo>
                    <a:pt x="0" y="71627"/>
                  </a:lnTo>
                  <a:lnTo>
                    <a:pt x="0" y="358139"/>
                  </a:lnTo>
                  <a:lnTo>
                    <a:pt x="5637" y="385994"/>
                  </a:lnTo>
                  <a:lnTo>
                    <a:pt x="21002" y="408765"/>
                  </a:lnTo>
                  <a:lnTo>
                    <a:pt x="43773" y="424130"/>
                  </a:lnTo>
                  <a:lnTo>
                    <a:pt x="71627" y="429767"/>
                  </a:lnTo>
                  <a:lnTo>
                    <a:pt x="1478279" y="429767"/>
                  </a:lnTo>
                  <a:lnTo>
                    <a:pt x="1506134" y="424130"/>
                  </a:lnTo>
                  <a:lnTo>
                    <a:pt x="1528905" y="408765"/>
                  </a:lnTo>
                  <a:lnTo>
                    <a:pt x="1544270" y="385994"/>
                  </a:lnTo>
                  <a:lnTo>
                    <a:pt x="1549907" y="358139"/>
                  </a:lnTo>
                  <a:lnTo>
                    <a:pt x="1549907" y="71627"/>
                  </a:lnTo>
                  <a:lnTo>
                    <a:pt x="1544270" y="43773"/>
                  </a:lnTo>
                  <a:lnTo>
                    <a:pt x="1528905" y="21002"/>
                  </a:lnTo>
                  <a:lnTo>
                    <a:pt x="1506134" y="5637"/>
                  </a:lnTo>
                  <a:lnTo>
                    <a:pt x="1478279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22647" y="5126735"/>
              <a:ext cx="1550035" cy="429895"/>
            </a:xfrm>
            <a:custGeom>
              <a:avLst/>
              <a:gdLst/>
              <a:ahLst/>
              <a:cxnLst/>
              <a:rect l="l" t="t" r="r" b="b"/>
              <a:pathLst>
                <a:path w="1550035" h="429895">
                  <a:moveTo>
                    <a:pt x="0" y="71627"/>
                  </a:moveTo>
                  <a:lnTo>
                    <a:pt x="5637" y="43773"/>
                  </a:lnTo>
                  <a:lnTo>
                    <a:pt x="21002" y="21002"/>
                  </a:lnTo>
                  <a:lnTo>
                    <a:pt x="43773" y="5637"/>
                  </a:lnTo>
                  <a:lnTo>
                    <a:pt x="71627" y="0"/>
                  </a:lnTo>
                  <a:lnTo>
                    <a:pt x="1478279" y="0"/>
                  </a:lnTo>
                  <a:lnTo>
                    <a:pt x="1506134" y="5637"/>
                  </a:lnTo>
                  <a:lnTo>
                    <a:pt x="1528905" y="21002"/>
                  </a:lnTo>
                  <a:lnTo>
                    <a:pt x="1544270" y="43773"/>
                  </a:lnTo>
                  <a:lnTo>
                    <a:pt x="1549907" y="71627"/>
                  </a:lnTo>
                  <a:lnTo>
                    <a:pt x="1549907" y="358139"/>
                  </a:lnTo>
                  <a:lnTo>
                    <a:pt x="1544270" y="385994"/>
                  </a:lnTo>
                  <a:lnTo>
                    <a:pt x="1528905" y="408765"/>
                  </a:lnTo>
                  <a:lnTo>
                    <a:pt x="1506134" y="424130"/>
                  </a:lnTo>
                  <a:lnTo>
                    <a:pt x="1478279" y="429767"/>
                  </a:lnTo>
                  <a:lnTo>
                    <a:pt x="71627" y="429767"/>
                  </a:lnTo>
                  <a:lnTo>
                    <a:pt x="43773" y="424130"/>
                  </a:lnTo>
                  <a:lnTo>
                    <a:pt x="21002" y="408765"/>
                  </a:lnTo>
                  <a:lnTo>
                    <a:pt x="5637" y="385994"/>
                  </a:lnTo>
                  <a:lnTo>
                    <a:pt x="0" y="358139"/>
                  </a:lnTo>
                  <a:lnTo>
                    <a:pt x="0" y="71627"/>
                  </a:lnTo>
                  <a:close/>
                </a:path>
              </a:pathLst>
            </a:custGeom>
            <a:ln w="12699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570221" y="5205806"/>
            <a:ext cx="115570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HelloMessage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179565" y="5120385"/>
            <a:ext cx="1107440" cy="442595"/>
            <a:chOff x="6179565" y="5120385"/>
            <a:chExt cx="1107440" cy="442595"/>
          </a:xfrm>
        </p:grpSpPr>
        <p:sp>
          <p:nvSpPr>
            <p:cNvPr id="23" name="object 23"/>
            <p:cNvSpPr/>
            <p:nvPr/>
          </p:nvSpPr>
          <p:spPr>
            <a:xfrm>
              <a:off x="6185915" y="5126735"/>
              <a:ext cx="1094740" cy="429895"/>
            </a:xfrm>
            <a:custGeom>
              <a:avLst/>
              <a:gdLst/>
              <a:ahLst/>
              <a:cxnLst/>
              <a:rect l="l" t="t" r="r" b="b"/>
              <a:pathLst>
                <a:path w="1094740" h="429895">
                  <a:moveTo>
                    <a:pt x="1022604" y="0"/>
                  </a:moveTo>
                  <a:lnTo>
                    <a:pt x="71628" y="0"/>
                  </a:lnTo>
                  <a:lnTo>
                    <a:pt x="43773" y="5637"/>
                  </a:lnTo>
                  <a:lnTo>
                    <a:pt x="21002" y="21002"/>
                  </a:lnTo>
                  <a:lnTo>
                    <a:pt x="5637" y="43773"/>
                  </a:lnTo>
                  <a:lnTo>
                    <a:pt x="0" y="71627"/>
                  </a:lnTo>
                  <a:lnTo>
                    <a:pt x="0" y="358139"/>
                  </a:lnTo>
                  <a:lnTo>
                    <a:pt x="5637" y="385994"/>
                  </a:lnTo>
                  <a:lnTo>
                    <a:pt x="21002" y="408765"/>
                  </a:lnTo>
                  <a:lnTo>
                    <a:pt x="43773" y="424130"/>
                  </a:lnTo>
                  <a:lnTo>
                    <a:pt x="71628" y="429767"/>
                  </a:lnTo>
                  <a:lnTo>
                    <a:pt x="1022604" y="429767"/>
                  </a:lnTo>
                  <a:lnTo>
                    <a:pt x="1050458" y="424130"/>
                  </a:lnTo>
                  <a:lnTo>
                    <a:pt x="1073229" y="408765"/>
                  </a:lnTo>
                  <a:lnTo>
                    <a:pt x="1088594" y="385994"/>
                  </a:lnTo>
                  <a:lnTo>
                    <a:pt x="1094232" y="358139"/>
                  </a:lnTo>
                  <a:lnTo>
                    <a:pt x="1094232" y="71627"/>
                  </a:lnTo>
                  <a:lnTo>
                    <a:pt x="1088594" y="43773"/>
                  </a:lnTo>
                  <a:lnTo>
                    <a:pt x="1073229" y="21002"/>
                  </a:lnTo>
                  <a:lnTo>
                    <a:pt x="1050458" y="5637"/>
                  </a:lnTo>
                  <a:lnTo>
                    <a:pt x="1022604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185915" y="5126735"/>
              <a:ext cx="1094740" cy="429895"/>
            </a:xfrm>
            <a:custGeom>
              <a:avLst/>
              <a:gdLst/>
              <a:ahLst/>
              <a:cxnLst/>
              <a:rect l="l" t="t" r="r" b="b"/>
              <a:pathLst>
                <a:path w="1094740" h="429895">
                  <a:moveTo>
                    <a:pt x="0" y="71627"/>
                  </a:moveTo>
                  <a:lnTo>
                    <a:pt x="5637" y="43773"/>
                  </a:lnTo>
                  <a:lnTo>
                    <a:pt x="21002" y="21002"/>
                  </a:lnTo>
                  <a:lnTo>
                    <a:pt x="43773" y="5637"/>
                  </a:lnTo>
                  <a:lnTo>
                    <a:pt x="71628" y="0"/>
                  </a:lnTo>
                  <a:lnTo>
                    <a:pt x="1022604" y="0"/>
                  </a:lnTo>
                  <a:lnTo>
                    <a:pt x="1050458" y="5637"/>
                  </a:lnTo>
                  <a:lnTo>
                    <a:pt x="1073229" y="21002"/>
                  </a:lnTo>
                  <a:lnTo>
                    <a:pt x="1088594" y="43773"/>
                  </a:lnTo>
                  <a:lnTo>
                    <a:pt x="1094232" y="71627"/>
                  </a:lnTo>
                  <a:lnTo>
                    <a:pt x="1094232" y="358139"/>
                  </a:lnTo>
                  <a:lnTo>
                    <a:pt x="1088594" y="385994"/>
                  </a:lnTo>
                  <a:lnTo>
                    <a:pt x="1073229" y="408765"/>
                  </a:lnTo>
                  <a:lnTo>
                    <a:pt x="1050458" y="424130"/>
                  </a:lnTo>
                  <a:lnTo>
                    <a:pt x="1022604" y="429767"/>
                  </a:lnTo>
                  <a:lnTo>
                    <a:pt x="71628" y="429767"/>
                  </a:lnTo>
                  <a:lnTo>
                    <a:pt x="43773" y="424130"/>
                  </a:lnTo>
                  <a:lnTo>
                    <a:pt x="21002" y="408765"/>
                  </a:lnTo>
                  <a:lnTo>
                    <a:pt x="5637" y="385994"/>
                  </a:lnTo>
                  <a:lnTo>
                    <a:pt x="0" y="358139"/>
                  </a:lnTo>
                  <a:lnTo>
                    <a:pt x="0" y="71627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421628" y="5198491"/>
            <a:ext cx="6591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Counter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523733" y="5103621"/>
            <a:ext cx="855980" cy="442595"/>
            <a:chOff x="7523733" y="5103621"/>
            <a:chExt cx="855980" cy="442595"/>
          </a:xfrm>
        </p:grpSpPr>
        <p:sp>
          <p:nvSpPr>
            <p:cNvPr id="27" name="object 27"/>
            <p:cNvSpPr/>
            <p:nvPr/>
          </p:nvSpPr>
          <p:spPr>
            <a:xfrm>
              <a:off x="7530083" y="5109971"/>
              <a:ext cx="843280" cy="429895"/>
            </a:xfrm>
            <a:custGeom>
              <a:avLst/>
              <a:gdLst/>
              <a:ahLst/>
              <a:cxnLst/>
              <a:rect l="l" t="t" r="r" b="b"/>
              <a:pathLst>
                <a:path w="843279" h="429895">
                  <a:moveTo>
                    <a:pt x="771144" y="0"/>
                  </a:moveTo>
                  <a:lnTo>
                    <a:pt x="71627" y="0"/>
                  </a:lnTo>
                  <a:lnTo>
                    <a:pt x="43773" y="5637"/>
                  </a:lnTo>
                  <a:lnTo>
                    <a:pt x="21002" y="21002"/>
                  </a:lnTo>
                  <a:lnTo>
                    <a:pt x="5637" y="43773"/>
                  </a:lnTo>
                  <a:lnTo>
                    <a:pt x="0" y="71627"/>
                  </a:lnTo>
                  <a:lnTo>
                    <a:pt x="0" y="358139"/>
                  </a:lnTo>
                  <a:lnTo>
                    <a:pt x="5637" y="385994"/>
                  </a:lnTo>
                  <a:lnTo>
                    <a:pt x="21002" y="408765"/>
                  </a:lnTo>
                  <a:lnTo>
                    <a:pt x="43773" y="424130"/>
                  </a:lnTo>
                  <a:lnTo>
                    <a:pt x="71627" y="429767"/>
                  </a:lnTo>
                  <a:lnTo>
                    <a:pt x="771144" y="429767"/>
                  </a:lnTo>
                  <a:lnTo>
                    <a:pt x="798998" y="424130"/>
                  </a:lnTo>
                  <a:lnTo>
                    <a:pt x="821769" y="408765"/>
                  </a:lnTo>
                  <a:lnTo>
                    <a:pt x="837134" y="385994"/>
                  </a:lnTo>
                  <a:lnTo>
                    <a:pt x="842772" y="358139"/>
                  </a:lnTo>
                  <a:lnTo>
                    <a:pt x="842772" y="71627"/>
                  </a:lnTo>
                  <a:lnTo>
                    <a:pt x="837134" y="43773"/>
                  </a:lnTo>
                  <a:lnTo>
                    <a:pt x="821769" y="21002"/>
                  </a:lnTo>
                  <a:lnTo>
                    <a:pt x="798998" y="5637"/>
                  </a:lnTo>
                  <a:lnTo>
                    <a:pt x="771144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530083" y="5109971"/>
              <a:ext cx="843280" cy="429895"/>
            </a:xfrm>
            <a:custGeom>
              <a:avLst/>
              <a:gdLst/>
              <a:ahLst/>
              <a:cxnLst/>
              <a:rect l="l" t="t" r="r" b="b"/>
              <a:pathLst>
                <a:path w="843279" h="429895">
                  <a:moveTo>
                    <a:pt x="0" y="71627"/>
                  </a:moveTo>
                  <a:lnTo>
                    <a:pt x="5637" y="43773"/>
                  </a:lnTo>
                  <a:lnTo>
                    <a:pt x="21002" y="21002"/>
                  </a:lnTo>
                  <a:lnTo>
                    <a:pt x="43773" y="5637"/>
                  </a:lnTo>
                  <a:lnTo>
                    <a:pt x="71627" y="0"/>
                  </a:lnTo>
                  <a:lnTo>
                    <a:pt x="771144" y="0"/>
                  </a:lnTo>
                  <a:lnTo>
                    <a:pt x="798998" y="5637"/>
                  </a:lnTo>
                  <a:lnTo>
                    <a:pt x="821769" y="21002"/>
                  </a:lnTo>
                  <a:lnTo>
                    <a:pt x="837134" y="43773"/>
                  </a:lnTo>
                  <a:lnTo>
                    <a:pt x="842772" y="71627"/>
                  </a:lnTo>
                  <a:lnTo>
                    <a:pt x="842772" y="358139"/>
                  </a:lnTo>
                  <a:lnTo>
                    <a:pt x="837134" y="385994"/>
                  </a:lnTo>
                  <a:lnTo>
                    <a:pt x="821769" y="408765"/>
                  </a:lnTo>
                  <a:lnTo>
                    <a:pt x="798998" y="424130"/>
                  </a:lnTo>
                  <a:lnTo>
                    <a:pt x="771144" y="429767"/>
                  </a:lnTo>
                  <a:lnTo>
                    <a:pt x="71627" y="429767"/>
                  </a:lnTo>
                  <a:lnTo>
                    <a:pt x="43773" y="424130"/>
                  </a:lnTo>
                  <a:lnTo>
                    <a:pt x="21002" y="408765"/>
                  </a:lnTo>
                  <a:lnTo>
                    <a:pt x="5637" y="385994"/>
                  </a:lnTo>
                  <a:lnTo>
                    <a:pt x="0" y="358139"/>
                  </a:lnTo>
                  <a:lnTo>
                    <a:pt x="0" y="71627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7798054" y="5174691"/>
            <a:ext cx="39243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Alert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648968" y="3335146"/>
            <a:ext cx="6302375" cy="1797685"/>
          </a:xfrm>
          <a:custGeom>
            <a:avLst/>
            <a:gdLst/>
            <a:ahLst/>
            <a:cxnLst/>
            <a:rect l="l" t="t" r="r" b="b"/>
            <a:pathLst>
              <a:path w="6302375" h="1797685">
                <a:moveTo>
                  <a:pt x="3543554" y="1700276"/>
                </a:moveTo>
                <a:lnTo>
                  <a:pt x="3513328" y="1709851"/>
                </a:lnTo>
                <a:lnTo>
                  <a:pt x="2987040" y="47752"/>
                </a:lnTo>
                <a:lnTo>
                  <a:pt x="2974848" y="51562"/>
                </a:lnTo>
                <a:lnTo>
                  <a:pt x="3501225" y="1713674"/>
                </a:lnTo>
                <a:lnTo>
                  <a:pt x="3470910" y="1723263"/>
                </a:lnTo>
                <a:lnTo>
                  <a:pt x="3530346" y="1784350"/>
                </a:lnTo>
                <a:lnTo>
                  <a:pt x="3539540" y="1725803"/>
                </a:lnTo>
                <a:lnTo>
                  <a:pt x="3543554" y="1700276"/>
                </a:lnTo>
                <a:close/>
              </a:path>
              <a:path w="6302375" h="1797685">
                <a:moveTo>
                  <a:pt x="5068951" y="1775460"/>
                </a:moveTo>
                <a:lnTo>
                  <a:pt x="5053342" y="1739646"/>
                </a:lnTo>
                <a:lnTo>
                  <a:pt x="5034915" y="1697355"/>
                </a:lnTo>
                <a:lnTo>
                  <a:pt x="5014519" y="1721777"/>
                </a:lnTo>
                <a:lnTo>
                  <a:pt x="3003296" y="44831"/>
                </a:lnTo>
                <a:lnTo>
                  <a:pt x="2995168" y="54483"/>
                </a:lnTo>
                <a:lnTo>
                  <a:pt x="5006378" y="1731530"/>
                </a:lnTo>
                <a:lnTo>
                  <a:pt x="4986020" y="1755902"/>
                </a:lnTo>
                <a:lnTo>
                  <a:pt x="5068951" y="1775460"/>
                </a:lnTo>
                <a:close/>
              </a:path>
              <a:path w="6302375" h="1797685">
                <a:moveTo>
                  <a:pt x="6301867" y="1758061"/>
                </a:moveTo>
                <a:lnTo>
                  <a:pt x="6284709" y="1734312"/>
                </a:lnTo>
                <a:lnTo>
                  <a:pt x="6251956" y="1688973"/>
                </a:lnTo>
                <a:lnTo>
                  <a:pt x="6237249" y="1717116"/>
                </a:lnTo>
                <a:lnTo>
                  <a:pt x="2988221" y="18923"/>
                </a:lnTo>
                <a:lnTo>
                  <a:pt x="3001772" y="10922"/>
                </a:lnTo>
                <a:lnTo>
                  <a:pt x="2995295" y="0"/>
                </a:lnTo>
                <a:lnTo>
                  <a:pt x="2980194" y="8915"/>
                </a:lnTo>
                <a:lnTo>
                  <a:pt x="2980194" y="23647"/>
                </a:lnTo>
                <a:lnTo>
                  <a:pt x="2978264" y="27343"/>
                </a:lnTo>
                <a:lnTo>
                  <a:pt x="2976194" y="26009"/>
                </a:lnTo>
                <a:lnTo>
                  <a:pt x="2980194" y="23647"/>
                </a:lnTo>
                <a:lnTo>
                  <a:pt x="2980194" y="8915"/>
                </a:lnTo>
                <a:lnTo>
                  <a:pt x="34201" y="1747266"/>
                </a:lnTo>
                <a:lnTo>
                  <a:pt x="34201" y="1761998"/>
                </a:lnTo>
                <a:lnTo>
                  <a:pt x="18046" y="1771523"/>
                </a:lnTo>
                <a:lnTo>
                  <a:pt x="34188" y="1761998"/>
                </a:lnTo>
                <a:lnTo>
                  <a:pt x="34201" y="1747266"/>
                </a:lnTo>
                <a:lnTo>
                  <a:pt x="27838" y="1751012"/>
                </a:lnTo>
                <a:lnTo>
                  <a:pt x="59436" y="1694434"/>
                </a:lnTo>
                <a:lnTo>
                  <a:pt x="61087" y="1691386"/>
                </a:lnTo>
                <a:lnTo>
                  <a:pt x="60071" y="1687576"/>
                </a:lnTo>
                <a:lnTo>
                  <a:pt x="57023" y="1685798"/>
                </a:lnTo>
                <a:lnTo>
                  <a:pt x="53848" y="1684147"/>
                </a:lnTo>
                <a:lnTo>
                  <a:pt x="50038" y="1685290"/>
                </a:lnTo>
                <a:lnTo>
                  <a:pt x="48387" y="1688338"/>
                </a:lnTo>
                <a:lnTo>
                  <a:pt x="0" y="1774825"/>
                </a:lnTo>
                <a:lnTo>
                  <a:pt x="102616" y="1774317"/>
                </a:lnTo>
                <a:lnTo>
                  <a:pt x="102971" y="1773936"/>
                </a:lnTo>
                <a:lnTo>
                  <a:pt x="105283" y="1771523"/>
                </a:lnTo>
                <a:lnTo>
                  <a:pt x="105410" y="1764411"/>
                </a:lnTo>
                <a:lnTo>
                  <a:pt x="102882" y="1761998"/>
                </a:lnTo>
                <a:lnTo>
                  <a:pt x="102489" y="1761617"/>
                </a:lnTo>
                <a:lnTo>
                  <a:pt x="99060" y="1761617"/>
                </a:lnTo>
                <a:lnTo>
                  <a:pt x="34353" y="1761896"/>
                </a:lnTo>
                <a:lnTo>
                  <a:pt x="2972257" y="28346"/>
                </a:lnTo>
                <a:lnTo>
                  <a:pt x="1882787" y="1730057"/>
                </a:lnTo>
                <a:lnTo>
                  <a:pt x="1856105" y="1712976"/>
                </a:lnTo>
                <a:lnTo>
                  <a:pt x="1847088" y="1797685"/>
                </a:lnTo>
                <a:lnTo>
                  <a:pt x="1920240" y="1753997"/>
                </a:lnTo>
                <a:lnTo>
                  <a:pt x="1910308" y="1747647"/>
                </a:lnTo>
                <a:lnTo>
                  <a:pt x="1893557" y="1736940"/>
                </a:lnTo>
                <a:lnTo>
                  <a:pt x="2985135" y="31750"/>
                </a:lnTo>
                <a:lnTo>
                  <a:pt x="2983293" y="30581"/>
                </a:lnTo>
                <a:lnTo>
                  <a:pt x="6231356" y="1728393"/>
                </a:lnTo>
                <a:lnTo>
                  <a:pt x="6216650" y="1756537"/>
                </a:lnTo>
                <a:lnTo>
                  <a:pt x="6301867" y="1758061"/>
                </a:lnTo>
                <a:close/>
              </a:path>
            </a:pathLst>
          </a:custGeom>
          <a:solidFill>
            <a:srgbClr val="52525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1302" y="400253"/>
            <a:ext cx="3390265" cy="324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Using</a:t>
            </a:r>
            <a:r>
              <a:rPr spc="-35" dirty="0"/>
              <a:t> </a:t>
            </a:r>
            <a:r>
              <a:rPr dirty="0"/>
              <a:t>Props</a:t>
            </a:r>
            <a:r>
              <a:rPr spc="-30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dirty="0"/>
              <a:t>a</a:t>
            </a:r>
            <a:r>
              <a:rPr spc="-10" dirty="0"/>
              <a:t> component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1302" y="1265656"/>
            <a:ext cx="7316470" cy="1028700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97485" indent="-184785">
              <a:lnSpc>
                <a:spcPct val="100000"/>
              </a:lnSpc>
              <a:spcBef>
                <a:spcPts val="985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Props can be passed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component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just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like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any html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attributes</a:t>
            </a:r>
            <a:endParaRPr sz="145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spcBef>
                <a:spcPts val="885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Props could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be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strings,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numbers,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Boolean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or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objects (e.g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employee,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product 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etc)</a:t>
            </a:r>
            <a:endParaRPr sz="145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spcBef>
                <a:spcPts val="900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-8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simple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component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HelloMessage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which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can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receive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two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props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(name</a:t>
            </a:r>
            <a:r>
              <a:rPr sz="145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message)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1302" y="4463033"/>
            <a:ext cx="6331585" cy="4775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97485" indent="-184785">
              <a:lnSpc>
                <a:spcPct val="100000"/>
              </a:lnSpc>
              <a:spcBef>
                <a:spcPts val="110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HelloMessage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component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receiving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two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props(name</a:t>
            </a:r>
            <a:r>
              <a:rPr sz="145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message)</a:t>
            </a:r>
            <a:endParaRPr sz="145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spcBef>
                <a:spcPts val="60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If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props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are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missing, no values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displayed.</a:t>
            </a:r>
            <a:endParaRPr sz="145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436" y="2461415"/>
            <a:ext cx="5321283" cy="175681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1302" y="615137"/>
            <a:ext cx="1641475" cy="324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Default</a:t>
            </a:r>
            <a:r>
              <a:rPr spc="-25" dirty="0"/>
              <a:t> </a:t>
            </a:r>
            <a:r>
              <a:rPr spc="-10" dirty="0"/>
              <a:t>Props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94791" y="1574037"/>
            <a:ext cx="7917180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97485" indent="-184785">
              <a:lnSpc>
                <a:spcPct val="100000"/>
              </a:lnSpc>
              <a:spcBef>
                <a:spcPts val="110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Default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values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props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can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declared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as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de-structuring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objects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as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shown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below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code</a:t>
            </a:r>
            <a:endParaRPr sz="145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3396" y="2478252"/>
            <a:ext cx="4436410" cy="265685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Passing</a:t>
            </a:r>
            <a:r>
              <a:rPr spc="-40" dirty="0"/>
              <a:t> </a:t>
            </a:r>
            <a:r>
              <a:rPr dirty="0"/>
              <a:t>props</a:t>
            </a:r>
            <a:r>
              <a:rPr spc="-2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a</a:t>
            </a:r>
            <a:r>
              <a:rPr spc="15" dirty="0"/>
              <a:t> </a:t>
            </a:r>
            <a:r>
              <a:rPr spc="-10" dirty="0"/>
              <a:t>component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44500" y="1043686"/>
            <a:ext cx="8069580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97485" indent="-184785">
              <a:lnSpc>
                <a:spcPct val="100000"/>
              </a:lnSpc>
              <a:spcBef>
                <a:spcPts val="110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HelloMessage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component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can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used and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rendered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other components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as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shown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below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4500" y="2937484"/>
            <a:ext cx="7900034" cy="1353185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97485" indent="-184785">
              <a:lnSpc>
                <a:spcPct val="100000"/>
              </a:lnSpc>
              <a:spcBef>
                <a:spcPts val="994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We</a:t>
            </a:r>
            <a:r>
              <a:rPr sz="145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have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used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HelloMessage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component</a:t>
            </a:r>
            <a:r>
              <a:rPr sz="145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2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different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ways</a:t>
            </a:r>
            <a:r>
              <a:rPr sz="1450" spc="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as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shown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above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diagram</a:t>
            </a:r>
            <a:endParaRPr sz="1450">
              <a:latin typeface="Arial"/>
              <a:cs typeface="Arial"/>
            </a:endParaRPr>
          </a:p>
          <a:p>
            <a:pPr marL="196850" marR="5080" indent="-184785">
              <a:lnSpc>
                <a:spcPct val="151100"/>
              </a:lnSpc>
              <a:spcBef>
                <a:spcPts val="10"/>
              </a:spcBef>
              <a:buChar char="•"/>
              <a:tabLst>
                <a:tab pos="198120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first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usage,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we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are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only sending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 name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prop.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Hence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 default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message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‘good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luck’ 	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will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used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rendered.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sz="1400" b="1" spc="-10" dirty="0">
                <a:solidFill>
                  <a:srgbClr val="525254"/>
                </a:solidFill>
                <a:latin typeface="Arial"/>
                <a:cs typeface="Arial"/>
              </a:rPr>
              <a:t>Output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9100" y="4930281"/>
            <a:ext cx="6247765" cy="68389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222250" indent="-184150">
              <a:lnSpc>
                <a:spcPct val="100000"/>
              </a:lnSpc>
              <a:spcBef>
                <a:spcPts val="1000"/>
              </a:spcBef>
              <a:buChar char="•"/>
              <a:tabLst>
                <a:tab pos="222250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But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2</a:t>
            </a:r>
            <a:r>
              <a:rPr sz="1425" baseline="26315" dirty="0">
                <a:solidFill>
                  <a:srgbClr val="525254"/>
                </a:solidFill>
                <a:latin typeface="Arial"/>
                <a:cs typeface="Arial"/>
              </a:rPr>
              <a:t>nd</a:t>
            </a:r>
            <a:r>
              <a:rPr sz="1425" spc="187" baseline="263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usage,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we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are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sending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both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props,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name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message</a:t>
            </a:r>
            <a:endParaRPr sz="145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860"/>
              </a:spcBef>
            </a:pPr>
            <a:r>
              <a:rPr sz="1400" b="1" spc="-10" dirty="0">
                <a:solidFill>
                  <a:srgbClr val="525254"/>
                </a:solidFill>
                <a:latin typeface="Arial"/>
                <a:cs typeface="Arial"/>
              </a:rPr>
              <a:t>Output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1686" y="4471987"/>
            <a:ext cx="2051538" cy="36968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4317" y="1577494"/>
            <a:ext cx="5907578" cy="106319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1403" y="5778803"/>
            <a:ext cx="3080545" cy="37259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05"/>
              </a:spcBef>
            </a:pPr>
            <a:r>
              <a:rPr dirty="0"/>
              <a:t>Component</a:t>
            </a:r>
            <a:r>
              <a:rPr spc="-70" dirty="0"/>
              <a:t> </a:t>
            </a:r>
            <a:r>
              <a:rPr spc="-10" dirty="0"/>
              <a:t>State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8520" y="780643"/>
            <a:ext cx="8957310" cy="4708525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1450" b="1" dirty="0">
                <a:solidFill>
                  <a:srgbClr val="525254"/>
                </a:solidFill>
                <a:latin typeface="Arial"/>
                <a:cs typeface="Arial"/>
              </a:rPr>
              <a:t>What</a:t>
            </a:r>
            <a:r>
              <a:rPr sz="1450" b="1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b="1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450" b="1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b="1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b="1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b="1" dirty="0">
                <a:solidFill>
                  <a:srgbClr val="525254"/>
                </a:solidFill>
                <a:latin typeface="Arial"/>
                <a:cs typeface="Arial"/>
              </a:rPr>
              <a:t>component</a:t>
            </a:r>
            <a:r>
              <a:rPr sz="1450" b="1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b="1" spc="-10" dirty="0">
                <a:solidFill>
                  <a:srgbClr val="525254"/>
                </a:solidFill>
                <a:latin typeface="Arial"/>
                <a:cs typeface="Arial"/>
              </a:rPr>
              <a:t>state?</a:t>
            </a:r>
            <a:endParaRPr sz="145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spcBef>
                <a:spcPts val="885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heart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every React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component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its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“state”</a:t>
            </a:r>
            <a:endParaRPr sz="145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spcBef>
                <a:spcPts val="900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State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object that determines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how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that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component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renders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&amp;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behaves</a:t>
            </a:r>
            <a:endParaRPr sz="1450">
              <a:latin typeface="Arial"/>
              <a:cs typeface="Arial"/>
            </a:endParaRPr>
          </a:p>
          <a:p>
            <a:pPr marL="196850" indent="-184150">
              <a:lnSpc>
                <a:spcPct val="100000"/>
              </a:lnSpc>
              <a:spcBef>
                <a:spcPts val="890"/>
              </a:spcBef>
              <a:buChar char="•"/>
              <a:tabLst>
                <a:tab pos="196850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other words,</a:t>
            </a:r>
            <a:r>
              <a:rPr sz="1450" spc="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“state” is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what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allows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you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 create components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that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are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dynamic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interactive</a:t>
            </a:r>
            <a:endParaRPr sz="1450">
              <a:latin typeface="Arial"/>
              <a:cs typeface="Arial"/>
            </a:endParaRPr>
          </a:p>
          <a:p>
            <a:pPr marL="196850" marR="414655" indent="-184785">
              <a:lnSpc>
                <a:spcPts val="2640"/>
              </a:lnSpc>
              <a:spcBef>
                <a:spcPts val="229"/>
              </a:spcBef>
              <a:buChar char="•"/>
              <a:tabLst>
                <a:tab pos="198120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State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JavaScript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object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that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stores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component’s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dynamic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data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and determines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component’s 	behavior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620"/>
              </a:spcBef>
              <a:buClr>
                <a:srgbClr val="525254"/>
              </a:buClr>
              <a:buFont typeface="Arial"/>
              <a:buChar char="•"/>
            </a:pP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50" b="1" dirty="0">
                <a:solidFill>
                  <a:srgbClr val="525254"/>
                </a:solidFill>
                <a:latin typeface="Arial"/>
                <a:cs typeface="Arial"/>
              </a:rPr>
              <a:t>Unique</a:t>
            </a:r>
            <a:r>
              <a:rPr sz="1450" b="1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b="1" dirty="0">
                <a:solidFill>
                  <a:srgbClr val="525254"/>
                </a:solidFill>
                <a:latin typeface="Arial"/>
                <a:cs typeface="Arial"/>
              </a:rPr>
              <a:t>features</a:t>
            </a:r>
            <a:r>
              <a:rPr sz="1450" b="1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b="1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1450" b="1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b="1" spc="-10" dirty="0">
                <a:solidFill>
                  <a:srgbClr val="525254"/>
                </a:solidFill>
                <a:latin typeface="Arial"/>
                <a:cs typeface="Arial"/>
              </a:rPr>
              <a:t>state</a:t>
            </a:r>
            <a:endParaRPr sz="1450">
              <a:latin typeface="Arial"/>
              <a:cs typeface="Arial"/>
            </a:endParaRPr>
          </a:p>
          <a:p>
            <a:pPr marL="196850" indent="-184150">
              <a:lnSpc>
                <a:spcPct val="100000"/>
              </a:lnSpc>
              <a:spcBef>
                <a:spcPts val="890"/>
              </a:spcBef>
              <a:buChar char="•"/>
              <a:tabLst>
                <a:tab pos="196850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State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can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be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managed</a:t>
            </a:r>
            <a:r>
              <a:rPr sz="145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inside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functional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component</a:t>
            </a:r>
            <a:endParaRPr sz="145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spcBef>
                <a:spcPts val="900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Unlike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props, state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private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component</a:t>
            </a:r>
            <a:endParaRPr sz="145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spcBef>
                <a:spcPts val="890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React,</a:t>
            </a:r>
            <a:r>
              <a:rPr sz="1450" spc="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state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immutable</a:t>
            </a:r>
            <a:endParaRPr sz="1450">
              <a:latin typeface="Arial"/>
              <a:cs typeface="Arial"/>
            </a:endParaRPr>
          </a:p>
          <a:p>
            <a:pPr marL="196850" marR="5080" indent="-184785">
              <a:lnSpc>
                <a:spcPct val="151000"/>
              </a:lnSpc>
              <a:spcBef>
                <a:spcPts val="10"/>
              </a:spcBef>
              <a:buChar char="•"/>
              <a:tabLst>
                <a:tab pos="198120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Immutability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dictates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that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state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should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never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changed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directly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but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changes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should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made</a:t>
            </a:r>
            <a:r>
              <a:rPr sz="145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copy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of 	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 current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state</a:t>
            </a:r>
            <a:endParaRPr sz="145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spcBef>
                <a:spcPts val="905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State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changes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can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through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special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react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method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called</a:t>
            </a:r>
            <a:r>
              <a:rPr sz="1450" spc="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b="1" dirty="0">
                <a:solidFill>
                  <a:srgbClr val="525254"/>
                </a:solidFill>
                <a:latin typeface="Arial"/>
                <a:cs typeface="Arial"/>
              </a:rPr>
              <a:t>useState()</a:t>
            </a:r>
            <a:r>
              <a:rPr sz="1450" b="1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b="1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450" b="1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b="1" dirty="0">
                <a:solidFill>
                  <a:srgbClr val="525254"/>
                </a:solidFill>
                <a:latin typeface="Arial"/>
                <a:cs typeface="Arial"/>
              </a:rPr>
              <a:t>functional</a:t>
            </a:r>
            <a:r>
              <a:rPr sz="1450" b="1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b="1" spc="-10" dirty="0">
                <a:solidFill>
                  <a:srgbClr val="525254"/>
                </a:solidFill>
                <a:latin typeface="Arial"/>
                <a:cs typeface="Arial"/>
              </a:rPr>
              <a:t>component.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1302" y="248158"/>
            <a:ext cx="3751579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State</a:t>
            </a:r>
            <a:r>
              <a:rPr spc="-15" dirty="0"/>
              <a:t> </a:t>
            </a:r>
            <a:r>
              <a:rPr dirty="0"/>
              <a:t>Usage</a:t>
            </a:r>
            <a:r>
              <a:rPr spc="-30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dirty="0"/>
              <a:t>State</a:t>
            </a:r>
            <a:r>
              <a:rPr spc="-10" dirty="0"/>
              <a:t> Changes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0700" y="1175486"/>
            <a:ext cx="7997825" cy="4373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6850" marR="5080" indent="-184785">
              <a:lnSpc>
                <a:spcPct val="151100"/>
              </a:lnSpc>
              <a:spcBef>
                <a:spcPts val="95"/>
              </a:spcBef>
              <a:buChar char="•"/>
              <a:tabLst>
                <a:tab pos="198120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We</a:t>
            </a:r>
            <a:r>
              <a:rPr sz="145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can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refer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state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all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throughout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component</a:t>
            </a:r>
            <a:r>
              <a:rPr sz="145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code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using</a:t>
            </a:r>
            <a:r>
              <a:rPr sz="1450" spc="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b="1" dirty="0">
                <a:solidFill>
                  <a:srgbClr val="525254"/>
                </a:solidFill>
                <a:latin typeface="Arial"/>
                <a:cs typeface="Arial"/>
              </a:rPr>
              <a:t>useState().</a:t>
            </a:r>
            <a:r>
              <a:rPr sz="1450" b="1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We</a:t>
            </a:r>
            <a:r>
              <a:rPr sz="145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will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focusing 	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on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useState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hook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our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projects.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525254"/>
              </a:buClr>
              <a:buFont typeface="Arial"/>
              <a:buChar char="•"/>
            </a:pP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5"/>
              </a:spcBef>
              <a:buClr>
                <a:srgbClr val="525254"/>
              </a:buClr>
              <a:buFont typeface="Arial"/>
              <a:buChar char="•"/>
            </a:pPr>
            <a:endParaRPr sz="145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buChar char="•"/>
              <a:tabLst>
                <a:tab pos="197485" algn="l"/>
              </a:tabLst>
            </a:pPr>
            <a:r>
              <a:rPr sz="1450" spc="-65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5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modify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 state,</a:t>
            </a:r>
            <a:r>
              <a:rPr sz="1450" spc="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we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have to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use the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b="1" dirty="0">
                <a:solidFill>
                  <a:srgbClr val="525254"/>
                </a:solidFill>
                <a:latin typeface="Arial"/>
                <a:cs typeface="Arial"/>
              </a:rPr>
              <a:t>useState</a:t>
            </a:r>
            <a:r>
              <a:rPr sz="1450" b="1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b="1" dirty="0">
                <a:solidFill>
                  <a:srgbClr val="525254"/>
                </a:solidFill>
                <a:latin typeface="Arial"/>
                <a:cs typeface="Arial"/>
              </a:rPr>
              <a:t>assigned</a:t>
            </a:r>
            <a:r>
              <a:rPr sz="1450" b="1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b="1" dirty="0">
                <a:solidFill>
                  <a:srgbClr val="525254"/>
                </a:solidFill>
                <a:latin typeface="Arial"/>
                <a:cs typeface="Arial"/>
              </a:rPr>
              <a:t>method</a:t>
            </a:r>
            <a:r>
              <a:rPr sz="1450" b="1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b="1" dirty="0">
                <a:solidFill>
                  <a:srgbClr val="525254"/>
                </a:solidFill>
                <a:latin typeface="Arial"/>
                <a:cs typeface="Arial"/>
              </a:rPr>
              <a:t>in the</a:t>
            </a:r>
            <a:r>
              <a:rPr sz="1450" b="1" spc="-10" dirty="0">
                <a:solidFill>
                  <a:srgbClr val="525254"/>
                </a:solidFill>
                <a:latin typeface="Arial"/>
                <a:cs typeface="Arial"/>
              </a:rPr>
              <a:t> declaration.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525254"/>
              </a:buClr>
              <a:buFont typeface="Arial"/>
              <a:buChar char="•"/>
            </a:pP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0"/>
              </a:spcBef>
              <a:buClr>
                <a:srgbClr val="525254"/>
              </a:buClr>
              <a:buFont typeface="Arial"/>
              <a:buChar char="•"/>
            </a:pPr>
            <a:endParaRPr sz="1450">
              <a:latin typeface="Arial"/>
              <a:cs typeface="Arial"/>
            </a:endParaRPr>
          </a:p>
          <a:p>
            <a:pPr marL="196850" indent="-184150">
              <a:lnSpc>
                <a:spcPct val="100000"/>
              </a:lnSpc>
              <a:spcBef>
                <a:spcPts val="5"/>
              </a:spcBef>
              <a:buChar char="•"/>
              <a:tabLst>
                <a:tab pos="196850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Whenever</a:t>
            </a:r>
            <a:r>
              <a:rPr sz="145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we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want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change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UI,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we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update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state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with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corresponding</a:t>
            </a:r>
            <a:r>
              <a:rPr sz="145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data,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then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react</a:t>
            </a:r>
            <a:endParaRPr sz="1450">
              <a:latin typeface="Arial"/>
              <a:cs typeface="Arial"/>
            </a:endParaRPr>
          </a:p>
          <a:p>
            <a:pPr marL="198120">
              <a:lnSpc>
                <a:spcPct val="100000"/>
              </a:lnSpc>
              <a:spcBef>
                <a:spcPts val="890"/>
              </a:spcBef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will automatically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update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UI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based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on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state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changes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60"/>
              </a:spcBef>
            </a:pPr>
            <a:endParaRPr sz="1450">
              <a:latin typeface="Arial"/>
              <a:cs typeface="Arial"/>
            </a:endParaRPr>
          </a:p>
          <a:p>
            <a:pPr marL="196850" marR="79375" indent="-184785">
              <a:lnSpc>
                <a:spcPct val="151700"/>
              </a:lnSpc>
              <a:buChar char="•"/>
              <a:tabLst>
                <a:tab pos="198120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This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process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called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re-rendering</a:t>
            </a:r>
            <a:r>
              <a:rPr sz="145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react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uses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concept of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virtual DOM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make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state 	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changes/transition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fast and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efficient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75"/>
              </a:spcBef>
              <a:buClr>
                <a:srgbClr val="525254"/>
              </a:buClr>
              <a:buFont typeface="Arial"/>
              <a:buChar char="•"/>
            </a:pPr>
            <a:endParaRPr sz="1450">
              <a:latin typeface="Arial"/>
              <a:cs typeface="Arial"/>
            </a:endParaRPr>
          </a:p>
          <a:p>
            <a:pPr marL="196850" marR="782955" indent="-184785">
              <a:lnSpc>
                <a:spcPct val="151000"/>
              </a:lnSpc>
              <a:buChar char="•"/>
              <a:tabLst>
                <a:tab pos="198120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Hence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UI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changes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are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pretty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responsive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fast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compared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 standard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DOM 	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manipulation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354533"/>
            <a:ext cx="2161540" cy="324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React</a:t>
            </a:r>
            <a:r>
              <a:rPr spc="-45" dirty="0"/>
              <a:t> </a:t>
            </a:r>
            <a:r>
              <a:rPr dirty="0"/>
              <a:t>virtual</a:t>
            </a:r>
            <a:r>
              <a:rPr spc="-30" dirty="0"/>
              <a:t> </a:t>
            </a:r>
            <a:r>
              <a:rPr spc="-25" dirty="0"/>
              <a:t>DOM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1302" y="1265656"/>
            <a:ext cx="9243695" cy="2365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6850" marR="5080" indent="-184785">
              <a:lnSpc>
                <a:spcPct val="151000"/>
              </a:lnSpc>
              <a:spcBef>
                <a:spcPts val="95"/>
              </a:spcBef>
              <a:buChar char="•"/>
              <a:tabLst>
                <a:tab pos="19875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b="1" dirty="0">
                <a:solidFill>
                  <a:srgbClr val="525254"/>
                </a:solidFill>
                <a:latin typeface="Arial"/>
                <a:cs typeface="Arial"/>
              </a:rPr>
              <a:t>virtual</a:t>
            </a:r>
            <a:r>
              <a:rPr sz="1450" b="1" spc="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b="1" dirty="0">
                <a:solidFill>
                  <a:srgbClr val="525254"/>
                </a:solidFill>
                <a:latin typeface="Arial"/>
                <a:cs typeface="Arial"/>
              </a:rPr>
              <a:t>DOM (VDOM)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programming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concept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where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 ideal,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or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“virtual”,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representation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UI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kept 	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memory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synced</a:t>
            </a:r>
            <a:r>
              <a:rPr sz="1450" spc="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with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 “real”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DOM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by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 library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such as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ReactDOM.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This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process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endParaRPr sz="1450">
              <a:latin typeface="Arial"/>
              <a:cs typeface="Arial"/>
            </a:endParaRPr>
          </a:p>
          <a:p>
            <a:pPr marL="198755">
              <a:lnSpc>
                <a:spcPct val="100000"/>
              </a:lnSpc>
              <a:spcBef>
                <a:spcPts val="900"/>
              </a:spcBef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called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b="1" spc="-10" dirty="0">
                <a:solidFill>
                  <a:srgbClr val="525254"/>
                </a:solidFill>
                <a:latin typeface="Arial"/>
                <a:cs typeface="Arial"/>
              </a:rPr>
              <a:t>reconciliation</a:t>
            </a:r>
            <a:endParaRPr sz="145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spcBef>
                <a:spcPts val="890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DOM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manipulation</a:t>
            </a:r>
            <a:r>
              <a:rPr sz="145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is a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very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costly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operation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React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minimizes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DOM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manipulation</a:t>
            </a:r>
            <a:r>
              <a:rPr sz="145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by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using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virtual</a:t>
            </a:r>
            <a:endParaRPr sz="1450">
              <a:latin typeface="Arial"/>
              <a:cs typeface="Arial"/>
            </a:endParaRPr>
          </a:p>
          <a:p>
            <a:pPr marL="198755">
              <a:lnSpc>
                <a:spcPct val="100000"/>
              </a:lnSpc>
              <a:spcBef>
                <a:spcPts val="885"/>
              </a:spcBef>
            </a:pP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DOM</a:t>
            </a:r>
            <a:endParaRPr sz="1450">
              <a:latin typeface="Arial"/>
              <a:cs typeface="Arial"/>
            </a:endParaRPr>
          </a:p>
          <a:p>
            <a:pPr marL="196850" marR="665480" indent="-184785">
              <a:lnSpc>
                <a:spcPct val="151000"/>
              </a:lnSpc>
              <a:spcBef>
                <a:spcPts val="15"/>
              </a:spcBef>
              <a:buChar char="•"/>
              <a:tabLst>
                <a:tab pos="19875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Whenever</a:t>
            </a:r>
            <a:r>
              <a:rPr sz="145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state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changes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occur, React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makes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diff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between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actual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DOM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virtual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DOM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and 	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updates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only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what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needed.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Hence React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based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UIs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are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pretty-fast</a:t>
            </a:r>
            <a:r>
              <a:rPr sz="1450" spc="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benchmarks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711198" y="5083809"/>
            <a:ext cx="1003300" cy="698500"/>
            <a:chOff x="1711198" y="5083809"/>
            <a:chExt cx="1003300" cy="698500"/>
          </a:xfrm>
        </p:grpSpPr>
        <p:sp>
          <p:nvSpPr>
            <p:cNvPr id="7" name="object 7"/>
            <p:cNvSpPr/>
            <p:nvPr/>
          </p:nvSpPr>
          <p:spPr>
            <a:xfrm>
              <a:off x="1717548" y="5090159"/>
              <a:ext cx="990600" cy="685800"/>
            </a:xfrm>
            <a:custGeom>
              <a:avLst/>
              <a:gdLst/>
              <a:ahLst/>
              <a:cxnLst/>
              <a:rect l="l" t="t" r="r" b="b"/>
              <a:pathLst>
                <a:path w="990600" h="685800">
                  <a:moveTo>
                    <a:pt x="876300" y="0"/>
                  </a:moveTo>
                  <a:lnTo>
                    <a:pt x="114300" y="0"/>
                  </a:lnTo>
                  <a:lnTo>
                    <a:pt x="69812" y="8983"/>
                  </a:lnTo>
                  <a:lnTo>
                    <a:pt x="33480" y="33480"/>
                  </a:lnTo>
                  <a:lnTo>
                    <a:pt x="8983" y="69812"/>
                  </a:lnTo>
                  <a:lnTo>
                    <a:pt x="0" y="114300"/>
                  </a:lnTo>
                  <a:lnTo>
                    <a:pt x="0" y="571499"/>
                  </a:lnTo>
                  <a:lnTo>
                    <a:pt x="8983" y="615987"/>
                  </a:lnTo>
                  <a:lnTo>
                    <a:pt x="33480" y="652319"/>
                  </a:lnTo>
                  <a:lnTo>
                    <a:pt x="69812" y="676816"/>
                  </a:lnTo>
                  <a:lnTo>
                    <a:pt x="114300" y="685799"/>
                  </a:lnTo>
                  <a:lnTo>
                    <a:pt x="876300" y="685799"/>
                  </a:lnTo>
                  <a:lnTo>
                    <a:pt x="920787" y="676816"/>
                  </a:lnTo>
                  <a:lnTo>
                    <a:pt x="957119" y="652319"/>
                  </a:lnTo>
                  <a:lnTo>
                    <a:pt x="981616" y="615987"/>
                  </a:lnTo>
                  <a:lnTo>
                    <a:pt x="990600" y="571499"/>
                  </a:lnTo>
                  <a:lnTo>
                    <a:pt x="990600" y="114300"/>
                  </a:lnTo>
                  <a:lnTo>
                    <a:pt x="981616" y="69812"/>
                  </a:lnTo>
                  <a:lnTo>
                    <a:pt x="957119" y="33480"/>
                  </a:lnTo>
                  <a:lnTo>
                    <a:pt x="920787" y="8983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17548" y="5090159"/>
              <a:ext cx="990600" cy="685800"/>
            </a:xfrm>
            <a:custGeom>
              <a:avLst/>
              <a:gdLst/>
              <a:ahLst/>
              <a:cxnLst/>
              <a:rect l="l" t="t" r="r" b="b"/>
              <a:pathLst>
                <a:path w="990600" h="685800">
                  <a:moveTo>
                    <a:pt x="0" y="114300"/>
                  </a:moveTo>
                  <a:lnTo>
                    <a:pt x="8983" y="69812"/>
                  </a:lnTo>
                  <a:lnTo>
                    <a:pt x="33480" y="33480"/>
                  </a:lnTo>
                  <a:lnTo>
                    <a:pt x="69812" y="8983"/>
                  </a:lnTo>
                  <a:lnTo>
                    <a:pt x="114300" y="0"/>
                  </a:lnTo>
                  <a:lnTo>
                    <a:pt x="876300" y="0"/>
                  </a:lnTo>
                  <a:lnTo>
                    <a:pt x="920787" y="8983"/>
                  </a:lnTo>
                  <a:lnTo>
                    <a:pt x="957119" y="33480"/>
                  </a:lnTo>
                  <a:lnTo>
                    <a:pt x="981616" y="69812"/>
                  </a:lnTo>
                  <a:lnTo>
                    <a:pt x="990600" y="114300"/>
                  </a:lnTo>
                  <a:lnTo>
                    <a:pt x="990600" y="571499"/>
                  </a:lnTo>
                  <a:lnTo>
                    <a:pt x="981616" y="615987"/>
                  </a:lnTo>
                  <a:lnTo>
                    <a:pt x="957119" y="652319"/>
                  </a:lnTo>
                  <a:lnTo>
                    <a:pt x="920787" y="676816"/>
                  </a:lnTo>
                  <a:lnTo>
                    <a:pt x="876300" y="685799"/>
                  </a:lnTo>
                  <a:lnTo>
                    <a:pt x="114300" y="685799"/>
                  </a:lnTo>
                  <a:lnTo>
                    <a:pt x="69812" y="676816"/>
                  </a:lnTo>
                  <a:lnTo>
                    <a:pt x="33480" y="652319"/>
                  </a:lnTo>
                  <a:lnTo>
                    <a:pt x="8983" y="615987"/>
                  </a:lnTo>
                  <a:lnTo>
                    <a:pt x="0" y="571499"/>
                  </a:lnTo>
                  <a:lnTo>
                    <a:pt x="0" y="114300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041017" y="5309108"/>
            <a:ext cx="3435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App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727450" y="3727450"/>
            <a:ext cx="1231900" cy="698500"/>
            <a:chOff x="3727450" y="3727450"/>
            <a:chExt cx="1231900" cy="698500"/>
          </a:xfrm>
        </p:grpSpPr>
        <p:sp>
          <p:nvSpPr>
            <p:cNvPr id="11" name="object 11"/>
            <p:cNvSpPr/>
            <p:nvPr/>
          </p:nvSpPr>
          <p:spPr>
            <a:xfrm>
              <a:off x="3733800" y="3733800"/>
              <a:ext cx="1219200" cy="685800"/>
            </a:xfrm>
            <a:custGeom>
              <a:avLst/>
              <a:gdLst/>
              <a:ahLst/>
              <a:cxnLst/>
              <a:rect l="l" t="t" r="r" b="b"/>
              <a:pathLst>
                <a:path w="1219200" h="685800">
                  <a:moveTo>
                    <a:pt x="1104900" y="0"/>
                  </a:moveTo>
                  <a:lnTo>
                    <a:pt x="114300" y="0"/>
                  </a:lnTo>
                  <a:lnTo>
                    <a:pt x="69812" y="8983"/>
                  </a:lnTo>
                  <a:lnTo>
                    <a:pt x="33480" y="33480"/>
                  </a:lnTo>
                  <a:lnTo>
                    <a:pt x="8983" y="69812"/>
                  </a:lnTo>
                  <a:lnTo>
                    <a:pt x="0" y="114300"/>
                  </a:lnTo>
                  <a:lnTo>
                    <a:pt x="0" y="571500"/>
                  </a:lnTo>
                  <a:lnTo>
                    <a:pt x="8983" y="615987"/>
                  </a:lnTo>
                  <a:lnTo>
                    <a:pt x="33480" y="652319"/>
                  </a:lnTo>
                  <a:lnTo>
                    <a:pt x="69812" y="676816"/>
                  </a:lnTo>
                  <a:lnTo>
                    <a:pt x="114300" y="685800"/>
                  </a:lnTo>
                  <a:lnTo>
                    <a:pt x="1104900" y="685800"/>
                  </a:lnTo>
                  <a:lnTo>
                    <a:pt x="1149387" y="676816"/>
                  </a:lnTo>
                  <a:lnTo>
                    <a:pt x="1185719" y="652319"/>
                  </a:lnTo>
                  <a:lnTo>
                    <a:pt x="1210216" y="615987"/>
                  </a:lnTo>
                  <a:lnTo>
                    <a:pt x="1219200" y="571500"/>
                  </a:lnTo>
                  <a:lnTo>
                    <a:pt x="1219200" y="114300"/>
                  </a:lnTo>
                  <a:lnTo>
                    <a:pt x="1210216" y="69812"/>
                  </a:lnTo>
                  <a:lnTo>
                    <a:pt x="1185719" y="33480"/>
                  </a:lnTo>
                  <a:lnTo>
                    <a:pt x="1149387" y="8983"/>
                  </a:lnTo>
                  <a:lnTo>
                    <a:pt x="1104900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733800" y="3733800"/>
              <a:ext cx="1219200" cy="685800"/>
            </a:xfrm>
            <a:custGeom>
              <a:avLst/>
              <a:gdLst/>
              <a:ahLst/>
              <a:cxnLst/>
              <a:rect l="l" t="t" r="r" b="b"/>
              <a:pathLst>
                <a:path w="1219200" h="685800">
                  <a:moveTo>
                    <a:pt x="0" y="114300"/>
                  </a:moveTo>
                  <a:lnTo>
                    <a:pt x="8983" y="69812"/>
                  </a:lnTo>
                  <a:lnTo>
                    <a:pt x="33480" y="33480"/>
                  </a:lnTo>
                  <a:lnTo>
                    <a:pt x="69812" y="8983"/>
                  </a:lnTo>
                  <a:lnTo>
                    <a:pt x="114300" y="0"/>
                  </a:lnTo>
                  <a:lnTo>
                    <a:pt x="1104900" y="0"/>
                  </a:lnTo>
                  <a:lnTo>
                    <a:pt x="1149387" y="8983"/>
                  </a:lnTo>
                  <a:lnTo>
                    <a:pt x="1185719" y="33480"/>
                  </a:lnTo>
                  <a:lnTo>
                    <a:pt x="1210216" y="69812"/>
                  </a:lnTo>
                  <a:lnTo>
                    <a:pt x="1219200" y="114300"/>
                  </a:lnTo>
                  <a:lnTo>
                    <a:pt x="1219200" y="571500"/>
                  </a:lnTo>
                  <a:lnTo>
                    <a:pt x="1210216" y="615987"/>
                  </a:lnTo>
                  <a:lnTo>
                    <a:pt x="1185719" y="652319"/>
                  </a:lnTo>
                  <a:lnTo>
                    <a:pt x="1149387" y="676816"/>
                  </a:lnTo>
                  <a:lnTo>
                    <a:pt x="1104900" y="685800"/>
                  </a:lnTo>
                  <a:lnTo>
                    <a:pt x="114300" y="685800"/>
                  </a:lnTo>
                  <a:lnTo>
                    <a:pt x="69812" y="676816"/>
                  </a:lnTo>
                  <a:lnTo>
                    <a:pt x="33480" y="652319"/>
                  </a:lnTo>
                  <a:lnTo>
                    <a:pt x="8983" y="615987"/>
                  </a:lnTo>
                  <a:lnTo>
                    <a:pt x="0" y="571500"/>
                  </a:lnTo>
                  <a:lnTo>
                    <a:pt x="0" y="114300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848861" y="3952113"/>
            <a:ext cx="989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Virtual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DOM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089650" y="5022850"/>
            <a:ext cx="1003300" cy="698500"/>
            <a:chOff x="6089650" y="5022850"/>
            <a:chExt cx="1003300" cy="698500"/>
          </a:xfrm>
        </p:grpSpPr>
        <p:sp>
          <p:nvSpPr>
            <p:cNvPr id="15" name="object 15"/>
            <p:cNvSpPr/>
            <p:nvPr/>
          </p:nvSpPr>
          <p:spPr>
            <a:xfrm>
              <a:off x="6096000" y="5029200"/>
              <a:ext cx="990600" cy="685800"/>
            </a:xfrm>
            <a:custGeom>
              <a:avLst/>
              <a:gdLst/>
              <a:ahLst/>
              <a:cxnLst/>
              <a:rect l="l" t="t" r="r" b="b"/>
              <a:pathLst>
                <a:path w="990600" h="685800">
                  <a:moveTo>
                    <a:pt x="876300" y="0"/>
                  </a:moveTo>
                  <a:lnTo>
                    <a:pt x="114300" y="0"/>
                  </a:lnTo>
                  <a:lnTo>
                    <a:pt x="69812" y="8983"/>
                  </a:lnTo>
                  <a:lnTo>
                    <a:pt x="33480" y="33480"/>
                  </a:lnTo>
                  <a:lnTo>
                    <a:pt x="8983" y="69812"/>
                  </a:lnTo>
                  <a:lnTo>
                    <a:pt x="0" y="114300"/>
                  </a:lnTo>
                  <a:lnTo>
                    <a:pt x="0" y="571500"/>
                  </a:lnTo>
                  <a:lnTo>
                    <a:pt x="8983" y="615987"/>
                  </a:lnTo>
                  <a:lnTo>
                    <a:pt x="33480" y="652319"/>
                  </a:lnTo>
                  <a:lnTo>
                    <a:pt x="69812" y="676816"/>
                  </a:lnTo>
                  <a:lnTo>
                    <a:pt x="114300" y="685800"/>
                  </a:lnTo>
                  <a:lnTo>
                    <a:pt x="876300" y="685800"/>
                  </a:lnTo>
                  <a:lnTo>
                    <a:pt x="920787" y="676816"/>
                  </a:lnTo>
                  <a:lnTo>
                    <a:pt x="957119" y="652319"/>
                  </a:lnTo>
                  <a:lnTo>
                    <a:pt x="981616" y="615987"/>
                  </a:lnTo>
                  <a:lnTo>
                    <a:pt x="990600" y="571500"/>
                  </a:lnTo>
                  <a:lnTo>
                    <a:pt x="990600" y="114300"/>
                  </a:lnTo>
                  <a:lnTo>
                    <a:pt x="981616" y="69812"/>
                  </a:lnTo>
                  <a:lnTo>
                    <a:pt x="957119" y="33480"/>
                  </a:lnTo>
                  <a:lnTo>
                    <a:pt x="920787" y="8983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096000" y="5029200"/>
              <a:ext cx="990600" cy="685800"/>
            </a:xfrm>
            <a:custGeom>
              <a:avLst/>
              <a:gdLst/>
              <a:ahLst/>
              <a:cxnLst/>
              <a:rect l="l" t="t" r="r" b="b"/>
              <a:pathLst>
                <a:path w="990600" h="685800">
                  <a:moveTo>
                    <a:pt x="0" y="114300"/>
                  </a:moveTo>
                  <a:lnTo>
                    <a:pt x="8983" y="69812"/>
                  </a:lnTo>
                  <a:lnTo>
                    <a:pt x="33480" y="33480"/>
                  </a:lnTo>
                  <a:lnTo>
                    <a:pt x="69812" y="8983"/>
                  </a:lnTo>
                  <a:lnTo>
                    <a:pt x="114300" y="0"/>
                  </a:lnTo>
                  <a:lnTo>
                    <a:pt x="876300" y="0"/>
                  </a:lnTo>
                  <a:lnTo>
                    <a:pt x="920787" y="8983"/>
                  </a:lnTo>
                  <a:lnTo>
                    <a:pt x="957119" y="33480"/>
                  </a:lnTo>
                  <a:lnTo>
                    <a:pt x="981616" y="69812"/>
                  </a:lnTo>
                  <a:lnTo>
                    <a:pt x="990600" y="114300"/>
                  </a:lnTo>
                  <a:lnTo>
                    <a:pt x="990600" y="571500"/>
                  </a:lnTo>
                  <a:lnTo>
                    <a:pt x="981616" y="615987"/>
                  </a:lnTo>
                  <a:lnTo>
                    <a:pt x="957119" y="652319"/>
                  </a:lnTo>
                  <a:lnTo>
                    <a:pt x="920787" y="676816"/>
                  </a:lnTo>
                  <a:lnTo>
                    <a:pt x="876300" y="685800"/>
                  </a:lnTo>
                  <a:lnTo>
                    <a:pt x="114300" y="685800"/>
                  </a:lnTo>
                  <a:lnTo>
                    <a:pt x="69812" y="676816"/>
                  </a:lnTo>
                  <a:lnTo>
                    <a:pt x="33480" y="652319"/>
                  </a:lnTo>
                  <a:lnTo>
                    <a:pt x="8983" y="615987"/>
                  </a:lnTo>
                  <a:lnTo>
                    <a:pt x="0" y="571500"/>
                  </a:lnTo>
                  <a:lnTo>
                    <a:pt x="0" y="114300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371335" y="5247894"/>
            <a:ext cx="4406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DOM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186305" y="4040632"/>
            <a:ext cx="4436745" cy="2641600"/>
          </a:xfrm>
          <a:custGeom>
            <a:avLst/>
            <a:gdLst/>
            <a:ahLst/>
            <a:cxnLst/>
            <a:rect l="l" t="t" r="r" b="b"/>
            <a:pathLst>
              <a:path w="4436745" h="2641600">
                <a:moveTo>
                  <a:pt x="1548003" y="36322"/>
                </a:moveTo>
                <a:lnTo>
                  <a:pt x="1531010" y="28321"/>
                </a:lnTo>
                <a:lnTo>
                  <a:pt x="1470914" y="0"/>
                </a:lnTo>
                <a:lnTo>
                  <a:pt x="1471574" y="28321"/>
                </a:lnTo>
                <a:lnTo>
                  <a:pt x="1471587" y="28879"/>
                </a:lnTo>
                <a:lnTo>
                  <a:pt x="1440561" y="30226"/>
                </a:lnTo>
                <a:lnTo>
                  <a:pt x="1404747" y="32766"/>
                </a:lnTo>
                <a:lnTo>
                  <a:pt x="1333627" y="40005"/>
                </a:lnTo>
                <a:lnTo>
                  <a:pt x="1262761" y="49911"/>
                </a:lnTo>
                <a:lnTo>
                  <a:pt x="1192657" y="62484"/>
                </a:lnTo>
                <a:lnTo>
                  <a:pt x="1123175" y="77470"/>
                </a:lnTo>
                <a:lnTo>
                  <a:pt x="1054481" y="94869"/>
                </a:lnTo>
                <a:lnTo>
                  <a:pt x="986790" y="114681"/>
                </a:lnTo>
                <a:lnTo>
                  <a:pt x="920242" y="136652"/>
                </a:lnTo>
                <a:lnTo>
                  <a:pt x="854964" y="160782"/>
                </a:lnTo>
                <a:lnTo>
                  <a:pt x="791083" y="187071"/>
                </a:lnTo>
                <a:lnTo>
                  <a:pt x="728599" y="215138"/>
                </a:lnTo>
                <a:lnTo>
                  <a:pt x="667893" y="245237"/>
                </a:lnTo>
                <a:lnTo>
                  <a:pt x="609092" y="277114"/>
                </a:lnTo>
                <a:lnTo>
                  <a:pt x="552069" y="310515"/>
                </a:lnTo>
                <a:lnTo>
                  <a:pt x="497205" y="345694"/>
                </a:lnTo>
                <a:lnTo>
                  <a:pt x="444627" y="382270"/>
                </a:lnTo>
                <a:lnTo>
                  <a:pt x="394335" y="420243"/>
                </a:lnTo>
                <a:lnTo>
                  <a:pt x="346583" y="459613"/>
                </a:lnTo>
                <a:lnTo>
                  <a:pt x="301498" y="500126"/>
                </a:lnTo>
                <a:lnTo>
                  <a:pt x="259207" y="541909"/>
                </a:lnTo>
                <a:lnTo>
                  <a:pt x="219710" y="584581"/>
                </a:lnTo>
                <a:lnTo>
                  <a:pt x="183388" y="628396"/>
                </a:lnTo>
                <a:lnTo>
                  <a:pt x="150241" y="672973"/>
                </a:lnTo>
                <a:lnTo>
                  <a:pt x="120396" y="718312"/>
                </a:lnTo>
                <a:lnTo>
                  <a:pt x="93980" y="764413"/>
                </a:lnTo>
                <a:lnTo>
                  <a:pt x="71374" y="811149"/>
                </a:lnTo>
                <a:lnTo>
                  <a:pt x="52578" y="858393"/>
                </a:lnTo>
                <a:lnTo>
                  <a:pt x="37592" y="906018"/>
                </a:lnTo>
                <a:lnTo>
                  <a:pt x="26670" y="954024"/>
                </a:lnTo>
                <a:lnTo>
                  <a:pt x="20066" y="1002284"/>
                </a:lnTo>
                <a:lnTo>
                  <a:pt x="17780" y="1050417"/>
                </a:lnTo>
                <a:lnTo>
                  <a:pt x="36830" y="1050925"/>
                </a:lnTo>
                <a:lnTo>
                  <a:pt x="37325" y="1027734"/>
                </a:lnTo>
                <a:lnTo>
                  <a:pt x="38912" y="1004811"/>
                </a:lnTo>
                <a:lnTo>
                  <a:pt x="41503" y="981862"/>
                </a:lnTo>
                <a:lnTo>
                  <a:pt x="45148" y="959180"/>
                </a:lnTo>
                <a:lnTo>
                  <a:pt x="50063" y="934466"/>
                </a:lnTo>
                <a:lnTo>
                  <a:pt x="50152" y="933983"/>
                </a:lnTo>
                <a:lnTo>
                  <a:pt x="55905" y="911237"/>
                </a:lnTo>
                <a:lnTo>
                  <a:pt x="56007" y="910844"/>
                </a:lnTo>
                <a:lnTo>
                  <a:pt x="56108" y="910450"/>
                </a:lnTo>
                <a:lnTo>
                  <a:pt x="62623" y="888111"/>
                </a:lnTo>
                <a:lnTo>
                  <a:pt x="62725" y="887755"/>
                </a:lnTo>
                <a:lnTo>
                  <a:pt x="70345" y="865022"/>
                </a:lnTo>
                <a:lnTo>
                  <a:pt x="88785" y="819035"/>
                </a:lnTo>
                <a:lnTo>
                  <a:pt x="110921" y="773137"/>
                </a:lnTo>
                <a:lnTo>
                  <a:pt x="135051" y="730796"/>
                </a:lnTo>
                <a:lnTo>
                  <a:pt x="136728" y="728154"/>
                </a:lnTo>
                <a:lnTo>
                  <a:pt x="150177" y="706958"/>
                </a:lnTo>
                <a:lnTo>
                  <a:pt x="180594" y="663384"/>
                </a:lnTo>
                <a:lnTo>
                  <a:pt x="214249" y="620420"/>
                </a:lnTo>
                <a:lnTo>
                  <a:pt x="233819" y="597319"/>
                </a:lnTo>
                <a:lnTo>
                  <a:pt x="234111" y="597077"/>
                </a:lnTo>
                <a:lnTo>
                  <a:pt x="253022" y="575906"/>
                </a:lnTo>
                <a:lnTo>
                  <a:pt x="252933" y="576148"/>
                </a:lnTo>
                <a:lnTo>
                  <a:pt x="255028" y="573811"/>
                </a:lnTo>
                <a:lnTo>
                  <a:pt x="293370" y="534289"/>
                </a:lnTo>
                <a:lnTo>
                  <a:pt x="336092" y="494080"/>
                </a:lnTo>
                <a:lnTo>
                  <a:pt x="382143" y="454533"/>
                </a:lnTo>
                <a:lnTo>
                  <a:pt x="430530" y="416306"/>
                </a:lnTo>
                <a:lnTo>
                  <a:pt x="481457" y="379476"/>
                </a:lnTo>
                <a:lnTo>
                  <a:pt x="507911" y="361518"/>
                </a:lnTo>
                <a:lnTo>
                  <a:pt x="507441" y="361734"/>
                </a:lnTo>
                <a:lnTo>
                  <a:pt x="507911" y="361518"/>
                </a:lnTo>
                <a:lnTo>
                  <a:pt x="561670" y="327012"/>
                </a:lnTo>
                <a:lnTo>
                  <a:pt x="618515" y="293624"/>
                </a:lnTo>
                <a:lnTo>
                  <a:pt x="618274" y="293827"/>
                </a:lnTo>
                <a:lnTo>
                  <a:pt x="619912" y="292862"/>
                </a:lnTo>
                <a:lnTo>
                  <a:pt x="676897" y="262089"/>
                </a:lnTo>
                <a:lnTo>
                  <a:pt x="735114" y="233210"/>
                </a:lnTo>
                <a:lnTo>
                  <a:pt x="736498" y="232613"/>
                </a:lnTo>
                <a:lnTo>
                  <a:pt x="737006" y="232359"/>
                </a:lnTo>
                <a:lnTo>
                  <a:pt x="798156" y="204724"/>
                </a:lnTo>
                <a:lnTo>
                  <a:pt x="861110" y="178904"/>
                </a:lnTo>
                <a:lnTo>
                  <a:pt x="926261" y="154774"/>
                </a:lnTo>
                <a:lnTo>
                  <a:pt x="926490" y="154774"/>
                </a:lnTo>
                <a:lnTo>
                  <a:pt x="928319" y="154101"/>
                </a:lnTo>
                <a:lnTo>
                  <a:pt x="990523" y="133540"/>
                </a:lnTo>
                <a:lnTo>
                  <a:pt x="992339" y="132994"/>
                </a:lnTo>
                <a:lnTo>
                  <a:pt x="1022083" y="123863"/>
                </a:lnTo>
                <a:lnTo>
                  <a:pt x="1061237" y="112814"/>
                </a:lnTo>
                <a:lnTo>
                  <a:pt x="1127506" y="96012"/>
                </a:lnTo>
                <a:lnTo>
                  <a:pt x="1195984" y="81203"/>
                </a:lnTo>
                <a:lnTo>
                  <a:pt x="1196213" y="81203"/>
                </a:lnTo>
                <a:lnTo>
                  <a:pt x="1199426" y="80556"/>
                </a:lnTo>
                <a:lnTo>
                  <a:pt x="1230668" y="74599"/>
                </a:lnTo>
                <a:lnTo>
                  <a:pt x="1230884" y="74599"/>
                </a:lnTo>
                <a:lnTo>
                  <a:pt x="1232408" y="74320"/>
                </a:lnTo>
                <a:lnTo>
                  <a:pt x="1300734" y="63500"/>
                </a:lnTo>
                <a:lnTo>
                  <a:pt x="1335760" y="58940"/>
                </a:lnTo>
                <a:lnTo>
                  <a:pt x="1370965" y="55029"/>
                </a:lnTo>
                <a:lnTo>
                  <a:pt x="1370711" y="55029"/>
                </a:lnTo>
                <a:lnTo>
                  <a:pt x="1401140" y="52197"/>
                </a:lnTo>
                <a:lnTo>
                  <a:pt x="1406232" y="51828"/>
                </a:lnTo>
                <a:lnTo>
                  <a:pt x="1441577" y="49276"/>
                </a:lnTo>
                <a:lnTo>
                  <a:pt x="1472031" y="47942"/>
                </a:lnTo>
                <a:lnTo>
                  <a:pt x="1472069" y="49911"/>
                </a:lnTo>
                <a:lnTo>
                  <a:pt x="1472196" y="55029"/>
                </a:lnTo>
                <a:lnTo>
                  <a:pt x="1472285" y="58940"/>
                </a:lnTo>
                <a:lnTo>
                  <a:pt x="1472387" y="63500"/>
                </a:lnTo>
                <a:lnTo>
                  <a:pt x="1472501" y="68364"/>
                </a:lnTo>
                <a:lnTo>
                  <a:pt x="1472526" y="69596"/>
                </a:lnTo>
                <a:lnTo>
                  <a:pt x="1472641" y="74193"/>
                </a:lnTo>
                <a:lnTo>
                  <a:pt x="1472692" y="76200"/>
                </a:lnTo>
                <a:lnTo>
                  <a:pt x="1548003" y="36322"/>
                </a:lnTo>
                <a:close/>
              </a:path>
              <a:path w="4436745" h="2641600">
                <a:moveTo>
                  <a:pt x="4210177" y="563956"/>
                </a:moveTo>
                <a:lnTo>
                  <a:pt x="4155059" y="510413"/>
                </a:lnTo>
                <a:lnTo>
                  <a:pt x="4109339" y="471297"/>
                </a:lnTo>
                <a:lnTo>
                  <a:pt x="4060825" y="433197"/>
                </a:lnTo>
                <a:lnTo>
                  <a:pt x="4009390" y="396240"/>
                </a:lnTo>
                <a:lnTo>
                  <a:pt x="3955288" y="360680"/>
                </a:lnTo>
                <a:lnTo>
                  <a:pt x="3898519" y="326263"/>
                </a:lnTo>
                <a:lnTo>
                  <a:pt x="3839464" y="293370"/>
                </a:lnTo>
                <a:lnTo>
                  <a:pt x="3778123" y="261874"/>
                </a:lnTo>
                <a:lnTo>
                  <a:pt x="3714877" y="232029"/>
                </a:lnTo>
                <a:lnTo>
                  <a:pt x="3649345" y="203835"/>
                </a:lnTo>
                <a:lnTo>
                  <a:pt x="3627640" y="195287"/>
                </a:lnTo>
                <a:lnTo>
                  <a:pt x="3582289" y="177419"/>
                </a:lnTo>
                <a:lnTo>
                  <a:pt x="3564051" y="170903"/>
                </a:lnTo>
                <a:lnTo>
                  <a:pt x="3513455" y="152781"/>
                </a:lnTo>
                <a:lnTo>
                  <a:pt x="3499866" y="148412"/>
                </a:lnTo>
                <a:lnTo>
                  <a:pt x="3443224" y="130175"/>
                </a:lnTo>
                <a:lnTo>
                  <a:pt x="3371596" y="109474"/>
                </a:lnTo>
                <a:lnTo>
                  <a:pt x="3307892" y="93281"/>
                </a:lnTo>
                <a:lnTo>
                  <a:pt x="3298698" y="90932"/>
                </a:lnTo>
                <a:lnTo>
                  <a:pt x="3246183" y="79298"/>
                </a:lnTo>
                <a:lnTo>
                  <a:pt x="3224784" y="74549"/>
                </a:lnTo>
                <a:lnTo>
                  <a:pt x="3149854" y="60452"/>
                </a:lnTo>
                <a:lnTo>
                  <a:pt x="3074289" y="48768"/>
                </a:lnTo>
                <a:lnTo>
                  <a:pt x="2998216" y="39497"/>
                </a:lnTo>
                <a:lnTo>
                  <a:pt x="2921508" y="32766"/>
                </a:lnTo>
                <a:lnTo>
                  <a:pt x="2844546" y="28702"/>
                </a:lnTo>
                <a:lnTo>
                  <a:pt x="2767584" y="27305"/>
                </a:lnTo>
                <a:lnTo>
                  <a:pt x="2767507" y="32766"/>
                </a:lnTo>
                <a:lnTo>
                  <a:pt x="2767419" y="39497"/>
                </a:lnTo>
                <a:lnTo>
                  <a:pt x="2767330" y="46355"/>
                </a:lnTo>
                <a:lnTo>
                  <a:pt x="2845282" y="47650"/>
                </a:lnTo>
                <a:lnTo>
                  <a:pt x="2844038" y="47650"/>
                </a:lnTo>
                <a:lnTo>
                  <a:pt x="2921914" y="51803"/>
                </a:lnTo>
                <a:lnTo>
                  <a:pt x="2921228" y="51803"/>
                </a:lnTo>
                <a:lnTo>
                  <a:pt x="2919971" y="51803"/>
                </a:lnTo>
                <a:lnTo>
                  <a:pt x="2923209" y="51993"/>
                </a:lnTo>
                <a:lnTo>
                  <a:pt x="2997111" y="58534"/>
                </a:lnTo>
                <a:lnTo>
                  <a:pt x="2996895" y="58534"/>
                </a:lnTo>
                <a:lnTo>
                  <a:pt x="2996044" y="58534"/>
                </a:lnTo>
                <a:lnTo>
                  <a:pt x="2998813" y="58775"/>
                </a:lnTo>
                <a:lnTo>
                  <a:pt x="3072180" y="67741"/>
                </a:lnTo>
                <a:lnTo>
                  <a:pt x="3071863" y="67741"/>
                </a:lnTo>
                <a:lnTo>
                  <a:pt x="3145409" y="79044"/>
                </a:lnTo>
                <a:lnTo>
                  <a:pt x="3219475" y="92925"/>
                </a:lnTo>
                <a:lnTo>
                  <a:pt x="3294596" y="109474"/>
                </a:lnTo>
                <a:lnTo>
                  <a:pt x="3294380" y="109474"/>
                </a:lnTo>
                <a:lnTo>
                  <a:pt x="3296043" y="109855"/>
                </a:lnTo>
                <a:lnTo>
                  <a:pt x="3366630" y="127850"/>
                </a:lnTo>
                <a:lnTo>
                  <a:pt x="3366439" y="127850"/>
                </a:lnTo>
                <a:lnTo>
                  <a:pt x="3368014" y="128257"/>
                </a:lnTo>
                <a:lnTo>
                  <a:pt x="3435362" y="147650"/>
                </a:lnTo>
                <a:lnTo>
                  <a:pt x="3505187" y="170103"/>
                </a:lnTo>
                <a:lnTo>
                  <a:pt x="3573018" y="194259"/>
                </a:lnTo>
                <a:lnTo>
                  <a:pt x="3642703" y="221678"/>
                </a:lnTo>
                <a:lnTo>
                  <a:pt x="3707295" y="249504"/>
                </a:lnTo>
                <a:lnTo>
                  <a:pt x="3769855" y="279019"/>
                </a:lnTo>
                <a:lnTo>
                  <a:pt x="3828846" y="309194"/>
                </a:lnTo>
                <a:lnTo>
                  <a:pt x="3830231" y="309981"/>
                </a:lnTo>
                <a:lnTo>
                  <a:pt x="3830637" y="310197"/>
                </a:lnTo>
                <a:lnTo>
                  <a:pt x="3888562" y="342468"/>
                </a:lnTo>
                <a:lnTo>
                  <a:pt x="3944493" y="376364"/>
                </a:lnTo>
                <a:lnTo>
                  <a:pt x="3998417" y="411924"/>
                </a:lnTo>
                <a:lnTo>
                  <a:pt x="3998734" y="412076"/>
                </a:lnTo>
                <a:lnTo>
                  <a:pt x="4048988" y="448094"/>
                </a:lnTo>
                <a:lnTo>
                  <a:pt x="4097401" y="486143"/>
                </a:lnTo>
                <a:lnTo>
                  <a:pt x="4141254" y="523722"/>
                </a:lnTo>
                <a:lnTo>
                  <a:pt x="4182884" y="562991"/>
                </a:lnTo>
                <a:lnTo>
                  <a:pt x="4183799" y="563956"/>
                </a:lnTo>
                <a:lnTo>
                  <a:pt x="4210177" y="563956"/>
                </a:lnTo>
                <a:close/>
              </a:path>
              <a:path w="4436745" h="2641600">
                <a:moveTo>
                  <a:pt x="4415015" y="1675447"/>
                </a:moveTo>
                <a:lnTo>
                  <a:pt x="4396092" y="1674799"/>
                </a:lnTo>
                <a:lnTo>
                  <a:pt x="4395368" y="1696186"/>
                </a:lnTo>
                <a:lnTo>
                  <a:pt x="4392993" y="1718310"/>
                </a:lnTo>
                <a:lnTo>
                  <a:pt x="4392917" y="1719059"/>
                </a:lnTo>
                <a:lnTo>
                  <a:pt x="4389755" y="1736471"/>
                </a:lnTo>
                <a:lnTo>
                  <a:pt x="4389120" y="1740115"/>
                </a:lnTo>
                <a:lnTo>
                  <a:pt x="4384040" y="1761553"/>
                </a:lnTo>
                <a:lnTo>
                  <a:pt x="4370286" y="1801114"/>
                </a:lnTo>
                <a:lnTo>
                  <a:pt x="4368914" y="1805139"/>
                </a:lnTo>
                <a:lnTo>
                  <a:pt x="4348327" y="1848396"/>
                </a:lnTo>
                <a:lnTo>
                  <a:pt x="4342130" y="1858581"/>
                </a:lnTo>
                <a:lnTo>
                  <a:pt x="4321937" y="1891868"/>
                </a:lnTo>
                <a:lnTo>
                  <a:pt x="4289666" y="1935403"/>
                </a:lnTo>
                <a:lnTo>
                  <a:pt x="4252633" y="1977872"/>
                </a:lnTo>
                <a:lnTo>
                  <a:pt x="4211345" y="2019071"/>
                </a:lnTo>
                <a:lnTo>
                  <a:pt x="4211180" y="2019287"/>
                </a:lnTo>
                <a:lnTo>
                  <a:pt x="4210685" y="2019706"/>
                </a:lnTo>
                <a:lnTo>
                  <a:pt x="4210189" y="2020150"/>
                </a:lnTo>
                <a:lnTo>
                  <a:pt x="4164330" y="2060651"/>
                </a:lnTo>
                <a:lnTo>
                  <a:pt x="4112374" y="2101507"/>
                </a:lnTo>
                <a:lnTo>
                  <a:pt x="4056430" y="2141283"/>
                </a:lnTo>
                <a:lnTo>
                  <a:pt x="3996702" y="2179815"/>
                </a:lnTo>
                <a:lnTo>
                  <a:pt x="3932161" y="2217877"/>
                </a:lnTo>
                <a:lnTo>
                  <a:pt x="3864826" y="2254212"/>
                </a:lnTo>
                <a:lnTo>
                  <a:pt x="3792448" y="2290000"/>
                </a:lnTo>
                <a:lnTo>
                  <a:pt x="3717518" y="2324163"/>
                </a:lnTo>
                <a:lnTo>
                  <a:pt x="3639172" y="2357005"/>
                </a:lnTo>
                <a:lnTo>
                  <a:pt x="3557867" y="2388336"/>
                </a:lnTo>
                <a:lnTo>
                  <a:pt x="3474085" y="2417965"/>
                </a:lnTo>
                <a:lnTo>
                  <a:pt x="3387344" y="2446096"/>
                </a:lnTo>
                <a:lnTo>
                  <a:pt x="3297898" y="2472626"/>
                </a:lnTo>
                <a:lnTo>
                  <a:pt x="3206610" y="2497086"/>
                </a:lnTo>
                <a:lnTo>
                  <a:pt x="3113532" y="2519642"/>
                </a:lnTo>
                <a:lnTo>
                  <a:pt x="3018409" y="2540266"/>
                </a:lnTo>
                <a:lnTo>
                  <a:pt x="2920835" y="2558948"/>
                </a:lnTo>
                <a:lnTo>
                  <a:pt x="2822892" y="2575153"/>
                </a:lnTo>
                <a:lnTo>
                  <a:pt x="2723946" y="2589149"/>
                </a:lnTo>
                <a:lnTo>
                  <a:pt x="2623667" y="2600833"/>
                </a:lnTo>
                <a:lnTo>
                  <a:pt x="2521496" y="2610243"/>
                </a:lnTo>
                <a:lnTo>
                  <a:pt x="2520975" y="2610243"/>
                </a:lnTo>
                <a:lnTo>
                  <a:pt x="2420493" y="2616822"/>
                </a:lnTo>
                <a:lnTo>
                  <a:pt x="2316276" y="2620975"/>
                </a:lnTo>
                <a:lnTo>
                  <a:pt x="2311260" y="2620975"/>
                </a:lnTo>
                <a:lnTo>
                  <a:pt x="2216531" y="2622296"/>
                </a:lnTo>
                <a:lnTo>
                  <a:pt x="2216391" y="2622296"/>
                </a:lnTo>
                <a:lnTo>
                  <a:pt x="2114296" y="2620975"/>
                </a:lnTo>
                <a:lnTo>
                  <a:pt x="2012137" y="2617165"/>
                </a:lnTo>
                <a:lnTo>
                  <a:pt x="1910334" y="2610904"/>
                </a:lnTo>
                <a:lnTo>
                  <a:pt x="1809153" y="2602255"/>
                </a:lnTo>
                <a:lnTo>
                  <a:pt x="1708873" y="2591333"/>
                </a:lnTo>
                <a:lnTo>
                  <a:pt x="1609826" y="2578176"/>
                </a:lnTo>
                <a:lnTo>
                  <a:pt x="1511363" y="2562834"/>
                </a:lnTo>
                <a:lnTo>
                  <a:pt x="1414818" y="2545588"/>
                </a:lnTo>
                <a:lnTo>
                  <a:pt x="1319428" y="2526246"/>
                </a:lnTo>
                <a:lnTo>
                  <a:pt x="1226883" y="2505252"/>
                </a:lnTo>
                <a:lnTo>
                  <a:pt x="1134618" y="2482164"/>
                </a:lnTo>
                <a:lnTo>
                  <a:pt x="1045857" y="2457539"/>
                </a:lnTo>
                <a:lnTo>
                  <a:pt x="958875" y="2431148"/>
                </a:lnTo>
                <a:lnTo>
                  <a:pt x="874788" y="2403310"/>
                </a:lnTo>
                <a:lnTo>
                  <a:pt x="793521" y="2373973"/>
                </a:lnTo>
                <a:lnTo>
                  <a:pt x="715137" y="2343302"/>
                </a:lnTo>
                <a:lnTo>
                  <a:pt x="640219" y="2311235"/>
                </a:lnTo>
                <a:lnTo>
                  <a:pt x="567918" y="2277770"/>
                </a:lnTo>
                <a:lnTo>
                  <a:pt x="500341" y="2243696"/>
                </a:lnTo>
                <a:lnTo>
                  <a:pt x="436194" y="2208339"/>
                </a:lnTo>
                <a:lnTo>
                  <a:pt x="376415" y="2172182"/>
                </a:lnTo>
                <a:lnTo>
                  <a:pt x="319913" y="2134590"/>
                </a:lnTo>
                <a:lnTo>
                  <a:pt x="268338" y="2096566"/>
                </a:lnTo>
                <a:lnTo>
                  <a:pt x="221919" y="2058314"/>
                </a:lnTo>
                <a:lnTo>
                  <a:pt x="221627" y="2058098"/>
                </a:lnTo>
                <a:lnTo>
                  <a:pt x="180162" y="2019287"/>
                </a:lnTo>
                <a:lnTo>
                  <a:pt x="142494" y="1978863"/>
                </a:lnTo>
                <a:lnTo>
                  <a:pt x="141732" y="1977872"/>
                </a:lnTo>
                <a:lnTo>
                  <a:pt x="110744" y="1938693"/>
                </a:lnTo>
                <a:lnTo>
                  <a:pt x="108661" y="1935403"/>
                </a:lnTo>
                <a:lnTo>
                  <a:pt x="84455" y="1898230"/>
                </a:lnTo>
                <a:lnTo>
                  <a:pt x="81610" y="1892579"/>
                </a:lnTo>
                <a:lnTo>
                  <a:pt x="63754" y="1857679"/>
                </a:lnTo>
                <a:lnTo>
                  <a:pt x="60490" y="1848573"/>
                </a:lnTo>
                <a:lnTo>
                  <a:pt x="48818" y="1817166"/>
                </a:lnTo>
                <a:lnTo>
                  <a:pt x="49199" y="1818157"/>
                </a:lnTo>
                <a:lnTo>
                  <a:pt x="49009" y="1817166"/>
                </a:lnTo>
                <a:lnTo>
                  <a:pt x="48971" y="1816989"/>
                </a:lnTo>
                <a:lnTo>
                  <a:pt x="47764" y="1810575"/>
                </a:lnTo>
                <a:lnTo>
                  <a:pt x="75438" y="1806752"/>
                </a:lnTo>
                <a:lnTo>
                  <a:pt x="69189" y="1797634"/>
                </a:lnTo>
                <a:lnTo>
                  <a:pt x="27305" y="1736471"/>
                </a:lnTo>
                <a:lnTo>
                  <a:pt x="50" y="1816989"/>
                </a:lnTo>
                <a:lnTo>
                  <a:pt x="0" y="1817166"/>
                </a:lnTo>
                <a:lnTo>
                  <a:pt x="28854" y="1813191"/>
                </a:lnTo>
                <a:lnTo>
                  <a:pt x="30607" y="1822831"/>
                </a:lnTo>
                <a:lnTo>
                  <a:pt x="46609" y="1865833"/>
                </a:lnTo>
                <a:lnTo>
                  <a:pt x="68199" y="1908225"/>
                </a:lnTo>
                <a:lnTo>
                  <a:pt x="95631" y="1950161"/>
                </a:lnTo>
                <a:lnTo>
                  <a:pt x="128270" y="1991563"/>
                </a:lnTo>
                <a:lnTo>
                  <a:pt x="166243" y="2032292"/>
                </a:lnTo>
                <a:lnTo>
                  <a:pt x="209169" y="2072436"/>
                </a:lnTo>
                <a:lnTo>
                  <a:pt x="256794" y="2111743"/>
                </a:lnTo>
                <a:lnTo>
                  <a:pt x="309118" y="2150326"/>
                </a:lnTo>
                <a:lnTo>
                  <a:pt x="365760" y="2187994"/>
                </a:lnTo>
                <a:lnTo>
                  <a:pt x="426593" y="2224786"/>
                </a:lnTo>
                <a:lnTo>
                  <a:pt x="491363" y="2260485"/>
                </a:lnTo>
                <a:lnTo>
                  <a:pt x="559943" y="2295118"/>
                </a:lnTo>
                <a:lnTo>
                  <a:pt x="632333" y="2328583"/>
                </a:lnTo>
                <a:lnTo>
                  <a:pt x="707771" y="2360892"/>
                </a:lnTo>
                <a:lnTo>
                  <a:pt x="786638" y="2391753"/>
                </a:lnTo>
                <a:lnTo>
                  <a:pt x="868426" y="2421267"/>
                </a:lnTo>
                <a:lnTo>
                  <a:pt x="952881" y="2449258"/>
                </a:lnTo>
                <a:lnTo>
                  <a:pt x="1040130" y="2475712"/>
                </a:lnTo>
                <a:lnTo>
                  <a:pt x="1129665" y="2500541"/>
                </a:lnTo>
                <a:lnTo>
                  <a:pt x="1221486" y="2523540"/>
                </a:lnTo>
                <a:lnTo>
                  <a:pt x="1315339" y="2544838"/>
                </a:lnTo>
                <a:lnTo>
                  <a:pt x="1410843" y="2564219"/>
                </a:lnTo>
                <a:lnTo>
                  <a:pt x="1507998" y="2581592"/>
                </a:lnTo>
                <a:lnTo>
                  <a:pt x="1606677" y="2596959"/>
                </a:lnTo>
                <a:lnTo>
                  <a:pt x="1706372" y="2610243"/>
                </a:lnTo>
                <a:lnTo>
                  <a:pt x="1807210" y="2621203"/>
                </a:lnTo>
                <a:lnTo>
                  <a:pt x="1908810" y="2629890"/>
                </a:lnTo>
                <a:lnTo>
                  <a:pt x="2011045" y="2636189"/>
                </a:lnTo>
                <a:lnTo>
                  <a:pt x="2113661" y="2640012"/>
                </a:lnTo>
                <a:lnTo>
                  <a:pt x="2216404" y="2641346"/>
                </a:lnTo>
                <a:lnTo>
                  <a:pt x="2311984" y="2640012"/>
                </a:lnTo>
                <a:lnTo>
                  <a:pt x="2316721" y="2640012"/>
                </a:lnTo>
                <a:lnTo>
                  <a:pt x="2421890" y="2635808"/>
                </a:lnTo>
                <a:lnTo>
                  <a:pt x="2524125" y="2629128"/>
                </a:lnTo>
                <a:lnTo>
                  <a:pt x="2598280" y="2622296"/>
                </a:lnTo>
                <a:lnTo>
                  <a:pt x="2625725" y="2619768"/>
                </a:lnTo>
                <a:lnTo>
                  <a:pt x="2726563" y="2608021"/>
                </a:lnTo>
                <a:lnTo>
                  <a:pt x="2826385" y="2593898"/>
                </a:lnTo>
                <a:lnTo>
                  <a:pt x="2924937" y="2577566"/>
                </a:lnTo>
                <a:lnTo>
                  <a:pt x="3022219" y="2558948"/>
                </a:lnTo>
                <a:lnTo>
                  <a:pt x="3117723" y="2538234"/>
                </a:lnTo>
                <a:lnTo>
                  <a:pt x="3211449" y="2515514"/>
                </a:lnTo>
                <a:lnTo>
                  <a:pt x="3303397" y="2490876"/>
                </a:lnTo>
                <a:lnTo>
                  <a:pt x="3392932" y="2464320"/>
                </a:lnTo>
                <a:lnTo>
                  <a:pt x="3480181" y="2436050"/>
                </a:lnTo>
                <a:lnTo>
                  <a:pt x="3564636" y="2406167"/>
                </a:lnTo>
                <a:lnTo>
                  <a:pt x="3646424" y="2374620"/>
                </a:lnTo>
                <a:lnTo>
                  <a:pt x="3725291" y="2341562"/>
                </a:lnTo>
                <a:lnTo>
                  <a:pt x="3800856" y="2307145"/>
                </a:lnTo>
                <a:lnTo>
                  <a:pt x="3873119" y="2271382"/>
                </a:lnTo>
                <a:lnTo>
                  <a:pt x="3941699" y="2234349"/>
                </a:lnTo>
                <a:lnTo>
                  <a:pt x="4006469" y="2196160"/>
                </a:lnTo>
                <a:lnTo>
                  <a:pt x="4067302" y="2156879"/>
                </a:lnTo>
                <a:lnTo>
                  <a:pt x="4123944" y="2116620"/>
                </a:lnTo>
                <a:lnTo>
                  <a:pt x="4176268" y="2075446"/>
                </a:lnTo>
                <a:lnTo>
                  <a:pt x="4224020" y="2033358"/>
                </a:lnTo>
                <a:lnTo>
                  <a:pt x="4266946" y="1990534"/>
                </a:lnTo>
                <a:lnTo>
                  <a:pt x="4304792" y="1947037"/>
                </a:lnTo>
                <a:lnTo>
                  <a:pt x="4337418" y="1902866"/>
                </a:lnTo>
                <a:lnTo>
                  <a:pt x="4364863" y="1858073"/>
                </a:lnTo>
                <a:lnTo>
                  <a:pt x="4386440" y="1812861"/>
                </a:lnTo>
                <a:lnTo>
                  <a:pt x="4402201" y="1767357"/>
                </a:lnTo>
                <a:lnTo>
                  <a:pt x="4411840" y="1721332"/>
                </a:lnTo>
                <a:lnTo>
                  <a:pt x="4414266" y="1698180"/>
                </a:lnTo>
                <a:lnTo>
                  <a:pt x="4415015" y="1675447"/>
                </a:lnTo>
                <a:close/>
              </a:path>
              <a:path w="4436745" h="2641600">
                <a:moveTo>
                  <a:pt x="4436364" y="909828"/>
                </a:moveTo>
                <a:lnTo>
                  <a:pt x="4407522" y="912634"/>
                </a:lnTo>
                <a:lnTo>
                  <a:pt x="4405744" y="898398"/>
                </a:lnTo>
                <a:lnTo>
                  <a:pt x="4393946" y="852932"/>
                </a:lnTo>
                <a:lnTo>
                  <a:pt x="4377817" y="808101"/>
                </a:lnTo>
                <a:lnTo>
                  <a:pt x="4357370" y="763524"/>
                </a:lnTo>
                <a:lnTo>
                  <a:pt x="4332986" y="719582"/>
                </a:lnTo>
                <a:lnTo>
                  <a:pt x="4304538" y="676275"/>
                </a:lnTo>
                <a:lnTo>
                  <a:pt x="4272407" y="633603"/>
                </a:lnTo>
                <a:lnTo>
                  <a:pt x="4236720" y="591693"/>
                </a:lnTo>
                <a:lnTo>
                  <a:pt x="4210456" y="564261"/>
                </a:lnTo>
                <a:lnTo>
                  <a:pt x="4184243" y="564261"/>
                </a:lnTo>
                <a:lnTo>
                  <a:pt x="4184116" y="564261"/>
                </a:lnTo>
                <a:lnTo>
                  <a:pt x="4222229" y="604113"/>
                </a:lnTo>
                <a:lnTo>
                  <a:pt x="4257510" y="645426"/>
                </a:lnTo>
                <a:lnTo>
                  <a:pt x="4288790" y="686955"/>
                </a:lnTo>
                <a:lnTo>
                  <a:pt x="4316476" y="729107"/>
                </a:lnTo>
                <a:lnTo>
                  <a:pt x="4340085" y="771626"/>
                </a:lnTo>
                <a:lnTo>
                  <a:pt x="4356811" y="808101"/>
                </a:lnTo>
                <a:lnTo>
                  <a:pt x="4360037" y="814971"/>
                </a:lnTo>
                <a:lnTo>
                  <a:pt x="4373600" y="852932"/>
                </a:lnTo>
                <a:lnTo>
                  <a:pt x="4375518" y="858139"/>
                </a:lnTo>
                <a:lnTo>
                  <a:pt x="4385996" y="898398"/>
                </a:lnTo>
                <a:lnTo>
                  <a:pt x="4386834" y="901446"/>
                </a:lnTo>
                <a:lnTo>
                  <a:pt x="4388548" y="914476"/>
                </a:lnTo>
                <a:lnTo>
                  <a:pt x="4360545" y="917194"/>
                </a:lnTo>
                <a:lnTo>
                  <a:pt x="4405744" y="989330"/>
                </a:lnTo>
                <a:lnTo>
                  <a:pt x="4429607" y="927354"/>
                </a:lnTo>
                <a:lnTo>
                  <a:pt x="4436364" y="909828"/>
                </a:lnTo>
                <a:close/>
              </a:path>
            </a:pathLst>
          </a:custGeom>
          <a:solidFill>
            <a:srgbClr val="5252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070853" y="3977385"/>
            <a:ext cx="2127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25254"/>
                </a:solidFill>
                <a:latin typeface="Arial"/>
                <a:cs typeface="Arial"/>
              </a:rPr>
              <a:t>React</a:t>
            </a:r>
            <a:r>
              <a:rPr sz="12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25254"/>
                </a:solidFill>
                <a:latin typeface="Arial"/>
                <a:cs typeface="Arial"/>
              </a:rPr>
              <a:t>runs</a:t>
            </a:r>
            <a:r>
              <a:rPr sz="12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2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25254"/>
                </a:solidFill>
                <a:latin typeface="Arial"/>
                <a:cs typeface="Arial"/>
              </a:rPr>
              <a:t>diffing</a:t>
            </a:r>
            <a:r>
              <a:rPr sz="12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525254"/>
                </a:solidFill>
                <a:latin typeface="Arial"/>
                <a:cs typeface="Arial"/>
              </a:rPr>
              <a:t>algorithm </a:t>
            </a:r>
            <a:r>
              <a:rPr sz="120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12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25254"/>
                </a:solidFill>
                <a:latin typeface="Arial"/>
                <a:cs typeface="Arial"/>
              </a:rPr>
              <a:t>does</a:t>
            </a:r>
            <a:r>
              <a:rPr sz="12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525254"/>
                </a:solidFill>
                <a:latin typeface="Arial"/>
                <a:cs typeface="Arial"/>
              </a:rPr>
              <a:t>reconciliation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88796" y="4237685"/>
            <a:ext cx="1266825" cy="39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525254"/>
                </a:solidFill>
                <a:latin typeface="Arial"/>
                <a:cs typeface="Arial"/>
              </a:rPr>
              <a:t>Builds/rebuilds</a:t>
            </a:r>
            <a:r>
              <a:rPr sz="1200" spc="6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525254"/>
                </a:solidFill>
                <a:latin typeface="Arial"/>
                <a:cs typeface="Arial"/>
              </a:rPr>
              <a:t>component</a:t>
            </a:r>
            <a:r>
              <a:rPr sz="1200" spc="-7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525254"/>
                </a:solidFill>
                <a:latin typeface="Arial"/>
                <a:cs typeface="Arial"/>
              </a:rPr>
              <a:t>tree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965575" y="6226251"/>
            <a:ext cx="11322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25254"/>
                </a:solidFill>
                <a:latin typeface="Arial"/>
                <a:cs typeface="Arial"/>
              </a:rPr>
              <a:t>Events</a:t>
            </a:r>
            <a:r>
              <a:rPr sz="12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525254"/>
                </a:solidFill>
                <a:latin typeface="Arial"/>
                <a:cs typeface="Arial"/>
              </a:rPr>
              <a:t>triggered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94791" y="6274104"/>
            <a:ext cx="83185" cy="1498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spc="-50" dirty="0">
                <a:solidFill>
                  <a:srgbClr val="525254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4948" y="3707129"/>
            <a:ext cx="7962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525254"/>
                </a:solidFill>
                <a:latin typeface="Calibri"/>
                <a:cs typeface="Calibri"/>
              </a:rPr>
              <a:t>Components,</a:t>
            </a:r>
            <a:r>
              <a:rPr sz="3600" spc="-14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525254"/>
                </a:solidFill>
                <a:latin typeface="Calibri"/>
                <a:cs typeface="Calibri"/>
              </a:rPr>
              <a:t>Props,</a:t>
            </a:r>
            <a:r>
              <a:rPr sz="3600" spc="-12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525254"/>
                </a:solidFill>
                <a:latin typeface="Calibri"/>
                <a:cs typeface="Calibri"/>
              </a:rPr>
              <a:t>state,</a:t>
            </a:r>
            <a:r>
              <a:rPr sz="3600" spc="-12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525254"/>
                </a:solidFill>
                <a:latin typeface="Calibri"/>
                <a:cs typeface="Calibri"/>
              </a:rPr>
              <a:t>Hooks,</a:t>
            </a:r>
            <a:r>
              <a:rPr sz="3600" spc="-9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525254"/>
                </a:solidFill>
                <a:latin typeface="Calibri"/>
                <a:cs typeface="Calibri"/>
              </a:rPr>
              <a:t>useState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4688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00" dirty="0"/>
              <a:t>Module</a:t>
            </a:r>
            <a:r>
              <a:rPr sz="3400" spc="5" dirty="0"/>
              <a:t> </a:t>
            </a:r>
            <a:r>
              <a:rPr sz="3400" spc="-50" dirty="0"/>
              <a:t>1</a:t>
            </a:r>
            <a:endParaRPr sz="3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8300" y="524383"/>
            <a:ext cx="1530985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React</a:t>
            </a:r>
            <a:r>
              <a:rPr spc="-30" dirty="0"/>
              <a:t> </a:t>
            </a:r>
            <a:r>
              <a:rPr spc="-20" dirty="0"/>
              <a:t>Hooks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94791" y="1463395"/>
            <a:ext cx="7398384" cy="1696085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97485" indent="-184785">
              <a:lnSpc>
                <a:spcPct val="100000"/>
              </a:lnSpc>
              <a:spcBef>
                <a:spcPts val="985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Hooks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are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 new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addition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 React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16.8.</a:t>
            </a:r>
            <a:endParaRPr sz="145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spcBef>
                <a:spcPts val="885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Hooks are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functions that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help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using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state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Lifecycle</a:t>
            </a:r>
            <a:r>
              <a:rPr sz="1450" spc="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features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without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writing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class.</a:t>
            </a:r>
            <a:endParaRPr sz="145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spcBef>
                <a:spcPts val="900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If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we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want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add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state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for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functional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component,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we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can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use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React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hooks.</a:t>
            </a:r>
            <a:endParaRPr sz="1450">
              <a:latin typeface="Arial"/>
              <a:cs typeface="Arial"/>
            </a:endParaRPr>
          </a:p>
          <a:p>
            <a:pPr marL="196850" indent="-184150">
              <a:lnSpc>
                <a:spcPct val="100000"/>
              </a:lnSpc>
              <a:spcBef>
                <a:spcPts val="890"/>
              </a:spcBef>
              <a:buChar char="•"/>
              <a:tabLst>
                <a:tab pos="196850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React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provides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few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inbuilt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hooks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like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“useState”,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“useEffect”,</a:t>
            </a:r>
            <a:r>
              <a:rPr sz="1450" spc="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etc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50" dirty="0">
                <a:solidFill>
                  <a:srgbClr val="525254"/>
                </a:solidFill>
                <a:latin typeface="Arial"/>
                <a:cs typeface="Arial"/>
              </a:rPr>
              <a:t>.</a:t>
            </a:r>
            <a:endParaRPr sz="145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spcBef>
                <a:spcPts val="890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Custom hooks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can also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created to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reuse component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logic.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1302" y="400253"/>
            <a:ext cx="1752600" cy="324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useState</a:t>
            </a:r>
            <a:r>
              <a:rPr spc="-50" dirty="0"/>
              <a:t> </a:t>
            </a:r>
            <a:r>
              <a:rPr spc="-20" dirty="0"/>
              <a:t>Hook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94791" y="1494789"/>
            <a:ext cx="5122545" cy="9347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97485" indent="-184785">
              <a:lnSpc>
                <a:spcPct val="100000"/>
              </a:lnSpc>
              <a:spcBef>
                <a:spcPts val="110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useState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is a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special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function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that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declares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state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variable.</a:t>
            </a:r>
            <a:endParaRPr sz="145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spcBef>
                <a:spcPts val="60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It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takes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 initial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state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as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input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returns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pair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values:</a:t>
            </a:r>
            <a:endParaRPr sz="1450">
              <a:latin typeface="Arial"/>
              <a:cs typeface="Arial"/>
            </a:endParaRPr>
          </a:p>
          <a:p>
            <a:pPr marL="379730" lvl="1" indent="-184785">
              <a:lnSpc>
                <a:spcPct val="100000"/>
              </a:lnSpc>
              <a:spcBef>
                <a:spcPts val="60"/>
              </a:spcBef>
              <a:buChar char="•"/>
              <a:tabLst>
                <a:tab pos="379730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 current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state</a:t>
            </a:r>
            <a:endParaRPr sz="1450">
              <a:latin typeface="Arial"/>
              <a:cs typeface="Arial"/>
            </a:endParaRPr>
          </a:p>
          <a:p>
            <a:pPr marL="379730" lvl="1" indent="-184785">
              <a:lnSpc>
                <a:spcPct val="100000"/>
              </a:lnSpc>
              <a:spcBef>
                <a:spcPts val="60"/>
              </a:spcBef>
              <a:buChar char="•"/>
              <a:tabLst>
                <a:tab pos="379730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function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that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updates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it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7672" y="4238066"/>
            <a:ext cx="7868284" cy="7067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96850" indent="-184150">
              <a:lnSpc>
                <a:spcPct val="100000"/>
              </a:lnSpc>
              <a:spcBef>
                <a:spcPts val="114"/>
              </a:spcBef>
              <a:buChar char="•"/>
              <a:tabLst>
                <a:tab pos="196850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We</a:t>
            </a:r>
            <a:r>
              <a:rPr sz="145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declare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state variable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called </a:t>
            </a:r>
            <a:r>
              <a:rPr sz="1450" b="1" i="1" dirty="0">
                <a:solidFill>
                  <a:srgbClr val="525254"/>
                </a:solidFill>
                <a:latin typeface="Arial"/>
                <a:cs typeface="Arial"/>
              </a:rPr>
              <a:t>counterValue</a:t>
            </a:r>
            <a:r>
              <a:rPr sz="1450" b="1" i="1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set it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 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0.</a:t>
            </a:r>
            <a:endParaRPr sz="1450">
              <a:latin typeface="Arial"/>
              <a:cs typeface="Arial"/>
            </a:endParaRPr>
          </a:p>
          <a:p>
            <a:pPr marL="196850" marR="5080" indent="-184785">
              <a:lnSpc>
                <a:spcPct val="103400"/>
              </a:lnSpc>
              <a:spcBef>
                <a:spcPts val="5"/>
              </a:spcBef>
              <a:buChar char="•"/>
              <a:tabLst>
                <a:tab pos="198120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React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will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remember</a:t>
            </a:r>
            <a:r>
              <a:rPr sz="145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its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current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value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between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re-renders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provide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most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recent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one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to 	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our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function.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If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we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want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update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 current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count,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we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need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use</a:t>
            </a:r>
            <a:r>
              <a:rPr sz="1450" spc="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b="1" i="1" dirty="0">
                <a:solidFill>
                  <a:srgbClr val="525254"/>
                </a:solidFill>
                <a:latin typeface="Arial"/>
                <a:cs typeface="Arial"/>
              </a:rPr>
              <a:t>setValue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()</a:t>
            </a:r>
            <a:r>
              <a:rPr sz="145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method.</a:t>
            </a:r>
            <a:endParaRPr sz="145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3605" y="2900525"/>
            <a:ext cx="4718690" cy="1290474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1302" y="248158"/>
            <a:ext cx="2927350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useState()</a:t>
            </a:r>
            <a:r>
              <a:rPr spc="-60" dirty="0"/>
              <a:t> </a:t>
            </a:r>
            <a:r>
              <a:rPr dirty="0"/>
              <a:t>correct</a:t>
            </a:r>
            <a:r>
              <a:rPr spc="-30" dirty="0"/>
              <a:t> </a:t>
            </a:r>
            <a:r>
              <a:rPr spc="-20" dirty="0"/>
              <a:t>usage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1931" y="951667"/>
            <a:ext cx="5450205" cy="694055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196850" indent="-184150">
              <a:lnSpc>
                <a:spcPct val="100000"/>
              </a:lnSpc>
              <a:spcBef>
                <a:spcPts val="990"/>
              </a:spcBef>
              <a:buChar char="•"/>
              <a:tabLst>
                <a:tab pos="196850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There</a:t>
            </a:r>
            <a:r>
              <a:rPr sz="145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are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couple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things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one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should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know about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b="1" spc="-10" dirty="0">
                <a:solidFill>
                  <a:srgbClr val="525254"/>
                </a:solidFill>
                <a:latin typeface="Arial"/>
                <a:cs typeface="Arial"/>
              </a:rPr>
              <a:t>useState()</a:t>
            </a:r>
            <a:endParaRPr sz="145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spcBef>
                <a:spcPts val="890"/>
              </a:spcBef>
              <a:buChar char="•"/>
              <a:tabLst>
                <a:tab pos="197485" algn="l"/>
              </a:tabLst>
            </a:pP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Syntax: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85800" y="2540507"/>
            <a:ext cx="6553200" cy="934719"/>
            <a:chOff x="685800" y="2540507"/>
            <a:chExt cx="6553200" cy="934719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0" y="2540507"/>
              <a:ext cx="6553200" cy="75742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350772" y="3402829"/>
              <a:ext cx="1456055" cy="52705"/>
            </a:xfrm>
            <a:custGeom>
              <a:avLst/>
              <a:gdLst/>
              <a:ahLst/>
              <a:cxnLst/>
              <a:rect l="l" t="t" r="r" b="b"/>
              <a:pathLst>
                <a:path w="1456055" h="52704">
                  <a:moveTo>
                    <a:pt x="1455928" y="0"/>
                  </a:moveTo>
                  <a:lnTo>
                    <a:pt x="0" y="0"/>
                  </a:lnTo>
                  <a:lnTo>
                    <a:pt x="0" y="52332"/>
                  </a:lnTo>
                  <a:lnTo>
                    <a:pt x="1455928" y="52332"/>
                  </a:lnTo>
                  <a:lnTo>
                    <a:pt x="1455928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50772" y="3402829"/>
              <a:ext cx="1456055" cy="52705"/>
            </a:xfrm>
            <a:custGeom>
              <a:avLst/>
              <a:gdLst/>
              <a:ahLst/>
              <a:cxnLst/>
              <a:rect l="l" t="t" r="r" b="b"/>
              <a:pathLst>
                <a:path w="1456055" h="52704">
                  <a:moveTo>
                    <a:pt x="0" y="52332"/>
                  </a:moveTo>
                  <a:lnTo>
                    <a:pt x="1455928" y="52332"/>
                  </a:lnTo>
                  <a:lnTo>
                    <a:pt x="1455928" y="0"/>
                  </a:lnTo>
                  <a:lnTo>
                    <a:pt x="0" y="0"/>
                  </a:lnTo>
                  <a:lnTo>
                    <a:pt x="0" y="52332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75000" y="3416545"/>
              <a:ext cx="1456055" cy="52705"/>
            </a:xfrm>
            <a:custGeom>
              <a:avLst/>
              <a:gdLst/>
              <a:ahLst/>
              <a:cxnLst/>
              <a:rect l="l" t="t" r="r" b="b"/>
              <a:pathLst>
                <a:path w="1456054" h="52704">
                  <a:moveTo>
                    <a:pt x="1455927" y="0"/>
                  </a:moveTo>
                  <a:lnTo>
                    <a:pt x="0" y="0"/>
                  </a:lnTo>
                  <a:lnTo>
                    <a:pt x="0" y="52332"/>
                  </a:lnTo>
                  <a:lnTo>
                    <a:pt x="1455927" y="52332"/>
                  </a:lnTo>
                  <a:lnTo>
                    <a:pt x="1455927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75000" y="3416545"/>
              <a:ext cx="1456055" cy="52705"/>
            </a:xfrm>
            <a:custGeom>
              <a:avLst/>
              <a:gdLst/>
              <a:ahLst/>
              <a:cxnLst/>
              <a:rect l="l" t="t" r="r" b="b"/>
              <a:pathLst>
                <a:path w="1456054" h="52704">
                  <a:moveTo>
                    <a:pt x="0" y="52332"/>
                  </a:moveTo>
                  <a:lnTo>
                    <a:pt x="1455927" y="52332"/>
                  </a:lnTo>
                  <a:lnTo>
                    <a:pt x="1455927" y="0"/>
                  </a:lnTo>
                  <a:lnTo>
                    <a:pt x="0" y="0"/>
                  </a:lnTo>
                  <a:lnTo>
                    <a:pt x="0" y="52332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64436" y="2983991"/>
              <a:ext cx="228600" cy="443865"/>
            </a:xfrm>
            <a:custGeom>
              <a:avLst/>
              <a:gdLst/>
              <a:ahLst/>
              <a:cxnLst/>
              <a:rect l="l" t="t" r="r" b="b"/>
              <a:pathLst>
                <a:path w="228600" h="443864">
                  <a:moveTo>
                    <a:pt x="171450" y="0"/>
                  </a:moveTo>
                  <a:lnTo>
                    <a:pt x="57150" y="0"/>
                  </a:lnTo>
                  <a:lnTo>
                    <a:pt x="57150" y="329184"/>
                  </a:lnTo>
                  <a:lnTo>
                    <a:pt x="0" y="329184"/>
                  </a:lnTo>
                  <a:lnTo>
                    <a:pt x="114300" y="443484"/>
                  </a:lnTo>
                  <a:lnTo>
                    <a:pt x="228600" y="329184"/>
                  </a:lnTo>
                  <a:lnTo>
                    <a:pt x="171450" y="329184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64436" y="2983991"/>
              <a:ext cx="228600" cy="443865"/>
            </a:xfrm>
            <a:custGeom>
              <a:avLst/>
              <a:gdLst/>
              <a:ahLst/>
              <a:cxnLst/>
              <a:rect l="l" t="t" r="r" b="b"/>
              <a:pathLst>
                <a:path w="228600" h="443864">
                  <a:moveTo>
                    <a:pt x="0" y="329184"/>
                  </a:moveTo>
                  <a:lnTo>
                    <a:pt x="57150" y="329184"/>
                  </a:lnTo>
                  <a:lnTo>
                    <a:pt x="57150" y="0"/>
                  </a:lnTo>
                  <a:lnTo>
                    <a:pt x="171450" y="0"/>
                  </a:lnTo>
                  <a:lnTo>
                    <a:pt x="171450" y="329184"/>
                  </a:lnTo>
                  <a:lnTo>
                    <a:pt x="228600" y="329184"/>
                  </a:lnTo>
                  <a:lnTo>
                    <a:pt x="114300" y="443484"/>
                  </a:lnTo>
                  <a:lnTo>
                    <a:pt x="0" y="32918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74364" y="2999231"/>
              <a:ext cx="228600" cy="443865"/>
            </a:xfrm>
            <a:custGeom>
              <a:avLst/>
              <a:gdLst/>
              <a:ahLst/>
              <a:cxnLst/>
              <a:rect l="l" t="t" r="r" b="b"/>
              <a:pathLst>
                <a:path w="228600" h="443864">
                  <a:moveTo>
                    <a:pt x="171450" y="0"/>
                  </a:moveTo>
                  <a:lnTo>
                    <a:pt x="57150" y="0"/>
                  </a:lnTo>
                  <a:lnTo>
                    <a:pt x="57150" y="329183"/>
                  </a:lnTo>
                  <a:lnTo>
                    <a:pt x="0" y="329183"/>
                  </a:lnTo>
                  <a:lnTo>
                    <a:pt x="114300" y="443483"/>
                  </a:lnTo>
                  <a:lnTo>
                    <a:pt x="228600" y="329183"/>
                  </a:lnTo>
                  <a:lnTo>
                    <a:pt x="171450" y="329183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74364" y="2999231"/>
              <a:ext cx="228600" cy="443865"/>
            </a:xfrm>
            <a:custGeom>
              <a:avLst/>
              <a:gdLst/>
              <a:ahLst/>
              <a:cxnLst/>
              <a:rect l="l" t="t" r="r" b="b"/>
              <a:pathLst>
                <a:path w="228600" h="443864">
                  <a:moveTo>
                    <a:pt x="0" y="329183"/>
                  </a:moveTo>
                  <a:lnTo>
                    <a:pt x="57150" y="329183"/>
                  </a:lnTo>
                  <a:lnTo>
                    <a:pt x="57150" y="0"/>
                  </a:lnTo>
                  <a:lnTo>
                    <a:pt x="171450" y="0"/>
                  </a:lnTo>
                  <a:lnTo>
                    <a:pt x="171450" y="329183"/>
                  </a:lnTo>
                  <a:lnTo>
                    <a:pt x="228600" y="329183"/>
                  </a:lnTo>
                  <a:lnTo>
                    <a:pt x="114300" y="443483"/>
                  </a:lnTo>
                  <a:lnTo>
                    <a:pt x="0" y="329183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1365250" y="1776729"/>
            <a:ext cx="2984500" cy="683260"/>
            <a:chOff x="1365250" y="1776729"/>
            <a:chExt cx="2984500" cy="683260"/>
          </a:xfrm>
        </p:grpSpPr>
        <p:sp>
          <p:nvSpPr>
            <p:cNvPr id="17" name="object 17"/>
            <p:cNvSpPr/>
            <p:nvPr/>
          </p:nvSpPr>
          <p:spPr>
            <a:xfrm>
              <a:off x="1709547" y="2399365"/>
              <a:ext cx="2296160" cy="53975"/>
            </a:xfrm>
            <a:custGeom>
              <a:avLst/>
              <a:gdLst/>
              <a:ahLst/>
              <a:cxnLst/>
              <a:rect l="l" t="t" r="r" b="b"/>
              <a:pathLst>
                <a:path w="2296160" h="53975">
                  <a:moveTo>
                    <a:pt x="2296032" y="0"/>
                  </a:moveTo>
                  <a:lnTo>
                    <a:pt x="0" y="0"/>
                  </a:lnTo>
                  <a:lnTo>
                    <a:pt x="0" y="53766"/>
                  </a:lnTo>
                  <a:lnTo>
                    <a:pt x="2296032" y="53766"/>
                  </a:lnTo>
                  <a:lnTo>
                    <a:pt x="2296032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09547" y="2399365"/>
              <a:ext cx="2296160" cy="53975"/>
            </a:xfrm>
            <a:custGeom>
              <a:avLst/>
              <a:gdLst/>
              <a:ahLst/>
              <a:cxnLst/>
              <a:rect l="l" t="t" r="r" b="b"/>
              <a:pathLst>
                <a:path w="2296160" h="53975">
                  <a:moveTo>
                    <a:pt x="0" y="53766"/>
                  </a:moveTo>
                  <a:lnTo>
                    <a:pt x="2296032" y="53766"/>
                  </a:lnTo>
                  <a:lnTo>
                    <a:pt x="2296032" y="0"/>
                  </a:lnTo>
                  <a:lnTo>
                    <a:pt x="0" y="0"/>
                  </a:lnTo>
                  <a:lnTo>
                    <a:pt x="0" y="53766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71600" y="1783079"/>
              <a:ext cx="2971800" cy="559435"/>
            </a:xfrm>
            <a:custGeom>
              <a:avLst/>
              <a:gdLst/>
              <a:ahLst/>
              <a:cxnLst/>
              <a:rect l="l" t="t" r="r" b="b"/>
              <a:pathLst>
                <a:path w="2971800" h="559435">
                  <a:moveTo>
                    <a:pt x="0" y="93218"/>
                  </a:moveTo>
                  <a:lnTo>
                    <a:pt x="7332" y="56953"/>
                  </a:lnTo>
                  <a:lnTo>
                    <a:pt x="27320" y="27320"/>
                  </a:lnTo>
                  <a:lnTo>
                    <a:pt x="56953" y="7332"/>
                  </a:lnTo>
                  <a:lnTo>
                    <a:pt x="93218" y="0"/>
                  </a:lnTo>
                  <a:lnTo>
                    <a:pt x="2878582" y="0"/>
                  </a:lnTo>
                  <a:lnTo>
                    <a:pt x="2914846" y="7332"/>
                  </a:lnTo>
                  <a:lnTo>
                    <a:pt x="2944479" y="27320"/>
                  </a:lnTo>
                  <a:lnTo>
                    <a:pt x="2964467" y="56953"/>
                  </a:lnTo>
                  <a:lnTo>
                    <a:pt x="2971800" y="93218"/>
                  </a:lnTo>
                  <a:lnTo>
                    <a:pt x="2971800" y="466090"/>
                  </a:lnTo>
                  <a:lnTo>
                    <a:pt x="2964467" y="502354"/>
                  </a:lnTo>
                  <a:lnTo>
                    <a:pt x="2944479" y="531987"/>
                  </a:lnTo>
                  <a:lnTo>
                    <a:pt x="2914846" y="551975"/>
                  </a:lnTo>
                  <a:lnTo>
                    <a:pt x="2878582" y="559308"/>
                  </a:lnTo>
                  <a:lnTo>
                    <a:pt x="93218" y="559308"/>
                  </a:lnTo>
                  <a:lnTo>
                    <a:pt x="56953" y="551975"/>
                  </a:lnTo>
                  <a:lnTo>
                    <a:pt x="27320" y="531987"/>
                  </a:lnTo>
                  <a:lnTo>
                    <a:pt x="7332" y="502354"/>
                  </a:lnTo>
                  <a:lnTo>
                    <a:pt x="0" y="466090"/>
                  </a:lnTo>
                  <a:lnTo>
                    <a:pt x="0" y="93218"/>
                  </a:lnTo>
                  <a:close/>
                </a:path>
              </a:pathLst>
            </a:custGeom>
            <a:ln w="12700">
              <a:solidFill>
                <a:srgbClr val="0473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633854" y="1906904"/>
            <a:ext cx="2447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Array</a:t>
            </a:r>
            <a:r>
              <a:rPr sz="18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with two 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elements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514085" y="2428739"/>
            <a:ext cx="1468755" cy="65405"/>
            <a:chOff x="5514085" y="2428739"/>
            <a:chExt cx="1468755" cy="65405"/>
          </a:xfrm>
        </p:grpSpPr>
        <p:sp>
          <p:nvSpPr>
            <p:cNvPr id="22" name="object 22"/>
            <p:cNvSpPr/>
            <p:nvPr/>
          </p:nvSpPr>
          <p:spPr>
            <a:xfrm>
              <a:off x="5520435" y="2435089"/>
              <a:ext cx="1456055" cy="52705"/>
            </a:xfrm>
            <a:custGeom>
              <a:avLst/>
              <a:gdLst/>
              <a:ahLst/>
              <a:cxnLst/>
              <a:rect l="l" t="t" r="r" b="b"/>
              <a:pathLst>
                <a:path w="1456054" h="52705">
                  <a:moveTo>
                    <a:pt x="1455928" y="0"/>
                  </a:moveTo>
                  <a:lnTo>
                    <a:pt x="0" y="0"/>
                  </a:lnTo>
                  <a:lnTo>
                    <a:pt x="0" y="52332"/>
                  </a:lnTo>
                  <a:lnTo>
                    <a:pt x="1455928" y="52332"/>
                  </a:lnTo>
                  <a:lnTo>
                    <a:pt x="1455928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520435" y="2435089"/>
              <a:ext cx="1456055" cy="52705"/>
            </a:xfrm>
            <a:custGeom>
              <a:avLst/>
              <a:gdLst/>
              <a:ahLst/>
              <a:cxnLst/>
              <a:rect l="l" t="t" r="r" b="b"/>
              <a:pathLst>
                <a:path w="1456054" h="52705">
                  <a:moveTo>
                    <a:pt x="0" y="52332"/>
                  </a:moveTo>
                  <a:lnTo>
                    <a:pt x="1455928" y="52332"/>
                  </a:lnTo>
                  <a:lnTo>
                    <a:pt x="1455928" y="0"/>
                  </a:lnTo>
                  <a:lnTo>
                    <a:pt x="0" y="0"/>
                  </a:lnTo>
                  <a:lnTo>
                    <a:pt x="0" y="52332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7306056" y="1885188"/>
            <a:ext cx="2313940" cy="2228215"/>
          </a:xfrm>
          <a:custGeom>
            <a:avLst/>
            <a:gdLst/>
            <a:ahLst/>
            <a:cxnLst/>
            <a:rect l="l" t="t" r="r" b="b"/>
            <a:pathLst>
              <a:path w="2313940" h="2228215">
                <a:moveTo>
                  <a:pt x="0" y="371348"/>
                </a:moveTo>
                <a:lnTo>
                  <a:pt x="2893" y="324763"/>
                </a:lnTo>
                <a:lnTo>
                  <a:pt x="11340" y="279907"/>
                </a:lnTo>
                <a:lnTo>
                  <a:pt x="24994" y="237126"/>
                </a:lnTo>
                <a:lnTo>
                  <a:pt x="43506" y="196768"/>
                </a:lnTo>
                <a:lnTo>
                  <a:pt x="66529" y="159182"/>
                </a:lnTo>
                <a:lnTo>
                  <a:pt x="93714" y="124714"/>
                </a:lnTo>
                <a:lnTo>
                  <a:pt x="124714" y="93714"/>
                </a:lnTo>
                <a:lnTo>
                  <a:pt x="159182" y="66529"/>
                </a:lnTo>
                <a:lnTo>
                  <a:pt x="196768" y="43506"/>
                </a:lnTo>
                <a:lnTo>
                  <a:pt x="237126" y="24994"/>
                </a:lnTo>
                <a:lnTo>
                  <a:pt x="279907" y="11340"/>
                </a:lnTo>
                <a:lnTo>
                  <a:pt x="324763" y="2893"/>
                </a:lnTo>
                <a:lnTo>
                  <a:pt x="371348" y="0"/>
                </a:lnTo>
                <a:lnTo>
                  <a:pt x="1942084" y="0"/>
                </a:lnTo>
                <a:lnTo>
                  <a:pt x="1988668" y="2893"/>
                </a:lnTo>
                <a:lnTo>
                  <a:pt x="2033524" y="11340"/>
                </a:lnTo>
                <a:lnTo>
                  <a:pt x="2076305" y="24994"/>
                </a:lnTo>
                <a:lnTo>
                  <a:pt x="2116663" y="43506"/>
                </a:lnTo>
                <a:lnTo>
                  <a:pt x="2154249" y="66529"/>
                </a:lnTo>
                <a:lnTo>
                  <a:pt x="2188717" y="93714"/>
                </a:lnTo>
                <a:lnTo>
                  <a:pt x="2219717" y="124714"/>
                </a:lnTo>
                <a:lnTo>
                  <a:pt x="2246902" y="159182"/>
                </a:lnTo>
                <a:lnTo>
                  <a:pt x="2269925" y="196768"/>
                </a:lnTo>
                <a:lnTo>
                  <a:pt x="2288437" y="237126"/>
                </a:lnTo>
                <a:lnTo>
                  <a:pt x="2302091" y="279907"/>
                </a:lnTo>
                <a:lnTo>
                  <a:pt x="2310538" y="324763"/>
                </a:lnTo>
                <a:lnTo>
                  <a:pt x="2313432" y="371348"/>
                </a:lnTo>
                <a:lnTo>
                  <a:pt x="2313432" y="1856739"/>
                </a:lnTo>
                <a:lnTo>
                  <a:pt x="2310538" y="1903324"/>
                </a:lnTo>
                <a:lnTo>
                  <a:pt x="2302091" y="1948180"/>
                </a:lnTo>
                <a:lnTo>
                  <a:pt x="2288437" y="1990961"/>
                </a:lnTo>
                <a:lnTo>
                  <a:pt x="2269925" y="2031319"/>
                </a:lnTo>
                <a:lnTo>
                  <a:pt x="2246902" y="2068905"/>
                </a:lnTo>
                <a:lnTo>
                  <a:pt x="2219717" y="2103373"/>
                </a:lnTo>
                <a:lnTo>
                  <a:pt x="2188717" y="2134373"/>
                </a:lnTo>
                <a:lnTo>
                  <a:pt x="2154249" y="2161558"/>
                </a:lnTo>
                <a:lnTo>
                  <a:pt x="2116663" y="2184581"/>
                </a:lnTo>
                <a:lnTo>
                  <a:pt x="2076305" y="2203093"/>
                </a:lnTo>
                <a:lnTo>
                  <a:pt x="2033524" y="2216747"/>
                </a:lnTo>
                <a:lnTo>
                  <a:pt x="1988668" y="2225194"/>
                </a:lnTo>
                <a:lnTo>
                  <a:pt x="1942084" y="2228088"/>
                </a:lnTo>
                <a:lnTo>
                  <a:pt x="371348" y="2228088"/>
                </a:lnTo>
                <a:lnTo>
                  <a:pt x="324763" y="2225194"/>
                </a:lnTo>
                <a:lnTo>
                  <a:pt x="279907" y="2216747"/>
                </a:lnTo>
                <a:lnTo>
                  <a:pt x="237126" y="2203093"/>
                </a:lnTo>
                <a:lnTo>
                  <a:pt x="196768" y="2184581"/>
                </a:lnTo>
                <a:lnTo>
                  <a:pt x="159182" y="2161558"/>
                </a:lnTo>
                <a:lnTo>
                  <a:pt x="124714" y="2134373"/>
                </a:lnTo>
                <a:lnTo>
                  <a:pt x="93714" y="2103373"/>
                </a:lnTo>
                <a:lnTo>
                  <a:pt x="66529" y="2068905"/>
                </a:lnTo>
                <a:lnTo>
                  <a:pt x="43506" y="2031319"/>
                </a:lnTo>
                <a:lnTo>
                  <a:pt x="24994" y="1990961"/>
                </a:lnTo>
                <a:lnTo>
                  <a:pt x="11340" y="1948180"/>
                </a:lnTo>
                <a:lnTo>
                  <a:pt x="2893" y="1903324"/>
                </a:lnTo>
                <a:lnTo>
                  <a:pt x="0" y="1856739"/>
                </a:lnTo>
                <a:lnTo>
                  <a:pt x="0" y="371348"/>
                </a:lnTo>
                <a:close/>
              </a:path>
            </a:pathLst>
          </a:custGeom>
          <a:ln w="12700">
            <a:solidFill>
              <a:srgbClr val="0473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556118" y="2020570"/>
            <a:ext cx="1816100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25254"/>
                </a:solidFill>
                <a:latin typeface="Arial"/>
                <a:cs typeface="Arial"/>
              </a:rPr>
              <a:t>Initial</a:t>
            </a:r>
            <a:r>
              <a:rPr sz="1800" b="1" spc="-9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25254"/>
                </a:solidFill>
                <a:latin typeface="Arial"/>
                <a:cs typeface="Arial"/>
              </a:rPr>
              <a:t>Value</a:t>
            </a:r>
            <a:r>
              <a:rPr sz="1800" b="1" spc="-7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b="1" spc="-50" dirty="0">
                <a:solidFill>
                  <a:srgbClr val="525254"/>
                </a:solidFill>
                <a:latin typeface="Arial"/>
                <a:cs typeface="Arial"/>
              </a:rPr>
              <a:t>: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Pass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8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initial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value</a:t>
            </a:r>
            <a:r>
              <a:rPr sz="18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25254"/>
                </a:solidFill>
                <a:latin typeface="Arial"/>
                <a:cs typeface="Arial"/>
              </a:rPr>
              <a:t>the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useState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Hook.</a:t>
            </a:r>
            <a:r>
              <a:rPr sz="1800" spc="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25254"/>
                </a:solidFill>
                <a:latin typeface="Arial"/>
                <a:cs typeface="Arial"/>
              </a:rPr>
              <a:t>It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can</a:t>
            </a:r>
            <a:r>
              <a:rPr sz="18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accept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i="1" spc="-10" dirty="0">
                <a:solidFill>
                  <a:srgbClr val="525254"/>
                </a:solidFill>
                <a:latin typeface="Arial"/>
                <a:cs typeface="Arial"/>
              </a:rPr>
              <a:t>string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, </a:t>
            </a:r>
            <a:r>
              <a:rPr sz="1800" i="1" dirty="0">
                <a:solidFill>
                  <a:srgbClr val="525254"/>
                </a:solidFill>
                <a:latin typeface="Arial"/>
                <a:cs typeface="Arial"/>
              </a:rPr>
              <a:t>number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,</a:t>
            </a:r>
            <a:r>
              <a:rPr sz="18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i="1" spc="-10" dirty="0">
                <a:solidFill>
                  <a:srgbClr val="525254"/>
                </a:solidFill>
                <a:latin typeface="Arial"/>
                <a:cs typeface="Arial"/>
              </a:rPr>
              <a:t>array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, </a:t>
            </a:r>
            <a:r>
              <a:rPr sz="1800" i="1" spc="-10" dirty="0">
                <a:solidFill>
                  <a:srgbClr val="525254"/>
                </a:solidFill>
                <a:latin typeface="Arial"/>
                <a:cs typeface="Arial"/>
              </a:rPr>
              <a:t>object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088136" y="3572255"/>
            <a:ext cx="1981200" cy="1492250"/>
          </a:xfrm>
          <a:custGeom>
            <a:avLst/>
            <a:gdLst/>
            <a:ahLst/>
            <a:cxnLst/>
            <a:rect l="l" t="t" r="r" b="b"/>
            <a:pathLst>
              <a:path w="1981200" h="1492250">
                <a:moveTo>
                  <a:pt x="0" y="248666"/>
                </a:moveTo>
                <a:lnTo>
                  <a:pt x="4006" y="203980"/>
                </a:lnTo>
                <a:lnTo>
                  <a:pt x="15556" y="161917"/>
                </a:lnTo>
                <a:lnTo>
                  <a:pt x="33949" y="123180"/>
                </a:lnTo>
                <a:lnTo>
                  <a:pt x="58482" y="88473"/>
                </a:lnTo>
                <a:lnTo>
                  <a:pt x="88452" y="58498"/>
                </a:lnTo>
                <a:lnTo>
                  <a:pt x="123158" y="33960"/>
                </a:lnTo>
                <a:lnTo>
                  <a:pt x="161897" y="15562"/>
                </a:lnTo>
                <a:lnTo>
                  <a:pt x="203967" y="4007"/>
                </a:lnTo>
                <a:lnTo>
                  <a:pt x="248665" y="0"/>
                </a:lnTo>
                <a:lnTo>
                  <a:pt x="1732533" y="0"/>
                </a:lnTo>
                <a:lnTo>
                  <a:pt x="1777219" y="4007"/>
                </a:lnTo>
                <a:lnTo>
                  <a:pt x="1819282" y="15562"/>
                </a:lnTo>
                <a:lnTo>
                  <a:pt x="1858019" y="33960"/>
                </a:lnTo>
                <a:lnTo>
                  <a:pt x="1892726" y="58498"/>
                </a:lnTo>
                <a:lnTo>
                  <a:pt x="1922701" y="88473"/>
                </a:lnTo>
                <a:lnTo>
                  <a:pt x="1947239" y="123180"/>
                </a:lnTo>
                <a:lnTo>
                  <a:pt x="1965637" y="161917"/>
                </a:lnTo>
                <a:lnTo>
                  <a:pt x="1977192" y="203980"/>
                </a:lnTo>
                <a:lnTo>
                  <a:pt x="1981200" y="248666"/>
                </a:lnTo>
                <a:lnTo>
                  <a:pt x="1981200" y="1243330"/>
                </a:lnTo>
                <a:lnTo>
                  <a:pt x="1977192" y="1288015"/>
                </a:lnTo>
                <a:lnTo>
                  <a:pt x="1965637" y="1330078"/>
                </a:lnTo>
                <a:lnTo>
                  <a:pt x="1947239" y="1368815"/>
                </a:lnTo>
                <a:lnTo>
                  <a:pt x="1922701" y="1403522"/>
                </a:lnTo>
                <a:lnTo>
                  <a:pt x="1892726" y="1433497"/>
                </a:lnTo>
                <a:lnTo>
                  <a:pt x="1858019" y="1458035"/>
                </a:lnTo>
                <a:lnTo>
                  <a:pt x="1819282" y="1476433"/>
                </a:lnTo>
                <a:lnTo>
                  <a:pt x="1777219" y="1487988"/>
                </a:lnTo>
                <a:lnTo>
                  <a:pt x="1732533" y="1491996"/>
                </a:lnTo>
                <a:lnTo>
                  <a:pt x="248665" y="1491996"/>
                </a:lnTo>
                <a:lnTo>
                  <a:pt x="203967" y="1487988"/>
                </a:lnTo>
                <a:lnTo>
                  <a:pt x="161897" y="1476433"/>
                </a:lnTo>
                <a:lnTo>
                  <a:pt x="123158" y="1458035"/>
                </a:lnTo>
                <a:lnTo>
                  <a:pt x="88452" y="1433497"/>
                </a:lnTo>
                <a:lnTo>
                  <a:pt x="58482" y="1403522"/>
                </a:lnTo>
                <a:lnTo>
                  <a:pt x="33949" y="1368815"/>
                </a:lnTo>
                <a:lnTo>
                  <a:pt x="15556" y="1330078"/>
                </a:lnTo>
                <a:lnTo>
                  <a:pt x="4006" y="1288015"/>
                </a:lnTo>
                <a:lnTo>
                  <a:pt x="0" y="1243330"/>
                </a:lnTo>
                <a:lnTo>
                  <a:pt x="0" y="248666"/>
                </a:lnTo>
                <a:close/>
              </a:path>
            </a:pathLst>
          </a:custGeom>
          <a:ln w="12700">
            <a:solidFill>
              <a:srgbClr val="0473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259586" y="3614420"/>
            <a:ext cx="163893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25254"/>
                </a:solidFill>
                <a:latin typeface="Arial"/>
                <a:cs typeface="Arial"/>
              </a:rPr>
              <a:t>value</a:t>
            </a:r>
            <a:r>
              <a:rPr sz="1800" b="1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b="1" spc="-50" dirty="0">
                <a:solidFill>
                  <a:srgbClr val="525254"/>
                </a:solidFill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12700" marR="5080" indent="-1270" algn="ctr">
              <a:lnSpc>
                <a:spcPct val="100000"/>
              </a:lnSpc>
            </a:pP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React</a:t>
            </a:r>
            <a:r>
              <a:rPr sz="18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assigns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8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i="1" spc="-10" dirty="0">
                <a:solidFill>
                  <a:srgbClr val="525254"/>
                </a:solidFill>
                <a:latin typeface="Arial"/>
                <a:cs typeface="Arial"/>
              </a:rPr>
              <a:t>current </a:t>
            </a:r>
            <a:r>
              <a:rPr sz="1800" i="1" dirty="0">
                <a:solidFill>
                  <a:srgbClr val="525254"/>
                </a:solidFill>
                <a:latin typeface="Arial"/>
                <a:cs typeface="Arial"/>
              </a:rPr>
              <a:t>value</a:t>
            </a:r>
            <a:r>
              <a:rPr sz="1800" i="1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800" spc="-20" dirty="0">
                <a:solidFill>
                  <a:srgbClr val="525254"/>
                </a:solidFill>
                <a:latin typeface="Arial"/>
                <a:cs typeface="Arial"/>
              </a:rPr>
              <a:t> first 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element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128772" y="3585971"/>
            <a:ext cx="2433955" cy="1493520"/>
          </a:xfrm>
          <a:custGeom>
            <a:avLst/>
            <a:gdLst/>
            <a:ahLst/>
            <a:cxnLst/>
            <a:rect l="l" t="t" r="r" b="b"/>
            <a:pathLst>
              <a:path w="2433954" h="1493520">
                <a:moveTo>
                  <a:pt x="0" y="248919"/>
                </a:moveTo>
                <a:lnTo>
                  <a:pt x="4012" y="204192"/>
                </a:lnTo>
                <a:lnTo>
                  <a:pt x="15580" y="162088"/>
                </a:lnTo>
                <a:lnTo>
                  <a:pt x="33998" y="123312"/>
                </a:lnTo>
                <a:lnTo>
                  <a:pt x="58562" y="88568"/>
                </a:lnTo>
                <a:lnTo>
                  <a:pt x="88568" y="58562"/>
                </a:lnTo>
                <a:lnTo>
                  <a:pt x="123312" y="33998"/>
                </a:lnTo>
                <a:lnTo>
                  <a:pt x="162088" y="15580"/>
                </a:lnTo>
                <a:lnTo>
                  <a:pt x="204192" y="4012"/>
                </a:lnTo>
                <a:lnTo>
                  <a:pt x="248919" y="0"/>
                </a:lnTo>
                <a:lnTo>
                  <a:pt x="2184907" y="0"/>
                </a:lnTo>
                <a:lnTo>
                  <a:pt x="2229635" y="4012"/>
                </a:lnTo>
                <a:lnTo>
                  <a:pt x="2271739" y="15580"/>
                </a:lnTo>
                <a:lnTo>
                  <a:pt x="2310515" y="33998"/>
                </a:lnTo>
                <a:lnTo>
                  <a:pt x="2345259" y="58562"/>
                </a:lnTo>
                <a:lnTo>
                  <a:pt x="2375265" y="88568"/>
                </a:lnTo>
                <a:lnTo>
                  <a:pt x="2399829" y="123312"/>
                </a:lnTo>
                <a:lnTo>
                  <a:pt x="2418247" y="162088"/>
                </a:lnTo>
                <a:lnTo>
                  <a:pt x="2429815" y="204192"/>
                </a:lnTo>
                <a:lnTo>
                  <a:pt x="2433828" y="248919"/>
                </a:lnTo>
                <a:lnTo>
                  <a:pt x="2433828" y="1244600"/>
                </a:lnTo>
                <a:lnTo>
                  <a:pt x="2429815" y="1289327"/>
                </a:lnTo>
                <a:lnTo>
                  <a:pt x="2418247" y="1331431"/>
                </a:lnTo>
                <a:lnTo>
                  <a:pt x="2399829" y="1370207"/>
                </a:lnTo>
                <a:lnTo>
                  <a:pt x="2375265" y="1404951"/>
                </a:lnTo>
                <a:lnTo>
                  <a:pt x="2345259" y="1434957"/>
                </a:lnTo>
                <a:lnTo>
                  <a:pt x="2310515" y="1459521"/>
                </a:lnTo>
                <a:lnTo>
                  <a:pt x="2271739" y="1477939"/>
                </a:lnTo>
                <a:lnTo>
                  <a:pt x="2229635" y="1489507"/>
                </a:lnTo>
                <a:lnTo>
                  <a:pt x="2184907" y="1493520"/>
                </a:lnTo>
                <a:lnTo>
                  <a:pt x="248919" y="1493520"/>
                </a:lnTo>
                <a:lnTo>
                  <a:pt x="204192" y="1489507"/>
                </a:lnTo>
                <a:lnTo>
                  <a:pt x="162088" y="1477939"/>
                </a:lnTo>
                <a:lnTo>
                  <a:pt x="123312" y="1459521"/>
                </a:lnTo>
                <a:lnTo>
                  <a:pt x="88568" y="1434957"/>
                </a:lnTo>
                <a:lnTo>
                  <a:pt x="58562" y="1404951"/>
                </a:lnTo>
                <a:lnTo>
                  <a:pt x="33998" y="1370207"/>
                </a:lnTo>
                <a:lnTo>
                  <a:pt x="15580" y="1331431"/>
                </a:lnTo>
                <a:lnTo>
                  <a:pt x="4012" y="1289327"/>
                </a:lnTo>
                <a:lnTo>
                  <a:pt x="0" y="1244600"/>
                </a:lnTo>
                <a:lnTo>
                  <a:pt x="0" y="248919"/>
                </a:lnTo>
                <a:close/>
              </a:path>
            </a:pathLst>
          </a:custGeom>
          <a:ln w="12700">
            <a:solidFill>
              <a:srgbClr val="0473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337305" y="3766566"/>
            <a:ext cx="201739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749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25254"/>
                </a:solidFill>
                <a:latin typeface="Arial"/>
                <a:cs typeface="Arial"/>
              </a:rPr>
              <a:t>function</a:t>
            </a:r>
            <a:r>
              <a:rPr sz="1800" b="1" spc="-9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b="1" spc="-50" dirty="0">
                <a:solidFill>
                  <a:srgbClr val="525254"/>
                </a:solidFill>
                <a:latin typeface="Arial"/>
                <a:cs typeface="Arial"/>
              </a:rPr>
              <a:t>: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React</a:t>
            </a:r>
            <a:r>
              <a:rPr sz="18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assigns</a:t>
            </a:r>
            <a:r>
              <a:rPr sz="1800" spc="-25" dirty="0">
                <a:solidFill>
                  <a:srgbClr val="525254"/>
                </a:solidFill>
                <a:latin typeface="Arial"/>
                <a:cs typeface="Arial"/>
              </a:rPr>
              <a:t> the </a:t>
            </a:r>
            <a:r>
              <a:rPr sz="1800" i="1" dirty="0">
                <a:solidFill>
                  <a:srgbClr val="525254"/>
                </a:solidFill>
                <a:latin typeface="Arial"/>
                <a:cs typeface="Arial"/>
              </a:rPr>
              <a:t>update</a:t>
            </a:r>
            <a:r>
              <a:rPr sz="1800" i="1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525254"/>
                </a:solidFill>
                <a:latin typeface="Arial"/>
                <a:cs typeface="Arial"/>
              </a:rPr>
              <a:t>function</a:t>
            </a:r>
            <a:r>
              <a:rPr sz="1800" i="1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25254"/>
                </a:solidFill>
                <a:latin typeface="Arial"/>
                <a:cs typeface="Arial"/>
              </a:rPr>
              <a:t>to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8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second</a:t>
            </a:r>
            <a:r>
              <a:rPr sz="18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element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useState()</a:t>
            </a:r>
            <a:r>
              <a:rPr spc="-35" dirty="0"/>
              <a:t> </a:t>
            </a:r>
            <a:r>
              <a:rPr spc="-20" dirty="0"/>
              <a:t>usage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94791" y="1463395"/>
            <a:ext cx="6027420" cy="693420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97485" indent="-184785">
              <a:lnSpc>
                <a:spcPct val="100000"/>
              </a:lnSpc>
              <a:spcBef>
                <a:spcPts val="985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State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updates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may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asynchronous</a:t>
            </a:r>
            <a:endParaRPr sz="145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spcBef>
                <a:spcPts val="885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Multiple</a:t>
            </a:r>
            <a:r>
              <a:rPr sz="145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state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variables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can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be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assigned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inside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functional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component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4791" y="4448936"/>
            <a:ext cx="4021454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97485" indent="-184785">
              <a:lnSpc>
                <a:spcPct val="100000"/>
              </a:lnSpc>
              <a:spcBef>
                <a:spcPts val="110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useState()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only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works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functional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component</a:t>
            </a:r>
            <a:endParaRPr sz="145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2319527"/>
            <a:ext cx="5817108" cy="1795272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1302" y="248158"/>
            <a:ext cx="5885180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Functional</a:t>
            </a:r>
            <a:r>
              <a:rPr spc="-35" dirty="0"/>
              <a:t> </a:t>
            </a:r>
            <a:r>
              <a:rPr dirty="0"/>
              <a:t>Component</a:t>
            </a:r>
            <a:r>
              <a:rPr spc="-55" dirty="0"/>
              <a:t> </a:t>
            </a:r>
            <a:r>
              <a:rPr dirty="0"/>
              <a:t>using</a:t>
            </a:r>
            <a:r>
              <a:rPr spc="-30" dirty="0"/>
              <a:t> </a:t>
            </a:r>
            <a:r>
              <a:rPr dirty="0"/>
              <a:t>useState()</a:t>
            </a:r>
            <a:r>
              <a:rPr spc="-100" dirty="0"/>
              <a:t> </a:t>
            </a:r>
            <a:r>
              <a:rPr dirty="0"/>
              <a:t>-</a:t>
            </a:r>
            <a:r>
              <a:rPr spc="-5" dirty="0"/>
              <a:t> </a:t>
            </a:r>
            <a:r>
              <a:rPr spc="-10" dirty="0"/>
              <a:t>Counter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4277359" y="1650238"/>
            <a:ext cx="4868545" cy="431800"/>
            <a:chOff x="4277359" y="1650238"/>
            <a:chExt cx="4868545" cy="431800"/>
          </a:xfrm>
        </p:grpSpPr>
        <p:sp>
          <p:nvSpPr>
            <p:cNvPr id="6" name="object 6"/>
            <p:cNvSpPr/>
            <p:nvPr/>
          </p:nvSpPr>
          <p:spPr>
            <a:xfrm>
              <a:off x="4283709" y="1656588"/>
              <a:ext cx="4855845" cy="419100"/>
            </a:xfrm>
            <a:custGeom>
              <a:avLst/>
              <a:gdLst/>
              <a:ahLst/>
              <a:cxnLst/>
              <a:rect l="l" t="t" r="r" b="b"/>
              <a:pathLst>
                <a:path w="4855845" h="419100">
                  <a:moveTo>
                    <a:pt x="4855718" y="349250"/>
                  </a:moveTo>
                  <a:lnTo>
                    <a:pt x="1929638" y="349250"/>
                  </a:lnTo>
                  <a:lnTo>
                    <a:pt x="1935122" y="376451"/>
                  </a:lnTo>
                  <a:lnTo>
                    <a:pt x="1950085" y="398653"/>
                  </a:lnTo>
                  <a:lnTo>
                    <a:pt x="1972286" y="413615"/>
                  </a:lnTo>
                  <a:lnTo>
                    <a:pt x="1999488" y="419100"/>
                  </a:lnTo>
                  <a:lnTo>
                    <a:pt x="4785868" y="419100"/>
                  </a:lnTo>
                  <a:lnTo>
                    <a:pt x="4813069" y="413615"/>
                  </a:lnTo>
                  <a:lnTo>
                    <a:pt x="4835270" y="398653"/>
                  </a:lnTo>
                  <a:lnTo>
                    <a:pt x="4850233" y="376451"/>
                  </a:lnTo>
                  <a:lnTo>
                    <a:pt x="4855718" y="349250"/>
                  </a:lnTo>
                  <a:close/>
                </a:path>
                <a:path w="4855845" h="419100">
                  <a:moveTo>
                    <a:pt x="4785868" y="0"/>
                  </a:moveTo>
                  <a:lnTo>
                    <a:pt x="1999488" y="0"/>
                  </a:lnTo>
                  <a:lnTo>
                    <a:pt x="1972286" y="5484"/>
                  </a:lnTo>
                  <a:lnTo>
                    <a:pt x="1950084" y="20447"/>
                  </a:lnTo>
                  <a:lnTo>
                    <a:pt x="1935122" y="42648"/>
                  </a:lnTo>
                  <a:lnTo>
                    <a:pt x="1929638" y="69850"/>
                  </a:lnTo>
                  <a:lnTo>
                    <a:pt x="1929638" y="244475"/>
                  </a:lnTo>
                  <a:lnTo>
                    <a:pt x="0" y="376682"/>
                  </a:lnTo>
                  <a:lnTo>
                    <a:pt x="1929638" y="349250"/>
                  </a:lnTo>
                  <a:lnTo>
                    <a:pt x="4855718" y="349250"/>
                  </a:lnTo>
                  <a:lnTo>
                    <a:pt x="4855718" y="69850"/>
                  </a:lnTo>
                  <a:lnTo>
                    <a:pt x="4850233" y="42648"/>
                  </a:lnTo>
                  <a:lnTo>
                    <a:pt x="4835270" y="20447"/>
                  </a:lnTo>
                  <a:lnTo>
                    <a:pt x="4813069" y="5484"/>
                  </a:lnTo>
                  <a:lnTo>
                    <a:pt x="4785868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83709" y="1656588"/>
              <a:ext cx="4855845" cy="419100"/>
            </a:xfrm>
            <a:custGeom>
              <a:avLst/>
              <a:gdLst/>
              <a:ahLst/>
              <a:cxnLst/>
              <a:rect l="l" t="t" r="r" b="b"/>
              <a:pathLst>
                <a:path w="4855845" h="419100">
                  <a:moveTo>
                    <a:pt x="1929638" y="69850"/>
                  </a:moveTo>
                  <a:lnTo>
                    <a:pt x="1935122" y="42648"/>
                  </a:lnTo>
                  <a:lnTo>
                    <a:pt x="1950085" y="20446"/>
                  </a:lnTo>
                  <a:lnTo>
                    <a:pt x="1972286" y="5484"/>
                  </a:lnTo>
                  <a:lnTo>
                    <a:pt x="1999488" y="0"/>
                  </a:lnTo>
                  <a:lnTo>
                    <a:pt x="2417317" y="0"/>
                  </a:lnTo>
                  <a:lnTo>
                    <a:pt x="3148838" y="0"/>
                  </a:lnTo>
                  <a:lnTo>
                    <a:pt x="4785868" y="0"/>
                  </a:lnTo>
                  <a:lnTo>
                    <a:pt x="4813069" y="5484"/>
                  </a:lnTo>
                  <a:lnTo>
                    <a:pt x="4835270" y="20447"/>
                  </a:lnTo>
                  <a:lnTo>
                    <a:pt x="4850233" y="42648"/>
                  </a:lnTo>
                  <a:lnTo>
                    <a:pt x="4855718" y="69850"/>
                  </a:lnTo>
                  <a:lnTo>
                    <a:pt x="4855718" y="244475"/>
                  </a:lnTo>
                  <a:lnTo>
                    <a:pt x="4855718" y="349250"/>
                  </a:lnTo>
                  <a:lnTo>
                    <a:pt x="4850233" y="376451"/>
                  </a:lnTo>
                  <a:lnTo>
                    <a:pt x="4835270" y="398653"/>
                  </a:lnTo>
                  <a:lnTo>
                    <a:pt x="4813069" y="413615"/>
                  </a:lnTo>
                  <a:lnTo>
                    <a:pt x="4785868" y="419100"/>
                  </a:lnTo>
                  <a:lnTo>
                    <a:pt x="3148838" y="419100"/>
                  </a:lnTo>
                  <a:lnTo>
                    <a:pt x="2417317" y="419100"/>
                  </a:lnTo>
                  <a:lnTo>
                    <a:pt x="1999488" y="419100"/>
                  </a:lnTo>
                  <a:lnTo>
                    <a:pt x="1972286" y="413615"/>
                  </a:lnTo>
                  <a:lnTo>
                    <a:pt x="1950084" y="398652"/>
                  </a:lnTo>
                  <a:lnTo>
                    <a:pt x="1935122" y="376451"/>
                  </a:lnTo>
                  <a:lnTo>
                    <a:pt x="1929638" y="349250"/>
                  </a:lnTo>
                  <a:lnTo>
                    <a:pt x="0" y="376682"/>
                  </a:lnTo>
                  <a:lnTo>
                    <a:pt x="1929638" y="244475"/>
                  </a:lnTo>
                  <a:lnTo>
                    <a:pt x="1929638" y="69850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382892" y="1720342"/>
            <a:ext cx="16205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7B7D81"/>
                </a:solidFill>
                <a:latin typeface="Arial"/>
                <a:cs typeface="Arial"/>
              </a:rPr>
              <a:t>Setting</a:t>
            </a:r>
            <a:r>
              <a:rPr sz="1400" b="1" spc="-60" dirty="0">
                <a:solidFill>
                  <a:srgbClr val="7B7D81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7B7D81"/>
                </a:solidFill>
                <a:latin typeface="Arial"/>
                <a:cs typeface="Arial"/>
              </a:rPr>
              <a:t>Initial</a:t>
            </a:r>
            <a:r>
              <a:rPr sz="1400" b="1" spc="-55" dirty="0">
                <a:solidFill>
                  <a:srgbClr val="7B7D81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7B7D81"/>
                </a:solidFill>
                <a:latin typeface="Arial"/>
                <a:cs typeface="Arial"/>
              </a:rPr>
              <a:t>State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284217" y="2599689"/>
            <a:ext cx="4861560" cy="797560"/>
            <a:chOff x="4284217" y="2599689"/>
            <a:chExt cx="4861560" cy="797560"/>
          </a:xfrm>
        </p:grpSpPr>
        <p:sp>
          <p:nvSpPr>
            <p:cNvPr id="10" name="object 10"/>
            <p:cNvSpPr/>
            <p:nvPr/>
          </p:nvSpPr>
          <p:spPr>
            <a:xfrm>
              <a:off x="4290567" y="2606039"/>
              <a:ext cx="4848860" cy="784860"/>
            </a:xfrm>
            <a:custGeom>
              <a:avLst/>
              <a:gdLst/>
              <a:ahLst/>
              <a:cxnLst/>
              <a:rect l="l" t="t" r="r" b="b"/>
              <a:pathLst>
                <a:path w="4848859" h="784860">
                  <a:moveTo>
                    <a:pt x="4735830" y="0"/>
                  </a:moveTo>
                  <a:lnTo>
                    <a:pt x="2035810" y="0"/>
                  </a:lnTo>
                  <a:lnTo>
                    <a:pt x="1991788" y="8874"/>
                  </a:lnTo>
                  <a:lnTo>
                    <a:pt x="1955863" y="33083"/>
                  </a:lnTo>
                  <a:lnTo>
                    <a:pt x="1931654" y="69008"/>
                  </a:lnTo>
                  <a:lnTo>
                    <a:pt x="1922780" y="113030"/>
                  </a:lnTo>
                  <a:lnTo>
                    <a:pt x="1922780" y="395605"/>
                  </a:lnTo>
                  <a:lnTo>
                    <a:pt x="0" y="784479"/>
                  </a:lnTo>
                  <a:lnTo>
                    <a:pt x="1922780" y="565150"/>
                  </a:lnTo>
                  <a:lnTo>
                    <a:pt x="4848860" y="565150"/>
                  </a:lnTo>
                  <a:lnTo>
                    <a:pt x="4848860" y="113030"/>
                  </a:lnTo>
                  <a:lnTo>
                    <a:pt x="4839985" y="69008"/>
                  </a:lnTo>
                  <a:lnTo>
                    <a:pt x="4815776" y="33083"/>
                  </a:lnTo>
                  <a:lnTo>
                    <a:pt x="4779851" y="8874"/>
                  </a:lnTo>
                  <a:lnTo>
                    <a:pt x="4735830" y="0"/>
                  </a:lnTo>
                  <a:close/>
                </a:path>
                <a:path w="4848859" h="784860">
                  <a:moveTo>
                    <a:pt x="4848860" y="565150"/>
                  </a:moveTo>
                  <a:lnTo>
                    <a:pt x="1922780" y="565150"/>
                  </a:lnTo>
                  <a:lnTo>
                    <a:pt x="1931654" y="609171"/>
                  </a:lnTo>
                  <a:lnTo>
                    <a:pt x="1955863" y="645096"/>
                  </a:lnTo>
                  <a:lnTo>
                    <a:pt x="1991788" y="669305"/>
                  </a:lnTo>
                  <a:lnTo>
                    <a:pt x="2035810" y="678180"/>
                  </a:lnTo>
                  <a:lnTo>
                    <a:pt x="4735830" y="678180"/>
                  </a:lnTo>
                  <a:lnTo>
                    <a:pt x="4779851" y="669305"/>
                  </a:lnTo>
                  <a:lnTo>
                    <a:pt x="4815776" y="645096"/>
                  </a:lnTo>
                  <a:lnTo>
                    <a:pt x="4839985" y="609171"/>
                  </a:lnTo>
                  <a:lnTo>
                    <a:pt x="4848860" y="56515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90567" y="2606039"/>
              <a:ext cx="4848860" cy="784860"/>
            </a:xfrm>
            <a:custGeom>
              <a:avLst/>
              <a:gdLst/>
              <a:ahLst/>
              <a:cxnLst/>
              <a:rect l="l" t="t" r="r" b="b"/>
              <a:pathLst>
                <a:path w="4848859" h="784860">
                  <a:moveTo>
                    <a:pt x="1922780" y="113030"/>
                  </a:moveTo>
                  <a:lnTo>
                    <a:pt x="1931654" y="69008"/>
                  </a:lnTo>
                  <a:lnTo>
                    <a:pt x="1955863" y="33083"/>
                  </a:lnTo>
                  <a:lnTo>
                    <a:pt x="1991788" y="8874"/>
                  </a:lnTo>
                  <a:lnTo>
                    <a:pt x="2035810" y="0"/>
                  </a:lnTo>
                  <a:lnTo>
                    <a:pt x="2410460" y="0"/>
                  </a:lnTo>
                  <a:lnTo>
                    <a:pt x="3141980" y="0"/>
                  </a:lnTo>
                  <a:lnTo>
                    <a:pt x="4735830" y="0"/>
                  </a:lnTo>
                  <a:lnTo>
                    <a:pt x="4779851" y="8874"/>
                  </a:lnTo>
                  <a:lnTo>
                    <a:pt x="4815776" y="33083"/>
                  </a:lnTo>
                  <a:lnTo>
                    <a:pt x="4839985" y="69008"/>
                  </a:lnTo>
                  <a:lnTo>
                    <a:pt x="4848860" y="113030"/>
                  </a:lnTo>
                  <a:lnTo>
                    <a:pt x="4848860" y="395605"/>
                  </a:lnTo>
                  <a:lnTo>
                    <a:pt x="4848860" y="565150"/>
                  </a:lnTo>
                  <a:lnTo>
                    <a:pt x="4839985" y="609171"/>
                  </a:lnTo>
                  <a:lnTo>
                    <a:pt x="4815776" y="645096"/>
                  </a:lnTo>
                  <a:lnTo>
                    <a:pt x="4779851" y="669305"/>
                  </a:lnTo>
                  <a:lnTo>
                    <a:pt x="4735830" y="678180"/>
                  </a:lnTo>
                  <a:lnTo>
                    <a:pt x="3141980" y="678180"/>
                  </a:lnTo>
                  <a:lnTo>
                    <a:pt x="2410460" y="678180"/>
                  </a:lnTo>
                  <a:lnTo>
                    <a:pt x="2035810" y="678180"/>
                  </a:lnTo>
                  <a:lnTo>
                    <a:pt x="1991788" y="669305"/>
                  </a:lnTo>
                  <a:lnTo>
                    <a:pt x="1955863" y="645096"/>
                  </a:lnTo>
                  <a:lnTo>
                    <a:pt x="1931654" y="609171"/>
                  </a:lnTo>
                  <a:lnTo>
                    <a:pt x="1922780" y="565150"/>
                  </a:lnTo>
                  <a:lnTo>
                    <a:pt x="0" y="784479"/>
                  </a:lnTo>
                  <a:lnTo>
                    <a:pt x="1922780" y="395605"/>
                  </a:lnTo>
                  <a:lnTo>
                    <a:pt x="1922780" y="113030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382892" y="2722245"/>
            <a:ext cx="219265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7B7D81"/>
                </a:solidFill>
                <a:latin typeface="Arial"/>
                <a:cs typeface="Arial"/>
              </a:rPr>
              <a:t>Changing</a:t>
            </a:r>
            <a:r>
              <a:rPr sz="1400" b="1" spc="-45" dirty="0">
                <a:solidFill>
                  <a:srgbClr val="7B7D81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7B7D81"/>
                </a:solidFill>
                <a:latin typeface="Arial"/>
                <a:cs typeface="Arial"/>
              </a:rPr>
              <a:t>State</a:t>
            </a:r>
            <a:r>
              <a:rPr sz="1400" b="1" spc="-45" dirty="0">
                <a:solidFill>
                  <a:srgbClr val="7B7D81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7B7D81"/>
                </a:solidFill>
                <a:latin typeface="Arial"/>
                <a:cs typeface="Arial"/>
              </a:rPr>
              <a:t>with</a:t>
            </a:r>
            <a:r>
              <a:rPr sz="1400" b="1" spc="-65" dirty="0">
                <a:solidFill>
                  <a:srgbClr val="7B7D81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7B7D81"/>
                </a:solidFill>
                <a:latin typeface="Arial"/>
                <a:cs typeface="Arial"/>
              </a:rPr>
              <a:t>state method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434078" y="4850638"/>
            <a:ext cx="4711700" cy="533400"/>
            <a:chOff x="4434078" y="4850638"/>
            <a:chExt cx="4711700" cy="533400"/>
          </a:xfrm>
        </p:grpSpPr>
        <p:sp>
          <p:nvSpPr>
            <p:cNvPr id="14" name="object 14"/>
            <p:cNvSpPr/>
            <p:nvPr/>
          </p:nvSpPr>
          <p:spPr>
            <a:xfrm>
              <a:off x="4440428" y="4856988"/>
              <a:ext cx="4699000" cy="520700"/>
            </a:xfrm>
            <a:custGeom>
              <a:avLst/>
              <a:gdLst/>
              <a:ahLst/>
              <a:cxnLst/>
              <a:rect l="l" t="t" r="r" b="b"/>
              <a:pathLst>
                <a:path w="4699000" h="520700">
                  <a:moveTo>
                    <a:pt x="4619498" y="0"/>
                  </a:moveTo>
                  <a:lnTo>
                    <a:pt x="1815846" y="0"/>
                  </a:lnTo>
                  <a:lnTo>
                    <a:pt x="1784885" y="6242"/>
                  </a:lnTo>
                  <a:lnTo>
                    <a:pt x="1759616" y="23272"/>
                  </a:lnTo>
                  <a:lnTo>
                    <a:pt x="1742586" y="48541"/>
                  </a:lnTo>
                  <a:lnTo>
                    <a:pt x="1736344" y="79501"/>
                  </a:lnTo>
                  <a:lnTo>
                    <a:pt x="1736344" y="278256"/>
                  </a:lnTo>
                  <a:lnTo>
                    <a:pt x="0" y="520319"/>
                  </a:lnTo>
                  <a:lnTo>
                    <a:pt x="1736344" y="397509"/>
                  </a:lnTo>
                  <a:lnTo>
                    <a:pt x="4699000" y="397509"/>
                  </a:lnTo>
                  <a:lnTo>
                    <a:pt x="4699000" y="79501"/>
                  </a:lnTo>
                  <a:lnTo>
                    <a:pt x="4692757" y="48541"/>
                  </a:lnTo>
                  <a:lnTo>
                    <a:pt x="4675727" y="23272"/>
                  </a:lnTo>
                  <a:lnTo>
                    <a:pt x="4650458" y="6242"/>
                  </a:lnTo>
                  <a:lnTo>
                    <a:pt x="4619498" y="0"/>
                  </a:lnTo>
                  <a:close/>
                </a:path>
                <a:path w="4699000" h="520700">
                  <a:moveTo>
                    <a:pt x="4699000" y="397509"/>
                  </a:moveTo>
                  <a:lnTo>
                    <a:pt x="1736344" y="397509"/>
                  </a:lnTo>
                  <a:lnTo>
                    <a:pt x="1742586" y="428470"/>
                  </a:lnTo>
                  <a:lnTo>
                    <a:pt x="1759616" y="453739"/>
                  </a:lnTo>
                  <a:lnTo>
                    <a:pt x="1784885" y="470769"/>
                  </a:lnTo>
                  <a:lnTo>
                    <a:pt x="1815846" y="477012"/>
                  </a:lnTo>
                  <a:lnTo>
                    <a:pt x="4619498" y="477012"/>
                  </a:lnTo>
                  <a:lnTo>
                    <a:pt x="4650458" y="470769"/>
                  </a:lnTo>
                  <a:lnTo>
                    <a:pt x="4675727" y="453739"/>
                  </a:lnTo>
                  <a:lnTo>
                    <a:pt x="4692757" y="428470"/>
                  </a:lnTo>
                  <a:lnTo>
                    <a:pt x="4699000" y="397509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40428" y="4856988"/>
              <a:ext cx="4699000" cy="520700"/>
            </a:xfrm>
            <a:custGeom>
              <a:avLst/>
              <a:gdLst/>
              <a:ahLst/>
              <a:cxnLst/>
              <a:rect l="l" t="t" r="r" b="b"/>
              <a:pathLst>
                <a:path w="4699000" h="520700">
                  <a:moveTo>
                    <a:pt x="1736344" y="79501"/>
                  </a:moveTo>
                  <a:lnTo>
                    <a:pt x="1742586" y="48541"/>
                  </a:lnTo>
                  <a:lnTo>
                    <a:pt x="1759616" y="23272"/>
                  </a:lnTo>
                  <a:lnTo>
                    <a:pt x="1784885" y="6242"/>
                  </a:lnTo>
                  <a:lnTo>
                    <a:pt x="1815846" y="0"/>
                  </a:lnTo>
                  <a:lnTo>
                    <a:pt x="2230120" y="0"/>
                  </a:lnTo>
                  <a:lnTo>
                    <a:pt x="2970783" y="0"/>
                  </a:lnTo>
                  <a:lnTo>
                    <a:pt x="4619498" y="0"/>
                  </a:lnTo>
                  <a:lnTo>
                    <a:pt x="4650458" y="6242"/>
                  </a:lnTo>
                  <a:lnTo>
                    <a:pt x="4675727" y="23272"/>
                  </a:lnTo>
                  <a:lnTo>
                    <a:pt x="4692757" y="48541"/>
                  </a:lnTo>
                  <a:lnTo>
                    <a:pt x="4699000" y="79501"/>
                  </a:lnTo>
                  <a:lnTo>
                    <a:pt x="4699000" y="278256"/>
                  </a:lnTo>
                  <a:lnTo>
                    <a:pt x="4699000" y="397509"/>
                  </a:lnTo>
                  <a:lnTo>
                    <a:pt x="4692757" y="428470"/>
                  </a:lnTo>
                  <a:lnTo>
                    <a:pt x="4675727" y="453739"/>
                  </a:lnTo>
                  <a:lnTo>
                    <a:pt x="4650458" y="470769"/>
                  </a:lnTo>
                  <a:lnTo>
                    <a:pt x="4619498" y="477012"/>
                  </a:lnTo>
                  <a:lnTo>
                    <a:pt x="2970783" y="477012"/>
                  </a:lnTo>
                  <a:lnTo>
                    <a:pt x="2230120" y="477012"/>
                  </a:lnTo>
                  <a:lnTo>
                    <a:pt x="1815846" y="477012"/>
                  </a:lnTo>
                  <a:lnTo>
                    <a:pt x="1784885" y="470769"/>
                  </a:lnTo>
                  <a:lnTo>
                    <a:pt x="1759616" y="453739"/>
                  </a:lnTo>
                  <a:lnTo>
                    <a:pt x="1742586" y="428470"/>
                  </a:lnTo>
                  <a:lnTo>
                    <a:pt x="1736344" y="397509"/>
                  </a:lnTo>
                  <a:lnTo>
                    <a:pt x="0" y="520319"/>
                  </a:lnTo>
                  <a:lnTo>
                    <a:pt x="1736344" y="278256"/>
                  </a:lnTo>
                  <a:lnTo>
                    <a:pt x="1736344" y="79501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293358" y="4949190"/>
            <a:ext cx="22186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7B7D81"/>
                </a:solidFill>
                <a:latin typeface="Arial"/>
                <a:cs typeface="Arial"/>
              </a:rPr>
              <a:t>Using</a:t>
            </a:r>
            <a:r>
              <a:rPr sz="1400" b="1" spc="-35" dirty="0">
                <a:solidFill>
                  <a:srgbClr val="7B7D81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7B7D81"/>
                </a:solidFill>
                <a:latin typeface="Arial"/>
                <a:cs typeface="Arial"/>
              </a:rPr>
              <a:t>value</a:t>
            </a:r>
            <a:r>
              <a:rPr sz="1400" b="1" spc="-30" dirty="0">
                <a:solidFill>
                  <a:srgbClr val="7B7D81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7B7D81"/>
                </a:solidFill>
                <a:latin typeface="Arial"/>
                <a:cs typeface="Arial"/>
              </a:rPr>
              <a:t>with</a:t>
            </a:r>
            <a:r>
              <a:rPr sz="1400" b="1" spc="-60" dirty="0">
                <a:solidFill>
                  <a:srgbClr val="7B7D81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7B7D81"/>
                </a:solidFill>
                <a:latin typeface="Arial"/>
                <a:cs typeface="Arial"/>
              </a:rPr>
              <a:t>{}</a:t>
            </a:r>
            <a:r>
              <a:rPr sz="1400" b="1" spc="-15" dirty="0">
                <a:solidFill>
                  <a:srgbClr val="7B7D81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7B7D81"/>
                </a:solidFill>
                <a:latin typeface="Arial"/>
                <a:cs typeface="Arial"/>
              </a:rPr>
              <a:t>syntax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4611" y="1142998"/>
            <a:ext cx="4856988" cy="5663182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React</a:t>
            </a:r>
            <a:r>
              <a:rPr spc="-25" dirty="0"/>
              <a:t> </a:t>
            </a:r>
            <a:r>
              <a:rPr dirty="0"/>
              <a:t>component</a:t>
            </a:r>
            <a:r>
              <a:rPr spc="-50" dirty="0"/>
              <a:t> </a:t>
            </a:r>
            <a:r>
              <a:rPr dirty="0"/>
              <a:t>lifecycle</a:t>
            </a:r>
            <a:r>
              <a:rPr spc="-20" dirty="0"/>
              <a:t> </a:t>
            </a:r>
            <a:r>
              <a:rPr spc="-10" dirty="0"/>
              <a:t>methods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94791" y="1463395"/>
            <a:ext cx="8778875" cy="4372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6850" marR="5080" indent="-184785">
              <a:lnSpc>
                <a:spcPct val="151000"/>
              </a:lnSpc>
              <a:spcBef>
                <a:spcPts val="95"/>
              </a:spcBef>
              <a:buChar char="•"/>
              <a:tabLst>
                <a:tab pos="198120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Every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react component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has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lifecycle</a:t>
            </a:r>
            <a:r>
              <a:rPr sz="1450" spc="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associated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with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it.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component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goes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from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creation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state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50" dirty="0">
                <a:solidFill>
                  <a:srgbClr val="525254"/>
                </a:solidFill>
                <a:latin typeface="Arial"/>
                <a:cs typeface="Arial"/>
              </a:rPr>
              <a:t>a 	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destruction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state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everything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between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525254"/>
              </a:buClr>
              <a:buFont typeface="Arial"/>
              <a:buChar char="•"/>
            </a:pP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5"/>
              </a:spcBef>
              <a:buClr>
                <a:srgbClr val="525254"/>
              </a:buClr>
              <a:buFont typeface="Arial"/>
              <a:buChar char="•"/>
            </a:pPr>
            <a:endParaRPr sz="1450">
              <a:latin typeface="Arial"/>
              <a:cs typeface="Arial"/>
            </a:endParaRPr>
          </a:p>
          <a:p>
            <a:pPr marL="196850" indent="-184150">
              <a:lnSpc>
                <a:spcPct val="100000"/>
              </a:lnSpc>
              <a:buChar char="•"/>
              <a:tabLst>
                <a:tab pos="196850" algn="l"/>
              </a:tabLst>
            </a:pPr>
            <a:r>
              <a:rPr sz="1450" spc="-65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5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put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it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other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words,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during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component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lifecycle,</a:t>
            </a:r>
            <a:r>
              <a:rPr sz="1450" spc="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react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components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gets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mounted</a:t>
            </a:r>
            <a:r>
              <a:rPr sz="145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DOM,</a:t>
            </a:r>
            <a:endParaRPr sz="1450">
              <a:latin typeface="Arial"/>
              <a:cs typeface="Arial"/>
            </a:endParaRPr>
          </a:p>
          <a:p>
            <a:pPr marL="198120">
              <a:lnSpc>
                <a:spcPct val="100000"/>
              </a:lnSpc>
              <a:spcBef>
                <a:spcPts val="890"/>
              </a:spcBef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then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goes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through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updating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phase,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finally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gets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unmounted</a:t>
            </a:r>
            <a:r>
              <a:rPr sz="145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from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 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DOM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60"/>
              </a:spcBef>
            </a:pPr>
            <a:endParaRPr sz="1450">
              <a:latin typeface="Arial"/>
              <a:cs typeface="Arial"/>
            </a:endParaRPr>
          </a:p>
          <a:p>
            <a:pPr marL="196850" marR="306705" indent="-184785">
              <a:lnSpc>
                <a:spcPct val="151700"/>
              </a:lnSpc>
              <a:buChar char="•"/>
              <a:tabLst>
                <a:tab pos="198120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During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this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lifecycle,</a:t>
            </a:r>
            <a:r>
              <a:rPr sz="1450" spc="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various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events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could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happen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react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provides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certain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methods/hooks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hook 	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into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lifecycle</a:t>
            </a:r>
            <a:r>
              <a:rPr sz="1450" spc="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event and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add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some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custom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behaviour.</a:t>
            </a:r>
            <a:r>
              <a:rPr sz="145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These</a:t>
            </a:r>
            <a:r>
              <a:rPr sz="145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are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called</a:t>
            </a:r>
            <a:r>
              <a:rPr sz="1450" spc="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b="1" dirty="0">
                <a:solidFill>
                  <a:srgbClr val="525254"/>
                </a:solidFill>
                <a:latin typeface="Arial"/>
                <a:cs typeface="Arial"/>
              </a:rPr>
              <a:t>lifecycle</a:t>
            </a:r>
            <a:r>
              <a:rPr sz="1450" b="1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b="1" spc="-10" dirty="0">
                <a:solidFill>
                  <a:srgbClr val="525254"/>
                </a:solidFill>
                <a:latin typeface="Arial"/>
                <a:cs typeface="Arial"/>
              </a:rPr>
              <a:t>methods/hooks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75"/>
              </a:spcBef>
              <a:buClr>
                <a:srgbClr val="525254"/>
              </a:buClr>
              <a:buFont typeface="Arial"/>
              <a:buChar char="•"/>
            </a:pPr>
            <a:endParaRPr sz="1450">
              <a:latin typeface="Arial"/>
              <a:cs typeface="Arial"/>
            </a:endParaRPr>
          </a:p>
          <a:p>
            <a:pPr marL="196850" marR="395605" indent="-184785">
              <a:lnSpc>
                <a:spcPct val="151000"/>
              </a:lnSpc>
              <a:buChar char="•"/>
              <a:tabLst>
                <a:tab pos="198120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After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React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16.8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release,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Hooks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have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eliminated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lot of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boilerplate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code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which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was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required</a:t>
            </a:r>
            <a:r>
              <a:rPr sz="145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Class 	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Components</a:t>
            </a:r>
            <a:r>
              <a:rPr sz="145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made</a:t>
            </a:r>
            <a:r>
              <a:rPr sz="145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lifecycle</a:t>
            </a:r>
            <a:r>
              <a:rPr sz="1450" spc="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management</a:t>
            </a:r>
            <a:r>
              <a:rPr sz="145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less complicated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for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developers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525254"/>
              </a:buClr>
              <a:buFont typeface="Arial"/>
              <a:buChar char="•"/>
            </a:pP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5"/>
              </a:spcBef>
              <a:buClr>
                <a:srgbClr val="525254"/>
              </a:buClr>
              <a:buFont typeface="Arial"/>
              <a:buChar char="•"/>
            </a:pPr>
            <a:endParaRPr sz="145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Hooks are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used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functional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components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Interactive</a:t>
            </a:r>
            <a:r>
              <a:rPr spc="-30" dirty="0"/>
              <a:t> </a:t>
            </a:r>
            <a:r>
              <a:rPr dirty="0"/>
              <a:t>components</a:t>
            </a:r>
            <a:r>
              <a:rPr spc="-100" dirty="0"/>
              <a:t> </a:t>
            </a:r>
            <a:r>
              <a:rPr dirty="0"/>
              <a:t>–</a:t>
            </a:r>
            <a:r>
              <a:rPr spc="-40" dirty="0"/>
              <a:t> </a:t>
            </a:r>
            <a:r>
              <a:rPr dirty="0"/>
              <a:t>Event</a:t>
            </a:r>
            <a:r>
              <a:rPr spc="-30" dirty="0"/>
              <a:t> </a:t>
            </a:r>
            <a:r>
              <a:rPr spc="-10" dirty="0"/>
              <a:t>handling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0700" y="1051661"/>
            <a:ext cx="8147684" cy="2031364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97485" indent="-184785">
              <a:lnSpc>
                <a:spcPct val="100000"/>
              </a:lnSpc>
              <a:spcBef>
                <a:spcPts val="985"/>
              </a:spcBef>
              <a:buChar char="•"/>
              <a:tabLst>
                <a:tab pos="197485" algn="l"/>
              </a:tabLst>
            </a:pPr>
            <a:r>
              <a:rPr sz="1450" spc="-65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5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make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components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more</a:t>
            </a:r>
            <a:r>
              <a:rPr sz="145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interactive,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with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user input,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we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need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handle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events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components</a:t>
            </a:r>
            <a:endParaRPr sz="1450">
              <a:latin typeface="Arial"/>
              <a:cs typeface="Arial"/>
            </a:endParaRPr>
          </a:p>
          <a:p>
            <a:pPr marL="196850" marR="199390" indent="-184785">
              <a:lnSpc>
                <a:spcPts val="2640"/>
              </a:lnSpc>
              <a:spcBef>
                <a:spcPts val="225"/>
              </a:spcBef>
              <a:buChar char="•"/>
              <a:tabLst>
                <a:tab pos="198120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Handling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events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with</a:t>
            </a:r>
            <a:r>
              <a:rPr sz="1450" spc="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React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elements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very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similar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handling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events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on DOM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elements.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But 	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there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are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some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syntactic</a:t>
            </a:r>
            <a:r>
              <a:rPr sz="1450" spc="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differences</a:t>
            </a:r>
            <a:endParaRPr sz="145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spcBef>
                <a:spcPts val="650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React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events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are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named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using camelCase, rather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than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lowercase.</a:t>
            </a:r>
            <a:endParaRPr sz="1450">
              <a:latin typeface="Arial"/>
              <a:cs typeface="Arial"/>
            </a:endParaRPr>
          </a:p>
          <a:p>
            <a:pPr marL="196850" marR="1012825" indent="-184785">
              <a:lnSpc>
                <a:spcPts val="2640"/>
              </a:lnSpc>
              <a:spcBef>
                <a:spcPts val="95"/>
              </a:spcBef>
              <a:buChar char="•"/>
              <a:tabLst>
                <a:tab pos="198120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With</a:t>
            </a:r>
            <a:r>
              <a:rPr sz="145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JSX you</a:t>
            </a:r>
            <a:r>
              <a:rPr sz="1450" spc="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pass a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function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as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event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handler,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rather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than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string.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functional 	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component,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b="1" i="1" dirty="0">
                <a:solidFill>
                  <a:srgbClr val="525254"/>
                </a:solidFill>
                <a:latin typeface="Arial"/>
                <a:cs typeface="Arial"/>
              </a:rPr>
              <a:t>this</a:t>
            </a:r>
            <a:r>
              <a:rPr sz="1450" b="1" i="1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keyword</a:t>
            </a:r>
            <a:r>
              <a:rPr sz="1450" spc="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not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required.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02736" y="3453394"/>
            <a:ext cx="7160895" cy="1969135"/>
            <a:chOff x="902736" y="3453394"/>
            <a:chExt cx="7160895" cy="196913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2736" y="3453394"/>
              <a:ext cx="3141565" cy="196884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585845" y="3581523"/>
              <a:ext cx="4471670" cy="1490345"/>
            </a:xfrm>
            <a:custGeom>
              <a:avLst/>
              <a:gdLst/>
              <a:ahLst/>
              <a:cxnLst/>
              <a:rect l="l" t="t" r="r" b="b"/>
              <a:pathLst>
                <a:path w="4471670" h="1490345">
                  <a:moveTo>
                    <a:pt x="3097471" y="0"/>
                  </a:moveTo>
                  <a:lnTo>
                    <a:pt x="3037291" y="137"/>
                  </a:lnTo>
                  <a:lnTo>
                    <a:pt x="2976626" y="1654"/>
                  </a:lnTo>
                  <a:lnTo>
                    <a:pt x="2914512" y="4632"/>
                  </a:lnTo>
                  <a:lnTo>
                    <a:pt x="2853278" y="9014"/>
                  </a:lnTo>
                  <a:lnTo>
                    <a:pt x="2792977" y="14767"/>
                  </a:lnTo>
                  <a:lnTo>
                    <a:pt x="2733660" y="21860"/>
                  </a:lnTo>
                  <a:lnTo>
                    <a:pt x="2675382" y="30259"/>
                  </a:lnTo>
                  <a:lnTo>
                    <a:pt x="2618195" y="39933"/>
                  </a:lnTo>
                  <a:lnTo>
                    <a:pt x="2562152" y="50849"/>
                  </a:lnTo>
                  <a:lnTo>
                    <a:pt x="2507305" y="62975"/>
                  </a:lnTo>
                  <a:lnTo>
                    <a:pt x="2453709" y="76279"/>
                  </a:lnTo>
                  <a:lnTo>
                    <a:pt x="2401414" y="90728"/>
                  </a:lnTo>
                  <a:lnTo>
                    <a:pt x="2350476" y="106290"/>
                  </a:lnTo>
                  <a:lnTo>
                    <a:pt x="2300946" y="122933"/>
                  </a:lnTo>
                  <a:lnTo>
                    <a:pt x="2252877" y="140625"/>
                  </a:lnTo>
                  <a:lnTo>
                    <a:pt x="2206322" y="159332"/>
                  </a:lnTo>
                  <a:lnTo>
                    <a:pt x="2161334" y="179024"/>
                  </a:lnTo>
                  <a:lnTo>
                    <a:pt x="2117967" y="199667"/>
                  </a:lnTo>
                  <a:lnTo>
                    <a:pt x="2076272" y="221229"/>
                  </a:lnTo>
                  <a:lnTo>
                    <a:pt x="2036303" y="243678"/>
                  </a:lnTo>
                  <a:lnTo>
                    <a:pt x="1998112" y="266982"/>
                  </a:lnTo>
                  <a:lnTo>
                    <a:pt x="1961753" y="291109"/>
                  </a:lnTo>
                  <a:lnTo>
                    <a:pt x="1927279" y="316025"/>
                  </a:lnTo>
                  <a:lnTo>
                    <a:pt x="1894742" y="341700"/>
                  </a:lnTo>
                  <a:lnTo>
                    <a:pt x="1864195" y="368099"/>
                  </a:lnTo>
                  <a:lnTo>
                    <a:pt x="1835691" y="395192"/>
                  </a:lnTo>
                  <a:lnTo>
                    <a:pt x="1809283" y="422946"/>
                  </a:lnTo>
                  <a:lnTo>
                    <a:pt x="1762967" y="480307"/>
                  </a:lnTo>
                  <a:lnTo>
                    <a:pt x="1725669" y="539924"/>
                  </a:lnTo>
                  <a:lnTo>
                    <a:pt x="1697814" y="601539"/>
                  </a:lnTo>
                  <a:lnTo>
                    <a:pt x="1679823" y="664893"/>
                  </a:lnTo>
                  <a:lnTo>
                    <a:pt x="1672121" y="729728"/>
                  </a:lnTo>
                  <a:lnTo>
                    <a:pt x="1672260" y="762620"/>
                  </a:lnTo>
                  <a:lnTo>
                    <a:pt x="1675129" y="795785"/>
                  </a:lnTo>
                  <a:lnTo>
                    <a:pt x="0" y="1180214"/>
                  </a:lnTo>
                  <a:lnTo>
                    <a:pt x="1812543" y="1070613"/>
                  </a:lnTo>
                  <a:lnTo>
                    <a:pt x="1838407" y="1097581"/>
                  </a:lnTo>
                  <a:lnTo>
                    <a:pt x="1866127" y="1123812"/>
                  </a:lnTo>
                  <a:lnTo>
                    <a:pt x="1895645" y="1149288"/>
                  </a:lnTo>
                  <a:lnTo>
                    <a:pt x="1926906" y="1173992"/>
                  </a:lnTo>
                  <a:lnTo>
                    <a:pt x="1959854" y="1197908"/>
                  </a:lnTo>
                  <a:lnTo>
                    <a:pt x="1994432" y="1221017"/>
                  </a:lnTo>
                  <a:lnTo>
                    <a:pt x="2030583" y="1243302"/>
                  </a:lnTo>
                  <a:lnTo>
                    <a:pt x="2068252" y="1264746"/>
                  </a:lnTo>
                  <a:lnTo>
                    <a:pt x="2107383" y="1285332"/>
                  </a:lnTo>
                  <a:lnTo>
                    <a:pt x="2147918" y="1305041"/>
                  </a:lnTo>
                  <a:lnTo>
                    <a:pt x="2189801" y="1323858"/>
                  </a:lnTo>
                  <a:lnTo>
                    <a:pt x="2232976" y="1341763"/>
                  </a:lnTo>
                  <a:lnTo>
                    <a:pt x="2277388" y="1358741"/>
                  </a:lnTo>
                  <a:lnTo>
                    <a:pt x="2322979" y="1374774"/>
                  </a:lnTo>
                  <a:lnTo>
                    <a:pt x="2369692" y="1389844"/>
                  </a:lnTo>
                  <a:lnTo>
                    <a:pt x="2417473" y="1403933"/>
                  </a:lnTo>
                  <a:lnTo>
                    <a:pt x="2466264" y="1417026"/>
                  </a:lnTo>
                  <a:lnTo>
                    <a:pt x="2516010" y="1429104"/>
                  </a:lnTo>
                  <a:lnTo>
                    <a:pt x="2566653" y="1440149"/>
                  </a:lnTo>
                  <a:lnTo>
                    <a:pt x="2618137" y="1450146"/>
                  </a:lnTo>
                  <a:lnTo>
                    <a:pt x="2670407" y="1459075"/>
                  </a:lnTo>
                  <a:lnTo>
                    <a:pt x="2723406" y="1466920"/>
                  </a:lnTo>
                  <a:lnTo>
                    <a:pt x="2777077" y="1473664"/>
                  </a:lnTo>
                  <a:lnTo>
                    <a:pt x="2831364" y="1479289"/>
                  </a:lnTo>
                  <a:lnTo>
                    <a:pt x="2886211" y="1483778"/>
                  </a:lnTo>
                  <a:lnTo>
                    <a:pt x="2941561" y="1487113"/>
                  </a:lnTo>
                  <a:lnTo>
                    <a:pt x="2997359" y="1489277"/>
                  </a:lnTo>
                  <a:lnTo>
                    <a:pt x="3053547" y="1490253"/>
                  </a:lnTo>
                  <a:lnTo>
                    <a:pt x="3110070" y="1490023"/>
                  </a:lnTo>
                  <a:lnTo>
                    <a:pt x="3166872" y="1488570"/>
                  </a:lnTo>
                  <a:lnTo>
                    <a:pt x="3228985" y="1485592"/>
                  </a:lnTo>
                  <a:lnTo>
                    <a:pt x="3290219" y="1481210"/>
                  </a:lnTo>
                  <a:lnTo>
                    <a:pt x="3350520" y="1475457"/>
                  </a:lnTo>
                  <a:lnTo>
                    <a:pt x="3409837" y="1468365"/>
                  </a:lnTo>
                  <a:lnTo>
                    <a:pt x="3468115" y="1459965"/>
                  </a:lnTo>
                  <a:lnTo>
                    <a:pt x="3525302" y="1450292"/>
                  </a:lnTo>
                  <a:lnTo>
                    <a:pt x="3581345" y="1439375"/>
                  </a:lnTo>
                  <a:lnTo>
                    <a:pt x="3636192" y="1427249"/>
                  </a:lnTo>
                  <a:lnTo>
                    <a:pt x="3689788" y="1413946"/>
                  </a:lnTo>
                  <a:lnTo>
                    <a:pt x="3742083" y="1399496"/>
                  </a:lnTo>
                  <a:lnTo>
                    <a:pt x="3793021" y="1383934"/>
                  </a:lnTo>
                  <a:lnTo>
                    <a:pt x="3842551" y="1367291"/>
                  </a:lnTo>
                  <a:lnTo>
                    <a:pt x="3890620" y="1349600"/>
                  </a:lnTo>
                  <a:lnTo>
                    <a:pt x="3937175" y="1330892"/>
                  </a:lnTo>
                  <a:lnTo>
                    <a:pt x="3982163" y="1311201"/>
                  </a:lnTo>
                  <a:lnTo>
                    <a:pt x="4025530" y="1290558"/>
                  </a:lnTo>
                  <a:lnTo>
                    <a:pt x="4067225" y="1268995"/>
                  </a:lnTo>
                  <a:lnTo>
                    <a:pt x="4107194" y="1246546"/>
                  </a:lnTo>
                  <a:lnTo>
                    <a:pt x="4145385" y="1223242"/>
                  </a:lnTo>
                  <a:lnTo>
                    <a:pt x="4181744" y="1199116"/>
                  </a:lnTo>
                  <a:lnTo>
                    <a:pt x="4216218" y="1174199"/>
                  </a:lnTo>
                  <a:lnTo>
                    <a:pt x="4248755" y="1148525"/>
                  </a:lnTo>
                  <a:lnTo>
                    <a:pt x="4279302" y="1122125"/>
                  </a:lnTo>
                  <a:lnTo>
                    <a:pt x="4307806" y="1095032"/>
                  </a:lnTo>
                  <a:lnTo>
                    <a:pt x="4334214" y="1067278"/>
                  </a:lnTo>
                  <a:lnTo>
                    <a:pt x="4380530" y="1009917"/>
                  </a:lnTo>
                  <a:lnTo>
                    <a:pt x="4417828" y="950300"/>
                  </a:lnTo>
                  <a:lnTo>
                    <a:pt x="4445683" y="888685"/>
                  </a:lnTo>
                  <a:lnTo>
                    <a:pt x="4463674" y="825331"/>
                  </a:lnTo>
                  <a:lnTo>
                    <a:pt x="4471376" y="760496"/>
                  </a:lnTo>
                  <a:lnTo>
                    <a:pt x="4471237" y="727605"/>
                  </a:lnTo>
                  <a:lnTo>
                    <a:pt x="4462948" y="662237"/>
                  </a:lnTo>
                  <a:lnTo>
                    <a:pt x="4444662" y="599187"/>
                  </a:lnTo>
                  <a:lnTo>
                    <a:pt x="4416820" y="538117"/>
                  </a:lnTo>
                  <a:lnTo>
                    <a:pt x="4379872" y="479235"/>
                  </a:lnTo>
                  <a:lnTo>
                    <a:pt x="4334264" y="422749"/>
                  </a:lnTo>
                  <a:lnTo>
                    <a:pt x="4280444" y="368868"/>
                  </a:lnTo>
                  <a:lnTo>
                    <a:pt x="4250595" y="342969"/>
                  </a:lnTo>
                  <a:lnTo>
                    <a:pt x="4218861" y="317799"/>
                  </a:lnTo>
                  <a:lnTo>
                    <a:pt x="4185298" y="293384"/>
                  </a:lnTo>
                  <a:lnTo>
                    <a:pt x="4149962" y="269751"/>
                  </a:lnTo>
                  <a:lnTo>
                    <a:pt x="4112909" y="246925"/>
                  </a:lnTo>
                  <a:lnTo>
                    <a:pt x="4074194" y="224932"/>
                  </a:lnTo>
                  <a:lnTo>
                    <a:pt x="4033875" y="203798"/>
                  </a:lnTo>
                  <a:lnTo>
                    <a:pt x="3992006" y="183550"/>
                  </a:lnTo>
                  <a:lnTo>
                    <a:pt x="3948645" y="164213"/>
                  </a:lnTo>
                  <a:lnTo>
                    <a:pt x="3903846" y="145813"/>
                  </a:lnTo>
                  <a:lnTo>
                    <a:pt x="3857666" y="128377"/>
                  </a:lnTo>
                  <a:lnTo>
                    <a:pt x="3810161" y="111930"/>
                  </a:lnTo>
                  <a:lnTo>
                    <a:pt x="3761387" y="96499"/>
                  </a:lnTo>
                  <a:lnTo>
                    <a:pt x="3711399" y="82109"/>
                  </a:lnTo>
                  <a:lnTo>
                    <a:pt x="3660254" y="68787"/>
                  </a:lnTo>
                  <a:lnTo>
                    <a:pt x="3608008" y="56558"/>
                  </a:lnTo>
                  <a:lnTo>
                    <a:pt x="3554717" y="45449"/>
                  </a:lnTo>
                  <a:lnTo>
                    <a:pt x="3500436" y="35485"/>
                  </a:lnTo>
                  <a:lnTo>
                    <a:pt x="3445222" y="26692"/>
                  </a:lnTo>
                  <a:lnTo>
                    <a:pt x="3389130" y="19098"/>
                  </a:lnTo>
                  <a:lnTo>
                    <a:pt x="3332217" y="12727"/>
                  </a:lnTo>
                  <a:lnTo>
                    <a:pt x="3274539" y="7605"/>
                  </a:lnTo>
                  <a:lnTo>
                    <a:pt x="3216151" y="3760"/>
                  </a:lnTo>
                  <a:lnTo>
                    <a:pt x="3157110" y="1216"/>
                  </a:lnTo>
                  <a:lnTo>
                    <a:pt x="3097471" y="0"/>
                  </a:lnTo>
                  <a:close/>
                </a:path>
              </a:pathLst>
            </a:custGeom>
            <a:solidFill>
              <a:srgbClr val="38C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85845" y="3581523"/>
              <a:ext cx="4471670" cy="1490345"/>
            </a:xfrm>
            <a:custGeom>
              <a:avLst/>
              <a:gdLst/>
              <a:ahLst/>
              <a:cxnLst/>
              <a:rect l="l" t="t" r="r" b="b"/>
              <a:pathLst>
                <a:path w="4471670" h="1490345">
                  <a:moveTo>
                    <a:pt x="0" y="1180214"/>
                  </a:moveTo>
                  <a:lnTo>
                    <a:pt x="1675129" y="795785"/>
                  </a:lnTo>
                  <a:lnTo>
                    <a:pt x="1672260" y="762620"/>
                  </a:lnTo>
                  <a:lnTo>
                    <a:pt x="1672121" y="729728"/>
                  </a:lnTo>
                  <a:lnTo>
                    <a:pt x="1679823" y="664893"/>
                  </a:lnTo>
                  <a:lnTo>
                    <a:pt x="1697814" y="601539"/>
                  </a:lnTo>
                  <a:lnTo>
                    <a:pt x="1725669" y="539924"/>
                  </a:lnTo>
                  <a:lnTo>
                    <a:pt x="1762967" y="480307"/>
                  </a:lnTo>
                  <a:lnTo>
                    <a:pt x="1809283" y="422946"/>
                  </a:lnTo>
                  <a:lnTo>
                    <a:pt x="1835691" y="395192"/>
                  </a:lnTo>
                  <a:lnTo>
                    <a:pt x="1864195" y="368099"/>
                  </a:lnTo>
                  <a:lnTo>
                    <a:pt x="1894742" y="341700"/>
                  </a:lnTo>
                  <a:lnTo>
                    <a:pt x="1927279" y="316025"/>
                  </a:lnTo>
                  <a:lnTo>
                    <a:pt x="1961753" y="291109"/>
                  </a:lnTo>
                  <a:lnTo>
                    <a:pt x="1998112" y="266982"/>
                  </a:lnTo>
                  <a:lnTo>
                    <a:pt x="2036303" y="243678"/>
                  </a:lnTo>
                  <a:lnTo>
                    <a:pt x="2076272" y="221229"/>
                  </a:lnTo>
                  <a:lnTo>
                    <a:pt x="2117967" y="199667"/>
                  </a:lnTo>
                  <a:lnTo>
                    <a:pt x="2161334" y="179024"/>
                  </a:lnTo>
                  <a:lnTo>
                    <a:pt x="2206322" y="159332"/>
                  </a:lnTo>
                  <a:lnTo>
                    <a:pt x="2252877" y="140625"/>
                  </a:lnTo>
                  <a:lnTo>
                    <a:pt x="2300946" y="122933"/>
                  </a:lnTo>
                  <a:lnTo>
                    <a:pt x="2350476" y="106290"/>
                  </a:lnTo>
                  <a:lnTo>
                    <a:pt x="2401414" y="90728"/>
                  </a:lnTo>
                  <a:lnTo>
                    <a:pt x="2453709" y="76279"/>
                  </a:lnTo>
                  <a:lnTo>
                    <a:pt x="2507305" y="62975"/>
                  </a:lnTo>
                  <a:lnTo>
                    <a:pt x="2562152" y="50849"/>
                  </a:lnTo>
                  <a:lnTo>
                    <a:pt x="2618195" y="39933"/>
                  </a:lnTo>
                  <a:lnTo>
                    <a:pt x="2675382" y="30259"/>
                  </a:lnTo>
                  <a:lnTo>
                    <a:pt x="2733660" y="21860"/>
                  </a:lnTo>
                  <a:lnTo>
                    <a:pt x="2792977" y="14767"/>
                  </a:lnTo>
                  <a:lnTo>
                    <a:pt x="2853278" y="9014"/>
                  </a:lnTo>
                  <a:lnTo>
                    <a:pt x="2914512" y="4632"/>
                  </a:lnTo>
                  <a:lnTo>
                    <a:pt x="2976626" y="1654"/>
                  </a:lnTo>
                  <a:lnTo>
                    <a:pt x="3037291" y="137"/>
                  </a:lnTo>
                  <a:lnTo>
                    <a:pt x="3097471" y="0"/>
                  </a:lnTo>
                  <a:lnTo>
                    <a:pt x="3157110" y="1216"/>
                  </a:lnTo>
                  <a:lnTo>
                    <a:pt x="3216151" y="3760"/>
                  </a:lnTo>
                  <a:lnTo>
                    <a:pt x="3274539" y="7605"/>
                  </a:lnTo>
                  <a:lnTo>
                    <a:pt x="3332217" y="12727"/>
                  </a:lnTo>
                  <a:lnTo>
                    <a:pt x="3389130" y="19098"/>
                  </a:lnTo>
                  <a:lnTo>
                    <a:pt x="3445222" y="26692"/>
                  </a:lnTo>
                  <a:lnTo>
                    <a:pt x="3500436" y="35485"/>
                  </a:lnTo>
                  <a:lnTo>
                    <a:pt x="3554717" y="45449"/>
                  </a:lnTo>
                  <a:lnTo>
                    <a:pt x="3608008" y="56558"/>
                  </a:lnTo>
                  <a:lnTo>
                    <a:pt x="3660254" y="68787"/>
                  </a:lnTo>
                  <a:lnTo>
                    <a:pt x="3711399" y="82109"/>
                  </a:lnTo>
                  <a:lnTo>
                    <a:pt x="3761387" y="96499"/>
                  </a:lnTo>
                  <a:lnTo>
                    <a:pt x="3810161" y="111930"/>
                  </a:lnTo>
                  <a:lnTo>
                    <a:pt x="3857666" y="128377"/>
                  </a:lnTo>
                  <a:lnTo>
                    <a:pt x="3903846" y="145813"/>
                  </a:lnTo>
                  <a:lnTo>
                    <a:pt x="3948645" y="164213"/>
                  </a:lnTo>
                  <a:lnTo>
                    <a:pt x="3992006" y="183550"/>
                  </a:lnTo>
                  <a:lnTo>
                    <a:pt x="4033875" y="203798"/>
                  </a:lnTo>
                  <a:lnTo>
                    <a:pt x="4074194" y="224932"/>
                  </a:lnTo>
                  <a:lnTo>
                    <a:pt x="4112909" y="246925"/>
                  </a:lnTo>
                  <a:lnTo>
                    <a:pt x="4149962" y="269751"/>
                  </a:lnTo>
                  <a:lnTo>
                    <a:pt x="4185298" y="293384"/>
                  </a:lnTo>
                  <a:lnTo>
                    <a:pt x="4218861" y="317799"/>
                  </a:lnTo>
                  <a:lnTo>
                    <a:pt x="4250595" y="342969"/>
                  </a:lnTo>
                  <a:lnTo>
                    <a:pt x="4280444" y="368868"/>
                  </a:lnTo>
                  <a:lnTo>
                    <a:pt x="4308353" y="395470"/>
                  </a:lnTo>
                  <a:lnTo>
                    <a:pt x="4358122" y="450680"/>
                  </a:lnTo>
                  <a:lnTo>
                    <a:pt x="4399457" y="508390"/>
                  </a:lnTo>
                  <a:lnTo>
                    <a:pt x="4431907" y="568392"/>
                  </a:lnTo>
                  <a:lnTo>
                    <a:pt x="4455027" y="630478"/>
                  </a:lnTo>
                  <a:lnTo>
                    <a:pt x="4468368" y="694439"/>
                  </a:lnTo>
                  <a:lnTo>
                    <a:pt x="4471376" y="760496"/>
                  </a:lnTo>
                  <a:lnTo>
                    <a:pt x="4468838" y="793083"/>
                  </a:lnTo>
                  <a:lnTo>
                    <a:pt x="4455938" y="857210"/>
                  </a:lnTo>
                  <a:lnTo>
                    <a:pt x="4432962" y="919726"/>
                  </a:lnTo>
                  <a:lnTo>
                    <a:pt x="4400333" y="980374"/>
                  </a:lnTo>
                  <a:lnTo>
                    <a:pt x="4358473" y="1038896"/>
                  </a:lnTo>
                  <a:lnTo>
                    <a:pt x="4307806" y="1095032"/>
                  </a:lnTo>
                  <a:lnTo>
                    <a:pt x="4279302" y="1122125"/>
                  </a:lnTo>
                  <a:lnTo>
                    <a:pt x="4248755" y="1148525"/>
                  </a:lnTo>
                  <a:lnTo>
                    <a:pt x="4216218" y="1174199"/>
                  </a:lnTo>
                  <a:lnTo>
                    <a:pt x="4181744" y="1199116"/>
                  </a:lnTo>
                  <a:lnTo>
                    <a:pt x="4145385" y="1223242"/>
                  </a:lnTo>
                  <a:lnTo>
                    <a:pt x="4107194" y="1246546"/>
                  </a:lnTo>
                  <a:lnTo>
                    <a:pt x="4067225" y="1268995"/>
                  </a:lnTo>
                  <a:lnTo>
                    <a:pt x="4025530" y="1290558"/>
                  </a:lnTo>
                  <a:lnTo>
                    <a:pt x="3982163" y="1311201"/>
                  </a:lnTo>
                  <a:lnTo>
                    <a:pt x="3937175" y="1330892"/>
                  </a:lnTo>
                  <a:lnTo>
                    <a:pt x="3890620" y="1349600"/>
                  </a:lnTo>
                  <a:lnTo>
                    <a:pt x="3842551" y="1367291"/>
                  </a:lnTo>
                  <a:lnTo>
                    <a:pt x="3793021" y="1383934"/>
                  </a:lnTo>
                  <a:lnTo>
                    <a:pt x="3742083" y="1399496"/>
                  </a:lnTo>
                  <a:lnTo>
                    <a:pt x="3689788" y="1413946"/>
                  </a:lnTo>
                  <a:lnTo>
                    <a:pt x="3636192" y="1427249"/>
                  </a:lnTo>
                  <a:lnTo>
                    <a:pt x="3581345" y="1439375"/>
                  </a:lnTo>
                  <a:lnTo>
                    <a:pt x="3525302" y="1450292"/>
                  </a:lnTo>
                  <a:lnTo>
                    <a:pt x="3468115" y="1459965"/>
                  </a:lnTo>
                  <a:lnTo>
                    <a:pt x="3409837" y="1468365"/>
                  </a:lnTo>
                  <a:lnTo>
                    <a:pt x="3350520" y="1475457"/>
                  </a:lnTo>
                  <a:lnTo>
                    <a:pt x="3290219" y="1481210"/>
                  </a:lnTo>
                  <a:lnTo>
                    <a:pt x="3228985" y="1485592"/>
                  </a:lnTo>
                  <a:lnTo>
                    <a:pt x="3166872" y="1488570"/>
                  </a:lnTo>
                  <a:lnTo>
                    <a:pt x="3110070" y="1490023"/>
                  </a:lnTo>
                  <a:lnTo>
                    <a:pt x="3053547" y="1490253"/>
                  </a:lnTo>
                  <a:lnTo>
                    <a:pt x="2997359" y="1489277"/>
                  </a:lnTo>
                  <a:lnTo>
                    <a:pt x="2941561" y="1487113"/>
                  </a:lnTo>
                  <a:lnTo>
                    <a:pt x="2886211" y="1483778"/>
                  </a:lnTo>
                  <a:lnTo>
                    <a:pt x="2831364" y="1479289"/>
                  </a:lnTo>
                  <a:lnTo>
                    <a:pt x="2777077" y="1473664"/>
                  </a:lnTo>
                  <a:lnTo>
                    <a:pt x="2723406" y="1466920"/>
                  </a:lnTo>
                  <a:lnTo>
                    <a:pt x="2670407" y="1459075"/>
                  </a:lnTo>
                  <a:lnTo>
                    <a:pt x="2618137" y="1450146"/>
                  </a:lnTo>
                  <a:lnTo>
                    <a:pt x="2566653" y="1440149"/>
                  </a:lnTo>
                  <a:lnTo>
                    <a:pt x="2516010" y="1429104"/>
                  </a:lnTo>
                  <a:lnTo>
                    <a:pt x="2466264" y="1417026"/>
                  </a:lnTo>
                  <a:lnTo>
                    <a:pt x="2417473" y="1403933"/>
                  </a:lnTo>
                  <a:lnTo>
                    <a:pt x="2369692" y="1389844"/>
                  </a:lnTo>
                  <a:lnTo>
                    <a:pt x="2322979" y="1374774"/>
                  </a:lnTo>
                  <a:lnTo>
                    <a:pt x="2277388" y="1358741"/>
                  </a:lnTo>
                  <a:lnTo>
                    <a:pt x="2232976" y="1341763"/>
                  </a:lnTo>
                  <a:lnTo>
                    <a:pt x="2189801" y="1323858"/>
                  </a:lnTo>
                  <a:lnTo>
                    <a:pt x="2147918" y="1305041"/>
                  </a:lnTo>
                  <a:lnTo>
                    <a:pt x="2107383" y="1285332"/>
                  </a:lnTo>
                  <a:lnTo>
                    <a:pt x="2068252" y="1264746"/>
                  </a:lnTo>
                  <a:lnTo>
                    <a:pt x="2030583" y="1243302"/>
                  </a:lnTo>
                  <a:lnTo>
                    <a:pt x="1994432" y="1221017"/>
                  </a:lnTo>
                  <a:lnTo>
                    <a:pt x="1959854" y="1197908"/>
                  </a:lnTo>
                  <a:lnTo>
                    <a:pt x="1926906" y="1173992"/>
                  </a:lnTo>
                  <a:lnTo>
                    <a:pt x="1895645" y="1149288"/>
                  </a:lnTo>
                  <a:lnTo>
                    <a:pt x="1866127" y="1123812"/>
                  </a:lnTo>
                  <a:lnTo>
                    <a:pt x="1838407" y="1097581"/>
                  </a:lnTo>
                  <a:lnTo>
                    <a:pt x="1812543" y="1070613"/>
                  </a:lnTo>
                  <a:lnTo>
                    <a:pt x="0" y="1180214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747384" y="3881754"/>
            <a:ext cx="1821814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100"/>
              </a:spcBef>
            </a:pPr>
            <a:r>
              <a:rPr sz="1400" spc="-40" dirty="0">
                <a:solidFill>
                  <a:srgbClr val="525254"/>
                </a:solidFill>
                <a:latin typeface="Arial"/>
                <a:cs typeface="Arial"/>
              </a:rPr>
              <a:t>You</a:t>
            </a:r>
            <a:r>
              <a:rPr sz="14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4"/>
                </a:solidFill>
                <a:latin typeface="Arial"/>
                <a:cs typeface="Arial"/>
              </a:rPr>
              <a:t>are</a:t>
            </a:r>
            <a:r>
              <a:rPr sz="14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4"/>
                </a:solidFill>
                <a:latin typeface="Arial"/>
                <a:cs typeface="Arial"/>
              </a:rPr>
              <a:t>not</a:t>
            </a:r>
            <a:r>
              <a:rPr sz="14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4"/>
                </a:solidFill>
                <a:latin typeface="Arial"/>
                <a:cs typeface="Arial"/>
              </a:rPr>
              <a:t>calling</a:t>
            </a:r>
            <a:r>
              <a:rPr sz="14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525254"/>
                </a:solidFill>
                <a:latin typeface="Arial"/>
                <a:cs typeface="Arial"/>
              </a:rPr>
              <a:t>the </a:t>
            </a:r>
            <a:r>
              <a:rPr sz="1400" dirty="0">
                <a:solidFill>
                  <a:srgbClr val="525254"/>
                </a:solidFill>
                <a:latin typeface="Arial"/>
                <a:cs typeface="Arial"/>
              </a:rPr>
              <a:t>showAlert</a:t>
            </a:r>
            <a:r>
              <a:rPr sz="14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4"/>
                </a:solidFill>
                <a:latin typeface="Arial"/>
                <a:cs typeface="Arial"/>
              </a:rPr>
              <a:t>method,</a:t>
            </a:r>
            <a:r>
              <a:rPr sz="14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525254"/>
                </a:solidFill>
                <a:latin typeface="Arial"/>
                <a:cs typeface="Arial"/>
              </a:rPr>
              <a:t>just </a:t>
            </a:r>
            <a:r>
              <a:rPr sz="1400" dirty="0">
                <a:solidFill>
                  <a:srgbClr val="525254"/>
                </a:solidFill>
                <a:latin typeface="Arial"/>
                <a:cs typeface="Arial"/>
              </a:rPr>
              <a:t>passing</a:t>
            </a:r>
            <a:r>
              <a:rPr sz="14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25254"/>
                </a:solidFill>
                <a:latin typeface="Arial"/>
                <a:cs typeface="Arial"/>
              </a:rPr>
              <a:t>method </a:t>
            </a:r>
            <a:r>
              <a:rPr sz="1400" spc="-20" dirty="0">
                <a:solidFill>
                  <a:srgbClr val="525254"/>
                </a:solidFill>
                <a:latin typeface="Arial"/>
                <a:cs typeface="Arial"/>
              </a:rPr>
              <a:t>name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An</a:t>
            </a:r>
            <a:r>
              <a:rPr spc="-40" dirty="0"/>
              <a:t> </a:t>
            </a:r>
            <a:r>
              <a:rPr dirty="0"/>
              <a:t>interactive</a:t>
            </a:r>
            <a:r>
              <a:rPr spc="-5" dirty="0"/>
              <a:t> </a:t>
            </a:r>
            <a:r>
              <a:rPr dirty="0"/>
              <a:t>React</a:t>
            </a:r>
            <a:r>
              <a:rPr spc="-45" dirty="0"/>
              <a:t> </a:t>
            </a:r>
            <a:r>
              <a:rPr dirty="0"/>
              <a:t>component</a:t>
            </a:r>
            <a:r>
              <a:rPr spc="-110" dirty="0"/>
              <a:t> </a:t>
            </a:r>
            <a:r>
              <a:rPr dirty="0"/>
              <a:t>-</a:t>
            </a:r>
            <a:r>
              <a:rPr spc="-95" dirty="0"/>
              <a:t> </a:t>
            </a:r>
            <a:r>
              <a:rPr spc="-10" dirty="0"/>
              <a:t>Alert</a:t>
            </a:r>
          </a:p>
        </p:txBody>
      </p:sp>
      <p:sp>
        <p:nvSpPr>
          <p:cNvPr id="5" name="object 5"/>
          <p:cNvSpPr/>
          <p:nvPr/>
        </p:nvSpPr>
        <p:spPr>
          <a:xfrm>
            <a:off x="2851785" y="3825240"/>
            <a:ext cx="6207125" cy="1173480"/>
          </a:xfrm>
          <a:custGeom>
            <a:avLst/>
            <a:gdLst/>
            <a:ahLst/>
            <a:cxnLst/>
            <a:rect l="l" t="t" r="r" b="b"/>
            <a:pathLst>
              <a:path w="6207125" h="1173479">
                <a:moveTo>
                  <a:pt x="2831211" y="500380"/>
                </a:moveTo>
                <a:lnTo>
                  <a:pt x="2838079" y="457850"/>
                </a:lnTo>
                <a:lnTo>
                  <a:pt x="2857200" y="420898"/>
                </a:lnTo>
                <a:lnTo>
                  <a:pt x="2886349" y="391749"/>
                </a:lnTo>
                <a:lnTo>
                  <a:pt x="2923301" y="372628"/>
                </a:lnTo>
                <a:lnTo>
                  <a:pt x="2965830" y="365760"/>
                </a:lnTo>
                <a:lnTo>
                  <a:pt x="3393820" y="365760"/>
                </a:lnTo>
                <a:lnTo>
                  <a:pt x="4237736" y="365760"/>
                </a:lnTo>
                <a:lnTo>
                  <a:pt x="6072250" y="365760"/>
                </a:lnTo>
                <a:lnTo>
                  <a:pt x="6114780" y="372628"/>
                </a:lnTo>
                <a:lnTo>
                  <a:pt x="6151732" y="391749"/>
                </a:lnTo>
                <a:lnTo>
                  <a:pt x="6180881" y="420898"/>
                </a:lnTo>
                <a:lnTo>
                  <a:pt x="6200002" y="457850"/>
                </a:lnTo>
                <a:lnTo>
                  <a:pt x="6206870" y="500380"/>
                </a:lnTo>
                <a:lnTo>
                  <a:pt x="6206870" y="702310"/>
                </a:lnTo>
                <a:lnTo>
                  <a:pt x="6206870" y="1038860"/>
                </a:lnTo>
                <a:lnTo>
                  <a:pt x="6200002" y="1081389"/>
                </a:lnTo>
                <a:lnTo>
                  <a:pt x="6180881" y="1118341"/>
                </a:lnTo>
                <a:lnTo>
                  <a:pt x="6151732" y="1147490"/>
                </a:lnTo>
                <a:lnTo>
                  <a:pt x="6114780" y="1166611"/>
                </a:lnTo>
                <a:lnTo>
                  <a:pt x="6072250" y="1173480"/>
                </a:lnTo>
                <a:lnTo>
                  <a:pt x="4237736" y="1173480"/>
                </a:lnTo>
                <a:lnTo>
                  <a:pt x="3393820" y="1173480"/>
                </a:lnTo>
                <a:lnTo>
                  <a:pt x="2965830" y="1173480"/>
                </a:lnTo>
                <a:lnTo>
                  <a:pt x="2923301" y="1166611"/>
                </a:lnTo>
                <a:lnTo>
                  <a:pt x="2886349" y="1147490"/>
                </a:lnTo>
                <a:lnTo>
                  <a:pt x="2857200" y="1118341"/>
                </a:lnTo>
                <a:lnTo>
                  <a:pt x="2838079" y="1081389"/>
                </a:lnTo>
                <a:lnTo>
                  <a:pt x="2831211" y="1038860"/>
                </a:lnTo>
                <a:lnTo>
                  <a:pt x="2831211" y="702310"/>
                </a:lnTo>
                <a:lnTo>
                  <a:pt x="0" y="0"/>
                </a:lnTo>
                <a:lnTo>
                  <a:pt x="2831211" y="500380"/>
                </a:lnTo>
                <a:close/>
              </a:path>
            </a:pathLst>
          </a:custGeom>
          <a:ln w="12700">
            <a:solidFill>
              <a:srgbClr val="0152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870828" y="4272152"/>
            <a:ext cx="309499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525254"/>
                </a:solidFill>
                <a:latin typeface="Arial"/>
                <a:cs typeface="Arial"/>
              </a:rPr>
              <a:t>React</a:t>
            </a:r>
            <a:r>
              <a:rPr sz="14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4"/>
                </a:solidFill>
                <a:latin typeface="Arial"/>
                <a:cs typeface="Arial"/>
              </a:rPr>
              <a:t>way</a:t>
            </a:r>
            <a:r>
              <a:rPr sz="14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14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4"/>
                </a:solidFill>
                <a:latin typeface="Arial"/>
                <a:cs typeface="Arial"/>
              </a:rPr>
              <a:t>assigning</a:t>
            </a:r>
            <a:r>
              <a:rPr sz="14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4"/>
                </a:solidFill>
                <a:latin typeface="Arial"/>
                <a:cs typeface="Arial"/>
              </a:rPr>
              <a:t>event</a:t>
            </a:r>
            <a:r>
              <a:rPr sz="14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25254"/>
                </a:solidFill>
                <a:latin typeface="Arial"/>
                <a:cs typeface="Arial"/>
              </a:rPr>
              <a:t>listeners, </a:t>
            </a:r>
            <a:r>
              <a:rPr sz="1400" dirty="0">
                <a:solidFill>
                  <a:srgbClr val="525254"/>
                </a:solidFill>
                <a:latin typeface="Arial"/>
                <a:cs typeface="Arial"/>
              </a:rPr>
              <a:t>camelCase</a:t>
            </a:r>
            <a:r>
              <a:rPr sz="14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4"/>
                </a:solidFill>
                <a:latin typeface="Arial"/>
                <a:cs typeface="Arial"/>
              </a:rPr>
              <a:t>event</a:t>
            </a:r>
            <a:r>
              <a:rPr sz="14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4"/>
                </a:solidFill>
                <a:latin typeface="Arial"/>
                <a:cs typeface="Arial"/>
              </a:rPr>
              <a:t>name</a:t>
            </a:r>
            <a:r>
              <a:rPr sz="14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14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4"/>
                </a:solidFill>
                <a:latin typeface="Arial"/>
                <a:cs typeface="Arial"/>
              </a:rPr>
              <a:t>pass</a:t>
            </a:r>
            <a:r>
              <a:rPr sz="14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525254"/>
                </a:solidFill>
                <a:latin typeface="Arial"/>
                <a:cs typeface="Arial"/>
              </a:rPr>
              <a:t>the </a:t>
            </a:r>
            <a:r>
              <a:rPr sz="1400" dirty="0">
                <a:solidFill>
                  <a:srgbClr val="525254"/>
                </a:solidFill>
                <a:latin typeface="Arial"/>
                <a:cs typeface="Arial"/>
              </a:rPr>
              <a:t>event</a:t>
            </a:r>
            <a:r>
              <a:rPr sz="14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4"/>
                </a:solidFill>
                <a:latin typeface="Arial"/>
                <a:cs typeface="Arial"/>
              </a:rPr>
              <a:t>handler</a:t>
            </a:r>
            <a:r>
              <a:rPr sz="14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4"/>
                </a:solidFill>
                <a:latin typeface="Arial"/>
                <a:cs typeface="Arial"/>
              </a:rPr>
              <a:t>function</a:t>
            </a:r>
            <a:r>
              <a:rPr sz="14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525254"/>
                </a:solidFill>
                <a:latin typeface="Arial"/>
                <a:cs typeface="Arial"/>
              </a:rPr>
              <a:t>name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56916" y="2443607"/>
            <a:ext cx="6539865" cy="791845"/>
          </a:xfrm>
          <a:custGeom>
            <a:avLst/>
            <a:gdLst/>
            <a:ahLst/>
            <a:cxnLst/>
            <a:rect l="l" t="t" r="r" b="b"/>
            <a:pathLst>
              <a:path w="6539865" h="791844">
                <a:moveTo>
                  <a:pt x="3110484" y="381634"/>
                </a:moveTo>
                <a:lnTo>
                  <a:pt x="3116927" y="349688"/>
                </a:lnTo>
                <a:lnTo>
                  <a:pt x="3134502" y="323611"/>
                </a:lnTo>
                <a:lnTo>
                  <a:pt x="3160579" y="306036"/>
                </a:lnTo>
                <a:lnTo>
                  <a:pt x="3192525" y="299592"/>
                </a:lnTo>
                <a:lnTo>
                  <a:pt x="3681983" y="299592"/>
                </a:lnTo>
                <a:lnTo>
                  <a:pt x="4539233" y="299592"/>
                </a:lnTo>
                <a:lnTo>
                  <a:pt x="6457441" y="299592"/>
                </a:lnTo>
                <a:lnTo>
                  <a:pt x="6489388" y="306036"/>
                </a:lnTo>
                <a:lnTo>
                  <a:pt x="6515465" y="323611"/>
                </a:lnTo>
                <a:lnTo>
                  <a:pt x="6533040" y="349688"/>
                </a:lnTo>
                <a:lnTo>
                  <a:pt x="6539483" y="381634"/>
                </a:lnTo>
                <a:lnTo>
                  <a:pt x="6539483" y="504697"/>
                </a:lnTo>
                <a:lnTo>
                  <a:pt x="6539483" y="709802"/>
                </a:lnTo>
                <a:lnTo>
                  <a:pt x="6533040" y="741749"/>
                </a:lnTo>
                <a:lnTo>
                  <a:pt x="6515465" y="767826"/>
                </a:lnTo>
                <a:lnTo>
                  <a:pt x="6489388" y="785401"/>
                </a:lnTo>
                <a:lnTo>
                  <a:pt x="6457441" y="791844"/>
                </a:lnTo>
                <a:lnTo>
                  <a:pt x="4539233" y="791844"/>
                </a:lnTo>
                <a:lnTo>
                  <a:pt x="3681983" y="791844"/>
                </a:lnTo>
                <a:lnTo>
                  <a:pt x="3192525" y="791844"/>
                </a:lnTo>
                <a:lnTo>
                  <a:pt x="3160579" y="785401"/>
                </a:lnTo>
                <a:lnTo>
                  <a:pt x="3134502" y="767826"/>
                </a:lnTo>
                <a:lnTo>
                  <a:pt x="3116927" y="741749"/>
                </a:lnTo>
                <a:lnTo>
                  <a:pt x="3110484" y="709802"/>
                </a:lnTo>
                <a:lnTo>
                  <a:pt x="3110484" y="504697"/>
                </a:lnTo>
                <a:lnTo>
                  <a:pt x="0" y="0"/>
                </a:lnTo>
                <a:lnTo>
                  <a:pt x="3110484" y="381634"/>
                </a:lnTo>
                <a:close/>
              </a:path>
            </a:pathLst>
          </a:custGeom>
          <a:ln w="12699">
            <a:solidFill>
              <a:srgbClr val="0152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054597" y="2862529"/>
            <a:ext cx="267335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525254"/>
                </a:solidFill>
                <a:latin typeface="Arial"/>
                <a:cs typeface="Arial"/>
              </a:rPr>
              <a:t>Event</a:t>
            </a:r>
            <a:r>
              <a:rPr sz="14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25254"/>
                </a:solidFill>
                <a:latin typeface="Arial"/>
                <a:cs typeface="Arial"/>
              </a:rPr>
              <a:t>handler,</a:t>
            </a:r>
            <a:r>
              <a:rPr sz="14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4"/>
                </a:solidFill>
                <a:latin typeface="Arial"/>
                <a:cs typeface="Arial"/>
              </a:rPr>
              <a:t>as</a:t>
            </a:r>
            <a:r>
              <a:rPr sz="14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4"/>
                </a:solidFill>
                <a:latin typeface="Arial"/>
                <a:cs typeface="Arial"/>
              </a:rPr>
              <a:t>class</a:t>
            </a:r>
            <a:r>
              <a:rPr sz="14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25254"/>
                </a:solidFill>
                <a:latin typeface="Arial"/>
                <a:cs typeface="Arial"/>
              </a:rPr>
              <a:t>function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4791" y="1494789"/>
            <a:ext cx="1391285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97485" indent="-184785">
              <a:lnSpc>
                <a:spcPct val="100000"/>
              </a:lnSpc>
              <a:spcBef>
                <a:spcPts val="110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Event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Handler</a:t>
            </a:r>
            <a:endParaRPr sz="145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1856" y="1546860"/>
            <a:ext cx="4550664" cy="3988308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94791" y="6274104"/>
            <a:ext cx="141605" cy="1498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spc="-25" dirty="0">
                <a:solidFill>
                  <a:srgbClr val="525254"/>
                </a:solidFill>
                <a:latin typeface="Arial"/>
                <a:cs typeface="Arial"/>
              </a:rPr>
              <a:t>37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ts val="4100"/>
              </a:lnSpc>
              <a:spcBef>
                <a:spcPts val="420"/>
              </a:spcBef>
            </a:pPr>
            <a:r>
              <a:rPr sz="3600" dirty="0">
                <a:latin typeface="Calibri"/>
                <a:cs typeface="Calibri"/>
              </a:rPr>
              <a:t>List</a:t>
            </a:r>
            <a:r>
              <a:rPr sz="3600" spc="-7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rendering,</a:t>
            </a:r>
            <a:r>
              <a:rPr sz="3600" spc="-9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JSON,</a:t>
            </a:r>
            <a:r>
              <a:rPr sz="3600" spc="-9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Bootstrap, Intercomponent</a:t>
            </a:r>
            <a:r>
              <a:rPr sz="3600" spc="-17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communication,</a:t>
            </a:r>
            <a:r>
              <a:rPr sz="3600" spc="-16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Forms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400" dirty="0"/>
              <a:t>Module</a:t>
            </a:r>
            <a:r>
              <a:rPr sz="3400" spc="20" dirty="0"/>
              <a:t> </a:t>
            </a:r>
            <a:r>
              <a:rPr sz="3400" spc="-50" dirty="0"/>
              <a:t>2</a:t>
            </a:r>
            <a:endParaRPr sz="3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96367" y="390524"/>
            <a:ext cx="1937385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b="1" dirty="0">
                <a:solidFill>
                  <a:srgbClr val="525254"/>
                </a:solidFill>
                <a:latin typeface="Calibri"/>
                <a:cs typeface="Calibri"/>
              </a:rPr>
              <a:t>Module</a:t>
            </a:r>
            <a:r>
              <a:rPr sz="1950" b="1" spc="-2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950" b="1" dirty="0">
                <a:solidFill>
                  <a:srgbClr val="525254"/>
                </a:solidFill>
                <a:latin typeface="Calibri"/>
                <a:cs typeface="Calibri"/>
              </a:rPr>
              <a:t>2</a:t>
            </a:r>
            <a:r>
              <a:rPr sz="1950" b="1" spc="-1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950" b="1" dirty="0">
                <a:solidFill>
                  <a:srgbClr val="525254"/>
                </a:solidFill>
                <a:latin typeface="Calibri"/>
                <a:cs typeface="Calibri"/>
              </a:rPr>
              <a:t>–</a:t>
            </a:r>
            <a:r>
              <a:rPr sz="1950" b="1" spc="-10" dirty="0">
                <a:solidFill>
                  <a:srgbClr val="525254"/>
                </a:solidFill>
                <a:latin typeface="Calibri"/>
                <a:cs typeface="Calibri"/>
              </a:rPr>
              <a:t> Design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1959" y="5766815"/>
            <a:ext cx="2926080" cy="708660"/>
          </a:xfrm>
          <a:custGeom>
            <a:avLst/>
            <a:gdLst/>
            <a:ahLst/>
            <a:cxnLst/>
            <a:rect l="l" t="t" r="r" b="b"/>
            <a:pathLst>
              <a:path w="2926079" h="708660">
                <a:moveTo>
                  <a:pt x="0" y="708660"/>
                </a:moveTo>
                <a:lnTo>
                  <a:pt x="2926079" y="708660"/>
                </a:lnTo>
                <a:lnTo>
                  <a:pt x="2926079" y="0"/>
                </a:lnTo>
                <a:lnTo>
                  <a:pt x="0" y="0"/>
                </a:lnTo>
                <a:lnTo>
                  <a:pt x="0" y="708660"/>
                </a:lnTo>
                <a:close/>
              </a:path>
            </a:pathLst>
          </a:custGeom>
          <a:ln w="3175">
            <a:solidFill>
              <a:srgbClr val="5252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43547" y="5783986"/>
            <a:ext cx="292290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525254"/>
                </a:solidFill>
                <a:latin typeface="Calibri"/>
                <a:cs typeface="Calibri"/>
              </a:rPr>
              <a:t>IDE</a:t>
            </a:r>
            <a:r>
              <a:rPr sz="2000" b="1" spc="-2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:</a:t>
            </a:r>
            <a:r>
              <a:rPr sz="2000" spc="-2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Visual</a:t>
            </a:r>
            <a:r>
              <a:rPr sz="2000" spc="-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Studio</a:t>
            </a:r>
            <a:r>
              <a:rPr sz="2000" spc="-3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525254"/>
                </a:solidFill>
                <a:latin typeface="Calibri"/>
                <a:cs typeface="Calibri"/>
              </a:rPr>
              <a:t>Code</a:t>
            </a:r>
            <a:endParaRPr sz="2000">
              <a:latin typeface="Calibri"/>
              <a:cs typeface="Calibri"/>
            </a:endParaRPr>
          </a:p>
          <a:p>
            <a:pPr marL="90170">
              <a:lnSpc>
                <a:spcPct val="100000"/>
              </a:lnSpc>
            </a:pPr>
            <a:r>
              <a:rPr sz="2000" b="1" dirty="0">
                <a:solidFill>
                  <a:srgbClr val="525254"/>
                </a:solidFill>
                <a:latin typeface="Calibri"/>
                <a:cs typeface="Calibri"/>
              </a:rPr>
              <a:t>Browser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:</a:t>
            </a:r>
            <a:r>
              <a:rPr sz="2000" spc="-6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Google</a:t>
            </a:r>
            <a:r>
              <a:rPr sz="2000" spc="-7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Calibri"/>
                <a:cs typeface="Calibri"/>
              </a:rPr>
              <a:t>Chrome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669794" y="3628390"/>
            <a:ext cx="2366010" cy="1107440"/>
            <a:chOff x="2669794" y="3628390"/>
            <a:chExt cx="2366010" cy="1107440"/>
          </a:xfrm>
        </p:grpSpPr>
        <p:sp>
          <p:nvSpPr>
            <p:cNvPr id="8" name="object 8"/>
            <p:cNvSpPr/>
            <p:nvPr/>
          </p:nvSpPr>
          <p:spPr>
            <a:xfrm>
              <a:off x="2676144" y="3634740"/>
              <a:ext cx="2353310" cy="1094740"/>
            </a:xfrm>
            <a:custGeom>
              <a:avLst/>
              <a:gdLst/>
              <a:ahLst/>
              <a:cxnLst/>
              <a:rect l="l" t="t" r="r" b="b"/>
              <a:pathLst>
                <a:path w="2353310" h="1094739">
                  <a:moveTo>
                    <a:pt x="2170684" y="0"/>
                  </a:moveTo>
                  <a:lnTo>
                    <a:pt x="182372" y="0"/>
                  </a:lnTo>
                  <a:lnTo>
                    <a:pt x="133893" y="6515"/>
                  </a:lnTo>
                  <a:lnTo>
                    <a:pt x="90329" y="24901"/>
                  </a:lnTo>
                  <a:lnTo>
                    <a:pt x="53419" y="53419"/>
                  </a:lnTo>
                  <a:lnTo>
                    <a:pt x="24901" y="90329"/>
                  </a:lnTo>
                  <a:lnTo>
                    <a:pt x="6515" y="133893"/>
                  </a:lnTo>
                  <a:lnTo>
                    <a:pt x="0" y="182372"/>
                  </a:lnTo>
                  <a:lnTo>
                    <a:pt x="0" y="911860"/>
                  </a:lnTo>
                  <a:lnTo>
                    <a:pt x="6515" y="960338"/>
                  </a:lnTo>
                  <a:lnTo>
                    <a:pt x="24901" y="1003902"/>
                  </a:lnTo>
                  <a:lnTo>
                    <a:pt x="53419" y="1040812"/>
                  </a:lnTo>
                  <a:lnTo>
                    <a:pt x="90329" y="1069330"/>
                  </a:lnTo>
                  <a:lnTo>
                    <a:pt x="133893" y="1087716"/>
                  </a:lnTo>
                  <a:lnTo>
                    <a:pt x="182372" y="1094232"/>
                  </a:lnTo>
                  <a:lnTo>
                    <a:pt x="2170684" y="1094232"/>
                  </a:lnTo>
                  <a:lnTo>
                    <a:pt x="2219162" y="1087716"/>
                  </a:lnTo>
                  <a:lnTo>
                    <a:pt x="2262726" y="1069330"/>
                  </a:lnTo>
                  <a:lnTo>
                    <a:pt x="2299636" y="1040812"/>
                  </a:lnTo>
                  <a:lnTo>
                    <a:pt x="2328154" y="1003902"/>
                  </a:lnTo>
                  <a:lnTo>
                    <a:pt x="2346540" y="960338"/>
                  </a:lnTo>
                  <a:lnTo>
                    <a:pt x="2353056" y="911860"/>
                  </a:lnTo>
                  <a:lnTo>
                    <a:pt x="2353056" y="182372"/>
                  </a:lnTo>
                  <a:lnTo>
                    <a:pt x="2346540" y="133893"/>
                  </a:lnTo>
                  <a:lnTo>
                    <a:pt x="2328154" y="90329"/>
                  </a:lnTo>
                  <a:lnTo>
                    <a:pt x="2299636" y="53419"/>
                  </a:lnTo>
                  <a:lnTo>
                    <a:pt x="2262726" y="24901"/>
                  </a:lnTo>
                  <a:lnTo>
                    <a:pt x="2219162" y="6515"/>
                  </a:lnTo>
                  <a:lnTo>
                    <a:pt x="2170684" y="0"/>
                  </a:lnTo>
                  <a:close/>
                </a:path>
              </a:pathLst>
            </a:custGeom>
            <a:solidFill>
              <a:srgbClr val="008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676144" y="3634740"/>
              <a:ext cx="2353310" cy="1094740"/>
            </a:xfrm>
            <a:custGeom>
              <a:avLst/>
              <a:gdLst/>
              <a:ahLst/>
              <a:cxnLst/>
              <a:rect l="l" t="t" r="r" b="b"/>
              <a:pathLst>
                <a:path w="2353310" h="1094739">
                  <a:moveTo>
                    <a:pt x="0" y="182372"/>
                  </a:moveTo>
                  <a:lnTo>
                    <a:pt x="6515" y="133893"/>
                  </a:lnTo>
                  <a:lnTo>
                    <a:pt x="24901" y="90329"/>
                  </a:lnTo>
                  <a:lnTo>
                    <a:pt x="53419" y="53419"/>
                  </a:lnTo>
                  <a:lnTo>
                    <a:pt x="90329" y="24901"/>
                  </a:lnTo>
                  <a:lnTo>
                    <a:pt x="133893" y="6515"/>
                  </a:lnTo>
                  <a:lnTo>
                    <a:pt x="182372" y="0"/>
                  </a:lnTo>
                  <a:lnTo>
                    <a:pt x="2170684" y="0"/>
                  </a:lnTo>
                  <a:lnTo>
                    <a:pt x="2219162" y="6515"/>
                  </a:lnTo>
                  <a:lnTo>
                    <a:pt x="2262726" y="24901"/>
                  </a:lnTo>
                  <a:lnTo>
                    <a:pt x="2299636" y="53419"/>
                  </a:lnTo>
                  <a:lnTo>
                    <a:pt x="2328154" y="90329"/>
                  </a:lnTo>
                  <a:lnTo>
                    <a:pt x="2346540" y="133893"/>
                  </a:lnTo>
                  <a:lnTo>
                    <a:pt x="2353056" y="182372"/>
                  </a:lnTo>
                  <a:lnTo>
                    <a:pt x="2353056" y="911860"/>
                  </a:lnTo>
                  <a:lnTo>
                    <a:pt x="2346540" y="960338"/>
                  </a:lnTo>
                  <a:lnTo>
                    <a:pt x="2328154" y="1003902"/>
                  </a:lnTo>
                  <a:lnTo>
                    <a:pt x="2299636" y="1040812"/>
                  </a:lnTo>
                  <a:lnTo>
                    <a:pt x="2262726" y="1069330"/>
                  </a:lnTo>
                  <a:lnTo>
                    <a:pt x="2219162" y="1087716"/>
                  </a:lnTo>
                  <a:lnTo>
                    <a:pt x="2170684" y="1094232"/>
                  </a:lnTo>
                  <a:lnTo>
                    <a:pt x="182372" y="1094232"/>
                  </a:lnTo>
                  <a:lnTo>
                    <a:pt x="133893" y="1087716"/>
                  </a:lnTo>
                  <a:lnTo>
                    <a:pt x="90329" y="1069330"/>
                  </a:lnTo>
                  <a:lnTo>
                    <a:pt x="53419" y="1040812"/>
                  </a:lnTo>
                  <a:lnTo>
                    <a:pt x="24901" y="1003902"/>
                  </a:lnTo>
                  <a:lnTo>
                    <a:pt x="6515" y="960338"/>
                  </a:lnTo>
                  <a:lnTo>
                    <a:pt x="0" y="911860"/>
                  </a:lnTo>
                  <a:lnTo>
                    <a:pt x="0" y="182372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393440" y="3669538"/>
            <a:ext cx="9194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Case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09748" y="3913378"/>
            <a:ext cx="208343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webpage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multiple communicating components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46050" y="3579621"/>
            <a:ext cx="1841500" cy="1227455"/>
            <a:chOff x="146050" y="3579621"/>
            <a:chExt cx="1841500" cy="1227455"/>
          </a:xfrm>
        </p:grpSpPr>
        <p:sp>
          <p:nvSpPr>
            <p:cNvPr id="13" name="object 13"/>
            <p:cNvSpPr/>
            <p:nvPr/>
          </p:nvSpPr>
          <p:spPr>
            <a:xfrm>
              <a:off x="152400" y="3585971"/>
              <a:ext cx="1828800" cy="1214755"/>
            </a:xfrm>
            <a:custGeom>
              <a:avLst/>
              <a:gdLst/>
              <a:ahLst/>
              <a:cxnLst/>
              <a:rect l="l" t="t" r="r" b="b"/>
              <a:pathLst>
                <a:path w="1828800" h="1214754">
                  <a:moveTo>
                    <a:pt x="1626362" y="0"/>
                  </a:moveTo>
                  <a:lnTo>
                    <a:pt x="202438" y="0"/>
                  </a:lnTo>
                  <a:lnTo>
                    <a:pt x="156022" y="5348"/>
                  </a:lnTo>
                  <a:lnTo>
                    <a:pt x="113413" y="20583"/>
                  </a:lnTo>
                  <a:lnTo>
                    <a:pt x="75825" y="44487"/>
                  </a:lnTo>
                  <a:lnTo>
                    <a:pt x="44475" y="75841"/>
                  </a:lnTo>
                  <a:lnTo>
                    <a:pt x="20576" y="113429"/>
                  </a:lnTo>
                  <a:lnTo>
                    <a:pt x="5346" y="156034"/>
                  </a:lnTo>
                  <a:lnTo>
                    <a:pt x="0" y="202437"/>
                  </a:lnTo>
                  <a:lnTo>
                    <a:pt x="0" y="1012189"/>
                  </a:lnTo>
                  <a:lnTo>
                    <a:pt x="5346" y="1058593"/>
                  </a:lnTo>
                  <a:lnTo>
                    <a:pt x="20576" y="1101198"/>
                  </a:lnTo>
                  <a:lnTo>
                    <a:pt x="44475" y="1138786"/>
                  </a:lnTo>
                  <a:lnTo>
                    <a:pt x="75825" y="1170140"/>
                  </a:lnTo>
                  <a:lnTo>
                    <a:pt x="113413" y="1194044"/>
                  </a:lnTo>
                  <a:lnTo>
                    <a:pt x="156022" y="1209279"/>
                  </a:lnTo>
                  <a:lnTo>
                    <a:pt x="202438" y="1214627"/>
                  </a:lnTo>
                  <a:lnTo>
                    <a:pt x="1626362" y="1214627"/>
                  </a:lnTo>
                  <a:lnTo>
                    <a:pt x="1672765" y="1209279"/>
                  </a:lnTo>
                  <a:lnTo>
                    <a:pt x="1715370" y="1194044"/>
                  </a:lnTo>
                  <a:lnTo>
                    <a:pt x="1752958" y="1170140"/>
                  </a:lnTo>
                  <a:lnTo>
                    <a:pt x="1784312" y="1138786"/>
                  </a:lnTo>
                  <a:lnTo>
                    <a:pt x="1808216" y="1101198"/>
                  </a:lnTo>
                  <a:lnTo>
                    <a:pt x="1823451" y="1058593"/>
                  </a:lnTo>
                  <a:lnTo>
                    <a:pt x="1828800" y="1012189"/>
                  </a:lnTo>
                  <a:lnTo>
                    <a:pt x="1828800" y="202437"/>
                  </a:lnTo>
                  <a:lnTo>
                    <a:pt x="1823451" y="156034"/>
                  </a:lnTo>
                  <a:lnTo>
                    <a:pt x="1808216" y="113429"/>
                  </a:lnTo>
                  <a:lnTo>
                    <a:pt x="1784312" y="75841"/>
                  </a:lnTo>
                  <a:lnTo>
                    <a:pt x="1752958" y="44487"/>
                  </a:lnTo>
                  <a:lnTo>
                    <a:pt x="1715370" y="20583"/>
                  </a:lnTo>
                  <a:lnTo>
                    <a:pt x="1672765" y="5348"/>
                  </a:lnTo>
                  <a:lnTo>
                    <a:pt x="1626362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2400" y="3585971"/>
              <a:ext cx="1828800" cy="1214755"/>
            </a:xfrm>
            <a:custGeom>
              <a:avLst/>
              <a:gdLst/>
              <a:ahLst/>
              <a:cxnLst/>
              <a:rect l="l" t="t" r="r" b="b"/>
              <a:pathLst>
                <a:path w="1828800" h="1214754">
                  <a:moveTo>
                    <a:pt x="0" y="202437"/>
                  </a:moveTo>
                  <a:lnTo>
                    <a:pt x="5346" y="156034"/>
                  </a:lnTo>
                  <a:lnTo>
                    <a:pt x="20576" y="113429"/>
                  </a:lnTo>
                  <a:lnTo>
                    <a:pt x="44475" y="75841"/>
                  </a:lnTo>
                  <a:lnTo>
                    <a:pt x="75825" y="44487"/>
                  </a:lnTo>
                  <a:lnTo>
                    <a:pt x="113413" y="20583"/>
                  </a:lnTo>
                  <a:lnTo>
                    <a:pt x="156022" y="5348"/>
                  </a:lnTo>
                  <a:lnTo>
                    <a:pt x="202438" y="0"/>
                  </a:lnTo>
                  <a:lnTo>
                    <a:pt x="1626362" y="0"/>
                  </a:lnTo>
                  <a:lnTo>
                    <a:pt x="1672765" y="5348"/>
                  </a:lnTo>
                  <a:lnTo>
                    <a:pt x="1715370" y="20583"/>
                  </a:lnTo>
                  <a:lnTo>
                    <a:pt x="1752958" y="44487"/>
                  </a:lnTo>
                  <a:lnTo>
                    <a:pt x="1784312" y="75841"/>
                  </a:lnTo>
                  <a:lnTo>
                    <a:pt x="1808216" y="113429"/>
                  </a:lnTo>
                  <a:lnTo>
                    <a:pt x="1823451" y="156034"/>
                  </a:lnTo>
                  <a:lnTo>
                    <a:pt x="1828800" y="202437"/>
                  </a:lnTo>
                  <a:lnTo>
                    <a:pt x="1828800" y="1012189"/>
                  </a:lnTo>
                  <a:lnTo>
                    <a:pt x="1823451" y="1058593"/>
                  </a:lnTo>
                  <a:lnTo>
                    <a:pt x="1808216" y="1101198"/>
                  </a:lnTo>
                  <a:lnTo>
                    <a:pt x="1784312" y="1138786"/>
                  </a:lnTo>
                  <a:lnTo>
                    <a:pt x="1752958" y="1170140"/>
                  </a:lnTo>
                  <a:lnTo>
                    <a:pt x="1715370" y="1194044"/>
                  </a:lnTo>
                  <a:lnTo>
                    <a:pt x="1672765" y="1209279"/>
                  </a:lnTo>
                  <a:lnTo>
                    <a:pt x="1626362" y="1214627"/>
                  </a:lnTo>
                  <a:lnTo>
                    <a:pt x="202438" y="1214627"/>
                  </a:lnTo>
                  <a:lnTo>
                    <a:pt x="156022" y="1209279"/>
                  </a:lnTo>
                  <a:lnTo>
                    <a:pt x="113413" y="1194044"/>
                  </a:lnTo>
                  <a:lnTo>
                    <a:pt x="75825" y="1170140"/>
                  </a:lnTo>
                  <a:lnTo>
                    <a:pt x="44475" y="1138786"/>
                  </a:lnTo>
                  <a:lnTo>
                    <a:pt x="20576" y="1101198"/>
                  </a:lnTo>
                  <a:lnTo>
                    <a:pt x="5346" y="1058593"/>
                  </a:lnTo>
                  <a:lnTo>
                    <a:pt x="0" y="1012189"/>
                  </a:lnTo>
                  <a:lnTo>
                    <a:pt x="0" y="202437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59383" y="4047235"/>
            <a:ext cx="8159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Module</a:t>
            </a:r>
            <a:r>
              <a:rPr sz="16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41959" y="5436108"/>
            <a:ext cx="2926080" cy="330835"/>
          </a:xfrm>
          <a:custGeom>
            <a:avLst/>
            <a:gdLst/>
            <a:ahLst/>
            <a:cxnLst/>
            <a:rect l="l" t="t" r="r" b="b"/>
            <a:pathLst>
              <a:path w="2926079" h="330835">
                <a:moveTo>
                  <a:pt x="0" y="330708"/>
                </a:moveTo>
                <a:lnTo>
                  <a:pt x="2926079" y="330708"/>
                </a:lnTo>
                <a:lnTo>
                  <a:pt x="2926079" y="0"/>
                </a:lnTo>
                <a:lnTo>
                  <a:pt x="0" y="0"/>
                </a:lnTo>
                <a:lnTo>
                  <a:pt x="0" y="330708"/>
                </a:lnTo>
                <a:close/>
              </a:path>
            </a:pathLst>
          </a:custGeom>
          <a:ln w="12700">
            <a:solidFill>
              <a:srgbClr val="0152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41959" y="5436108"/>
            <a:ext cx="2926080" cy="330835"/>
          </a:xfrm>
          <a:prstGeom prst="rect">
            <a:avLst/>
          </a:prstGeom>
          <a:solidFill>
            <a:srgbClr val="79CDFF"/>
          </a:solidFill>
        </p:spPr>
        <p:txBody>
          <a:bodyPr vert="horz" wrap="square" lIns="0" tIns="13970" rIns="0" bIns="0" rtlCol="0">
            <a:spAutoFit/>
          </a:bodyPr>
          <a:lstStyle/>
          <a:p>
            <a:pPr marL="565785">
              <a:lnSpc>
                <a:spcPct val="100000"/>
              </a:lnSpc>
              <a:spcBef>
                <a:spcPts val="110"/>
              </a:spcBef>
            </a:pPr>
            <a:r>
              <a:rPr sz="1800" b="1" dirty="0">
                <a:solidFill>
                  <a:srgbClr val="525254"/>
                </a:solidFill>
                <a:latin typeface="Calibri"/>
                <a:cs typeface="Calibri"/>
              </a:rPr>
              <a:t>S/W</a:t>
            </a:r>
            <a:r>
              <a:rPr sz="1800" b="1" spc="-3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25254"/>
                </a:solidFill>
                <a:latin typeface="Calibri"/>
                <a:cs typeface="Calibri"/>
              </a:rPr>
              <a:t>Requirements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1232" y="1775087"/>
            <a:ext cx="2651760" cy="1815464"/>
            <a:chOff x="51232" y="1775087"/>
            <a:chExt cx="2651760" cy="1815464"/>
          </a:xfrm>
        </p:grpSpPr>
        <p:sp>
          <p:nvSpPr>
            <p:cNvPr id="19" name="object 19"/>
            <p:cNvSpPr/>
            <p:nvPr/>
          </p:nvSpPr>
          <p:spPr>
            <a:xfrm>
              <a:off x="57582" y="1781437"/>
              <a:ext cx="2639060" cy="1802764"/>
            </a:xfrm>
            <a:custGeom>
              <a:avLst/>
              <a:gdLst/>
              <a:ahLst/>
              <a:cxnLst/>
              <a:rect l="l" t="t" r="r" b="b"/>
              <a:pathLst>
                <a:path w="2639060" h="1802764">
                  <a:moveTo>
                    <a:pt x="1311365" y="0"/>
                  </a:moveTo>
                  <a:lnTo>
                    <a:pt x="1252052" y="624"/>
                  </a:lnTo>
                  <a:lnTo>
                    <a:pt x="1193164" y="2248"/>
                  </a:lnTo>
                  <a:lnTo>
                    <a:pt x="1134777" y="4853"/>
                  </a:lnTo>
                  <a:lnTo>
                    <a:pt x="1076970" y="8425"/>
                  </a:lnTo>
                  <a:lnTo>
                    <a:pt x="1019820" y="12945"/>
                  </a:lnTo>
                  <a:lnTo>
                    <a:pt x="963407" y="18398"/>
                  </a:lnTo>
                  <a:lnTo>
                    <a:pt x="907807" y="24767"/>
                  </a:lnTo>
                  <a:lnTo>
                    <a:pt x="853099" y="32035"/>
                  </a:lnTo>
                  <a:lnTo>
                    <a:pt x="799361" y="40186"/>
                  </a:lnTo>
                  <a:lnTo>
                    <a:pt x="746670" y="49203"/>
                  </a:lnTo>
                  <a:lnTo>
                    <a:pt x="695104" y="59070"/>
                  </a:lnTo>
                  <a:lnTo>
                    <a:pt x="644743" y="69770"/>
                  </a:lnTo>
                  <a:lnTo>
                    <a:pt x="595662" y="81286"/>
                  </a:lnTo>
                  <a:lnTo>
                    <a:pt x="547942" y="93603"/>
                  </a:lnTo>
                  <a:lnTo>
                    <a:pt x="501658" y="106703"/>
                  </a:lnTo>
                  <a:lnTo>
                    <a:pt x="456890" y="120570"/>
                  </a:lnTo>
                  <a:lnTo>
                    <a:pt x="413716" y="135187"/>
                  </a:lnTo>
                  <a:lnTo>
                    <a:pt x="372213" y="150537"/>
                  </a:lnTo>
                  <a:lnTo>
                    <a:pt x="332459" y="166605"/>
                  </a:lnTo>
                  <a:lnTo>
                    <a:pt x="294532" y="183374"/>
                  </a:lnTo>
                  <a:lnTo>
                    <a:pt x="258510" y="200826"/>
                  </a:lnTo>
                  <a:lnTo>
                    <a:pt x="224472" y="218946"/>
                  </a:lnTo>
                  <a:lnTo>
                    <a:pt x="162657" y="257123"/>
                  </a:lnTo>
                  <a:lnTo>
                    <a:pt x="109710" y="297770"/>
                  </a:lnTo>
                  <a:lnTo>
                    <a:pt x="66255" y="340756"/>
                  </a:lnTo>
                  <a:lnTo>
                    <a:pt x="30827" y="389473"/>
                  </a:lnTo>
                  <a:lnTo>
                    <a:pt x="7754" y="442249"/>
                  </a:lnTo>
                  <a:lnTo>
                    <a:pt x="0" y="494714"/>
                  </a:lnTo>
                  <a:lnTo>
                    <a:pt x="1691" y="520715"/>
                  </a:lnTo>
                  <a:lnTo>
                    <a:pt x="15862" y="572017"/>
                  </a:lnTo>
                  <a:lnTo>
                    <a:pt x="43949" y="622080"/>
                  </a:lnTo>
                  <a:lnTo>
                    <a:pt x="85393" y="670530"/>
                  </a:lnTo>
                  <a:lnTo>
                    <a:pt x="139632" y="716996"/>
                  </a:lnTo>
                  <a:lnTo>
                    <a:pt x="171375" y="739369"/>
                  </a:lnTo>
                  <a:lnTo>
                    <a:pt x="206107" y="761107"/>
                  </a:lnTo>
                  <a:lnTo>
                    <a:pt x="243757" y="782163"/>
                  </a:lnTo>
                  <a:lnTo>
                    <a:pt x="284256" y="802490"/>
                  </a:lnTo>
                  <a:lnTo>
                    <a:pt x="327534" y="822043"/>
                  </a:lnTo>
                  <a:lnTo>
                    <a:pt x="373520" y="840774"/>
                  </a:lnTo>
                  <a:lnTo>
                    <a:pt x="422144" y="858637"/>
                  </a:lnTo>
                  <a:lnTo>
                    <a:pt x="473337" y="875586"/>
                  </a:lnTo>
                  <a:lnTo>
                    <a:pt x="527029" y="891574"/>
                  </a:lnTo>
                  <a:lnTo>
                    <a:pt x="583149" y="906555"/>
                  </a:lnTo>
                  <a:lnTo>
                    <a:pt x="641627" y="920482"/>
                  </a:lnTo>
                  <a:lnTo>
                    <a:pt x="702393" y="933309"/>
                  </a:lnTo>
                  <a:lnTo>
                    <a:pt x="765377" y="944989"/>
                  </a:lnTo>
                  <a:lnTo>
                    <a:pt x="830510" y="955476"/>
                  </a:lnTo>
                  <a:lnTo>
                    <a:pt x="897720" y="964723"/>
                  </a:lnTo>
                  <a:lnTo>
                    <a:pt x="966939" y="972684"/>
                  </a:lnTo>
                  <a:lnTo>
                    <a:pt x="1045654" y="1802248"/>
                  </a:lnTo>
                  <a:lnTo>
                    <a:pt x="1468703" y="987543"/>
                  </a:lnTo>
                  <a:lnTo>
                    <a:pt x="1535003" y="984068"/>
                  </a:lnTo>
                  <a:lnTo>
                    <a:pt x="1600268" y="979378"/>
                  </a:lnTo>
                  <a:lnTo>
                    <a:pt x="1664408" y="973500"/>
                  </a:lnTo>
                  <a:lnTo>
                    <a:pt x="1727332" y="966466"/>
                  </a:lnTo>
                  <a:lnTo>
                    <a:pt x="1788949" y="958304"/>
                  </a:lnTo>
                  <a:lnTo>
                    <a:pt x="1849168" y="949042"/>
                  </a:lnTo>
                  <a:lnTo>
                    <a:pt x="1907897" y="938712"/>
                  </a:lnTo>
                  <a:lnTo>
                    <a:pt x="1965048" y="927341"/>
                  </a:lnTo>
                  <a:lnTo>
                    <a:pt x="2020527" y="914958"/>
                  </a:lnTo>
                  <a:lnTo>
                    <a:pt x="2074244" y="901594"/>
                  </a:lnTo>
                  <a:lnTo>
                    <a:pt x="2126109" y="887277"/>
                  </a:lnTo>
                  <a:lnTo>
                    <a:pt x="2176030" y="872037"/>
                  </a:lnTo>
                  <a:lnTo>
                    <a:pt x="2223916" y="855902"/>
                  </a:lnTo>
                  <a:lnTo>
                    <a:pt x="2269677" y="838902"/>
                  </a:lnTo>
                  <a:lnTo>
                    <a:pt x="2313221" y="821067"/>
                  </a:lnTo>
                  <a:lnTo>
                    <a:pt x="2354458" y="802424"/>
                  </a:lnTo>
                  <a:lnTo>
                    <a:pt x="2393296" y="783005"/>
                  </a:lnTo>
                  <a:lnTo>
                    <a:pt x="2429645" y="762837"/>
                  </a:lnTo>
                  <a:lnTo>
                    <a:pt x="2463413" y="741950"/>
                  </a:lnTo>
                  <a:lnTo>
                    <a:pt x="2522845" y="698136"/>
                  </a:lnTo>
                  <a:lnTo>
                    <a:pt x="2570865" y="651796"/>
                  </a:lnTo>
                  <a:lnTo>
                    <a:pt x="2607828" y="601364"/>
                  </a:lnTo>
                  <a:lnTo>
                    <a:pt x="2630909" y="548588"/>
                  </a:lnTo>
                  <a:lnTo>
                    <a:pt x="2638670" y="496122"/>
                  </a:lnTo>
                  <a:lnTo>
                    <a:pt x="2636980" y="470122"/>
                  </a:lnTo>
                  <a:lnTo>
                    <a:pt x="2622813" y="418819"/>
                  </a:lnTo>
                  <a:lnTo>
                    <a:pt x="2594728" y="368757"/>
                  </a:lnTo>
                  <a:lnTo>
                    <a:pt x="2553285" y="320307"/>
                  </a:lnTo>
                  <a:lnTo>
                    <a:pt x="2499047" y="273840"/>
                  </a:lnTo>
                  <a:lnTo>
                    <a:pt x="2467304" y="251467"/>
                  </a:lnTo>
                  <a:lnTo>
                    <a:pt x="2432573" y="229730"/>
                  </a:lnTo>
                  <a:lnTo>
                    <a:pt x="2394923" y="208674"/>
                  </a:lnTo>
                  <a:lnTo>
                    <a:pt x="2354425" y="188347"/>
                  </a:lnTo>
                  <a:lnTo>
                    <a:pt x="2311148" y="168794"/>
                  </a:lnTo>
                  <a:lnTo>
                    <a:pt x="2265163" y="150063"/>
                  </a:lnTo>
                  <a:lnTo>
                    <a:pt x="2216539" y="132200"/>
                  </a:lnTo>
                  <a:lnTo>
                    <a:pt x="2165348" y="115251"/>
                  </a:lnTo>
                  <a:lnTo>
                    <a:pt x="2111658" y="99263"/>
                  </a:lnTo>
                  <a:lnTo>
                    <a:pt x="2055541" y="84282"/>
                  </a:lnTo>
                  <a:lnTo>
                    <a:pt x="1997066" y="70355"/>
                  </a:lnTo>
                  <a:lnTo>
                    <a:pt x="1936303" y="57528"/>
                  </a:lnTo>
                  <a:lnTo>
                    <a:pt x="1873322" y="45848"/>
                  </a:lnTo>
                  <a:lnTo>
                    <a:pt x="1808194" y="35361"/>
                  </a:lnTo>
                  <a:lnTo>
                    <a:pt x="1740989" y="26113"/>
                  </a:lnTo>
                  <a:lnTo>
                    <a:pt x="1671776" y="18152"/>
                  </a:lnTo>
                  <a:lnTo>
                    <a:pt x="1611558" y="12437"/>
                  </a:lnTo>
                  <a:lnTo>
                    <a:pt x="1551295" y="7819"/>
                  </a:lnTo>
                  <a:lnTo>
                    <a:pt x="1491066" y="4283"/>
                  </a:lnTo>
                  <a:lnTo>
                    <a:pt x="1430950" y="1812"/>
                  </a:lnTo>
                  <a:lnTo>
                    <a:pt x="1371023" y="390"/>
                  </a:lnTo>
                  <a:lnTo>
                    <a:pt x="1311365" y="0"/>
                  </a:lnTo>
                  <a:close/>
                </a:path>
              </a:pathLst>
            </a:custGeom>
            <a:solidFill>
              <a:srgbClr val="F8F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7582" y="1781437"/>
              <a:ext cx="2639060" cy="1802764"/>
            </a:xfrm>
            <a:custGeom>
              <a:avLst/>
              <a:gdLst/>
              <a:ahLst/>
              <a:cxnLst/>
              <a:rect l="l" t="t" r="r" b="b"/>
              <a:pathLst>
                <a:path w="2639060" h="1802764">
                  <a:moveTo>
                    <a:pt x="1045654" y="1802248"/>
                  </a:moveTo>
                  <a:lnTo>
                    <a:pt x="966939" y="972684"/>
                  </a:lnTo>
                  <a:lnTo>
                    <a:pt x="897720" y="964723"/>
                  </a:lnTo>
                  <a:lnTo>
                    <a:pt x="830510" y="955476"/>
                  </a:lnTo>
                  <a:lnTo>
                    <a:pt x="765377" y="944989"/>
                  </a:lnTo>
                  <a:lnTo>
                    <a:pt x="702393" y="933309"/>
                  </a:lnTo>
                  <a:lnTo>
                    <a:pt x="641627" y="920482"/>
                  </a:lnTo>
                  <a:lnTo>
                    <a:pt x="583149" y="906555"/>
                  </a:lnTo>
                  <a:lnTo>
                    <a:pt x="527029" y="891574"/>
                  </a:lnTo>
                  <a:lnTo>
                    <a:pt x="473337" y="875586"/>
                  </a:lnTo>
                  <a:lnTo>
                    <a:pt x="422144" y="858637"/>
                  </a:lnTo>
                  <a:lnTo>
                    <a:pt x="373520" y="840774"/>
                  </a:lnTo>
                  <a:lnTo>
                    <a:pt x="327534" y="822043"/>
                  </a:lnTo>
                  <a:lnTo>
                    <a:pt x="284256" y="802490"/>
                  </a:lnTo>
                  <a:lnTo>
                    <a:pt x="243757" y="782163"/>
                  </a:lnTo>
                  <a:lnTo>
                    <a:pt x="206107" y="761107"/>
                  </a:lnTo>
                  <a:lnTo>
                    <a:pt x="171375" y="739369"/>
                  </a:lnTo>
                  <a:lnTo>
                    <a:pt x="139632" y="716996"/>
                  </a:lnTo>
                  <a:lnTo>
                    <a:pt x="85393" y="670530"/>
                  </a:lnTo>
                  <a:lnTo>
                    <a:pt x="43949" y="622080"/>
                  </a:lnTo>
                  <a:lnTo>
                    <a:pt x="15862" y="572017"/>
                  </a:lnTo>
                  <a:lnTo>
                    <a:pt x="1691" y="520715"/>
                  </a:lnTo>
                  <a:lnTo>
                    <a:pt x="0" y="494714"/>
                  </a:lnTo>
                  <a:lnTo>
                    <a:pt x="1997" y="468544"/>
                  </a:lnTo>
                  <a:lnTo>
                    <a:pt x="17341" y="415876"/>
                  </a:lnTo>
                  <a:lnTo>
                    <a:pt x="48282" y="363084"/>
                  </a:lnTo>
                  <a:lnTo>
                    <a:pt x="86757" y="318979"/>
                  </a:lnTo>
                  <a:lnTo>
                    <a:pt x="135036" y="277146"/>
                  </a:lnTo>
                  <a:lnTo>
                    <a:pt x="192495" y="237717"/>
                  </a:lnTo>
                  <a:lnTo>
                    <a:pt x="258510" y="200826"/>
                  </a:lnTo>
                  <a:lnTo>
                    <a:pt x="294532" y="183374"/>
                  </a:lnTo>
                  <a:lnTo>
                    <a:pt x="332459" y="166605"/>
                  </a:lnTo>
                  <a:lnTo>
                    <a:pt x="372213" y="150537"/>
                  </a:lnTo>
                  <a:lnTo>
                    <a:pt x="413716" y="135187"/>
                  </a:lnTo>
                  <a:lnTo>
                    <a:pt x="456890" y="120570"/>
                  </a:lnTo>
                  <a:lnTo>
                    <a:pt x="501658" y="106703"/>
                  </a:lnTo>
                  <a:lnTo>
                    <a:pt x="547942" y="93603"/>
                  </a:lnTo>
                  <a:lnTo>
                    <a:pt x="595662" y="81286"/>
                  </a:lnTo>
                  <a:lnTo>
                    <a:pt x="644743" y="69770"/>
                  </a:lnTo>
                  <a:lnTo>
                    <a:pt x="695104" y="59070"/>
                  </a:lnTo>
                  <a:lnTo>
                    <a:pt x="746670" y="49203"/>
                  </a:lnTo>
                  <a:lnTo>
                    <a:pt x="799361" y="40186"/>
                  </a:lnTo>
                  <a:lnTo>
                    <a:pt x="853099" y="32035"/>
                  </a:lnTo>
                  <a:lnTo>
                    <a:pt x="907807" y="24767"/>
                  </a:lnTo>
                  <a:lnTo>
                    <a:pt x="963407" y="18398"/>
                  </a:lnTo>
                  <a:lnTo>
                    <a:pt x="1019820" y="12945"/>
                  </a:lnTo>
                  <a:lnTo>
                    <a:pt x="1076970" y="8425"/>
                  </a:lnTo>
                  <a:lnTo>
                    <a:pt x="1134777" y="4853"/>
                  </a:lnTo>
                  <a:lnTo>
                    <a:pt x="1193164" y="2248"/>
                  </a:lnTo>
                  <a:lnTo>
                    <a:pt x="1252052" y="624"/>
                  </a:lnTo>
                  <a:lnTo>
                    <a:pt x="1311365" y="0"/>
                  </a:lnTo>
                  <a:lnTo>
                    <a:pt x="1371023" y="390"/>
                  </a:lnTo>
                  <a:lnTo>
                    <a:pt x="1430950" y="1812"/>
                  </a:lnTo>
                  <a:lnTo>
                    <a:pt x="1491066" y="4283"/>
                  </a:lnTo>
                  <a:lnTo>
                    <a:pt x="1551295" y="7819"/>
                  </a:lnTo>
                  <a:lnTo>
                    <a:pt x="1611558" y="12437"/>
                  </a:lnTo>
                  <a:lnTo>
                    <a:pt x="1671776" y="18152"/>
                  </a:lnTo>
                  <a:lnTo>
                    <a:pt x="1740989" y="26113"/>
                  </a:lnTo>
                  <a:lnTo>
                    <a:pt x="1808194" y="35361"/>
                  </a:lnTo>
                  <a:lnTo>
                    <a:pt x="1873322" y="45848"/>
                  </a:lnTo>
                  <a:lnTo>
                    <a:pt x="1936303" y="57528"/>
                  </a:lnTo>
                  <a:lnTo>
                    <a:pt x="1997066" y="70355"/>
                  </a:lnTo>
                  <a:lnTo>
                    <a:pt x="2055541" y="84282"/>
                  </a:lnTo>
                  <a:lnTo>
                    <a:pt x="2111658" y="99263"/>
                  </a:lnTo>
                  <a:lnTo>
                    <a:pt x="2165348" y="115251"/>
                  </a:lnTo>
                  <a:lnTo>
                    <a:pt x="2216539" y="132200"/>
                  </a:lnTo>
                  <a:lnTo>
                    <a:pt x="2265163" y="150063"/>
                  </a:lnTo>
                  <a:lnTo>
                    <a:pt x="2311148" y="168794"/>
                  </a:lnTo>
                  <a:lnTo>
                    <a:pt x="2354425" y="188347"/>
                  </a:lnTo>
                  <a:lnTo>
                    <a:pt x="2394923" y="208674"/>
                  </a:lnTo>
                  <a:lnTo>
                    <a:pt x="2432573" y="229730"/>
                  </a:lnTo>
                  <a:lnTo>
                    <a:pt x="2467304" y="251467"/>
                  </a:lnTo>
                  <a:lnTo>
                    <a:pt x="2499047" y="273840"/>
                  </a:lnTo>
                  <a:lnTo>
                    <a:pt x="2553285" y="320307"/>
                  </a:lnTo>
                  <a:lnTo>
                    <a:pt x="2594728" y="368757"/>
                  </a:lnTo>
                  <a:lnTo>
                    <a:pt x="2622813" y="418819"/>
                  </a:lnTo>
                  <a:lnTo>
                    <a:pt x="2636980" y="470122"/>
                  </a:lnTo>
                  <a:lnTo>
                    <a:pt x="2638670" y="496122"/>
                  </a:lnTo>
                  <a:lnTo>
                    <a:pt x="2636669" y="522293"/>
                  </a:lnTo>
                  <a:lnTo>
                    <a:pt x="2621318" y="574960"/>
                  </a:lnTo>
                  <a:lnTo>
                    <a:pt x="2590367" y="627752"/>
                  </a:lnTo>
                  <a:lnTo>
                    <a:pt x="2548327" y="675267"/>
                  </a:lnTo>
                  <a:lnTo>
                    <a:pt x="2494511" y="720373"/>
                  </a:lnTo>
                  <a:lnTo>
                    <a:pt x="2429645" y="762837"/>
                  </a:lnTo>
                  <a:lnTo>
                    <a:pt x="2393296" y="783005"/>
                  </a:lnTo>
                  <a:lnTo>
                    <a:pt x="2354458" y="802424"/>
                  </a:lnTo>
                  <a:lnTo>
                    <a:pt x="2313221" y="821067"/>
                  </a:lnTo>
                  <a:lnTo>
                    <a:pt x="2269677" y="838902"/>
                  </a:lnTo>
                  <a:lnTo>
                    <a:pt x="2223916" y="855902"/>
                  </a:lnTo>
                  <a:lnTo>
                    <a:pt x="2176030" y="872037"/>
                  </a:lnTo>
                  <a:lnTo>
                    <a:pt x="2126109" y="887277"/>
                  </a:lnTo>
                  <a:lnTo>
                    <a:pt x="2074244" y="901594"/>
                  </a:lnTo>
                  <a:lnTo>
                    <a:pt x="2020527" y="914958"/>
                  </a:lnTo>
                  <a:lnTo>
                    <a:pt x="1965048" y="927341"/>
                  </a:lnTo>
                  <a:lnTo>
                    <a:pt x="1907897" y="938712"/>
                  </a:lnTo>
                  <a:lnTo>
                    <a:pt x="1849168" y="949042"/>
                  </a:lnTo>
                  <a:lnTo>
                    <a:pt x="1788949" y="958304"/>
                  </a:lnTo>
                  <a:lnTo>
                    <a:pt x="1727332" y="966466"/>
                  </a:lnTo>
                  <a:lnTo>
                    <a:pt x="1664408" y="973500"/>
                  </a:lnTo>
                  <a:lnTo>
                    <a:pt x="1600268" y="979378"/>
                  </a:lnTo>
                  <a:lnTo>
                    <a:pt x="1535003" y="984068"/>
                  </a:lnTo>
                  <a:lnTo>
                    <a:pt x="1468703" y="987543"/>
                  </a:lnTo>
                  <a:lnTo>
                    <a:pt x="1045654" y="1802248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29513" y="1825244"/>
            <a:ext cx="1493520" cy="879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solidFill>
                  <a:srgbClr val="525254"/>
                </a:solidFill>
                <a:latin typeface="Calibri"/>
                <a:cs typeface="Calibri"/>
              </a:rPr>
              <a:t>Target</a:t>
            </a:r>
            <a:r>
              <a:rPr sz="1400" spc="-3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25254"/>
                </a:solidFill>
                <a:latin typeface="Calibri"/>
                <a:cs typeface="Calibri"/>
              </a:rPr>
              <a:t>web</a:t>
            </a:r>
            <a:r>
              <a:rPr sz="1400" spc="-5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25254"/>
                </a:solidFill>
                <a:latin typeface="Calibri"/>
                <a:cs typeface="Calibri"/>
              </a:rPr>
              <a:t>page</a:t>
            </a:r>
            <a:r>
              <a:rPr sz="1400" spc="-4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25254"/>
                </a:solidFill>
                <a:latin typeface="Calibri"/>
                <a:cs typeface="Calibri"/>
              </a:rPr>
              <a:t>for </a:t>
            </a:r>
            <a:r>
              <a:rPr sz="1400" dirty="0">
                <a:solidFill>
                  <a:srgbClr val="525254"/>
                </a:solidFill>
                <a:latin typeface="Calibri"/>
                <a:cs typeface="Calibri"/>
              </a:rPr>
              <a:t>showing</a:t>
            </a:r>
            <a:r>
              <a:rPr sz="1400" spc="-4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25254"/>
                </a:solidFill>
                <a:latin typeface="Calibri"/>
                <a:cs typeface="Calibri"/>
              </a:rPr>
              <a:t>customers </a:t>
            </a:r>
            <a:r>
              <a:rPr sz="1400" dirty="0">
                <a:solidFill>
                  <a:srgbClr val="525254"/>
                </a:solidFill>
                <a:latin typeface="Calibri"/>
                <a:cs typeface="Calibri"/>
              </a:rPr>
              <a:t>list,</a:t>
            </a:r>
            <a:r>
              <a:rPr sz="1400" spc="-4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25254"/>
                </a:solidFill>
                <a:latin typeface="Calibri"/>
                <a:cs typeface="Calibri"/>
              </a:rPr>
              <a:t>form</a:t>
            </a:r>
            <a:r>
              <a:rPr sz="1400" spc="-6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25254"/>
                </a:solidFill>
                <a:latin typeface="Calibri"/>
                <a:cs typeface="Calibri"/>
              </a:rPr>
              <a:t>and</a:t>
            </a:r>
            <a:r>
              <a:rPr sz="1400" spc="-3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25254"/>
                </a:solidFill>
                <a:latin typeface="Calibri"/>
                <a:cs typeface="Calibri"/>
              </a:rPr>
              <a:t>details components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203194" y="1529841"/>
            <a:ext cx="1717039" cy="1180465"/>
            <a:chOff x="3203194" y="1529841"/>
            <a:chExt cx="1717039" cy="1180465"/>
          </a:xfrm>
        </p:grpSpPr>
        <p:sp>
          <p:nvSpPr>
            <p:cNvPr id="23" name="object 23"/>
            <p:cNvSpPr/>
            <p:nvPr/>
          </p:nvSpPr>
          <p:spPr>
            <a:xfrm>
              <a:off x="3209544" y="1536191"/>
              <a:ext cx="1704339" cy="1167765"/>
            </a:xfrm>
            <a:custGeom>
              <a:avLst/>
              <a:gdLst/>
              <a:ahLst/>
              <a:cxnLst/>
              <a:rect l="l" t="t" r="r" b="b"/>
              <a:pathLst>
                <a:path w="1704339" h="1167764">
                  <a:moveTo>
                    <a:pt x="1509268" y="0"/>
                  </a:moveTo>
                  <a:lnTo>
                    <a:pt x="194564" y="0"/>
                  </a:lnTo>
                  <a:lnTo>
                    <a:pt x="149956" y="5139"/>
                  </a:lnTo>
                  <a:lnTo>
                    <a:pt x="109005" y="19777"/>
                  </a:lnTo>
                  <a:lnTo>
                    <a:pt x="72879" y="42747"/>
                  </a:lnTo>
                  <a:lnTo>
                    <a:pt x="42747" y="72879"/>
                  </a:lnTo>
                  <a:lnTo>
                    <a:pt x="19777" y="109005"/>
                  </a:lnTo>
                  <a:lnTo>
                    <a:pt x="5139" y="149956"/>
                  </a:lnTo>
                  <a:lnTo>
                    <a:pt x="0" y="194563"/>
                  </a:lnTo>
                  <a:lnTo>
                    <a:pt x="0" y="972820"/>
                  </a:lnTo>
                  <a:lnTo>
                    <a:pt x="5139" y="1017427"/>
                  </a:lnTo>
                  <a:lnTo>
                    <a:pt x="19777" y="1058378"/>
                  </a:lnTo>
                  <a:lnTo>
                    <a:pt x="42747" y="1094504"/>
                  </a:lnTo>
                  <a:lnTo>
                    <a:pt x="72879" y="1124636"/>
                  </a:lnTo>
                  <a:lnTo>
                    <a:pt x="109005" y="1147606"/>
                  </a:lnTo>
                  <a:lnTo>
                    <a:pt x="149956" y="1162244"/>
                  </a:lnTo>
                  <a:lnTo>
                    <a:pt x="194564" y="1167384"/>
                  </a:lnTo>
                  <a:lnTo>
                    <a:pt x="1509268" y="1167384"/>
                  </a:lnTo>
                  <a:lnTo>
                    <a:pt x="1553875" y="1162244"/>
                  </a:lnTo>
                  <a:lnTo>
                    <a:pt x="1594826" y="1147606"/>
                  </a:lnTo>
                  <a:lnTo>
                    <a:pt x="1630952" y="1124636"/>
                  </a:lnTo>
                  <a:lnTo>
                    <a:pt x="1661084" y="1094504"/>
                  </a:lnTo>
                  <a:lnTo>
                    <a:pt x="1684054" y="1058378"/>
                  </a:lnTo>
                  <a:lnTo>
                    <a:pt x="1698692" y="1017427"/>
                  </a:lnTo>
                  <a:lnTo>
                    <a:pt x="1703832" y="972820"/>
                  </a:lnTo>
                  <a:lnTo>
                    <a:pt x="1703832" y="194563"/>
                  </a:lnTo>
                  <a:lnTo>
                    <a:pt x="1698692" y="149956"/>
                  </a:lnTo>
                  <a:lnTo>
                    <a:pt x="1684054" y="109005"/>
                  </a:lnTo>
                  <a:lnTo>
                    <a:pt x="1661084" y="72879"/>
                  </a:lnTo>
                  <a:lnTo>
                    <a:pt x="1630952" y="42747"/>
                  </a:lnTo>
                  <a:lnTo>
                    <a:pt x="1594826" y="19777"/>
                  </a:lnTo>
                  <a:lnTo>
                    <a:pt x="1553875" y="5139"/>
                  </a:lnTo>
                  <a:lnTo>
                    <a:pt x="1509268" y="0"/>
                  </a:lnTo>
                  <a:close/>
                </a:path>
              </a:pathLst>
            </a:custGeom>
            <a:solidFill>
              <a:srgbClr val="008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209544" y="1536191"/>
              <a:ext cx="1704339" cy="1167765"/>
            </a:xfrm>
            <a:custGeom>
              <a:avLst/>
              <a:gdLst/>
              <a:ahLst/>
              <a:cxnLst/>
              <a:rect l="l" t="t" r="r" b="b"/>
              <a:pathLst>
                <a:path w="1704339" h="1167764">
                  <a:moveTo>
                    <a:pt x="0" y="194563"/>
                  </a:moveTo>
                  <a:lnTo>
                    <a:pt x="5139" y="149956"/>
                  </a:lnTo>
                  <a:lnTo>
                    <a:pt x="19777" y="109005"/>
                  </a:lnTo>
                  <a:lnTo>
                    <a:pt x="42747" y="72879"/>
                  </a:lnTo>
                  <a:lnTo>
                    <a:pt x="72879" y="42747"/>
                  </a:lnTo>
                  <a:lnTo>
                    <a:pt x="109005" y="19777"/>
                  </a:lnTo>
                  <a:lnTo>
                    <a:pt x="149956" y="5139"/>
                  </a:lnTo>
                  <a:lnTo>
                    <a:pt x="194564" y="0"/>
                  </a:lnTo>
                  <a:lnTo>
                    <a:pt x="1509268" y="0"/>
                  </a:lnTo>
                  <a:lnTo>
                    <a:pt x="1553875" y="5139"/>
                  </a:lnTo>
                  <a:lnTo>
                    <a:pt x="1594826" y="19777"/>
                  </a:lnTo>
                  <a:lnTo>
                    <a:pt x="1630952" y="42747"/>
                  </a:lnTo>
                  <a:lnTo>
                    <a:pt x="1661084" y="72879"/>
                  </a:lnTo>
                  <a:lnTo>
                    <a:pt x="1684054" y="109005"/>
                  </a:lnTo>
                  <a:lnTo>
                    <a:pt x="1698692" y="149956"/>
                  </a:lnTo>
                  <a:lnTo>
                    <a:pt x="1703832" y="194563"/>
                  </a:lnTo>
                  <a:lnTo>
                    <a:pt x="1703832" y="972820"/>
                  </a:lnTo>
                  <a:lnTo>
                    <a:pt x="1698692" y="1017427"/>
                  </a:lnTo>
                  <a:lnTo>
                    <a:pt x="1684054" y="1058378"/>
                  </a:lnTo>
                  <a:lnTo>
                    <a:pt x="1661084" y="1094504"/>
                  </a:lnTo>
                  <a:lnTo>
                    <a:pt x="1630952" y="1124636"/>
                  </a:lnTo>
                  <a:lnTo>
                    <a:pt x="1594826" y="1147606"/>
                  </a:lnTo>
                  <a:lnTo>
                    <a:pt x="1553875" y="1162244"/>
                  </a:lnTo>
                  <a:lnTo>
                    <a:pt x="1509268" y="1167384"/>
                  </a:lnTo>
                  <a:lnTo>
                    <a:pt x="194564" y="1167384"/>
                  </a:lnTo>
                  <a:lnTo>
                    <a:pt x="149956" y="1162244"/>
                  </a:lnTo>
                  <a:lnTo>
                    <a:pt x="109005" y="1147606"/>
                  </a:lnTo>
                  <a:lnTo>
                    <a:pt x="72879" y="1124636"/>
                  </a:lnTo>
                  <a:lnTo>
                    <a:pt x="42747" y="1094504"/>
                  </a:lnTo>
                  <a:lnTo>
                    <a:pt x="19777" y="1058378"/>
                  </a:lnTo>
                  <a:lnTo>
                    <a:pt x="5139" y="1017427"/>
                  </a:lnTo>
                  <a:lnTo>
                    <a:pt x="0" y="972820"/>
                  </a:lnTo>
                  <a:lnTo>
                    <a:pt x="0" y="194563"/>
                  </a:lnTo>
                  <a:close/>
                </a:path>
              </a:pathLst>
            </a:custGeom>
            <a:ln w="12699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374263" y="1729181"/>
            <a:ext cx="1375410" cy="7575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List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Rendering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&amp;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JSON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data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handling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435853" y="1529841"/>
            <a:ext cx="1497330" cy="1122680"/>
            <a:chOff x="5435853" y="1529841"/>
            <a:chExt cx="1497330" cy="1122680"/>
          </a:xfrm>
        </p:grpSpPr>
        <p:sp>
          <p:nvSpPr>
            <p:cNvPr id="27" name="object 27"/>
            <p:cNvSpPr/>
            <p:nvPr/>
          </p:nvSpPr>
          <p:spPr>
            <a:xfrm>
              <a:off x="5442203" y="1536191"/>
              <a:ext cx="1484630" cy="1109980"/>
            </a:xfrm>
            <a:custGeom>
              <a:avLst/>
              <a:gdLst/>
              <a:ahLst/>
              <a:cxnLst/>
              <a:rect l="l" t="t" r="r" b="b"/>
              <a:pathLst>
                <a:path w="1484629" h="1109980">
                  <a:moveTo>
                    <a:pt x="1299464" y="0"/>
                  </a:moveTo>
                  <a:lnTo>
                    <a:pt x="184912" y="0"/>
                  </a:lnTo>
                  <a:lnTo>
                    <a:pt x="135760" y="6606"/>
                  </a:lnTo>
                  <a:lnTo>
                    <a:pt x="91590" y="25249"/>
                  </a:lnTo>
                  <a:lnTo>
                    <a:pt x="54165" y="54165"/>
                  </a:lnTo>
                  <a:lnTo>
                    <a:pt x="25249" y="91590"/>
                  </a:lnTo>
                  <a:lnTo>
                    <a:pt x="6606" y="135760"/>
                  </a:lnTo>
                  <a:lnTo>
                    <a:pt x="0" y="184912"/>
                  </a:lnTo>
                  <a:lnTo>
                    <a:pt x="0" y="924560"/>
                  </a:lnTo>
                  <a:lnTo>
                    <a:pt x="6606" y="973711"/>
                  </a:lnTo>
                  <a:lnTo>
                    <a:pt x="25249" y="1017881"/>
                  </a:lnTo>
                  <a:lnTo>
                    <a:pt x="54165" y="1055306"/>
                  </a:lnTo>
                  <a:lnTo>
                    <a:pt x="91590" y="1084222"/>
                  </a:lnTo>
                  <a:lnTo>
                    <a:pt x="135760" y="1102865"/>
                  </a:lnTo>
                  <a:lnTo>
                    <a:pt x="184912" y="1109472"/>
                  </a:lnTo>
                  <a:lnTo>
                    <a:pt x="1299464" y="1109472"/>
                  </a:lnTo>
                  <a:lnTo>
                    <a:pt x="1348615" y="1102865"/>
                  </a:lnTo>
                  <a:lnTo>
                    <a:pt x="1392785" y="1084222"/>
                  </a:lnTo>
                  <a:lnTo>
                    <a:pt x="1430210" y="1055306"/>
                  </a:lnTo>
                  <a:lnTo>
                    <a:pt x="1459126" y="1017881"/>
                  </a:lnTo>
                  <a:lnTo>
                    <a:pt x="1477769" y="973711"/>
                  </a:lnTo>
                  <a:lnTo>
                    <a:pt x="1484376" y="924560"/>
                  </a:lnTo>
                  <a:lnTo>
                    <a:pt x="1484376" y="184912"/>
                  </a:lnTo>
                  <a:lnTo>
                    <a:pt x="1477769" y="135760"/>
                  </a:lnTo>
                  <a:lnTo>
                    <a:pt x="1459126" y="91590"/>
                  </a:lnTo>
                  <a:lnTo>
                    <a:pt x="1430210" y="54165"/>
                  </a:lnTo>
                  <a:lnTo>
                    <a:pt x="1392785" y="25249"/>
                  </a:lnTo>
                  <a:lnTo>
                    <a:pt x="1348615" y="6606"/>
                  </a:lnTo>
                  <a:lnTo>
                    <a:pt x="1299464" y="0"/>
                  </a:lnTo>
                  <a:close/>
                </a:path>
              </a:pathLst>
            </a:custGeom>
            <a:solidFill>
              <a:srgbClr val="008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442203" y="1536191"/>
              <a:ext cx="1484630" cy="1109980"/>
            </a:xfrm>
            <a:custGeom>
              <a:avLst/>
              <a:gdLst/>
              <a:ahLst/>
              <a:cxnLst/>
              <a:rect l="l" t="t" r="r" b="b"/>
              <a:pathLst>
                <a:path w="1484629" h="1109980">
                  <a:moveTo>
                    <a:pt x="0" y="184912"/>
                  </a:moveTo>
                  <a:lnTo>
                    <a:pt x="6606" y="135760"/>
                  </a:lnTo>
                  <a:lnTo>
                    <a:pt x="25249" y="91590"/>
                  </a:lnTo>
                  <a:lnTo>
                    <a:pt x="54165" y="54165"/>
                  </a:lnTo>
                  <a:lnTo>
                    <a:pt x="91590" y="25249"/>
                  </a:lnTo>
                  <a:lnTo>
                    <a:pt x="135760" y="6606"/>
                  </a:lnTo>
                  <a:lnTo>
                    <a:pt x="184912" y="0"/>
                  </a:lnTo>
                  <a:lnTo>
                    <a:pt x="1299464" y="0"/>
                  </a:lnTo>
                  <a:lnTo>
                    <a:pt x="1348615" y="6606"/>
                  </a:lnTo>
                  <a:lnTo>
                    <a:pt x="1392785" y="25249"/>
                  </a:lnTo>
                  <a:lnTo>
                    <a:pt x="1430210" y="54165"/>
                  </a:lnTo>
                  <a:lnTo>
                    <a:pt x="1459126" y="91590"/>
                  </a:lnTo>
                  <a:lnTo>
                    <a:pt x="1477769" y="135760"/>
                  </a:lnTo>
                  <a:lnTo>
                    <a:pt x="1484376" y="184912"/>
                  </a:lnTo>
                  <a:lnTo>
                    <a:pt x="1484376" y="924560"/>
                  </a:lnTo>
                  <a:lnTo>
                    <a:pt x="1477769" y="973711"/>
                  </a:lnTo>
                  <a:lnTo>
                    <a:pt x="1459126" y="1017881"/>
                  </a:lnTo>
                  <a:lnTo>
                    <a:pt x="1430210" y="1055306"/>
                  </a:lnTo>
                  <a:lnTo>
                    <a:pt x="1392785" y="1084222"/>
                  </a:lnTo>
                  <a:lnTo>
                    <a:pt x="1348615" y="1102865"/>
                  </a:lnTo>
                  <a:lnTo>
                    <a:pt x="1299464" y="1109472"/>
                  </a:lnTo>
                  <a:lnTo>
                    <a:pt x="184912" y="1109472"/>
                  </a:lnTo>
                  <a:lnTo>
                    <a:pt x="135760" y="1102865"/>
                  </a:lnTo>
                  <a:lnTo>
                    <a:pt x="91590" y="1084222"/>
                  </a:lnTo>
                  <a:lnTo>
                    <a:pt x="54165" y="1055306"/>
                  </a:lnTo>
                  <a:lnTo>
                    <a:pt x="25249" y="1017881"/>
                  </a:lnTo>
                  <a:lnTo>
                    <a:pt x="6606" y="973711"/>
                  </a:lnTo>
                  <a:lnTo>
                    <a:pt x="0" y="924560"/>
                  </a:lnTo>
                  <a:lnTo>
                    <a:pt x="0" y="184912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578602" y="1822449"/>
            <a:ext cx="12134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6220" marR="5080" indent="-224154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Styling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UI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with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Boostrap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7450581" y="1529841"/>
            <a:ext cx="2070100" cy="1122680"/>
            <a:chOff x="7450581" y="1529841"/>
            <a:chExt cx="2070100" cy="1122680"/>
          </a:xfrm>
        </p:grpSpPr>
        <p:sp>
          <p:nvSpPr>
            <p:cNvPr id="31" name="object 31"/>
            <p:cNvSpPr/>
            <p:nvPr/>
          </p:nvSpPr>
          <p:spPr>
            <a:xfrm>
              <a:off x="7456931" y="1536191"/>
              <a:ext cx="2057400" cy="1109980"/>
            </a:xfrm>
            <a:custGeom>
              <a:avLst/>
              <a:gdLst/>
              <a:ahLst/>
              <a:cxnLst/>
              <a:rect l="l" t="t" r="r" b="b"/>
              <a:pathLst>
                <a:path w="2057400" h="1109980">
                  <a:moveTo>
                    <a:pt x="1872488" y="0"/>
                  </a:moveTo>
                  <a:lnTo>
                    <a:pt x="184912" y="0"/>
                  </a:lnTo>
                  <a:lnTo>
                    <a:pt x="135760" y="6606"/>
                  </a:lnTo>
                  <a:lnTo>
                    <a:pt x="91590" y="25249"/>
                  </a:lnTo>
                  <a:lnTo>
                    <a:pt x="54165" y="54165"/>
                  </a:lnTo>
                  <a:lnTo>
                    <a:pt x="25249" y="91590"/>
                  </a:lnTo>
                  <a:lnTo>
                    <a:pt x="6606" y="135760"/>
                  </a:lnTo>
                  <a:lnTo>
                    <a:pt x="0" y="184912"/>
                  </a:lnTo>
                  <a:lnTo>
                    <a:pt x="0" y="924560"/>
                  </a:lnTo>
                  <a:lnTo>
                    <a:pt x="6606" y="973711"/>
                  </a:lnTo>
                  <a:lnTo>
                    <a:pt x="25249" y="1017881"/>
                  </a:lnTo>
                  <a:lnTo>
                    <a:pt x="54165" y="1055306"/>
                  </a:lnTo>
                  <a:lnTo>
                    <a:pt x="91590" y="1084222"/>
                  </a:lnTo>
                  <a:lnTo>
                    <a:pt x="135760" y="1102865"/>
                  </a:lnTo>
                  <a:lnTo>
                    <a:pt x="184912" y="1109472"/>
                  </a:lnTo>
                  <a:lnTo>
                    <a:pt x="1872488" y="1109472"/>
                  </a:lnTo>
                  <a:lnTo>
                    <a:pt x="1921639" y="1102865"/>
                  </a:lnTo>
                  <a:lnTo>
                    <a:pt x="1965809" y="1084222"/>
                  </a:lnTo>
                  <a:lnTo>
                    <a:pt x="2003234" y="1055306"/>
                  </a:lnTo>
                  <a:lnTo>
                    <a:pt x="2032150" y="1017881"/>
                  </a:lnTo>
                  <a:lnTo>
                    <a:pt x="2050793" y="973711"/>
                  </a:lnTo>
                  <a:lnTo>
                    <a:pt x="2057400" y="924560"/>
                  </a:lnTo>
                  <a:lnTo>
                    <a:pt x="2057400" y="184912"/>
                  </a:lnTo>
                  <a:lnTo>
                    <a:pt x="2050793" y="135760"/>
                  </a:lnTo>
                  <a:lnTo>
                    <a:pt x="2032150" y="91590"/>
                  </a:lnTo>
                  <a:lnTo>
                    <a:pt x="2003234" y="54165"/>
                  </a:lnTo>
                  <a:lnTo>
                    <a:pt x="1965809" y="25249"/>
                  </a:lnTo>
                  <a:lnTo>
                    <a:pt x="1921639" y="6606"/>
                  </a:lnTo>
                  <a:lnTo>
                    <a:pt x="1872488" y="0"/>
                  </a:lnTo>
                  <a:close/>
                </a:path>
              </a:pathLst>
            </a:custGeom>
            <a:solidFill>
              <a:srgbClr val="008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456931" y="1536191"/>
              <a:ext cx="2057400" cy="1109980"/>
            </a:xfrm>
            <a:custGeom>
              <a:avLst/>
              <a:gdLst/>
              <a:ahLst/>
              <a:cxnLst/>
              <a:rect l="l" t="t" r="r" b="b"/>
              <a:pathLst>
                <a:path w="2057400" h="1109980">
                  <a:moveTo>
                    <a:pt x="0" y="184912"/>
                  </a:moveTo>
                  <a:lnTo>
                    <a:pt x="6606" y="135760"/>
                  </a:lnTo>
                  <a:lnTo>
                    <a:pt x="25249" y="91590"/>
                  </a:lnTo>
                  <a:lnTo>
                    <a:pt x="54165" y="54165"/>
                  </a:lnTo>
                  <a:lnTo>
                    <a:pt x="91590" y="25249"/>
                  </a:lnTo>
                  <a:lnTo>
                    <a:pt x="135760" y="6606"/>
                  </a:lnTo>
                  <a:lnTo>
                    <a:pt x="184912" y="0"/>
                  </a:lnTo>
                  <a:lnTo>
                    <a:pt x="1872488" y="0"/>
                  </a:lnTo>
                  <a:lnTo>
                    <a:pt x="1921639" y="6606"/>
                  </a:lnTo>
                  <a:lnTo>
                    <a:pt x="1965809" y="25249"/>
                  </a:lnTo>
                  <a:lnTo>
                    <a:pt x="2003234" y="54165"/>
                  </a:lnTo>
                  <a:lnTo>
                    <a:pt x="2032150" y="91590"/>
                  </a:lnTo>
                  <a:lnTo>
                    <a:pt x="2050793" y="135760"/>
                  </a:lnTo>
                  <a:lnTo>
                    <a:pt x="2057400" y="184912"/>
                  </a:lnTo>
                  <a:lnTo>
                    <a:pt x="2057400" y="924560"/>
                  </a:lnTo>
                  <a:lnTo>
                    <a:pt x="2050793" y="973711"/>
                  </a:lnTo>
                  <a:lnTo>
                    <a:pt x="2032150" y="1017881"/>
                  </a:lnTo>
                  <a:lnTo>
                    <a:pt x="2003234" y="1055306"/>
                  </a:lnTo>
                  <a:lnTo>
                    <a:pt x="1965809" y="1084222"/>
                  </a:lnTo>
                  <a:lnTo>
                    <a:pt x="1921639" y="1102865"/>
                  </a:lnTo>
                  <a:lnTo>
                    <a:pt x="1872488" y="1109472"/>
                  </a:lnTo>
                  <a:lnTo>
                    <a:pt x="184912" y="1109472"/>
                  </a:lnTo>
                  <a:lnTo>
                    <a:pt x="135760" y="1102865"/>
                  </a:lnTo>
                  <a:lnTo>
                    <a:pt x="91590" y="1084222"/>
                  </a:lnTo>
                  <a:lnTo>
                    <a:pt x="54165" y="1055306"/>
                  </a:lnTo>
                  <a:lnTo>
                    <a:pt x="25249" y="1017881"/>
                  </a:lnTo>
                  <a:lnTo>
                    <a:pt x="6606" y="973711"/>
                  </a:lnTo>
                  <a:lnTo>
                    <a:pt x="0" y="924560"/>
                  </a:lnTo>
                  <a:lnTo>
                    <a:pt x="0" y="184912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805166" y="1578610"/>
            <a:ext cx="136271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-1905" algn="ctr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Component Hierarchy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&amp; 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Intercomponent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communication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3971290" y="4974844"/>
            <a:ext cx="2219960" cy="1504315"/>
            <a:chOff x="3971290" y="4974844"/>
            <a:chExt cx="2219960" cy="1504315"/>
          </a:xfrm>
        </p:grpSpPr>
        <p:sp>
          <p:nvSpPr>
            <p:cNvPr id="35" name="object 35"/>
            <p:cNvSpPr/>
            <p:nvPr/>
          </p:nvSpPr>
          <p:spPr>
            <a:xfrm>
              <a:off x="3977640" y="4981194"/>
              <a:ext cx="2207260" cy="1491615"/>
            </a:xfrm>
            <a:custGeom>
              <a:avLst/>
              <a:gdLst/>
              <a:ahLst/>
              <a:cxnLst/>
              <a:rect l="l" t="t" r="r" b="b"/>
              <a:pathLst>
                <a:path w="2207260" h="1491614">
                  <a:moveTo>
                    <a:pt x="0" y="0"/>
                  </a:moveTo>
                  <a:lnTo>
                    <a:pt x="599567" y="739711"/>
                  </a:lnTo>
                  <a:lnTo>
                    <a:pt x="533678" y="759964"/>
                  </a:lnTo>
                  <a:lnTo>
                    <a:pt x="472704" y="782050"/>
                  </a:lnTo>
                  <a:lnTo>
                    <a:pt x="416780" y="805826"/>
                  </a:lnTo>
                  <a:lnTo>
                    <a:pt x="366043" y="831149"/>
                  </a:lnTo>
                  <a:lnTo>
                    <a:pt x="320627" y="857875"/>
                  </a:lnTo>
                  <a:lnTo>
                    <a:pt x="280671" y="885861"/>
                  </a:lnTo>
                  <a:lnTo>
                    <a:pt x="246308" y="914964"/>
                  </a:lnTo>
                  <a:lnTo>
                    <a:pt x="217675" y="945039"/>
                  </a:lnTo>
                  <a:lnTo>
                    <a:pt x="194908" y="975945"/>
                  </a:lnTo>
                  <a:lnTo>
                    <a:pt x="167516" y="1039674"/>
                  </a:lnTo>
                  <a:lnTo>
                    <a:pt x="163162" y="1072210"/>
                  </a:lnTo>
                  <a:lnTo>
                    <a:pt x="165218" y="1105004"/>
                  </a:lnTo>
                  <a:lnTo>
                    <a:pt x="189102" y="1170787"/>
                  </a:lnTo>
                  <a:lnTo>
                    <a:pt x="223984" y="1218766"/>
                  </a:lnTo>
                  <a:lnTo>
                    <a:pt x="271726" y="1263737"/>
                  </a:lnTo>
                  <a:lnTo>
                    <a:pt x="331306" y="1305439"/>
                  </a:lnTo>
                  <a:lnTo>
                    <a:pt x="365214" y="1324984"/>
                  </a:lnTo>
                  <a:lnTo>
                    <a:pt x="401698" y="1343614"/>
                  </a:lnTo>
                  <a:lnTo>
                    <a:pt x="440628" y="1361297"/>
                  </a:lnTo>
                  <a:lnTo>
                    <a:pt x="481878" y="1378001"/>
                  </a:lnTo>
                  <a:lnTo>
                    <a:pt x="525319" y="1393694"/>
                  </a:lnTo>
                  <a:lnTo>
                    <a:pt x="570823" y="1408342"/>
                  </a:lnTo>
                  <a:lnTo>
                    <a:pt x="618262" y="1421914"/>
                  </a:lnTo>
                  <a:lnTo>
                    <a:pt x="667508" y="1434377"/>
                  </a:lnTo>
                  <a:lnTo>
                    <a:pt x="718433" y="1445698"/>
                  </a:lnTo>
                  <a:lnTo>
                    <a:pt x="770909" y="1455846"/>
                  </a:lnTo>
                  <a:lnTo>
                    <a:pt x="824808" y="1464788"/>
                  </a:lnTo>
                  <a:lnTo>
                    <a:pt x="880001" y="1472491"/>
                  </a:lnTo>
                  <a:lnTo>
                    <a:pt x="936362" y="1478923"/>
                  </a:lnTo>
                  <a:lnTo>
                    <a:pt x="993761" y="1484052"/>
                  </a:lnTo>
                  <a:lnTo>
                    <a:pt x="1052072" y="1487844"/>
                  </a:lnTo>
                  <a:lnTo>
                    <a:pt x="1111165" y="1490269"/>
                  </a:lnTo>
                  <a:lnTo>
                    <a:pt x="1170912" y="1491292"/>
                  </a:lnTo>
                  <a:lnTo>
                    <a:pt x="1231187" y="1490883"/>
                  </a:lnTo>
                  <a:lnTo>
                    <a:pt x="1291860" y="1489008"/>
                  </a:lnTo>
                  <a:lnTo>
                    <a:pt x="1352804" y="1485634"/>
                  </a:lnTo>
                  <a:lnTo>
                    <a:pt x="1413890" y="1480731"/>
                  </a:lnTo>
                  <a:lnTo>
                    <a:pt x="1481549" y="1473465"/>
                  </a:lnTo>
                  <a:lnTo>
                    <a:pt x="1546940" y="1464497"/>
                  </a:lnTo>
                  <a:lnTo>
                    <a:pt x="1609949" y="1453900"/>
                  </a:lnTo>
                  <a:lnTo>
                    <a:pt x="1670462" y="1441747"/>
                  </a:lnTo>
                  <a:lnTo>
                    <a:pt x="1728364" y="1428113"/>
                  </a:lnTo>
                  <a:lnTo>
                    <a:pt x="1783542" y="1413072"/>
                  </a:lnTo>
                  <a:lnTo>
                    <a:pt x="1835881" y="1396696"/>
                  </a:lnTo>
                  <a:lnTo>
                    <a:pt x="1885267" y="1379061"/>
                  </a:lnTo>
                  <a:lnTo>
                    <a:pt x="1931587" y="1360238"/>
                  </a:lnTo>
                  <a:lnTo>
                    <a:pt x="1974725" y="1340303"/>
                  </a:lnTo>
                  <a:lnTo>
                    <a:pt x="2014568" y="1319329"/>
                  </a:lnTo>
                  <a:lnTo>
                    <a:pt x="2051002" y="1297390"/>
                  </a:lnTo>
                  <a:lnTo>
                    <a:pt x="2083912" y="1274560"/>
                  </a:lnTo>
                  <a:lnTo>
                    <a:pt x="2138705" y="1226519"/>
                  </a:lnTo>
                  <a:lnTo>
                    <a:pt x="2178033" y="1175796"/>
                  </a:lnTo>
                  <a:lnTo>
                    <a:pt x="2200984" y="1122983"/>
                  </a:lnTo>
                  <a:lnTo>
                    <a:pt x="2206644" y="1068668"/>
                  </a:lnTo>
                  <a:lnTo>
                    <a:pt x="2202705" y="1041132"/>
                  </a:lnTo>
                  <a:lnTo>
                    <a:pt x="2180717" y="985672"/>
                  </a:lnTo>
                  <a:lnTo>
                    <a:pt x="2145833" y="937693"/>
                  </a:lnTo>
                  <a:lnTo>
                    <a:pt x="2098086" y="892722"/>
                  </a:lnTo>
                  <a:lnTo>
                    <a:pt x="2038499" y="851020"/>
                  </a:lnTo>
                  <a:lnTo>
                    <a:pt x="2004586" y="831475"/>
                  </a:lnTo>
                  <a:lnTo>
                    <a:pt x="1968098" y="812845"/>
                  </a:lnTo>
                  <a:lnTo>
                    <a:pt x="1929162" y="795162"/>
                  </a:lnTo>
                  <a:lnTo>
                    <a:pt x="1887908" y="778458"/>
                  </a:lnTo>
                  <a:lnTo>
                    <a:pt x="1844462" y="762765"/>
                  </a:lnTo>
                  <a:lnTo>
                    <a:pt x="1798954" y="748117"/>
                  </a:lnTo>
                  <a:lnTo>
                    <a:pt x="1751511" y="734545"/>
                  </a:lnTo>
                  <a:lnTo>
                    <a:pt x="1702262" y="722082"/>
                  </a:lnTo>
                  <a:lnTo>
                    <a:pt x="1651334" y="710761"/>
                  </a:lnTo>
                  <a:lnTo>
                    <a:pt x="1598856" y="700613"/>
                  </a:lnTo>
                  <a:lnTo>
                    <a:pt x="1544955" y="691671"/>
                  </a:lnTo>
                  <a:lnTo>
                    <a:pt x="1489761" y="683968"/>
                  </a:lnTo>
                  <a:lnTo>
                    <a:pt x="1433401" y="677536"/>
                  </a:lnTo>
                  <a:lnTo>
                    <a:pt x="1376004" y="672407"/>
                  </a:lnTo>
                  <a:lnTo>
                    <a:pt x="1317696" y="668615"/>
                  </a:lnTo>
                  <a:lnTo>
                    <a:pt x="1258608" y="666190"/>
                  </a:lnTo>
                  <a:lnTo>
                    <a:pt x="1198866" y="665167"/>
                  </a:lnTo>
                  <a:lnTo>
                    <a:pt x="1138599" y="665576"/>
                  </a:lnTo>
                  <a:lnTo>
                    <a:pt x="1077935" y="667451"/>
                  </a:lnTo>
                  <a:lnTo>
                    <a:pt x="1017002" y="670825"/>
                  </a:lnTo>
                  <a:lnTo>
                    <a:pt x="955929" y="6757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977640" y="4981194"/>
              <a:ext cx="2207260" cy="1491615"/>
            </a:xfrm>
            <a:custGeom>
              <a:avLst/>
              <a:gdLst/>
              <a:ahLst/>
              <a:cxnLst/>
              <a:rect l="l" t="t" r="r" b="b"/>
              <a:pathLst>
                <a:path w="2207260" h="1491614">
                  <a:moveTo>
                    <a:pt x="0" y="0"/>
                  </a:moveTo>
                  <a:lnTo>
                    <a:pt x="955929" y="675728"/>
                  </a:lnTo>
                  <a:lnTo>
                    <a:pt x="1017002" y="670825"/>
                  </a:lnTo>
                  <a:lnTo>
                    <a:pt x="1077935" y="667451"/>
                  </a:lnTo>
                  <a:lnTo>
                    <a:pt x="1138599" y="665576"/>
                  </a:lnTo>
                  <a:lnTo>
                    <a:pt x="1198866" y="665167"/>
                  </a:lnTo>
                  <a:lnTo>
                    <a:pt x="1258608" y="666190"/>
                  </a:lnTo>
                  <a:lnTo>
                    <a:pt x="1317696" y="668615"/>
                  </a:lnTo>
                  <a:lnTo>
                    <a:pt x="1376004" y="672407"/>
                  </a:lnTo>
                  <a:lnTo>
                    <a:pt x="1433401" y="677536"/>
                  </a:lnTo>
                  <a:lnTo>
                    <a:pt x="1489761" y="683968"/>
                  </a:lnTo>
                  <a:lnTo>
                    <a:pt x="1544955" y="691671"/>
                  </a:lnTo>
                  <a:lnTo>
                    <a:pt x="1598856" y="700613"/>
                  </a:lnTo>
                  <a:lnTo>
                    <a:pt x="1651334" y="710761"/>
                  </a:lnTo>
                  <a:lnTo>
                    <a:pt x="1702262" y="722082"/>
                  </a:lnTo>
                  <a:lnTo>
                    <a:pt x="1751511" y="734545"/>
                  </a:lnTo>
                  <a:lnTo>
                    <a:pt x="1798954" y="748117"/>
                  </a:lnTo>
                  <a:lnTo>
                    <a:pt x="1844462" y="762765"/>
                  </a:lnTo>
                  <a:lnTo>
                    <a:pt x="1887908" y="778458"/>
                  </a:lnTo>
                  <a:lnTo>
                    <a:pt x="1929162" y="795162"/>
                  </a:lnTo>
                  <a:lnTo>
                    <a:pt x="1968098" y="812845"/>
                  </a:lnTo>
                  <a:lnTo>
                    <a:pt x="2004586" y="831475"/>
                  </a:lnTo>
                  <a:lnTo>
                    <a:pt x="2038499" y="851020"/>
                  </a:lnTo>
                  <a:lnTo>
                    <a:pt x="2098086" y="892722"/>
                  </a:lnTo>
                  <a:lnTo>
                    <a:pt x="2145833" y="937693"/>
                  </a:lnTo>
                  <a:lnTo>
                    <a:pt x="2180717" y="985672"/>
                  </a:lnTo>
                  <a:lnTo>
                    <a:pt x="2202705" y="1041132"/>
                  </a:lnTo>
                  <a:lnTo>
                    <a:pt x="2206644" y="1068668"/>
                  </a:lnTo>
                  <a:lnTo>
                    <a:pt x="2206032" y="1095976"/>
                  </a:lnTo>
                  <a:lnTo>
                    <a:pt x="2191613" y="1149614"/>
                  </a:lnTo>
                  <a:lnTo>
                    <a:pt x="2160359" y="1201456"/>
                  </a:lnTo>
                  <a:lnTo>
                    <a:pt x="2113184" y="1250911"/>
                  </a:lnTo>
                  <a:lnTo>
                    <a:pt x="2051002" y="1297390"/>
                  </a:lnTo>
                  <a:lnTo>
                    <a:pt x="2014568" y="1319329"/>
                  </a:lnTo>
                  <a:lnTo>
                    <a:pt x="1974725" y="1340303"/>
                  </a:lnTo>
                  <a:lnTo>
                    <a:pt x="1931587" y="1360238"/>
                  </a:lnTo>
                  <a:lnTo>
                    <a:pt x="1885267" y="1379061"/>
                  </a:lnTo>
                  <a:lnTo>
                    <a:pt x="1835881" y="1396696"/>
                  </a:lnTo>
                  <a:lnTo>
                    <a:pt x="1783542" y="1413072"/>
                  </a:lnTo>
                  <a:lnTo>
                    <a:pt x="1728364" y="1428113"/>
                  </a:lnTo>
                  <a:lnTo>
                    <a:pt x="1670462" y="1441747"/>
                  </a:lnTo>
                  <a:lnTo>
                    <a:pt x="1609949" y="1453900"/>
                  </a:lnTo>
                  <a:lnTo>
                    <a:pt x="1546940" y="1464497"/>
                  </a:lnTo>
                  <a:lnTo>
                    <a:pt x="1481549" y="1473465"/>
                  </a:lnTo>
                  <a:lnTo>
                    <a:pt x="1413890" y="1480731"/>
                  </a:lnTo>
                  <a:lnTo>
                    <a:pt x="1352804" y="1485634"/>
                  </a:lnTo>
                  <a:lnTo>
                    <a:pt x="1291860" y="1489008"/>
                  </a:lnTo>
                  <a:lnTo>
                    <a:pt x="1231187" y="1490883"/>
                  </a:lnTo>
                  <a:lnTo>
                    <a:pt x="1170912" y="1491292"/>
                  </a:lnTo>
                  <a:lnTo>
                    <a:pt x="1111165" y="1490269"/>
                  </a:lnTo>
                  <a:lnTo>
                    <a:pt x="1052072" y="1487844"/>
                  </a:lnTo>
                  <a:lnTo>
                    <a:pt x="993761" y="1484052"/>
                  </a:lnTo>
                  <a:lnTo>
                    <a:pt x="936362" y="1478923"/>
                  </a:lnTo>
                  <a:lnTo>
                    <a:pt x="880001" y="1472491"/>
                  </a:lnTo>
                  <a:lnTo>
                    <a:pt x="824808" y="1464788"/>
                  </a:lnTo>
                  <a:lnTo>
                    <a:pt x="770909" y="1455846"/>
                  </a:lnTo>
                  <a:lnTo>
                    <a:pt x="718433" y="1445698"/>
                  </a:lnTo>
                  <a:lnTo>
                    <a:pt x="667508" y="1434377"/>
                  </a:lnTo>
                  <a:lnTo>
                    <a:pt x="618262" y="1421914"/>
                  </a:lnTo>
                  <a:lnTo>
                    <a:pt x="570823" y="1408342"/>
                  </a:lnTo>
                  <a:lnTo>
                    <a:pt x="525319" y="1393694"/>
                  </a:lnTo>
                  <a:lnTo>
                    <a:pt x="481878" y="1378001"/>
                  </a:lnTo>
                  <a:lnTo>
                    <a:pt x="440628" y="1361297"/>
                  </a:lnTo>
                  <a:lnTo>
                    <a:pt x="401698" y="1343614"/>
                  </a:lnTo>
                  <a:lnTo>
                    <a:pt x="365214" y="1324984"/>
                  </a:lnTo>
                  <a:lnTo>
                    <a:pt x="331306" y="1305439"/>
                  </a:lnTo>
                  <a:lnTo>
                    <a:pt x="271726" y="1263737"/>
                  </a:lnTo>
                  <a:lnTo>
                    <a:pt x="223984" y="1218766"/>
                  </a:lnTo>
                  <a:lnTo>
                    <a:pt x="189102" y="1170787"/>
                  </a:lnTo>
                  <a:lnTo>
                    <a:pt x="165218" y="1105004"/>
                  </a:lnTo>
                  <a:lnTo>
                    <a:pt x="163162" y="1072210"/>
                  </a:lnTo>
                  <a:lnTo>
                    <a:pt x="167516" y="1039674"/>
                  </a:lnTo>
                  <a:lnTo>
                    <a:pt x="194908" y="975945"/>
                  </a:lnTo>
                  <a:lnTo>
                    <a:pt x="217675" y="945039"/>
                  </a:lnTo>
                  <a:lnTo>
                    <a:pt x="246308" y="914964"/>
                  </a:lnTo>
                  <a:lnTo>
                    <a:pt x="280671" y="885861"/>
                  </a:lnTo>
                  <a:lnTo>
                    <a:pt x="320627" y="857875"/>
                  </a:lnTo>
                  <a:lnTo>
                    <a:pt x="366043" y="831149"/>
                  </a:lnTo>
                  <a:lnTo>
                    <a:pt x="416780" y="805826"/>
                  </a:lnTo>
                  <a:lnTo>
                    <a:pt x="472704" y="782050"/>
                  </a:lnTo>
                  <a:lnTo>
                    <a:pt x="533678" y="759964"/>
                  </a:lnTo>
                  <a:lnTo>
                    <a:pt x="599567" y="73971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4907026" y="1833117"/>
            <a:ext cx="4537710" cy="2501900"/>
            <a:chOff x="4907026" y="1833117"/>
            <a:chExt cx="4537710" cy="2501900"/>
          </a:xfrm>
        </p:grpSpPr>
        <p:sp>
          <p:nvSpPr>
            <p:cNvPr id="38" name="object 38"/>
            <p:cNvSpPr/>
            <p:nvPr/>
          </p:nvSpPr>
          <p:spPr>
            <a:xfrm>
              <a:off x="4913376" y="1839467"/>
              <a:ext cx="528955" cy="360045"/>
            </a:xfrm>
            <a:custGeom>
              <a:avLst/>
              <a:gdLst/>
              <a:ahLst/>
              <a:cxnLst/>
              <a:rect l="l" t="t" r="r" b="b"/>
              <a:pathLst>
                <a:path w="528954" h="360044">
                  <a:moveTo>
                    <a:pt x="348996" y="0"/>
                  </a:moveTo>
                  <a:lnTo>
                    <a:pt x="348996" y="89916"/>
                  </a:lnTo>
                  <a:lnTo>
                    <a:pt x="0" y="89916"/>
                  </a:lnTo>
                  <a:lnTo>
                    <a:pt x="0" y="269748"/>
                  </a:lnTo>
                  <a:lnTo>
                    <a:pt x="348996" y="269748"/>
                  </a:lnTo>
                  <a:lnTo>
                    <a:pt x="348996" y="359664"/>
                  </a:lnTo>
                  <a:lnTo>
                    <a:pt x="528827" y="179832"/>
                  </a:lnTo>
                  <a:lnTo>
                    <a:pt x="348996" y="0"/>
                  </a:lnTo>
                  <a:close/>
                </a:path>
              </a:pathLst>
            </a:custGeom>
            <a:solidFill>
              <a:srgbClr val="1FA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913376" y="1839467"/>
              <a:ext cx="528955" cy="360045"/>
            </a:xfrm>
            <a:custGeom>
              <a:avLst/>
              <a:gdLst/>
              <a:ahLst/>
              <a:cxnLst/>
              <a:rect l="l" t="t" r="r" b="b"/>
              <a:pathLst>
                <a:path w="528954" h="360044">
                  <a:moveTo>
                    <a:pt x="0" y="89916"/>
                  </a:moveTo>
                  <a:lnTo>
                    <a:pt x="348996" y="89916"/>
                  </a:lnTo>
                  <a:lnTo>
                    <a:pt x="348996" y="0"/>
                  </a:lnTo>
                  <a:lnTo>
                    <a:pt x="528827" y="179832"/>
                  </a:lnTo>
                  <a:lnTo>
                    <a:pt x="348996" y="359664"/>
                  </a:lnTo>
                  <a:lnTo>
                    <a:pt x="348996" y="269748"/>
                  </a:lnTo>
                  <a:lnTo>
                    <a:pt x="0" y="269748"/>
                  </a:lnTo>
                  <a:lnTo>
                    <a:pt x="0" y="89916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926580" y="1879091"/>
              <a:ext cx="530860" cy="363220"/>
            </a:xfrm>
            <a:custGeom>
              <a:avLst/>
              <a:gdLst/>
              <a:ahLst/>
              <a:cxnLst/>
              <a:rect l="l" t="t" r="r" b="b"/>
              <a:pathLst>
                <a:path w="530859" h="363219">
                  <a:moveTo>
                    <a:pt x="348996" y="0"/>
                  </a:moveTo>
                  <a:lnTo>
                    <a:pt x="348996" y="90678"/>
                  </a:lnTo>
                  <a:lnTo>
                    <a:pt x="0" y="90678"/>
                  </a:lnTo>
                  <a:lnTo>
                    <a:pt x="0" y="272034"/>
                  </a:lnTo>
                  <a:lnTo>
                    <a:pt x="348996" y="272034"/>
                  </a:lnTo>
                  <a:lnTo>
                    <a:pt x="348996" y="362712"/>
                  </a:lnTo>
                  <a:lnTo>
                    <a:pt x="530351" y="181356"/>
                  </a:lnTo>
                  <a:lnTo>
                    <a:pt x="348996" y="0"/>
                  </a:lnTo>
                  <a:close/>
                </a:path>
              </a:pathLst>
            </a:custGeom>
            <a:solidFill>
              <a:srgbClr val="1FA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926580" y="1879091"/>
              <a:ext cx="530860" cy="363220"/>
            </a:xfrm>
            <a:custGeom>
              <a:avLst/>
              <a:gdLst/>
              <a:ahLst/>
              <a:cxnLst/>
              <a:rect l="l" t="t" r="r" b="b"/>
              <a:pathLst>
                <a:path w="530859" h="363219">
                  <a:moveTo>
                    <a:pt x="0" y="90678"/>
                  </a:moveTo>
                  <a:lnTo>
                    <a:pt x="348996" y="90678"/>
                  </a:lnTo>
                  <a:lnTo>
                    <a:pt x="348996" y="0"/>
                  </a:lnTo>
                  <a:lnTo>
                    <a:pt x="530351" y="181356"/>
                  </a:lnTo>
                  <a:lnTo>
                    <a:pt x="348996" y="362712"/>
                  </a:lnTo>
                  <a:lnTo>
                    <a:pt x="348996" y="272034"/>
                  </a:lnTo>
                  <a:lnTo>
                    <a:pt x="0" y="272034"/>
                  </a:lnTo>
                  <a:lnTo>
                    <a:pt x="0" y="90678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533132" y="3429000"/>
              <a:ext cx="1905000" cy="899160"/>
            </a:xfrm>
            <a:custGeom>
              <a:avLst/>
              <a:gdLst/>
              <a:ahLst/>
              <a:cxnLst/>
              <a:rect l="l" t="t" r="r" b="b"/>
              <a:pathLst>
                <a:path w="1905000" h="899160">
                  <a:moveTo>
                    <a:pt x="1755140" y="0"/>
                  </a:moveTo>
                  <a:lnTo>
                    <a:pt x="149860" y="0"/>
                  </a:lnTo>
                  <a:lnTo>
                    <a:pt x="102477" y="7636"/>
                  </a:lnTo>
                  <a:lnTo>
                    <a:pt x="61337" y="28903"/>
                  </a:lnTo>
                  <a:lnTo>
                    <a:pt x="28903" y="61337"/>
                  </a:lnTo>
                  <a:lnTo>
                    <a:pt x="7636" y="102477"/>
                  </a:lnTo>
                  <a:lnTo>
                    <a:pt x="0" y="149860"/>
                  </a:lnTo>
                  <a:lnTo>
                    <a:pt x="0" y="749300"/>
                  </a:lnTo>
                  <a:lnTo>
                    <a:pt x="7636" y="796682"/>
                  </a:lnTo>
                  <a:lnTo>
                    <a:pt x="28903" y="837822"/>
                  </a:lnTo>
                  <a:lnTo>
                    <a:pt x="61337" y="870256"/>
                  </a:lnTo>
                  <a:lnTo>
                    <a:pt x="102477" y="891523"/>
                  </a:lnTo>
                  <a:lnTo>
                    <a:pt x="149860" y="899160"/>
                  </a:lnTo>
                  <a:lnTo>
                    <a:pt x="1755140" y="899160"/>
                  </a:lnTo>
                  <a:lnTo>
                    <a:pt x="1802522" y="891523"/>
                  </a:lnTo>
                  <a:lnTo>
                    <a:pt x="1843662" y="870256"/>
                  </a:lnTo>
                  <a:lnTo>
                    <a:pt x="1876096" y="837822"/>
                  </a:lnTo>
                  <a:lnTo>
                    <a:pt x="1897363" y="796682"/>
                  </a:lnTo>
                  <a:lnTo>
                    <a:pt x="1905000" y="749300"/>
                  </a:lnTo>
                  <a:lnTo>
                    <a:pt x="1905000" y="149860"/>
                  </a:lnTo>
                  <a:lnTo>
                    <a:pt x="1897363" y="102477"/>
                  </a:lnTo>
                  <a:lnTo>
                    <a:pt x="1876096" y="61337"/>
                  </a:lnTo>
                  <a:lnTo>
                    <a:pt x="1843662" y="28903"/>
                  </a:lnTo>
                  <a:lnTo>
                    <a:pt x="1802522" y="7636"/>
                  </a:lnTo>
                  <a:lnTo>
                    <a:pt x="1755140" y="0"/>
                  </a:lnTo>
                  <a:close/>
                </a:path>
              </a:pathLst>
            </a:custGeom>
            <a:solidFill>
              <a:srgbClr val="008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33132" y="3429000"/>
              <a:ext cx="1905000" cy="899160"/>
            </a:xfrm>
            <a:custGeom>
              <a:avLst/>
              <a:gdLst/>
              <a:ahLst/>
              <a:cxnLst/>
              <a:rect l="l" t="t" r="r" b="b"/>
              <a:pathLst>
                <a:path w="1905000" h="899160">
                  <a:moveTo>
                    <a:pt x="0" y="149860"/>
                  </a:moveTo>
                  <a:lnTo>
                    <a:pt x="7636" y="102477"/>
                  </a:lnTo>
                  <a:lnTo>
                    <a:pt x="28903" y="61337"/>
                  </a:lnTo>
                  <a:lnTo>
                    <a:pt x="61337" y="28903"/>
                  </a:lnTo>
                  <a:lnTo>
                    <a:pt x="102477" y="7636"/>
                  </a:lnTo>
                  <a:lnTo>
                    <a:pt x="149860" y="0"/>
                  </a:lnTo>
                  <a:lnTo>
                    <a:pt x="1755140" y="0"/>
                  </a:lnTo>
                  <a:lnTo>
                    <a:pt x="1802522" y="7636"/>
                  </a:lnTo>
                  <a:lnTo>
                    <a:pt x="1843662" y="28903"/>
                  </a:lnTo>
                  <a:lnTo>
                    <a:pt x="1876096" y="61337"/>
                  </a:lnTo>
                  <a:lnTo>
                    <a:pt x="1897363" y="102477"/>
                  </a:lnTo>
                  <a:lnTo>
                    <a:pt x="1905000" y="149860"/>
                  </a:lnTo>
                  <a:lnTo>
                    <a:pt x="1905000" y="749300"/>
                  </a:lnTo>
                  <a:lnTo>
                    <a:pt x="1897363" y="796682"/>
                  </a:lnTo>
                  <a:lnTo>
                    <a:pt x="1876096" y="837822"/>
                  </a:lnTo>
                  <a:lnTo>
                    <a:pt x="1843662" y="870256"/>
                  </a:lnTo>
                  <a:lnTo>
                    <a:pt x="1802522" y="891523"/>
                  </a:lnTo>
                  <a:lnTo>
                    <a:pt x="1755140" y="899160"/>
                  </a:lnTo>
                  <a:lnTo>
                    <a:pt x="149860" y="899160"/>
                  </a:lnTo>
                  <a:lnTo>
                    <a:pt x="102477" y="891523"/>
                  </a:lnTo>
                  <a:lnTo>
                    <a:pt x="61337" y="870256"/>
                  </a:lnTo>
                  <a:lnTo>
                    <a:pt x="28903" y="837822"/>
                  </a:lnTo>
                  <a:lnTo>
                    <a:pt x="7636" y="796682"/>
                  </a:lnTo>
                  <a:lnTo>
                    <a:pt x="0" y="749300"/>
                  </a:lnTo>
                  <a:lnTo>
                    <a:pt x="0" y="149860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4590034" y="5821781"/>
            <a:ext cx="114681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525254"/>
                </a:solidFill>
                <a:latin typeface="Calibri"/>
                <a:cs typeface="Calibri"/>
              </a:rPr>
              <a:t>Cheat</a:t>
            </a:r>
            <a:r>
              <a:rPr sz="1400" spc="-4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25254"/>
                </a:solidFill>
                <a:latin typeface="Calibri"/>
                <a:cs typeface="Calibri"/>
              </a:rPr>
              <a:t>Sheet</a:t>
            </a:r>
            <a:r>
              <a:rPr sz="1400" spc="-5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25254"/>
                </a:solidFill>
                <a:latin typeface="Calibri"/>
                <a:cs typeface="Calibri"/>
              </a:rPr>
              <a:t>for</a:t>
            </a:r>
            <a:endParaRPr sz="14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</a:pPr>
            <a:r>
              <a:rPr sz="1400" spc="-10" dirty="0">
                <a:solidFill>
                  <a:srgbClr val="525254"/>
                </a:solidFill>
                <a:latin typeface="Calibri"/>
                <a:cs typeface="Calibri"/>
              </a:rPr>
              <a:t>React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803895" y="3610736"/>
            <a:ext cx="13658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2235" marR="5080" indent="-9017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React</a:t>
            </a:r>
            <a:r>
              <a:rPr sz="16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forms</a:t>
            </a:r>
            <a:r>
              <a:rPr sz="16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form</a:t>
            </a:r>
            <a:r>
              <a:rPr sz="16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handling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7450581" y="5105146"/>
            <a:ext cx="2140585" cy="840740"/>
            <a:chOff x="7450581" y="5105146"/>
            <a:chExt cx="2140585" cy="840740"/>
          </a:xfrm>
        </p:grpSpPr>
        <p:sp>
          <p:nvSpPr>
            <p:cNvPr id="47" name="object 47"/>
            <p:cNvSpPr/>
            <p:nvPr/>
          </p:nvSpPr>
          <p:spPr>
            <a:xfrm>
              <a:off x="7456931" y="5111496"/>
              <a:ext cx="2127885" cy="828040"/>
            </a:xfrm>
            <a:custGeom>
              <a:avLst/>
              <a:gdLst/>
              <a:ahLst/>
              <a:cxnLst/>
              <a:rect l="l" t="t" r="r" b="b"/>
              <a:pathLst>
                <a:path w="2127884" h="828039">
                  <a:moveTo>
                    <a:pt x="1989582" y="0"/>
                  </a:moveTo>
                  <a:lnTo>
                    <a:pt x="137922" y="0"/>
                  </a:lnTo>
                  <a:lnTo>
                    <a:pt x="94317" y="7028"/>
                  </a:lnTo>
                  <a:lnTo>
                    <a:pt x="56455" y="26602"/>
                  </a:lnTo>
                  <a:lnTo>
                    <a:pt x="26602" y="56455"/>
                  </a:lnTo>
                  <a:lnTo>
                    <a:pt x="7028" y="94317"/>
                  </a:lnTo>
                  <a:lnTo>
                    <a:pt x="0" y="137921"/>
                  </a:lnTo>
                  <a:lnTo>
                    <a:pt x="0" y="689609"/>
                  </a:lnTo>
                  <a:lnTo>
                    <a:pt x="7028" y="733204"/>
                  </a:lnTo>
                  <a:lnTo>
                    <a:pt x="26602" y="771065"/>
                  </a:lnTo>
                  <a:lnTo>
                    <a:pt x="56455" y="800921"/>
                  </a:lnTo>
                  <a:lnTo>
                    <a:pt x="94317" y="820500"/>
                  </a:lnTo>
                  <a:lnTo>
                    <a:pt x="137922" y="827531"/>
                  </a:lnTo>
                  <a:lnTo>
                    <a:pt x="1989582" y="827531"/>
                  </a:lnTo>
                  <a:lnTo>
                    <a:pt x="2033186" y="820500"/>
                  </a:lnTo>
                  <a:lnTo>
                    <a:pt x="2071048" y="800921"/>
                  </a:lnTo>
                  <a:lnTo>
                    <a:pt x="2100901" y="771065"/>
                  </a:lnTo>
                  <a:lnTo>
                    <a:pt x="2120475" y="733204"/>
                  </a:lnTo>
                  <a:lnTo>
                    <a:pt x="2127504" y="689609"/>
                  </a:lnTo>
                  <a:lnTo>
                    <a:pt x="2127504" y="137921"/>
                  </a:lnTo>
                  <a:lnTo>
                    <a:pt x="2120475" y="94317"/>
                  </a:lnTo>
                  <a:lnTo>
                    <a:pt x="2100901" y="56455"/>
                  </a:lnTo>
                  <a:lnTo>
                    <a:pt x="2071048" y="26602"/>
                  </a:lnTo>
                  <a:lnTo>
                    <a:pt x="2033186" y="7028"/>
                  </a:lnTo>
                  <a:lnTo>
                    <a:pt x="1989582" y="0"/>
                  </a:lnTo>
                  <a:close/>
                </a:path>
              </a:pathLst>
            </a:custGeom>
            <a:solidFill>
              <a:srgbClr val="008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456931" y="5111496"/>
              <a:ext cx="2127885" cy="828040"/>
            </a:xfrm>
            <a:custGeom>
              <a:avLst/>
              <a:gdLst/>
              <a:ahLst/>
              <a:cxnLst/>
              <a:rect l="l" t="t" r="r" b="b"/>
              <a:pathLst>
                <a:path w="2127884" h="828039">
                  <a:moveTo>
                    <a:pt x="0" y="137921"/>
                  </a:moveTo>
                  <a:lnTo>
                    <a:pt x="7028" y="94317"/>
                  </a:lnTo>
                  <a:lnTo>
                    <a:pt x="26602" y="56455"/>
                  </a:lnTo>
                  <a:lnTo>
                    <a:pt x="56455" y="26602"/>
                  </a:lnTo>
                  <a:lnTo>
                    <a:pt x="94317" y="7028"/>
                  </a:lnTo>
                  <a:lnTo>
                    <a:pt x="137922" y="0"/>
                  </a:lnTo>
                  <a:lnTo>
                    <a:pt x="1989582" y="0"/>
                  </a:lnTo>
                  <a:lnTo>
                    <a:pt x="2033186" y="7028"/>
                  </a:lnTo>
                  <a:lnTo>
                    <a:pt x="2071048" y="26602"/>
                  </a:lnTo>
                  <a:lnTo>
                    <a:pt x="2100901" y="56455"/>
                  </a:lnTo>
                  <a:lnTo>
                    <a:pt x="2120475" y="94317"/>
                  </a:lnTo>
                  <a:lnTo>
                    <a:pt x="2127504" y="137921"/>
                  </a:lnTo>
                  <a:lnTo>
                    <a:pt x="2127504" y="689609"/>
                  </a:lnTo>
                  <a:lnTo>
                    <a:pt x="2120475" y="733204"/>
                  </a:lnTo>
                  <a:lnTo>
                    <a:pt x="2100901" y="771065"/>
                  </a:lnTo>
                  <a:lnTo>
                    <a:pt x="2071048" y="800921"/>
                  </a:lnTo>
                  <a:lnTo>
                    <a:pt x="2033186" y="820500"/>
                  </a:lnTo>
                  <a:lnTo>
                    <a:pt x="1989582" y="827531"/>
                  </a:lnTo>
                  <a:lnTo>
                    <a:pt x="137922" y="827531"/>
                  </a:lnTo>
                  <a:lnTo>
                    <a:pt x="94317" y="820500"/>
                  </a:lnTo>
                  <a:lnTo>
                    <a:pt x="56455" y="800921"/>
                  </a:lnTo>
                  <a:lnTo>
                    <a:pt x="26602" y="771065"/>
                  </a:lnTo>
                  <a:lnTo>
                    <a:pt x="7028" y="733204"/>
                  </a:lnTo>
                  <a:lnTo>
                    <a:pt x="0" y="689609"/>
                  </a:lnTo>
                  <a:lnTo>
                    <a:pt x="0" y="137921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7695438" y="5257927"/>
            <a:ext cx="165163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2420" marR="5080" indent="-300355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Stateful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vs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Stateless components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1974850" y="2639314"/>
            <a:ext cx="6670040" cy="2430145"/>
            <a:chOff x="1974850" y="2639314"/>
            <a:chExt cx="6670040" cy="2430145"/>
          </a:xfrm>
        </p:grpSpPr>
        <p:sp>
          <p:nvSpPr>
            <p:cNvPr id="51" name="object 51"/>
            <p:cNvSpPr/>
            <p:nvPr/>
          </p:nvSpPr>
          <p:spPr>
            <a:xfrm>
              <a:off x="1981200" y="4047744"/>
              <a:ext cx="695325" cy="358140"/>
            </a:xfrm>
            <a:custGeom>
              <a:avLst/>
              <a:gdLst/>
              <a:ahLst/>
              <a:cxnLst/>
              <a:rect l="l" t="t" r="r" b="b"/>
              <a:pathLst>
                <a:path w="695325" h="358139">
                  <a:moveTo>
                    <a:pt x="515874" y="0"/>
                  </a:moveTo>
                  <a:lnTo>
                    <a:pt x="515874" y="89534"/>
                  </a:lnTo>
                  <a:lnTo>
                    <a:pt x="0" y="89534"/>
                  </a:lnTo>
                  <a:lnTo>
                    <a:pt x="0" y="268604"/>
                  </a:lnTo>
                  <a:lnTo>
                    <a:pt x="515874" y="268604"/>
                  </a:lnTo>
                  <a:lnTo>
                    <a:pt x="515874" y="358139"/>
                  </a:lnTo>
                  <a:lnTo>
                    <a:pt x="694944" y="179069"/>
                  </a:lnTo>
                  <a:lnTo>
                    <a:pt x="515874" y="0"/>
                  </a:lnTo>
                  <a:close/>
                </a:path>
              </a:pathLst>
            </a:custGeom>
            <a:solidFill>
              <a:srgbClr val="1FA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981200" y="4047744"/>
              <a:ext cx="695325" cy="358140"/>
            </a:xfrm>
            <a:custGeom>
              <a:avLst/>
              <a:gdLst/>
              <a:ahLst/>
              <a:cxnLst/>
              <a:rect l="l" t="t" r="r" b="b"/>
              <a:pathLst>
                <a:path w="695325" h="358139">
                  <a:moveTo>
                    <a:pt x="0" y="89534"/>
                  </a:moveTo>
                  <a:lnTo>
                    <a:pt x="515874" y="89534"/>
                  </a:lnTo>
                  <a:lnTo>
                    <a:pt x="515874" y="0"/>
                  </a:lnTo>
                  <a:lnTo>
                    <a:pt x="694944" y="179069"/>
                  </a:lnTo>
                  <a:lnTo>
                    <a:pt x="515874" y="358139"/>
                  </a:lnTo>
                  <a:lnTo>
                    <a:pt x="515874" y="268604"/>
                  </a:lnTo>
                  <a:lnTo>
                    <a:pt x="0" y="268604"/>
                  </a:lnTo>
                  <a:lnTo>
                    <a:pt x="0" y="89534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909060" y="2718816"/>
              <a:ext cx="304800" cy="901065"/>
            </a:xfrm>
            <a:custGeom>
              <a:avLst/>
              <a:gdLst/>
              <a:ahLst/>
              <a:cxnLst/>
              <a:rect l="l" t="t" r="r" b="b"/>
              <a:pathLst>
                <a:path w="304800" h="901064">
                  <a:moveTo>
                    <a:pt x="152400" y="0"/>
                  </a:moveTo>
                  <a:lnTo>
                    <a:pt x="0" y="152400"/>
                  </a:lnTo>
                  <a:lnTo>
                    <a:pt x="76200" y="152400"/>
                  </a:lnTo>
                  <a:lnTo>
                    <a:pt x="76200" y="748284"/>
                  </a:lnTo>
                  <a:lnTo>
                    <a:pt x="0" y="748284"/>
                  </a:lnTo>
                  <a:lnTo>
                    <a:pt x="152400" y="900684"/>
                  </a:lnTo>
                  <a:lnTo>
                    <a:pt x="304800" y="748284"/>
                  </a:lnTo>
                  <a:lnTo>
                    <a:pt x="228600" y="748284"/>
                  </a:lnTo>
                  <a:lnTo>
                    <a:pt x="228600" y="152400"/>
                  </a:lnTo>
                  <a:lnTo>
                    <a:pt x="3048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1FA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909060" y="2718816"/>
              <a:ext cx="304800" cy="901065"/>
            </a:xfrm>
            <a:custGeom>
              <a:avLst/>
              <a:gdLst/>
              <a:ahLst/>
              <a:cxnLst/>
              <a:rect l="l" t="t" r="r" b="b"/>
              <a:pathLst>
                <a:path w="304800" h="901064">
                  <a:moveTo>
                    <a:pt x="0" y="152400"/>
                  </a:moveTo>
                  <a:lnTo>
                    <a:pt x="152400" y="0"/>
                  </a:lnTo>
                  <a:lnTo>
                    <a:pt x="304800" y="152400"/>
                  </a:lnTo>
                  <a:lnTo>
                    <a:pt x="228600" y="152400"/>
                  </a:lnTo>
                  <a:lnTo>
                    <a:pt x="228600" y="748284"/>
                  </a:lnTo>
                  <a:lnTo>
                    <a:pt x="304800" y="748284"/>
                  </a:lnTo>
                  <a:lnTo>
                    <a:pt x="152400" y="900684"/>
                  </a:lnTo>
                  <a:lnTo>
                    <a:pt x="0" y="748284"/>
                  </a:lnTo>
                  <a:lnTo>
                    <a:pt x="76200" y="748284"/>
                  </a:lnTo>
                  <a:lnTo>
                    <a:pt x="76200" y="152400"/>
                  </a:lnTo>
                  <a:lnTo>
                    <a:pt x="0" y="152400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333232" y="2645664"/>
              <a:ext cx="304800" cy="783590"/>
            </a:xfrm>
            <a:custGeom>
              <a:avLst/>
              <a:gdLst/>
              <a:ahLst/>
              <a:cxnLst/>
              <a:rect l="l" t="t" r="r" b="b"/>
              <a:pathLst>
                <a:path w="304800" h="783589">
                  <a:moveTo>
                    <a:pt x="152400" y="0"/>
                  </a:moveTo>
                  <a:lnTo>
                    <a:pt x="0" y="152400"/>
                  </a:lnTo>
                  <a:lnTo>
                    <a:pt x="76200" y="152400"/>
                  </a:lnTo>
                  <a:lnTo>
                    <a:pt x="76200" y="630936"/>
                  </a:lnTo>
                  <a:lnTo>
                    <a:pt x="0" y="630936"/>
                  </a:lnTo>
                  <a:lnTo>
                    <a:pt x="152400" y="783336"/>
                  </a:lnTo>
                  <a:lnTo>
                    <a:pt x="304800" y="630936"/>
                  </a:lnTo>
                  <a:lnTo>
                    <a:pt x="228600" y="630936"/>
                  </a:lnTo>
                  <a:lnTo>
                    <a:pt x="228600" y="152400"/>
                  </a:lnTo>
                  <a:lnTo>
                    <a:pt x="3048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1FA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333232" y="2645664"/>
              <a:ext cx="304800" cy="783590"/>
            </a:xfrm>
            <a:custGeom>
              <a:avLst/>
              <a:gdLst/>
              <a:ahLst/>
              <a:cxnLst/>
              <a:rect l="l" t="t" r="r" b="b"/>
              <a:pathLst>
                <a:path w="304800" h="783589">
                  <a:moveTo>
                    <a:pt x="0" y="152400"/>
                  </a:moveTo>
                  <a:lnTo>
                    <a:pt x="152400" y="0"/>
                  </a:lnTo>
                  <a:lnTo>
                    <a:pt x="304800" y="152400"/>
                  </a:lnTo>
                  <a:lnTo>
                    <a:pt x="228600" y="152400"/>
                  </a:lnTo>
                  <a:lnTo>
                    <a:pt x="228600" y="630936"/>
                  </a:lnTo>
                  <a:lnTo>
                    <a:pt x="304800" y="630936"/>
                  </a:lnTo>
                  <a:lnTo>
                    <a:pt x="152400" y="783336"/>
                  </a:lnTo>
                  <a:lnTo>
                    <a:pt x="0" y="630936"/>
                  </a:lnTo>
                  <a:lnTo>
                    <a:pt x="76200" y="630936"/>
                  </a:lnTo>
                  <a:lnTo>
                    <a:pt x="76200" y="152400"/>
                  </a:lnTo>
                  <a:lnTo>
                    <a:pt x="0" y="152400"/>
                  </a:lnTo>
                  <a:close/>
                </a:path>
              </a:pathLst>
            </a:custGeom>
            <a:ln w="12699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333232" y="4340352"/>
              <a:ext cx="304800" cy="722630"/>
            </a:xfrm>
            <a:custGeom>
              <a:avLst/>
              <a:gdLst/>
              <a:ahLst/>
              <a:cxnLst/>
              <a:rect l="l" t="t" r="r" b="b"/>
              <a:pathLst>
                <a:path w="304800" h="722629">
                  <a:moveTo>
                    <a:pt x="152400" y="0"/>
                  </a:moveTo>
                  <a:lnTo>
                    <a:pt x="0" y="152400"/>
                  </a:lnTo>
                  <a:lnTo>
                    <a:pt x="76200" y="152400"/>
                  </a:lnTo>
                  <a:lnTo>
                    <a:pt x="76200" y="569976"/>
                  </a:lnTo>
                  <a:lnTo>
                    <a:pt x="0" y="569976"/>
                  </a:lnTo>
                  <a:lnTo>
                    <a:pt x="152400" y="722376"/>
                  </a:lnTo>
                  <a:lnTo>
                    <a:pt x="304800" y="569976"/>
                  </a:lnTo>
                  <a:lnTo>
                    <a:pt x="228600" y="569976"/>
                  </a:lnTo>
                  <a:lnTo>
                    <a:pt x="228600" y="152400"/>
                  </a:lnTo>
                  <a:lnTo>
                    <a:pt x="3048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1FA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333232" y="4340352"/>
              <a:ext cx="304800" cy="722630"/>
            </a:xfrm>
            <a:custGeom>
              <a:avLst/>
              <a:gdLst/>
              <a:ahLst/>
              <a:cxnLst/>
              <a:rect l="l" t="t" r="r" b="b"/>
              <a:pathLst>
                <a:path w="304800" h="722629">
                  <a:moveTo>
                    <a:pt x="0" y="152400"/>
                  </a:moveTo>
                  <a:lnTo>
                    <a:pt x="152400" y="0"/>
                  </a:lnTo>
                  <a:lnTo>
                    <a:pt x="304800" y="152400"/>
                  </a:lnTo>
                  <a:lnTo>
                    <a:pt x="228600" y="152400"/>
                  </a:lnTo>
                  <a:lnTo>
                    <a:pt x="228600" y="569976"/>
                  </a:lnTo>
                  <a:lnTo>
                    <a:pt x="304800" y="569976"/>
                  </a:lnTo>
                  <a:lnTo>
                    <a:pt x="152400" y="722376"/>
                  </a:lnTo>
                  <a:lnTo>
                    <a:pt x="0" y="569976"/>
                  </a:lnTo>
                  <a:lnTo>
                    <a:pt x="76200" y="569976"/>
                  </a:lnTo>
                  <a:lnTo>
                    <a:pt x="76200" y="152400"/>
                  </a:lnTo>
                  <a:lnTo>
                    <a:pt x="0" y="152400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96367" y="239725"/>
            <a:ext cx="1756410" cy="324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b="1" dirty="0">
                <a:solidFill>
                  <a:srgbClr val="525254"/>
                </a:solidFill>
                <a:latin typeface="Calibri"/>
                <a:cs typeface="Calibri"/>
              </a:rPr>
              <a:t>Module</a:t>
            </a:r>
            <a:r>
              <a:rPr sz="1950" b="1" spc="-3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950" b="1" dirty="0">
                <a:solidFill>
                  <a:srgbClr val="525254"/>
                </a:solidFill>
                <a:latin typeface="Calibri"/>
                <a:cs typeface="Calibri"/>
              </a:rPr>
              <a:t>1</a:t>
            </a:r>
            <a:r>
              <a:rPr sz="1950" b="1" spc="-2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950" b="1" spc="-10" dirty="0">
                <a:solidFill>
                  <a:srgbClr val="525254"/>
                </a:solidFill>
                <a:latin typeface="Calibri"/>
                <a:cs typeface="Calibri"/>
              </a:rPr>
              <a:t>Design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1959" y="5766815"/>
            <a:ext cx="2926080" cy="708660"/>
          </a:xfrm>
          <a:custGeom>
            <a:avLst/>
            <a:gdLst/>
            <a:ahLst/>
            <a:cxnLst/>
            <a:rect l="l" t="t" r="r" b="b"/>
            <a:pathLst>
              <a:path w="2926079" h="708660">
                <a:moveTo>
                  <a:pt x="0" y="708660"/>
                </a:moveTo>
                <a:lnTo>
                  <a:pt x="2926079" y="708660"/>
                </a:lnTo>
                <a:lnTo>
                  <a:pt x="2926079" y="0"/>
                </a:lnTo>
                <a:lnTo>
                  <a:pt x="0" y="0"/>
                </a:lnTo>
                <a:lnTo>
                  <a:pt x="0" y="708660"/>
                </a:lnTo>
                <a:close/>
              </a:path>
            </a:pathLst>
          </a:custGeom>
          <a:ln w="3175">
            <a:solidFill>
              <a:srgbClr val="5252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43547" y="5783986"/>
            <a:ext cx="292290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525254"/>
                </a:solidFill>
                <a:latin typeface="Calibri"/>
                <a:cs typeface="Calibri"/>
              </a:rPr>
              <a:t>IDE</a:t>
            </a:r>
            <a:r>
              <a:rPr sz="2000" b="1" spc="-2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:</a:t>
            </a:r>
            <a:r>
              <a:rPr sz="2000" spc="-2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Visual</a:t>
            </a:r>
            <a:r>
              <a:rPr sz="2000" spc="-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Studio</a:t>
            </a:r>
            <a:r>
              <a:rPr sz="2000" spc="-3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525254"/>
                </a:solidFill>
                <a:latin typeface="Calibri"/>
                <a:cs typeface="Calibri"/>
              </a:rPr>
              <a:t>Code</a:t>
            </a:r>
            <a:endParaRPr sz="2000">
              <a:latin typeface="Calibri"/>
              <a:cs typeface="Calibri"/>
            </a:endParaRPr>
          </a:p>
          <a:p>
            <a:pPr marL="90170">
              <a:lnSpc>
                <a:spcPct val="100000"/>
              </a:lnSpc>
            </a:pPr>
            <a:r>
              <a:rPr sz="2000" b="1" dirty="0">
                <a:solidFill>
                  <a:srgbClr val="525254"/>
                </a:solidFill>
                <a:latin typeface="Calibri"/>
                <a:cs typeface="Calibri"/>
              </a:rPr>
              <a:t>Browser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:</a:t>
            </a:r>
            <a:r>
              <a:rPr sz="2000" spc="-6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Google</a:t>
            </a:r>
            <a:r>
              <a:rPr sz="2000" spc="-7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Calibri"/>
                <a:cs typeface="Calibri"/>
              </a:rPr>
              <a:t>Chrome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43301" y="3584194"/>
            <a:ext cx="2004695" cy="1369060"/>
            <a:chOff x="2543301" y="3584194"/>
            <a:chExt cx="2004695" cy="1369060"/>
          </a:xfrm>
        </p:grpSpPr>
        <p:sp>
          <p:nvSpPr>
            <p:cNvPr id="8" name="object 8"/>
            <p:cNvSpPr/>
            <p:nvPr/>
          </p:nvSpPr>
          <p:spPr>
            <a:xfrm>
              <a:off x="2549651" y="3590544"/>
              <a:ext cx="1991995" cy="1356360"/>
            </a:xfrm>
            <a:custGeom>
              <a:avLst/>
              <a:gdLst/>
              <a:ahLst/>
              <a:cxnLst/>
              <a:rect l="l" t="t" r="r" b="b"/>
              <a:pathLst>
                <a:path w="1991995" h="1356360">
                  <a:moveTo>
                    <a:pt x="1765808" y="0"/>
                  </a:moveTo>
                  <a:lnTo>
                    <a:pt x="226060" y="0"/>
                  </a:lnTo>
                  <a:lnTo>
                    <a:pt x="180503" y="4593"/>
                  </a:lnTo>
                  <a:lnTo>
                    <a:pt x="138070" y="17766"/>
                  </a:lnTo>
                  <a:lnTo>
                    <a:pt x="99671" y="38609"/>
                  </a:lnTo>
                  <a:lnTo>
                    <a:pt x="66214" y="66214"/>
                  </a:lnTo>
                  <a:lnTo>
                    <a:pt x="38609" y="99671"/>
                  </a:lnTo>
                  <a:lnTo>
                    <a:pt x="17766" y="138070"/>
                  </a:lnTo>
                  <a:lnTo>
                    <a:pt x="4593" y="180503"/>
                  </a:lnTo>
                  <a:lnTo>
                    <a:pt x="0" y="226059"/>
                  </a:lnTo>
                  <a:lnTo>
                    <a:pt x="0" y="1130299"/>
                  </a:lnTo>
                  <a:lnTo>
                    <a:pt x="4593" y="1175856"/>
                  </a:lnTo>
                  <a:lnTo>
                    <a:pt x="17766" y="1218289"/>
                  </a:lnTo>
                  <a:lnTo>
                    <a:pt x="38609" y="1256688"/>
                  </a:lnTo>
                  <a:lnTo>
                    <a:pt x="66214" y="1290145"/>
                  </a:lnTo>
                  <a:lnTo>
                    <a:pt x="99671" y="1317750"/>
                  </a:lnTo>
                  <a:lnTo>
                    <a:pt x="138070" y="1338593"/>
                  </a:lnTo>
                  <a:lnTo>
                    <a:pt x="180503" y="1351766"/>
                  </a:lnTo>
                  <a:lnTo>
                    <a:pt x="226060" y="1356359"/>
                  </a:lnTo>
                  <a:lnTo>
                    <a:pt x="1765808" y="1356359"/>
                  </a:lnTo>
                  <a:lnTo>
                    <a:pt x="1811364" y="1351766"/>
                  </a:lnTo>
                  <a:lnTo>
                    <a:pt x="1853797" y="1338593"/>
                  </a:lnTo>
                  <a:lnTo>
                    <a:pt x="1892196" y="1317750"/>
                  </a:lnTo>
                  <a:lnTo>
                    <a:pt x="1925653" y="1290145"/>
                  </a:lnTo>
                  <a:lnTo>
                    <a:pt x="1953258" y="1256688"/>
                  </a:lnTo>
                  <a:lnTo>
                    <a:pt x="1974101" y="1218289"/>
                  </a:lnTo>
                  <a:lnTo>
                    <a:pt x="1987274" y="1175856"/>
                  </a:lnTo>
                  <a:lnTo>
                    <a:pt x="1991868" y="1130299"/>
                  </a:lnTo>
                  <a:lnTo>
                    <a:pt x="1991868" y="226059"/>
                  </a:lnTo>
                  <a:lnTo>
                    <a:pt x="1987274" y="180503"/>
                  </a:lnTo>
                  <a:lnTo>
                    <a:pt x="1974101" y="138070"/>
                  </a:lnTo>
                  <a:lnTo>
                    <a:pt x="1953258" y="99671"/>
                  </a:lnTo>
                  <a:lnTo>
                    <a:pt x="1925653" y="66214"/>
                  </a:lnTo>
                  <a:lnTo>
                    <a:pt x="1892196" y="38609"/>
                  </a:lnTo>
                  <a:lnTo>
                    <a:pt x="1853797" y="17766"/>
                  </a:lnTo>
                  <a:lnTo>
                    <a:pt x="1811364" y="4593"/>
                  </a:lnTo>
                  <a:lnTo>
                    <a:pt x="1765808" y="0"/>
                  </a:lnTo>
                  <a:close/>
                </a:path>
              </a:pathLst>
            </a:custGeom>
            <a:solidFill>
              <a:srgbClr val="008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49651" y="3590544"/>
              <a:ext cx="1991995" cy="1356360"/>
            </a:xfrm>
            <a:custGeom>
              <a:avLst/>
              <a:gdLst/>
              <a:ahLst/>
              <a:cxnLst/>
              <a:rect l="l" t="t" r="r" b="b"/>
              <a:pathLst>
                <a:path w="1991995" h="1356360">
                  <a:moveTo>
                    <a:pt x="0" y="226059"/>
                  </a:moveTo>
                  <a:lnTo>
                    <a:pt x="4593" y="180503"/>
                  </a:lnTo>
                  <a:lnTo>
                    <a:pt x="17766" y="138070"/>
                  </a:lnTo>
                  <a:lnTo>
                    <a:pt x="38609" y="99671"/>
                  </a:lnTo>
                  <a:lnTo>
                    <a:pt x="66214" y="66214"/>
                  </a:lnTo>
                  <a:lnTo>
                    <a:pt x="99671" y="38609"/>
                  </a:lnTo>
                  <a:lnTo>
                    <a:pt x="138070" y="17766"/>
                  </a:lnTo>
                  <a:lnTo>
                    <a:pt x="180503" y="4593"/>
                  </a:lnTo>
                  <a:lnTo>
                    <a:pt x="226060" y="0"/>
                  </a:lnTo>
                  <a:lnTo>
                    <a:pt x="1765808" y="0"/>
                  </a:lnTo>
                  <a:lnTo>
                    <a:pt x="1811364" y="4593"/>
                  </a:lnTo>
                  <a:lnTo>
                    <a:pt x="1853797" y="17766"/>
                  </a:lnTo>
                  <a:lnTo>
                    <a:pt x="1892196" y="38609"/>
                  </a:lnTo>
                  <a:lnTo>
                    <a:pt x="1925653" y="66214"/>
                  </a:lnTo>
                  <a:lnTo>
                    <a:pt x="1953258" y="99671"/>
                  </a:lnTo>
                  <a:lnTo>
                    <a:pt x="1974101" y="138070"/>
                  </a:lnTo>
                  <a:lnTo>
                    <a:pt x="1987274" y="180503"/>
                  </a:lnTo>
                  <a:lnTo>
                    <a:pt x="1991868" y="226059"/>
                  </a:lnTo>
                  <a:lnTo>
                    <a:pt x="1991868" y="1130299"/>
                  </a:lnTo>
                  <a:lnTo>
                    <a:pt x="1987274" y="1175856"/>
                  </a:lnTo>
                  <a:lnTo>
                    <a:pt x="1974101" y="1218289"/>
                  </a:lnTo>
                  <a:lnTo>
                    <a:pt x="1953258" y="1256688"/>
                  </a:lnTo>
                  <a:lnTo>
                    <a:pt x="1925653" y="1290145"/>
                  </a:lnTo>
                  <a:lnTo>
                    <a:pt x="1892196" y="1317750"/>
                  </a:lnTo>
                  <a:lnTo>
                    <a:pt x="1853797" y="1338593"/>
                  </a:lnTo>
                  <a:lnTo>
                    <a:pt x="1811364" y="1351766"/>
                  </a:lnTo>
                  <a:lnTo>
                    <a:pt x="1765808" y="1356359"/>
                  </a:lnTo>
                  <a:lnTo>
                    <a:pt x="226060" y="1356359"/>
                  </a:lnTo>
                  <a:lnTo>
                    <a:pt x="180503" y="1351766"/>
                  </a:lnTo>
                  <a:lnTo>
                    <a:pt x="138070" y="1338593"/>
                  </a:lnTo>
                  <a:lnTo>
                    <a:pt x="99671" y="1317750"/>
                  </a:lnTo>
                  <a:lnTo>
                    <a:pt x="66214" y="1290145"/>
                  </a:lnTo>
                  <a:lnTo>
                    <a:pt x="38609" y="1256688"/>
                  </a:lnTo>
                  <a:lnTo>
                    <a:pt x="17766" y="1218289"/>
                  </a:lnTo>
                  <a:lnTo>
                    <a:pt x="4593" y="1175856"/>
                  </a:lnTo>
                  <a:lnTo>
                    <a:pt x="0" y="1130299"/>
                  </a:lnTo>
                  <a:lnTo>
                    <a:pt x="0" y="226059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785998" y="3693109"/>
            <a:ext cx="152082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Use Case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12700" marR="5080" algn="ctr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webpage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with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standalone components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46050" y="3579621"/>
            <a:ext cx="1805305" cy="1369060"/>
            <a:chOff x="146050" y="3579621"/>
            <a:chExt cx="1805305" cy="1369060"/>
          </a:xfrm>
        </p:grpSpPr>
        <p:sp>
          <p:nvSpPr>
            <p:cNvPr id="12" name="object 12"/>
            <p:cNvSpPr/>
            <p:nvPr/>
          </p:nvSpPr>
          <p:spPr>
            <a:xfrm>
              <a:off x="152400" y="3585971"/>
              <a:ext cx="1792605" cy="1356360"/>
            </a:xfrm>
            <a:custGeom>
              <a:avLst/>
              <a:gdLst/>
              <a:ahLst/>
              <a:cxnLst/>
              <a:rect l="l" t="t" r="r" b="b"/>
              <a:pathLst>
                <a:path w="1792605" h="1356360">
                  <a:moveTo>
                    <a:pt x="1566164" y="0"/>
                  </a:moveTo>
                  <a:lnTo>
                    <a:pt x="226060" y="0"/>
                  </a:lnTo>
                  <a:lnTo>
                    <a:pt x="180499" y="4593"/>
                  </a:lnTo>
                  <a:lnTo>
                    <a:pt x="138065" y="17766"/>
                  </a:lnTo>
                  <a:lnTo>
                    <a:pt x="99665" y="38609"/>
                  </a:lnTo>
                  <a:lnTo>
                    <a:pt x="66209" y="66214"/>
                  </a:lnTo>
                  <a:lnTo>
                    <a:pt x="38606" y="99671"/>
                  </a:lnTo>
                  <a:lnTo>
                    <a:pt x="17764" y="138070"/>
                  </a:lnTo>
                  <a:lnTo>
                    <a:pt x="4592" y="180503"/>
                  </a:lnTo>
                  <a:lnTo>
                    <a:pt x="0" y="226059"/>
                  </a:lnTo>
                  <a:lnTo>
                    <a:pt x="0" y="1130300"/>
                  </a:lnTo>
                  <a:lnTo>
                    <a:pt x="4592" y="1175856"/>
                  </a:lnTo>
                  <a:lnTo>
                    <a:pt x="17764" y="1218289"/>
                  </a:lnTo>
                  <a:lnTo>
                    <a:pt x="38606" y="1256688"/>
                  </a:lnTo>
                  <a:lnTo>
                    <a:pt x="66209" y="1290145"/>
                  </a:lnTo>
                  <a:lnTo>
                    <a:pt x="99665" y="1317750"/>
                  </a:lnTo>
                  <a:lnTo>
                    <a:pt x="138065" y="1338593"/>
                  </a:lnTo>
                  <a:lnTo>
                    <a:pt x="180499" y="1351766"/>
                  </a:lnTo>
                  <a:lnTo>
                    <a:pt x="226060" y="1356359"/>
                  </a:lnTo>
                  <a:lnTo>
                    <a:pt x="1566164" y="1356359"/>
                  </a:lnTo>
                  <a:lnTo>
                    <a:pt x="1611720" y="1351766"/>
                  </a:lnTo>
                  <a:lnTo>
                    <a:pt x="1654153" y="1338593"/>
                  </a:lnTo>
                  <a:lnTo>
                    <a:pt x="1692552" y="1317750"/>
                  </a:lnTo>
                  <a:lnTo>
                    <a:pt x="1726009" y="1290145"/>
                  </a:lnTo>
                  <a:lnTo>
                    <a:pt x="1753614" y="1256688"/>
                  </a:lnTo>
                  <a:lnTo>
                    <a:pt x="1774457" y="1218289"/>
                  </a:lnTo>
                  <a:lnTo>
                    <a:pt x="1787630" y="1175856"/>
                  </a:lnTo>
                  <a:lnTo>
                    <a:pt x="1792224" y="1130300"/>
                  </a:lnTo>
                  <a:lnTo>
                    <a:pt x="1792224" y="226059"/>
                  </a:lnTo>
                  <a:lnTo>
                    <a:pt x="1787630" y="180503"/>
                  </a:lnTo>
                  <a:lnTo>
                    <a:pt x="1774457" y="138070"/>
                  </a:lnTo>
                  <a:lnTo>
                    <a:pt x="1753614" y="99671"/>
                  </a:lnTo>
                  <a:lnTo>
                    <a:pt x="1726009" y="66214"/>
                  </a:lnTo>
                  <a:lnTo>
                    <a:pt x="1692552" y="38609"/>
                  </a:lnTo>
                  <a:lnTo>
                    <a:pt x="1654153" y="17766"/>
                  </a:lnTo>
                  <a:lnTo>
                    <a:pt x="1611720" y="4593"/>
                  </a:lnTo>
                  <a:lnTo>
                    <a:pt x="1566164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2400" y="3585971"/>
              <a:ext cx="1792605" cy="1356360"/>
            </a:xfrm>
            <a:custGeom>
              <a:avLst/>
              <a:gdLst/>
              <a:ahLst/>
              <a:cxnLst/>
              <a:rect l="l" t="t" r="r" b="b"/>
              <a:pathLst>
                <a:path w="1792605" h="1356360">
                  <a:moveTo>
                    <a:pt x="0" y="226059"/>
                  </a:moveTo>
                  <a:lnTo>
                    <a:pt x="4592" y="180503"/>
                  </a:lnTo>
                  <a:lnTo>
                    <a:pt x="17764" y="138070"/>
                  </a:lnTo>
                  <a:lnTo>
                    <a:pt x="38606" y="99671"/>
                  </a:lnTo>
                  <a:lnTo>
                    <a:pt x="66209" y="66214"/>
                  </a:lnTo>
                  <a:lnTo>
                    <a:pt x="99665" y="38609"/>
                  </a:lnTo>
                  <a:lnTo>
                    <a:pt x="138065" y="17766"/>
                  </a:lnTo>
                  <a:lnTo>
                    <a:pt x="180499" y="4593"/>
                  </a:lnTo>
                  <a:lnTo>
                    <a:pt x="226060" y="0"/>
                  </a:lnTo>
                  <a:lnTo>
                    <a:pt x="1566164" y="0"/>
                  </a:lnTo>
                  <a:lnTo>
                    <a:pt x="1611720" y="4593"/>
                  </a:lnTo>
                  <a:lnTo>
                    <a:pt x="1654153" y="17766"/>
                  </a:lnTo>
                  <a:lnTo>
                    <a:pt x="1692552" y="38609"/>
                  </a:lnTo>
                  <a:lnTo>
                    <a:pt x="1726009" y="66214"/>
                  </a:lnTo>
                  <a:lnTo>
                    <a:pt x="1753614" y="99671"/>
                  </a:lnTo>
                  <a:lnTo>
                    <a:pt x="1774457" y="138070"/>
                  </a:lnTo>
                  <a:lnTo>
                    <a:pt x="1787630" y="180503"/>
                  </a:lnTo>
                  <a:lnTo>
                    <a:pt x="1792224" y="226059"/>
                  </a:lnTo>
                  <a:lnTo>
                    <a:pt x="1792224" y="1130300"/>
                  </a:lnTo>
                  <a:lnTo>
                    <a:pt x="1787630" y="1175856"/>
                  </a:lnTo>
                  <a:lnTo>
                    <a:pt x="1774457" y="1218289"/>
                  </a:lnTo>
                  <a:lnTo>
                    <a:pt x="1753614" y="1256688"/>
                  </a:lnTo>
                  <a:lnTo>
                    <a:pt x="1726009" y="1290145"/>
                  </a:lnTo>
                  <a:lnTo>
                    <a:pt x="1692552" y="1317750"/>
                  </a:lnTo>
                  <a:lnTo>
                    <a:pt x="1654153" y="1338593"/>
                  </a:lnTo>
                  <a:lnTo>
                    <a:pt x="1611720" y="1351766"/>
                  </a:lnTo>
                  <a:lnTo>
                    <a:pt x="1566164" y="1356359"/>
                  </a:lnTo>
                  <a:lnTo>
                    <a:pt x="226060" y="1356359"/>
                  </a:lnTo>
                  <a:lnTo>
                    <a:pt x="180499" y="1351766"/>
                  </a:lnTo>
                  <a:lnTo>
                    <a:pt x="138065" y="1338593"/>
                  </a:lnTo>
                  <a:lnTo>
                    <a:pt x="99665" y="1317750"/>
                  </a:lnTo>
                  <a:lnTo>
                    <a:pt x="66209" y="1290145"/>
                  </a:lnTo>
                  <a:lnTo>
                    <a:pt x="38606" y="1256688"/>
                  </a:lnTo>
                  <a:lnTo>
                    <a:pt x="17764" y="1218289"/>
                  </a:lnTo>
                  <a:lnTo>
                    <a:pt x="4592" y="1175856"/>
                  </a:lnTo>
                  <a:lnTo>
                    <a:pt x="0" y="1130300"/>
                  </a:lnTo>
                  <a:lnTo>
                    <a:pt x="0" y="226059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90499" y="4099382"/>
            <a:ext cx="9175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Module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41959" y="5436108"/>
            <a:ext cx="2926080" cy="330835"/>
          </a:xfrm>
          <a:custGeom>
            <a:avLst/>
            <a:gdLst/>
            <a:ahLst/>
            <a:cxnLst/>
            <a:rect l="l" t="t" r="r" b="b"/>
            <a:pathLst>
              <a:path w="2926079" h="330835">
                <a:moveTo>
                  <a:pt x="0" y="330708"/>
                </a:moveTo>
                <a:lnTo>
                  <a:pt x="2926079" y="330708"/>
                </a:lnTo>
                <a:lnTo>
                  <a:pt x="2926079" y="0"/>
                </a:lnTo>
                <a:lnTo>
                  <a:pt x="0" y="0"/>
                </a:lnTo>
                <a:lnTo>
                  <a:pt x="0" y="330708"/>
                </a:lnTo>
                <a:close/>
              </a:path>
            </a:pathLst>
          </a:custGeom>
          <a:ln w="12700">
            <a:solidFill>
              <a:srgbClr val="0152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41959" y="5436108"/>
            <a:ext cx="2926080" cy="330835"/>
          </a:xfrm>
          <a:prstGeom prst="rect">
            <a:avLst/>
          </a:prstGeom>
          <a:solidFill>
            <a:srgbClr val="79CDFF"/>
          </a:solidFill>
        </p:spPr>
        <p:txBody>
          <a:bodyPr vert="horz" wrap="square" lIns="0" tIns="13970" rIns="0" bIns="0" rtlCol="0">
            <a:spAutoFit/>
          </a:bodyPr>
          <a:lstStyle/>
          <a:p>
            <a:pPr marL="565785">
              <a:lnSpc>
                <a:spcPct val="100000"/>
              </a:lnSpc>
              <a:spcBef>
                <a:spcPts val="110"/>
              </a:spcBef>
            </a:pPr>
            <a:r>
              <a:rPr sz="1800" b="1" dirty="0">
                <a:solidFill>
                  <a:srgbClr val="525254"/>
                </a:solidFill>
                <a:latin typeface="Calibri"/>
                <a:cs typeface="Calibri"/>
              </a:rPr>
              <a:t>S/W</a:t>
            </a:r>
            <a:r>
              <a:rPr sz="1800" b="1" spc="-3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25254"/>
                </a:solidFill>
                <a:latin typeface="Calibri"/>
                <a:cs typeface="Calibri"/>
              </a:rPr>
              <a:t>Requirements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1232" y="1775087"/>
            <a:ext cx="2651760" cy="1815464"/>
            <a:chOff x="51232" y="1775087"/>
            <a:chExt cx="2651760" cy="1815464"/>
          </a:xfrm>
        </p:grpSpPr>
        <p:sp>
          <p:nvSpPr>
            <p:cNvPr id="18" name="object 18"/>
            <p:cNvSpPr/>
            <p:nvPr/>
          </p:nvSpPr>
          <p:spPr>
            <a:xfrm>
              <a:off x="57582" y="1781437"/>
              <a:ext cx="2639060" cy="1802764"/>
            </a:xfrm>
            <a:custGeom>
              <a:avLst/>
              <a:gdLst/>
              <a:ahLst/>
              <a:cxnLst/>
              <a:rect l="l" t="t" r="r" b="b"/>
              <a:pathLst>
                <a:path w="2639060" h="1802764">
                  <a:moveTo>
                    <a:pt x="1311365" y="0"/>
                  </a:moveTo>
                  <a:lnTo>
                    <a:pt x="1252052" y="624"/>
                  </a:lnTo>
                  <a:lnTo>
                    <a:pt x="1193164" y="2248"/>
                  </a:lnTo>
                  <a:lnTo>
                    <a:pt x="1134777" y="4853"/>
                  </a:lnTo>
                  <a:lnTo>
                    <a:pt x="1076970" y="8425"/>
                  </a:lnTo>
                  <a:lnTo>
                    <a:pt x="1019820" y="12945"/>
                  </a:lnTo>
                  <a:lnTo>
                    <a:pt x="963407" y="18398"/>
                  </a:lnTo>
                  <a:lnTo>
                    <a:pt x="907807" y="24767"/>
                  </a:lnTo>
                  <a:lnTo>
                    <a:pt x="853099" y="32035"/>
                  </a:lnTo>
                  <a:lnTo>
                    <a:pt x="799361" y="40186"/>
                  </a:lnTo>
                  <a:lnTo>
                    <a:pt x="746670" y="49203"/>
                  </a:lnTo>
                  <a:lnTo>
                    <a:pt x="695104" y="59070"/>
                  </a:lnTo>
                  <a:lnTo>
                    <a:pt x="644743" y="69770"/>
                  </a:lnTo>
                  <a:lnTo>
                    <a:pt x="595662" y="81286"/>
                  </a:lnTo>
                  <a:lnTo>
                    <a:pt x="547942" y="93603"/>
                  </a:lnTo>
                  <a:lnTo>
                    <a:pt x="501658" y="106703"/>
                  </a:lnTo>
                  <a:lnTo>
                    <a:pt x="456890" y="120570"/>
                  </a:lnTo>
                  <a:lnTo>
                    <a:pt x="413716" y="135187"/>
                  </a:lnTo>
                  <a:lnTo>
                    <a:pt x="372213" y="150537"/>
                  </a:lnTo>
                  <a:lnTo>
                    <a:pt x="332459" y="166605"/>
                  </a:lnTo>
                  <a:lnTo>
                    <a:pt x="294532" y="183374"/>
                  </a:lnTo>
                  <a:lnTo>
                    <a:pt x="258510" y="200826"/>
                  </a:lnTo>
                  <a:lnTo>
                    <a:pt x="224472" y="218946"/>
                  </a:lnTo>
                  <a:lnTo>
                    <a:pt x="162657" y="257123"/>
                  </a:lnTo>
                  <a:lnTo>
                    <a:pt x="109710" y="297770"/>
                  </a:lnTo>
                  <a:lnTo>
                    <a:pt x="66255" y="340756"/>
                  </a:lnTo>
                  <a:lnTo>
                    <a:pt x="30827" y="389473"/>
                  </a:lnTo>
                  <a:lnTo>
                    <a:pt x="7754" y="442249"/>
                  </a:lnTo>
                  <a:lnTo>
                    <a:pt x="0" y="494714"/>
                  </a:lnTo>
                  <a:lnTo>
                    <a:pt x="1691" y="520715"/>
                  </a:lnTo>
                  <a:lnTo>
                    <a:pt x="15862" y="572017"/>
                  </a:lnTo>
                  <a:lnTo>
                    <a:pt x="43949" y="622080"/>
                  </a:lnTo>
                  <a:lnTo>
                    <a:pt x="85393" y="670530"/>
                  </a:lnTo>
                  <a:lnTo>
                    <a:pt x="139632" y="716996"/>
                  </a:lnTo>
                  <a:lnTo>
                    <a:pt x="171375" y="739369"/>
                  </a:lnTo>
                  <a:lnTo>
                    <a:pt x="206107" y="761107"/>
                  </a:lnTo>
                  <a:lnTo>
                    <a:pt x="243757" y="782163"/>
                  </a:lnTo>
                  <a:lnTo>
                    <a:pt x="284256" y="802490"/>
                  </a:lnTo>
                  <a:lnTo>
                    <a:pt x="327534" y="822043"/>
                  </a:lnTo>
                  <a:lnTo>
                    <a:pt x="373520" y="840774"/>
                  </a:lnTo>
                  <a:lnTo>
                    <a:pt x="422144" y="858637"/>
                  </a:lnTo>
                  <a:lnTo>
                    <a:pt x="473337" y="875586"/>
                  </a:lnTo>
                  <a:lnTo>
                    <a:pt x="527029" y="891574"/>
                  </a:lnTo>
                  <a:lnTo>
                    <a:pt x="583149" y="906555"/>
                  </a:lnTo>
                  <a:lnTo>
                    <a:pt x="641627" y="920482"/>
                  </a:lnTo>
                  <a:lnTo>
                    <a:pt x="702393" y="933309"/>
                  </a:lnTo>
                  <a:lnTo>
                    <a:pt x="765377" y="944989"/>
                  </a:lnTo>
                  <a:lnTo>
                    <a:pt x="830510" y="955476"/>
                  </a:lnTo>
                  <a:lnTo>
                    <a:pt x="897720" y="964723"/>
                  </a:lnTo>
                  <a:lnTo>
                    <a:pt x="966939" y="972684"/>
                  </a:lnTo>
                  <a:lnTo>
                    <a:pt x="1045654" y="1802248"/>
                  </a:lnTo>
                  <a:lnTo>
                    <a:pt x="1468703" y="987543"/>
                  </a:lnTo>
                  <a:lnTo>
                    <a:pt x="1535003" y="984068"/>
                  </a:lnTo>
                  <a:lnTo>
                    <a:pt x="1600268" y="979378"/>
                  </a:lnTo>
                  <a:lnTo>
                    <a:pt x="1664408" y="973500"/>
                  </a:lnTo>
                  <a:lnTo>
                    <a:pt x="1727332" y="966466"/>
                  </a:lnTo>
                  <a:lnTo>
                    <a:pt x="1788949" y="958304"/>
                  </a:lnTo>
                  <a:lnTo>
                    <a:pt x="1849168" y="949042"/>
                  </a:lnTo>
                  <a:lnTo>
                    <a:pt x="1907897" y="938712"/>
                  </a:lnTo>
                  <a:lnTo>
                    <a:pt x="1965048" y="927341"/>
                  </a:lnTo>
                  <a:lnTo>
                    <a:pt x="2020527" y="914958"/>
                  </a:lnTo>
                  <a:lnTo>
                    <a:pt x="2074244" y="901594"/>
                  </a:lnTo>
                  <a:lnTo>
                    <a:pt x="2126109" y="887277"/>
                  </a:lnTo>
                  <a:lnTo>
                    <a:pt x="2176030" y="872037"/>
                  </a:lnTo>
                  <a:lnTo>
                    <a:pt x="2223916" y="855902"/>
                  </a:lnTo>
                  <a:lnTo>
                    <a:pt x="2269677" y="838902"/>
                  </a:lnTo>
                  <a:lnTo>
                    <a:pt x="2313221" y="821067"/>
                  </a:lnTo>
                  <a:lnTo>
                    <a:pt x="2354458" y="802424"/>
                  </a:lnTo>
                  <a:lnTo>
                    <a:pt x="2393296" y="783005"/>
                  </a:lnTo>
                  <a:lnTo>
                    <a:pt x="2429645" y="762837"/>
                  </a:lnTo>
                  <a:lnTo>
                    <a:pt x="2463413" y="741950"/>
                  </a:lnTo>
                  <a:lnTo>
                    <a:pt x="2522845" y="698136"/>
                  </a:lnTo>
                  <a:lnTo>
                    <a:pt x="2570865" y="651796"/>
                  </a:lnTo>
                  <a:lnTo>
                    <a:pt x="2607828" y="601364"/>
                  </a:lnTo>
                  <a:lnTo>
                    <a:pt x="2630909" y="548588"/>
                  </a:lnTo>
                  <a:lnTo>
                    <a:pt x="2638670" y="496122"/>
                  </a:lnTo>
                  <a:lnTo>
                    <a:pt x="2636980" y="470122"/>
                  </a:lnTo>
                  <a:lnTo>
                    <a:pt x="2622813" y="418819"/>
                  </a:lnTo>
                  <a:lnTo>
                    <a:pt x="2594728" y="368757"/>
                  </a:lnTo>
                  <a:lnTo>
                    <a:pt x="2553285" y="320307"/>
                  </a:lnTo>
                  <a:lnTo>
                    <a:pt x="2499047" y="273840"/>
                  </a:lnTo>
                  <a:lnTo>
                    <a:pt x="2467304" y="251467"/>
                  </a:lnTo>
                  <a:lnTo>
                    <a:pt x="2432573" y="229730"/>
                  </a:lnTo>
                  <a:lnTo>
                    <a:pt x="2394923" y="208674"/>
                  </a:lnTo>
                  <a:lnTo>
                    <a:pt x="2354425" y="188347"/>
                  </a:lnTo>
                  <a:lnTo>
                    <a:pt x="2311148" y="168794"/>
                  </a:lnTo>
                  <a:lnTo>
                    <a:pt x="2265163" y="150063"/>
                  </a:lnTo>
                  <a:lnTo>
                    <a:pt x="2216539" y="132200"/>
                  </a:lnTo>
                  <a:lnTo>
                    <a:pt x="2165348" y="115251"/>
                  </a:lnTo>
                  <a:lnTo>
                    <a:pt x="2111658" y="99263"/>
                  </a:lnTo>
                  <a:lnTo>
                    <a:pt x="2055541" y="84282"/>
                  </a:lnTo>
                  <a:lnTo>
                    <a:pt x="1997066" y="70355"/>
                  </a:lnTo>
                  <a:lnTo>
                    <a:pt x="1936303" y="57528"/>
                  </a:lnTo>
                  <a:lnTo>
                    <a:pt x="1873322" y="45848"/>
                  </a:lnTo>
                  <a:lnTo>
                    <a:pt x="1808194" y="35361"/>
                  </a:lnTo>
                  <a:lnTo>
                    <a:pt x="1740989" y="26113"/>
                  </a:lnTo>
                  <a:lnTo>
                    <a:pt x="1671776" y="18152"/>
                  </a:lnTo>
                  <a:lnTo>
                    <a:pt x="1611558" y="12437"/>
                  </a:lnTo>
                  <a:lnTo>
                    <a:pt x="1551295" y="7819"/>
                  </a:lnTo>
                  <a:lnTo>
                    <a:pt x="1491066" y="4283"/>
                  </a:lnTo>
                  <a:lnTo>
                    <a:pt x="1430950" y="1812"/>
                  </a:lnTo>
                  <a:lnTo>
                    <a:pt x="1371023" y="390"/>
                  </a:lnTo>
                  <a:lnTo>
                    <a:pt x="1311365" y="0"/>
                  </a:lnTo>
                  <a:close/>
                </a:path>
              </a:pathLst>
            </a:custGeom>
            <a:solidFill>
              <a:srgbClr val="F8F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7582" y="1781437"/>
              <a:ext cx="2639060" cy="1802764"/>
            </a:xfrm>
            <a:custGeom>
              <a:avLst/>
              <a:gdLst/>
              <a:ahLst/>
              <a:cxnLst/>
              <a:rect l="l" t="t" r="r" b="b"/>
              <a:pathLst>
                <a:path w="2639060" h="1802764">
                  <a:moveTo>
                    <a:pt x="1045654" y="1802248"/>
                  </a:moveTo>
                  <a:lnTo>
                    <a:pt x="966939" y="972684"/>
                  </a:lnTo>
                  <a:lnTo>
                    <a:pt x="897720" y="964723"/>
                  </a:lnTo>
                  <a:lnTo>
                    <a:pt x="830510" y="955476"/>
                  </a:lnTo>
                  <a:lnTo>
                    <a:pt x="765377" y="944989"/>
                  </a:lnTo>
                  <a:lnTo>
                    <a:pt x="702393" y="933309"/>
                  </a:lnTo>
                  <a:lnTo>
                    <a:pt x="641627" y="920482"/>
                  </a:lnTo>
                  <a:lnTo>
                    <a:pt x="583149" y="906555"/>
                  </a:lnTo>
                  <a:lnTo>
                    <a:pt x="527029" y="891574"/>
                  </a:lnTo>
                  <a:lnTo>
                    <a:pt x="473337" y="875586"/>
                  </a:lnTo>
                  <a:lnTo>
                    <a:pt x="422144" y="858637"/>
                  </a:lnTo>
                  <a:lnTo>
                    <a:pt x="373520" y="840774"/>
                  </a:lnTo>
                  <a:lnTo>
                    <a:pt x="327534" y="822043"/>
                  </a:lnTo>
                  <a:lnTo>
                    <a:pt x="284256" y="802490"/>
                  </a:lnTo>
                  <a:lnTo>
                    <a:pt x="243757" y="782163"/>
                  </a:lnTo>
                  <a:lnTo>
                    <a:pt x="206107" y="761107"/>
                  </a:lnTo>
                  <a:lnTo>
                    <a:pt x="171375" y="739369"/>
                  </a:lnTo>
                  <a:lnTo>
                    <a:pt x="139632" y="716996"/>
                  </a:lnTo>
                  <a:lnTo>
                    <a:pt x="85393" y="670530"/>
                  </a:lnTo>
                  <a:lnTo>
                    <a:pt x="43949" y="622080"/>
                  </a:lnTo>
                  <a:lnTo>
                    <a:pt x="15862" y="572017"/>
                  </a:lnTo>
                  <a:lnTo>
                    <a:pt x="1691" y="520715"/>
                  </a:lnTo>
                  <a:lnTo>
                    <a:pt x="0" y="494714"/>
                  </a:lnTo>
                  <a:lnTo>
                    <a:pt x="1997" y="468544"/>
                  </a:lnTo>
                  <a:lnTo>
                    <a:pt x="17341" y="415876"/>
                  </a:lnTo>
                  <a:lnTo>
                    <a:pt x="48282" y="363084"/>
                  </a:lnTo>
                  <a:lnTo>
                    <a:pt x="86757" y="318979"/>
                  </a:lnTo>
                  <a:lnTo>
                    <a:pt x="135036" y="277146"/>
                  </a:lnTo>
                  <a:lnTo>
                    <a:pt x="192495" y="237717"/>
                  </a:lnTo>
                  <a:lnTo>
                    <a:pt x="258510" y="200826"/>
                  </a:lnTo>
                  <a:lnTo>
                    <a:pt x="294532" y="183374"/>
                  </a:lnTo>
                  <a:lnTo>
                    <a:pt x="332459" y="166605"/>
                  </a:lnTo>
                  <a:lnTo>
                    <a:pt x="372213" y="150537"/>
                  </a:lnTo>
                  <a:lnTo>
                    <a:pt x="413716" y="135187"/>
                  </a:lnTo>
                  <a:lnTo>
                    <a:pt x="456890" y="120570"/>
                  </a:lnTo>
                  <a:lnTo>
                    <a:pt x="501658" y="106703"/>
                  </a:lnTo>
                  <a:lnTo>
                    <a:pt x="547942" y="93603"/>
                  </a:lnTo>
                  <a:lnTo>
                    <a:pt x="595662" y="81286"/>
                  </a:lnTo>
                  <a:lnTo>
                    <a:pt x="644743" y="69770"/>
                  </a:lnTo>
                  <a:lnTo>
                    <a:pt x="695104" y="59070"/>
                  </a:lnTo>
                  <a:lnTo>
                    <a:pt x="746670" y="49203"/>
                  </a:lnTo>
                  <a:lnTo>
                    <a:pt x="799361" y="40186"/>
                  </a:lnTo>
                  <a:lnTo>
                    <a:pt x="853099" y="32035"/>
                  </a:lnTo>
                  <a:lnTo>
                    <a:pt x="907807" y="24767"/>
                  </a:lnTo>
                  <a:lnTo>
                    <a:pt x="963407" y="18398"/>
                  </a:lnTo>
                  <a:lnTo>
                    <a:pt x="1019820" y="12945"/>
                  </a:lnTo>
                  <a:lnTo>
                    <a:pt x="1076970" y="8425"/>
                  </a:lnTo>
                  <a:lnTo>
                    <a:pt x="1134777" y="4853"/>
                  </a:lnTo>
                  <a:lnTo>
                    <a:pt x="1193164" y="2248"/>
                  </a:lnTo>
                  <a:lnTo>
                    <a:pt x="1252052" y="624"/>
                  </a:lnTo>
                  <a:lnTo>
                    <a:pt x="1311365" y="0"/>
                  </a:lnTo>
                  <a:lnTo>
                    <a:pt x="1371023" y="390"/>
                  </a:lnTo>
                  <a:lnTo>
                    <a:pt x="1430950" y="1812"/>
                  </a:lnTo>
                  <a:lnTo>
                    <a:pt x="1491066" y="4283"/>
                  </a:lnTo>
                  <a:lnTo>
                    <a:pt x="1551295" y="7819"/>
                  </a:lnTo>
                  <a:lnTo>
                    <a:pt x="1611558" y="12437"/>
                  </a:lnTo>
                  <a:lnTo>
                    <a:pt x="1671776" y="18152"/>
                  </a:lnTo>
                  <a:lnTo>
                    <a:pt x="1740989" y="26113"/>
                  </a:lnTo>
                  <a:lnTo>
                    <a:pt x="1808194" y="35361"/>
                  </a:lnTo>
                  <a:lnTo>
                    <a:pt x="1873322" y="45848"/>
                  </a:lnTo>
                  <a:lnTo>
                    <a:pt x="1936303" y="57528"/>
                  </a:lnTo>
                  <a:lnTo>
                    <a:pt x="1997066" y="70355"/>
                  </a:lnTo>
                  <a:lnTo>
                    <a:pt x="2055541" y="84282"/>
                  </a:lnTo>
                  <a:lnTo>
                    <a:pt x="2111658" y="99263"/>
                  </a:lnTo>
                  <a:lnTo>
                    <a:pt x="2165348" y="115251"/>
                  </a:lnTo>
                  <a:lnTo>
                    <a:pt x="2216539" y="132200"/>
                  </a:lnTo>
                  <a:lnTo>
                    <a:pt x="2265163" y="150063"/>
                  </a:lnTo>
                  <a:lnTo>
                    <a:pt x="2311148" y="168794"/>
                  </a:lnTo>
                  <a:lnTo>
                    <a:pt x="2354425" y="188347"/>
                  </a:lnTo>
                  <a:lnTo>
                    <a:pt x="2394923" y="208674"/>
                  </a:lnTo>
                  <a:lnTo>
                    <a:pt x="2432573" y="229730"/>
                  </a:lnTo>
                  <a:lnTo>
                    <a:pt x="2467304" y="251467"/>
                  </a:lnTo>
                  <a:lnTo>
                    <a:pt x="2499047" y="273840"/>
                  </a:lnTo>
                  <a:lnTo>
                    <a:pt x="2553285" y="320307"/>
                  </a:lnTo>
                  <a:lnTo>
                    <a:pt x="2594728" y="368757"/>
                  </a:lnTo>
                  <a:lnTo>
                    <a:pt x="2622813" y="418819"/>
                  </a:lnTo>
                  <a:lnTo>
                    <a:pt x="2636980" y="470122"/>
                  </a:lnTo>
                  <a:lnTo>
                    <a:pt x="2638670" y="496122"/>
                  </a:lnTo>
                  <a:lnTo>
                    <a:pt x="2636669" y="522293"/>
                  </a:lnTo>
                  <a:lnTo>
                    <a:pt x="2621318" y="574960"/>
                  </a:lnTo>
                  <a:lnTo>
                    <a:pt x="2590367" y="627752"/>
                  </a:lnTo>
                  <a:lnTo>
                    <a:pt x="2548327" y="675267"/>
                  </a:lnTo>
                  <a:lnTo>
                    <a:pt x="2494511" y="720373"/>
                  </a:lnTo>
                  <a:lnTo>
                    <a:pt x="2429645" y="762837"/>
                  </a:lnTo>
                  <a:lnTo>
                    <a:pt x="2393296" y="783005"/>
                  </a:lnTo>
                  <a:lnTo>
                    <a:pt x="2354458" y="802424"/>
                  </a:lnTo>
                  <a:lnTo>
                    <a:pt x="2313221" y="821067"/>
                  </a:lnTo>
                  <a:lnTo>
                    <a:pt x="2269677" y="838902"/>
                  </a:lnTo>
                  <a:lnTo>
                    <a:pt x="2223916" y="855902"/>
                  </a:lnTo>
                  <a:lnTo>
                    <a:pt x="2176030" y="872037"/>
                  </a:lnTo>
                  <a:lnTo>
                    <a:pt x="2126109" y="887277"/>
                  </a:lnTo>
                  <a:lnTo>
                    <a:pt x="2074244" y="901594"/>
                  </a:lnTo>
                  <a:lnTo>
                    <a:pt x="2020527" y="914958"/>
                  </a:lnTo>
                  <a:lnTo>
                    <a:pt x="1965048" y="927341"/>
                  </a:lnTo>
                  <a:lnTo>
                    <a:pt x="1907897" y="938712"/>
                  </a:lnTo>
                  <a:lnTo>
                    <a:pt x="1849168" y="949042"/>
                  </a:lnTo>
                  <a:lnTo>
                    <a:pt x="1788949" y="958304"/>
                  </a:lnTo>
                  <a:lnTo>
                    <a:pt x="1727332" y="966466"/>
                  </a:lnTo>
                  <a:lnTo>
                    <a:pt x="1664408" y="973500"/>
                  </a:lnTo>
                  <a:lnTo>
                    <a:pt x="1600268" y="979378"/>
                  </a:lnTo>
                  <a:lnTo>
                    <a:pt x="1535003" y="984068"/>
                  </a:lnTo>
                  <a:lnTo>
                    <a:pt x="1468703" y="987543"/>
                  </a:lnTo>
                  <a:lnTo>
                    <a:pt x="1045654" y="1802248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46277" y="1825244"/>
            <a:ext cx="1460500" cy="879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solidFill>
                  <a:srgbClr val="525254"/>
                </a:solidFill>
                <a:latin typeface="Calibri"/>
                <a:cs typeface="Calibri"/>
              </a:rPr>
              <a:t>Target</a:t>
            </a:r>
            <a:r>
              <a:rPr sz="1400" spc="-3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25254"/>
                </a:solidFill>
                <a:latin typeface="Calibri"/>
                <a:cs typeface="Calibri"/>
              </a:rPr>
              <a:t>web</a:t>
            </a:r>
            <a:r>
              <a:rPr sz="1400" spc="-5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25254"/>
                </a:solidFill>
                <a:latin typeface="Calibri"/>
                <a:cs typeface="Calibri"/>
              </a:rPr>
              <a:t>page</a:t>
            </a:r>
            <a:r>
              <a:rPr sz="1400" spc="-4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25254"/>
                </a:solidFill>
                <a:latin typeface="Calibri"/>
                <a:cs typeface="Calibri"/>
              </a:rPr>
              <a:t>for </a:t>
            </a:r>
            <a:r>
              <a:rPr sz="1400" spc="-10" dirty="0">
                <a:solidFill>
                  <a:srgbClr val="525254"/>
                </a:solidFill>
                <a:latin typeface="Calibri"/>
                <a:cs typeface="Calibri"/>
              </a:rPr>
              <a:t>showcasing components,</a:t>
            </a:r>
            <a:r>
              <a:rPr sz="1400" spc="2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25254"/>
                </a:solidFill>
                <a:latin typeface="Calibri"/>
                <a:cs typeface="Calibri"/>
              </a:rPr>
              <a:t>props </a:t>
            </a:r>
            <a:r>
              <a:rPr sz="1400" dirty="0">
                <a:solidFill>
                  <a:srgbClr val="525254"/>
                </a:solidFill>
                <a:latin typeface="Calibri"/>
                <a:cs typeface="Calibri"/>
              </a:rPr>
              <a:t>and</a:t>
            </a:r>
            <a:r>
              <a:rPr sz="1400" spc="-3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25254"/>
                </a:solidFill>
                <a:latin typeface="Calibri"/>
                <a:cs typeface="Calibri"/>
              </a:rPr>
              <a:t>state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203194" y="1529841"/>
            <a:ext cx="1717039" cy="1180465"/>
            <a:chOff x="3203194" y="1529841"/>
            <a:chExt cx="1717039" cy="1180465"/>
          </a:xfrm>
        </p:grpSpPr>
        <p:sp>
          <p:nvSpPr>
            <p:cNvPr id="22" name="object 22"/>
            <p:cNvSpPr/>
            <p:nvPr/>
          </p:nvSpPr>
          <p:spPr>
            <a:xfrm>
              <a:off x="3209544" y="1536191"/>
              <a:ext cx="1704339" cy="1167765"/>
            </a:xfrm>
            <a:custGeom>
              <a:avLst/>
              <a:gdLst/>
              <a:ahLst/>
              <a:cxnLst/>
              <a:rect l="l" t="t" r="r" b="b"/>
              <a:pathLst>
                <a:path w="1704339" h="1167764">
                  <a:moveTo>
                    <a:pt x="1509268" y="0"/>
                  </a:moveTo>
                  <a:lnTo>
                    <a:pt x="194564" y="0"/>
                  </a:lnTo>
                  <a:lnTo>
                    <a:pt x="149956" y="5139"/>
                  </a:lnTo>
                  <a:lnTo>
                    <a:pt x="109005" y="19777"/>
                  </a:lnTo>
                  <a:lnTo>
                    <a:pt x="72879" y="42747"/>
                  </a:lnTo>
                  <a:lnTo>
                    <a:pt x="42747" y="72879"/>
                  </a:lnTo>
                  <a:lnTo>
                    <a:pt x="19777" y="109005"/>
                  </a:lnTo>
                  <a:lnTo>
                    <a:pt x="5139" y="149956"/>
                  </a:lnTo>
                  <a:lnTo>
                    <a:pt x="0" y="194563"/>
                  </a:lnTo>
                  <a:lnTo>
                    <a:pt x="0" y="972820"/>
                  </a:lnTo>
                  <a:lnTo>
                    <a:pt x="5139" y="1017427"/>
                  </a:lnTo>
                  <a:lnTo>
                    <a:pt x="19777" y="1058378"/>
                  </a:lnTo>
                  <a:lnTo>
                    <a:pt x="42747" y="1094504"/>
                  </a:lnTo>
                  <a:lnTo>
                    <a:pt x="72879" y="1124636"/>
                  </a:lnTo>
                  <a:lnTo>
                    <a:pt x="109005" y="1147606"/>
                  </a:lnTo>
                  <a:lnTo>
                    <a:pt x="149956" y="1162244"/>
                  </a:lnTo>
                  <a:lnTo>
                    <a:pt x="194564" y="1167384"/>
                  </a:lnTo>
                  <a:lnTo>
                    <a:pt x="1509268" y="1167384"/>
                  </a:lnTo>
                  <a:lnTo>
                    <a:pt x="1553875" y="1162244"/>
                  </a:lnTo>
                  <a:lnTo>
                    <a:pt x="1594826" y="1147606"/>
                  </a:lnTo>
                  <a:lnTo>
                    <a:pt x="1630952" y="1124636"/>
                  </a:lnTo>
                  <a:lnTo>
                    <a:pt x="1661084" y="1094504"/>
                  </a:lnTo>
                  <a:lnTo>
                    <a:pt x="1684054" y="1058378"/>
                  </a:lnTo>
                  <a:lnTo>
                    <a:pt x="1698692" y="1017427"/>
                  </a:lnTo>
                  <a:lnTo>
                    <a:pt x="1703832" y="972820"/>
                  </a:lnTo>
                  <a:lnTo>
                    <a:pt x="1703832" y="194563"/>
                  </a:lnTo>
                  <a:lnTo>
                    <a:pt x="1698692" y="149956"/>
                  </a:lnTo>
                  <a:lnTo>
                    <a:pt x="1684054" y="109005"/>
                  </a:lnTo>
                  <a:lnTo>
                    <a:pt x="1661084" y="72879"/>
                  </a:lnTo>
                  <a:lnTo>
                    <a:pt x="1630952" y="42747"/>
                  </a:lnTo>
                  <a:lnTo>
                    <a:pt x="1594826" y="19777"/>
                  </a:lnTo>
                  <a:lnTo>
                    <a:pt x="1553875" y="5139"/>
                  </a:lnTo>
                  <a:lnTo>
                    <a:pt x="1509268" y="0"/>
                  </a:lnTo>
                  <a:close/>
                </a:path>
              </a:pathLst>
            </a:custGeom>
            <a:solidFill>
              <a:srgbClr val="008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209544" y="1536191"/>
              <a:ext cx="1704339" cy="1167765"/>
            </a:xfrm>
            <a:custGeom>
              <a:avLst/>
              <a:gdLst/>
              <a:ahLst/>
              <a:cxnLst/>
              <a:rect l="l" t="t" r="r" b="b"/>
              <a:pathLst>
                <a:path w="1704339" h="1167764">
                  <a:moveTo>
                    <a:pt x="0" y="194563"/>
                  </a:moveTo>
                  <a:lnTo>
                    <a:pt x="5139" y="149956"/>
                  </a:lnTo>
                  <a:lnTo>
                    <a:pt x="19777" y="109005"/>
                  </a:lnTo>
                  <a:lnTo>
                    <a:pt x="42747" y="72879"/>
                  </a:lnTo>
                  <a:lnTo>
                    <a:pt x="72879" y="42747"/>
                  </a:lnTo>
                  <a:lnTo>
                    <a:pt x="109005" y="19777"/>
                  </a:lnTo>
                  <a:lnTo>
                    <a:pt x="149956" y="5139"/>
                  </a:lnTo>
                  <a:lnTo>
                    <a:pt x="194564" y="0"/>
                  </a:lnTo>
                  <a:lnTo>
                    <a:pt x="1509268" y="0"/>
                  </a:lnTo>
                  <a:lnTo>
                    <a:pt x="1553875" y="5139"/>
                  </a:lnTo>
                  <a:lnTo>
                    <a:pt x="1594826" y="19777"/>
                  </a:lnTo>
                  <a:lnTo>
                    <a:pt x="1630952" y="42747"/>
                  </a:lnTo>
                  <a:lnTo>
                    <a:pt x="1661084" y="72879"/>
                  </a:lnTo>
                  <a:lnTo>
                    <a:pt x="1684054" y="109005"/>
                  </a:lnTo>
                  <a:lnTo>
                    <a:pt x="1698692" y="149956"/>
                  </a:lnTo>
                  <a:lnTo>
                    <a:pt x="1703832" y="194563"/>
                  </a:lnTo>
                  <a:lnTo>
                    <a:pt x="1703832" y="972820"/>
                  </a:lnTo>
                  <a:lnTo>
                    <a:pt x="1698692" y="1017427"/>
                  </a:lnTo>
                  <a:lnTo>
                    <a:pt x="1684054" y="1058378"/>
                  </a:lnTo>
                  <a:lnTo>
                    <a:pt x="1661084" y="1094504"/>
                  </a:lnTo>
                  <a:lnTo>
                    <a:pt x="1630952" y="1124636"/>
                  </a:lnTo>
                  <a:lnTo>
                    <a:pt x="1594826" y="1147606"/>
                  </a:lnTo>
                  <a:lnTo>
                    <a:pt x="1553875" y="1162244"/>
                  </a:lnTo>
                  <a:lnTo>
                    <a:pt x="1509268" y="1167384"/>
                  </a:lnTo>
                  <a:lnTo>
                    <a:pt x="194564" y="1167384"/>
                  </a:lnTo>
                  <a:lnTo>
                    <a:pt x="149956" y="1162244"/>
                  </a:lnTo>
                  <a:lnTo>
                    <a:pt x="109005" y="1147606"/>
                  </a:lnTo>
                  <a:lnTo>
                    <a:pt x="72879" y="1124636"/>
                  </a:lnTo>
                  <a:lnTo>
                    <a:pt x="42747" y="1094504"/>
                  </a:lnTo>
                  <a:lnTo>
                    <a:pt x="19777" y="1058378"/>
                  </a:lnTo>
                  <a:lnTo>
                    <a:pt x="5139" y="1017427"/>
                  </a:lnTo>
                  <a:lnTo>
                    <a:pt x="0" y="972820"/>
                  </a:lnTo>
                  <a:lnTo>
                    <a:pt x="0" y="194563"/>
                  </a:lnTo>
                  <a:close/>
                </a:path>
              </a:pathLst>
            </a:custGeom>
            <a:ln w="12699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470275" y="1818259"/>
            <a:ext cx="11830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05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Creating components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435853" y="1529841"/>
            <a:ext cx="1497330" cy="1122680"/>
            <a:chOff x="5435853" y="1529841"/>
            <a:chExt cx="1497330" cy="1122680"/>
          </a:xfrm>
        </p:grpSpPr>
        <p:sp>
          <p:nvSpPr>
            <p:cNvPr id="26" name="object 26"/>
            <p:cNvSpPr/>
            <p:nvPr/>
          </p:nvSpPr>
          <p:spPr>
            <a:xfrm>
              <a:off x="5442203" y="1536191"/>
              <a:ext cx="1484630" cy="1109980"/>
            </a:xfrm>
            <a:custGeom>
              <a:avLst/>
              <a:gdLst/>
              <a:ahLst/>
              <a:cxnLst/>
              <a:rect l="l" t="t" r="r" b="b"/>
              <a:pathLst>
                <a:path w="1484629" h="1109980">
                  <a:moveTo>
                    <a:pt x="1299464" y="0"/>
                  </a:moveTo>
                  <a:lnTo>
                    <a:pt x="184912" y="0"/>
                  </a:lnTo>
                  <a:lnTo>
                    <a:pt x="135760" y="6606"/>
                  </a:lnTo>
                  <a:lnTo>
                    <a:pt x="91590" y="25249"/>
                  </a:lnTo>
                  <a:lnTo>
                    <a:pt x="54165" y="54165"/>
                  </a:lnTo>
                  <a:lnTo>
                    <a:pt x="25249" y="91590"/>
                  </a:lnTo>
                  <a:lnTo>
                    <a:pt x="6606" y="135760"/>
                  </a:lnTo>
                  <a:lnTo>
                    <a:pt x="0" y="184912"/>
                  </a:lnTo>
                  <a:lnTo>
                    <a:pt x="0" y="924560"/>
                  </a:lnTo>
                  <a:lnTo>
                    <a:pt x="6606" y="973711"/>
                  </a:lnTo>
                  <a:lnTo>
                    <a:pt x="25249" y="1017881"/>
                  </a:lnTo>
                  <a:lnTo>
                    <a:pt x="54165" y="1055306"/>
                  </a:lnTo>
                  <a:lnTo>
                    <a:pt x="91590" y="1084222"/>
                  </a:lnTo>
                  <a:lnTo>
                    <a:pt x="135760" y="1102865"/>
                  </a:lnTo>
                  <a:lnTo>
                    <a:pt x="184912" y="1109472"/>
                  </a:lnTo>
                  <a:lnTo>
                    <a:pt x="1299464" y="1109472"/>
                  </a:lnTo>
                  <a:lnTo>
                    <a:pt x="1348615" y="1102865"/>
                  </a:lnTo>
                  <a:lnTo>
                    <a:pt x="1392785" y="1084222"/>
                  </a:lnTo>
                  <a:lnTo>
                    <a:pt x="1430210" y="1055306"/>
                  </a:lnTo>
                  <a:lnTo>
                    <a:pt x="1459126" y="1017881"/>
                  </a:lnTo>
                  <a:lnTo>
                    <a:pt x="1477769" y="973711"/>
                  </a:lnTo>
                  <a:lnTo>
                    <a:pt x="1484376" y="924560"/>
                  </a:lnTo>
                  <a:lnTo>
                    <a:pt x="1484376" y="184912"/>
                  </a:lnTo>
                  <a:lnTo>
                    <a:pt x="1477769" y="135760"/>
                  </a:lnTo>
                  <a:lnTo>
                    <a:pt x="1459126" y="91590"/>
                  </a:lnTo>
                  <a:lnTo>
                    <a:pt x="1430210" y="54165"/>
                  </a:lnTo>
                  <a:lnTo>
                    <a:pt x="1392785" y="25249"/>
                  </a:lnTo>
                  <a:lnTo>
                    <a:pt x="1348615" y="6606"/>
                  </a:lnTo>
                  <a:lnTo>
                    <a:pt x="1299464" y="0"/>
                  </a:lnTo>
                  <a:close/>
                </a:path>
              </a:pathLst>
            </a:custGeom>
            <a:solidFill>
              <a:srgbClr val="008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442203" y="1536191"/>
              <a:ext cx="1484630" cy="1109980"/>
            </a:xfrm>
            <a:custGeom>
              <a:avLst/>
              <a:gdLst/>
              <a:ahLst/>
              <a:cxnLst/>
              <a:rect l="l" t="t" r="r" b="b"/>
              <a:pathLst>
                <a:path w="1484629" h="1109980">
                  <a:moveTo>
                    <a:pt x="0" y="184912"/>
                  </a:moveTo>
                  <a:lnTo>
                    <a:pt x="6606" y="135760"/>
                  </a:lnTo>
                  <a:lnTo>
                    <a:pt x="25249" y="91590"/>
                  </a:lnTo>
                  <a:lnTo>
                    <a:pt x="54165" y="54165"/>
                  </a:lnTo>
                  <a:lnTo>
                    <a:pt x="91590" y="25249"/>
                  </a:lnTo>
                  <a:lnTo>
                    <a:pt x="135760" y="6606"/>
                  </a:lnTo>
                  <a:lnTo>
                    <a:pt x="184912" y="0"/>
                  </a:lnTo>
                  <a:lnTo>
                    <a:pt x="1299464" y="0"/>
                  </a:lnTo>
                  <a:lnTo>
                    <a:pt x="1348615" y="6606"/>
                  </a:lnTo>
                  <a:lnTo>
                    <a:pt x="1392785" y="25249"/>
                  </a:lnTo>
                  <a:lnTo>
                    <a:pt x="1430210" y="54165"/>
                  </a:lnTo>
                  <a:lnTo>
                    <a:pt x="1459126" y="91590"/>
                  </a:lnTo>
                  <a:lnTo>
                    <a:pt x="1477769" y="135760"/>
                  </a:lnTo>
                  <a:lnTo>
                    <a:pt x="1484376" y="184912"/>
                  </a:lnTo>
                  <a:lnTo>
                    <a:pt x="1484376" y="924560"/>
                  </a:lnTo>
                  <a:lnTo>
                    <a:pt x="1477769" y="973711"/>
                  </a:lnTo>
                  <a:lnTo>
                    <a:pt x="1459126" y="1017881"/>
                  </a:lnTo>
                  <a:lnTo>
                    <a:pt x="1430210" y="1055306"/>
                  </a:lnTo>
                  <a:lnTo>
                    <a:pt x="1392785" y="1084222"/>
                  </a:lnTo>
                  <a:lnTo>
                    <a:pt x="1348615" y="1102865"/>
                  </a:lnTo>
                  <a:lnTo>
                    <a:pt x="1299464" y="1109472"/>
                  </a:lnTo>
                  <a:lnTo>
                    <a:pt x="184912" y="1109472"/>
                  </a:lnTo>
                  <a:lnTo>
                    <a:pt x="135760" y="1102865"/>
                  </a:lnTo>
                  <a:lnTo>
                    <a:pt x="91590" y="1084222"/>
                  </a:lnTo>
                  <a:lnTo>
                    <a:pt x="54165" y="1055306"/>
                  </a:lnTo>
                  <a:lnTo>
                    <a:pt x="25249" y="1017881"/>
                  </a:lnTo>
                  <a:lnTo>
                    <a:pt x="6606" y="973711"/>
                  </a:lnTo>
                  <a:lnTo>
                    <a:pt x="0" y="924560"/>
                  </a:lnTo>
                  <a:lnTo>
                    <a:pt x="0" y="184912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910834" y="1926082"/>
            <a:ext cx="5480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Props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7450581" y="1529841"/>
            <a:ext cx="1706245" cy="1122680"/>
            <a:chOff x="7450581" y="1529841"/>
            <a:chExt cx="1706245" cy="1122680"/>
          </a:xfrm>
        </p:grpSpPr>
        <p:sp>
          <p:nvSpPr>
            <p:cNvPr id="30" name="object 30"/>
            <p:cNvSpPr/>
            <p:nvPr/>
          </p:nvSpPr>
          <p:spPr>
            <a:xfrm>
              <a:off x="7456931" y="1536191"/>
              <a:ext cx="1693545" cy="1109980"/>
            </a:xfrm>
            <a:custGeom>
              <a:avLst/>
              <a:gdLst/>
              <a:ahLst/>
              <a:cxnLst/>
              <a:rect l="l" t="t" r="r" b="b"/>
              <a:pathLst>
                <a:path w="1693545" h="1109980">
                  <a:moveTo>
                    <a:pt x="1508252" y="0"/>
                  </a:moveTo>
                  <a:lnTo>
                    <a:pt x="184912" y="0"/>
                  </a:lnTo>
                  <a:lnTo>
                    <a:pt x="135760" y="6606"/>
                  </a:lnTo>
                  <a:lnTo>
                    <a:pt x="91590" y="25249"/>
                  </a:lnTo>
                  <a:lnTo>
                    <a:pt x="54165" y="54165"/>
                  </a:lnTo>
                  <a:lnTo>
                    <a:pt x="25249" y="91590"/>
                  </a:lnTo>
                  <a:lnTo>
                    <a:pt x="6606" y="135760"/>
                  </a:lnTo>
                  <a:lnTo>
                    <a:pt x="0" y="184912"/>
                  </a:lnTo>
                  <a:lnTo>
                    <a:pt x="0" y="924560"/>
                  </a:lnTo>
                  <a:lnTo>
                    <a:pt x="6606" y="973711"/>
                  </a:lnTo>
                  <a:lnTo>
                    <a:pt x="25249" y="1017881"/>
                  </a:lnTo>
                  <a:lnTo>
                    <a:pt x="54165" y="1055306"/>
                  </a:lnTo>
                  <a:lnTo>
                    <a:pt x="91590" y="1084222"/>
                  </a:lnTo>
                  <a:lnTo>
                    <a:pt x="135760" y="1102865"/>
                  </a:lnTo>
                  <a:lnTo>
                    <a:pt x="184912" y="1109472"/>
                  </a:lnTo>
                  <a:lnTo>
                    <a:pt x="1508252" y="1109472"/>
                  </a:lnTo>
                  <a:lnTo>
                    <a:pt x="1557403" y="1102865"/>
                  </a:lnTo>
                  <a:lnTo>
                    <a:pt x="1601573" y="1084222"/>
                  </a:lnTo>
                  <a:lnTo>
                    <a:pt x="1638998" y="1055306"/>
                  </a:lnTo>
                  <a:lnTo>
                    <a:pt x="1667914" y="1017881"/>
                  </a:lnTo>
                  <a:lnTo>
                    <a:pt x="1686557" y="973711"/>
                  </a:lnTo>
                  <a:lnTo>
                    <a:pt x="1693164" y="924560"/>
                  </a:lnTo>
                  <a:lnTo>
                    <a:pt x="1693164" y="184912"/>
                  </a:lnTo>
                  <a:lnTo>
                    <a:pt x="1686557" y="135760"/>
                  </a:lnTo>
                  <a:lnTo>
                    <a:pt x="1667914" y="91590"/>
                  </a:lnTo>
                  <a:lnTo>
                    <a:pt x="1638998" y="54165"/>
                  </a:lnTo>
                  <a:lnTo>
                    <a:pt x="1601573" y="25249"/>
                  </a:lnTo>
                  <a:lnTo>
                    <a:pt x="1557403" y="6606"/>
                  </a:lnTo>
                  <a:lnTo>
                    <a:pt x="1508252" y="0"/>
                  </a:lnTo>
                  <a:close/>
                </a:path>
              </a:pathLst>
            </a:custGeom>
            <a:solidFill>
              <a:srgbClr val="008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456931" y="1536191"/>
              <a:ext cx="1693545" cy="1109980"/>
            </a:xfrm>
            <a:custGeom>
              <a:avLst/>
              <a:gdLst/>
              <a:ahLst/>
              <a:cxnLst/>
              <a:rect l="l" t="t" r="r" b="b"/>
              <a:pathLst>
                <a:path w="1693545" h="1109980">
                  <a:moveTo>
                    <a:pt x="0" y="184912"/>
                  </a:moveTo>
                  <a:lnTo>
                    <a:pt x="6606" y="135760"/>
                  </a:lnTo>
                  <a:lnTo>
                    <a:pt x="25249" y="91590"/>
                  </a:lnTo>
                  <a:lnTo>
                    <a:pt x="54165" y="54165"/>
                  </a:lnTo>
                  <a:lnTo>
                    <a:pt x="91590" y="25249"/>
                  </a:lnTo>
                  <a:lnTo>
                    <a:pt x="135760" y="6606"/>
                  </a:lnTo>
                  <a:lnTo>
                    <a:pt x="184912" y="0"/>
                  </a:lnTo>
                  <a:lnTo>
                    <a:pt x="1508252" y="0"/>
                  </a:lnTo>
                  <a:lnTo>
                    <a:pt x="1557403" y="6606"/>
                  </a:lnTo>
                  <a:lnTo>
                    <a:pt x="1601573" y="25249"/>
                  </a:lnTo>
                  <a:lnTo>
                    <a:pt x="1638998" y="54165"/>
                  </a:lnTo>
                  <a:lnTo>
                    <a:pt x="1667914" y="91590"/>
                  </a:lnTo>
                  <a:lnTo>
                    <a:pt x="1686557" y="135760"/>
                  </a:lnTo>
                  <a:lnTo>
                    <a:pt x="1693164" y="184912"/>
                  </a:lnTo>
                  <a:lnTo>
                    <a:pt x="1693164" y="924560"/>
                  </a:lnTo>
                  <a:lnTo>
                    <a:pt x="1686557" y="973711"/>
                  </a:lnTo>
                  <a:lnTo>
                    <a:pt x="1667914" y="1017881"/>
                  </a:lnTo>
                  <a:lnTo>
                    <a:pt x="1638998" y="1055306"/>
                  </a:lnTo>
                  <a:lnTo>
                    <a:pt x="1601573" y="1084222"/>
                  </a:lnTo>
                  <a:lnTo>
                    <a:pt x="1557403" y="1102865"/>
                  </a:lnTo>
                  <a:lnTo>
                    <a:pt x="1508252" y="1109472"/>
                  </a:lnTo>
                  <a:lnTo>
                    <a:pt x="184912" y="1109472"/>
                  </a:lnTo>
                  <a:lnTo>
                    <a:pt x="135760" y="1102865"/>
                  </a:lnTo>
                  <a:lnTo>
                    <a:pt x="91590" y="1084222"/>
                  </a:lnTo>
                  <a:lnTo>
                    <a:pt x="54165" y="1055306"/>
                  </a:lnTo>
                  <a:lnTo>
                    <a:pt x="25249" y="1017881"/>
                  </a:lnTo>
                  <a:lnTo>
                    <a:pt x="6606" y="973711"/>
                  </a:lnTo>
                  <a:lnTo>
                    <a:pt x="0" y="924560"/>
                  </a:lnTo>
                  <a:lnTo>
                    <a:pt x="0" y="184912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7617332" y="1926082"/>
            <a:ext cx="1374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State</a:t>
            </a:r>
            <a:r>
              <a:rPr sz="18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Handling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971290" y="1833117"/>
            <a:ext cx="3492500" cy="4646295"/>
            <a:chOff x="3971290" y="1833117"/>
            <a:chExt cx="3492500" cy="4646295"/>
          </a:xfrm>
        </p:grpSpPr>
        <p:sp>
          <p:nvSpPr>
            <p:cNvPr id="34" name="object 34"/>
            <p:cNvSpPr/>
            <p:nvPr/>
          </p:nvSpPr>
          <p:spPr>
            <a:xfrm>
              <a:off x="4913376" y="1839467"/>
              <a:ext cx="528955" cy="360045"/>
            </a:xfrm>
            <a:custGeom>
              <a:avLst/>
              <a:gdLst/>
              <a:ahLst/>
              <a:cxnLst/>
              <a:rect l="l" t="t" r="r" b="b"/>
              <a:pathLst>
                <a:path w="528954" h="360044">
                  <a:moveTo>
                    <a:pt x="348996" y="0"/>
                  </a:moveTo>
                  <a:lnTo>
                    <a:pt x="348996" y="89916"/>
                  </a:lnTo>
                  <a:lnTo>
                    <a:pt x="0" y="89916"/>
                  </a:lnTo>
                  <a:lnTo>
                    <a:pt x="0" y="269748"/>
                  </a:lnTo>
                  <a:lnTo>
                    <a:pt x="348996" y="269748"/>
                  </a:lnTo>
                  <a:lnTo>
                    <a:pt x="348996" y="359664"/>
                  </a:lnTo>
                  <a:lnTo>
                    <a:pt x="528827" y="179832"/>
                  </a:lnTo>
                  <a:lnTo>
                    <a:pt x="348996" y="0"/>
                  </a:lnTo>
                  <a:close/>
                </a:path>
              </a:pathLst>
            </a:custGeom>
            <a:solidFill>
              <a:srgbClr val="1FA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913376" y="1839467"/>
              <a:ext cx="528955" cy="360045"/>
            </a:xfrm>
            <a:custGeom>
              <a:avLst/>
              <a:gdLst/>
              <a:ahLst/>
              <a:cxnLst/>
              <a:rect l="l" t="t" r="r" b="b"/>
              <a:pathLst>
                <a:path w="528954" h="360044">
                  <a:moveTo>
                    <a:pt x="0" y="89916"/>
                  </a:moveTo>
                  <a:lnTo>
                    <a:pt x="348996" y="89916"/>
                  </a:lnTo>
                  <a:lnTo>
                    <a:pt x="348996" y="0"/>
                  </a:lnTo>
                  <a:lnTo>
                    <a:pt x="528827" y="179832"/>
                  </a:lnTo>
                  <a:lnTo>
                    <a:pt x="348996" y="359664"/>
                  </a:lnTo>
                  <a:lnTo>
                    <a:pt x="348996" y="269748"/>
                  </a:lnTo>
                  <a:lnTo>
                    <a:pt x="0" y="269748"/>
                  </a:lnTo>
                  <a:lnTo>
                    <a:pt x="0" y="89916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926580" y="1879091"/>
              <a:ext cx="530860" cy="363220"/>
            </a:xfrm>
            <a:custGeom>
              <a:avLst/>
              <a:gdLst/>
              <a:ahLst/>
              <a:cxnLst/>
              <a:rect l="l" t="t" r="r" b="b"/>
              <a:pathLst>
                <a:path w="530859" h="363219">
                  <a:moveTo>
                    <a:pt x="348996" y="0"/>
                  </a:moveTo>
                  <a:lnTo>
                    <a:pt x="348996" y="90678"/>
                  </a:lnTo>
                  <a:lnTo>
                    <a:pt x="0" y="90678"/>
                  </a:lnTo>
                  <a:lnTo>
                    <a:pt x="0" y="272034"/>
                  </a:lnTo>
                  <a:lnTo>
                    <a:pt x="348996" y="272034"/>
                  </a:lnTo>
                  <a:lnTo>
                    <a:pt x="348996" y="362712"/>
                  </a:lnTo>
                  <a:lnTo>
                    <a:pt x="530351" y="181356"/>
                  </a:lnTo>
                  <a:lnTo>
                    <a:pt x="348996" y="0"/>
                  </a:lnTo>
                  <a:close/>
                </a:path>
              </a:pathLst>
            </a:custGeom>
            <a:solidFill>
              <a:srgbClr val="1FA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926580" y="1879091"/>
              <a:ext cx="530860" cy="363220"/>
            </a:xfrm>
            <a:custGeom>
              <a:avLst/>
              <a:gdLst/>
              <a:ahLst/>
              <a:cxnLst/>
              <a:rect l="l" t="t" r="r" b="b"/>
              <a:pathLst>
                <a:path w="530859" h="363219">
                  <a:moveTo>
                    <a:pt x="0" y="90678"/>
                  </a:moveTo>
                  <a:lnTo>
                    <a:pt x="348996" y="90678"/>
                  </a:lnTo>
                  <a:lnTo>
                    <a:pt x="348996" y="0"/>
                  </a:lnTo>
                  <a:lnTo>
                    <a:pt x="530351" y="181356"/>
                  </a:lnTo>
                  <a:lnTo>
                    <a:pt x="348996" y="362712"/>
                  </a:lnTo>
                  <a:lnTo>
                    <a:pt x="348996" y="272034"/>
                  </a:lnTo>
                  <a:lnTo>
                    <a:pt x="0" y="272034"/>
                  </a:lnTo>
                  <a:lnTo>
                    <a:pt x="0" y="90678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977640" y="4981194"/>
              <a:ext cx="2207260" cy="1491615"/>
            </a:xfrm>
            <a:custGeom>
              <a:avLst/>
              <a:gdLst/>
              <a:ahLst/>
              <a:cxnLst/>
              <a:rect l="l" t="t" r="r" b="b"/>
              <a:pathLst>
                <a:path w="2207260" h="1491614">
                  <a:moveTo>
                    <a:pt x="0" y="0"/>
                  </a:moveTo>
                  <a:lnTo>
                    <a:pt x="599567" y="739711"/>
                  </a:lnTo>
                  <a:lnTo>
                    <a:pt x="533678" y="759964"/>
                  </a:lnTo>
                  <a:lnTo>
                    <a:pt x="472704" y="782050"/>
                  </a:lnTo>
                  <a:lnTo>
                    <a:pt x="416780" y="805826"/>
                  </a:lnTo>
                  <a:lnTo>
                    <a:pt x="366043" y="831149"/>
                  </a:lnTo>
                  <a:lnTo>
                    <a:pt x="320627" y="857875"/>
                  </a:lnTo>
                  <a:lnTo>
                    <a:pt x="280671" y="885861"/>
                  </a:lnTo>
                  <a:lnTo>
                    <a:pt x="246308" y="914964"/>
                  </a:lnTo>
                  <a:lnTo>
                    <a:pt x="217675" y="945039"/>
                  </a:lnTo>
                  <a:lnTo>
                    <a:pt x="194908" y="975945"/>
                  </a:lnTo>
                  <a:lnTo>
                    <a:pt x="167516" y="1039674"/>
                  </a:lnTo>
                  <a:lnTo>
                    <a:pt x="163162" y="1072210"/>
                  </a:lnTo>
                  <a:lnTo>
                    <a:pt x="165218" y="1105004"/>
                  </a:lnTo>
                  <a:lnTo>
                    <a:pt x="189102" y="1170787"/>
                  </a:lnTo>
                  <a:lnTo>
                    <a:pt x="223984" y="1218766"/>
                  </a:lnTo>
                  <a:lnTo>
                    <a:pt x="271726" y="1263737"/>
                  </a:lnTo>
                  <a:lnTo>
                    <a:pt x="331306" y="1305439"/>
                  </a:lnTo>
                  <a:lnTo>
                    <a:pt x="365214" y="1324984"/>
                  </a:lnTo>
                  <a:lnTo>
                    <a:pt x="401698" y="1343614"/>
                  </a:lnTo>
                  <a:lnTo>
                    <a:pt x="440628" y="1361297"/>
                  </a:lnTo>
                  <a:lnTo>
                    <a:pt x="481878" y="1378001"/>
                  </a:lnTo>
                  <a:lnTo>
                    <a:pt x="525319" y="1393694"/>
                  </a:lnTo>
                  <a:lnTo>
                    <a:pt x="570823" y="1408342"/>
                  </a:lnTo>
                  <a:lnTo>
                    <a:pt x="618262" y="1421914"/>
                  </a:lnTo>
                  <a:lnTo>
                    <a:pt x="667508" y="1434377"/>
                  </a:lnTo>
                  <a:lnTo>
                    <a:pt x="718433" y="1445698"/>
                  </a:lnTo>
                  <a:lnTo>
                    <a:pt x="770909" y="1455846"/>
                  </a:lnTo>
                  <a:lnTo>
                    <a:pt x="824808" y="1464788"/>
                  </a:lnTo>
                  <a:lnTo>
                    <a:pt x="880001" y="1472491"/>
                  </a:lnTo>
                  <a:lnTo>
                    <a:pt x="936362" y="1478923"/>
                  </a:lnTo>
                  <a:lnTo>
                    <a:pt x="993761" y="1484052"/>
                  </a:lnTo>
                  <a:lnTo>
                    <a:pt x="1052072" y="1487844"/>
                  </a:lnTo>
                  <a:lnTo>
                    <a:pt x="1111165" y="1490269"/>
                  </a:lnTo>
                  <a:lnTo>
                    <a:pt x="1170912" y="1491292"/>
                  </a:lnTo>
                  <a:lnTo>
                    <a:pt x="1231187" y="1490883"/>
                  </a:lnTo>
                  <a:lnTo>
                    <a:pt x="1291860" y="1489008"/>
                  </a:lnTo>
                  <a:lnTo>
                    <a:pt x="1352804" y="1485634"/>
                  </a:lnTo>
                  <a:lnTo>
                    <a:pt x="1413890" y="1480731"/>
                  </a:lnTo>
                  <a:lnTo>
                    <a:pt x="1481549" y="1473465"/>
                  </a:lnTo>
                  <a:lnTo>
                    <a:pt x="1546940" y="1464497"/>
                  </a:lnTo>
                  <a:lnTo>
                    <a:pt x="1609949" y="1453900"/>
                  </a:lnTo>
                  <a:lnTo>
                    <a:pt x="1670462" y="1441747"/>
                  </a:lnTo>
                  <a:lnTo>
                    <a:pt x="1728364" y="1428113"/>
                  </a:lnTo>
                  <a:lnTo>
                    <a:pt x="1783542" y="1413072"/>
                  </a:lnTo>
                  <a:lnTo>
                    <a:pt x="1835881" y="1396696"/>
                  </a:lnTo>
                  <a:lnTo>
                    <a:pt x="1885267" y="1379061"/>
                  </a:lnTo>
                  <a:lnTo>
                    <a:pt x="1931587" y="1360238"/>
                  </a:lnTo>
                  <a:lnTo>
                    <a:pt x="1974725" y="1340303"/>
                  </a:lnTo>
                  <a:lnTo>
                    <a:pt x="2014568" y="1319329"/>
                  </a:lnTo>
                  <a:lnTo>
                    <a:pt x="2051002" y="1297390"/>
                  </a:lnTo>
                  <a:lnTo>
                    <a:pt x="2083912" y="1274560"/>
                  </a:lnTo>
                  <a:lnTo>
                    <a:pt x="2138705" y="1226519"/>
                  </a:lnTo>
                  <a:lnTo>
                    <a:pt x="2178033" y="1175796"/>
                  </a:lnTo>
                  <a:lnTo>
                    <a:pt x="2200984" y="1122983"/>
                  </a:lnTo>
                  <a:lnTo>
                    <a:pt x="2206644" y="1068668"/>
                  </a:lnTo>
                  <a:lnTo>
                    <a:pt x="2202705" y="1041132"/>
                  </a:lnTo>
                  <a:lnTo>
                    <a:pt x="2180717" y="985672"/>
                  </a:lnTo>
                  <a:lnTo>
                    <a:pt x="2145833" y="937693"/>
                  </a:lnTo>
                  <a:lnTo>
                    <a:pt x="2098086" y="892722"/>
                  </a:lnTo>
                  <a:lnTo>
                    <a:pt x="2038499" y="851020"/>
                  </a:lnTo>
                  <a:lnTo>
                    <a:pt x="2004586" y="831475"/>
                  </a:lnTo>
                  <a:lnTo>
                    <a:pt x="1968098" y="812845"/>
                  </a:lnTo>
                  <a:lnTo>
                    <a:pt x="1929162" y="795162"/>
                  </a:lnTo>
                  <a:lnTo>
                    <a:pt x="1887908" y="778458"/>
                  </a:lnTo>
                  <a:lnTo>
                    <a:pt x="1844462" y="762765"/>
                  </a:lnTo>
                  <a:lnTo>
                    <a:pt x="1798954" y="748117"/>
                  </a:lnTo>
                  <a:lnTo>
                    <a:pt x="1751511" y="734545"/>
                  </a:lnTo>
                  <a:lnTo>
                    <a:pt x="1702262" y="722082"/>
                  </a:lnTo>
                  <a:lnTo>
                    <a:pt x="1651334" y="710761"/>
                  </a:lnTo>
                  <a:lnTo>
                    <a:pt x="1598856" y="700613"/>
                  </a:lnTo>
                  <a:lnTo>
                    <a:pt x="1544955" y="691671"/>
                  </a:lnTo>
                  <a:lnTo>
                    <a:pt x="1489761" y="683968"/>
                  </a:lnTo>
                  <a:lnTo>
                    <a:pt x="1433401" y="677536"/>
                  </a:lnTo>
                  <a:lnTo>
                    <a:pt x="1376004" y="672407"/>
                  </a:lnTo>
                  <a:lnTo>
                    <a:pt x="1317696" y="668615"/>
                  </a:lnTo>
                  <a:lnTo>
                    <a:pt x="1258608" y="666190"/>
                  </a:lnTo>
                  <a:lnTo>
                    <a:pt x="1198866" y="665167"/>
                  </a:lnTo>
                  <a:lnTo>
                    <a:pt x="1138599" y="665576"/>
                  </a:lnTo>
                  <a:lnTo>
                    <a:pt x="1077935" y="667451"/>
                  </a:lnTo>
                  <a:lnTo>
                    <a:pt x="1017002" y="670825"/>
                  </a:lnTo>
                  <a:lnTo>
                    <a:pt x="955929" y="6757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977640" y="4981194"/>
              <a:ext cx="2207260" cy="1491615"/>
            </a:xfrm>
            <a:custGeom>
              <a:avLst/>
              <a:gdLst/>
              <a:ahLst/>
              <a:cxnLst/>
              <a:rect l="l" t="t" r="r" b="b"/>
              <a:pathLst>
                <a:path w="2207260" h="1491614">
                  <a:moveTo>
                    <a:pt x="0" y="0"/>
                  </a:moveTo>
                  <a:lnTo>
                    <a:pt x="955929" y="675728"/>
                  </a:lnTo>
                  <a:lnTo>
                    <a:pt x="1017002" y="670825"/>
                  </a:lnTo>
                  <a:lnTo>
                    <a:pt x="1077935" y="667451"/>
                  </a:lnTo>
                  <a:lnTo>
                    <a:pt x="1138599" y="665576"/>
                  </a:lnTo>
                  <a:lnTo>
                    <a:pt x="1198866" y="665167"/>
                  </a:lnTo>
                  <a:lnTo>
                    <a:pt x="1258608" y="666190"/>
                  </a:lnTo>
                  <a:lnTo>
                    <a:pt x="1317696" y="668615"/>
                  </a:lnTo>
                  <a:lnTo>
                    <a:pt x="1376004" y="672407"/>
                  </a:lnTo>
                  <a:lnTo>
                    <a:pt x="1433401" y="677536"/>
                  </a:lnTo>
                  <a:lnTo>
                    <a:pt x="1489761" y="683968"/>
                  </a:lnTo>
                  <a:lnTo>
                    <a:pt x="1544955" y="691671"/>
                  </a:lnTo>
                  <a:lnTo>
                    <a:pt x="1598856" y="700613"/>
                  </a:lnTo>
                  <a:lnTo>
                    <a:pt x="1651334" y="710761"/>
                  </a:lnTo>
                  <a:lnTo>
                    <a:pt x="1702262" y="722082"/>
                  </a:lnTo>
                  <a:lnTo>
                    <a:pt x="1751511" y="734545"/>
                  </a:lnTo>
                  <a:lnTo>
                    <a:pt x="1798954" y="748117"/>
                  </a:lnTo>
                  <a:lnTo>
                    <a:pt x="1844462" y="762765"/>
                  </a:lnTo>
                  <a:lnTo>
                    <a:pt x="1887908" y="778458"/>
                  </a:lnTo>
                  <a:lnTo>
                    <a:pt x="1929162" y="795162"/>
                  </a:lnTo>
                  <a:lnTo>
                    <a:pt x="1968098" y="812845"/>
                  </a:lnTo>
                  <a:lnTo>
                    <a:pt x="2004586" y="831475"/>
                  </a:lnTo>
                  <a:lnTo>
                    <a:pt x="2038499" y="851020"/>
                  </a:lnTo>
                  <a:lnTo>
                    <a:pt x="2098086" y="892722"/>
                  </a:lnTo>
                  <a:lnTo>
                    <a:pt x="2145833" y="937693"/>
                  </a:lnTo>
                  <a:lnTo>
                    <a:pt x="2180717" y="985672"/>
                  </a:lnTo>
                  <a:lnTo>
                    <a:pt x="2202705" y="1041132"/>
                  </a:lnTo>
                  <a:lnTo>
                    <a:pt x="2206644" y="1068668"/>
                  </a:lnTo>
                  <a:lnTo>
                    <a:pt x="2206032" y="1095976"/>
                  </a:lnTo>
                  <a:lnTo>
                    <a:pt x="2191613" y="1149614"/>
                  </a:lnTo>
                  <a:lnTo>
                    <a:pt x="2160359" y="1201456"/>
                  </a:lnTo>
                  <a:lnTo>
                    <a:pt x="2113184" y="1250911"/>
                  </a:lnTo>
                  <a:lnTo>
                    <a:pt x="2051002" y="1297390"/>
                  </a:lnTo>
                  <a:lnTo>
                    <a:pt x="2014568" y="1319329"/>
                  </a:lnTo>
                  <a:lnTo>
                    <a:pt x="1974725" y="1340303"/>
                  </a:lnTo>
                  <a:lnTo>
                    <a:pt x="1931587" y="1360238"/>
                  </a:lnTo>
                  <a:lnTo>
                    <a:pt x="1885267" y="1379061"/>
                  </a:lnTo>
                  <a:lnTo>
                    <a:pt x="1835881" y="1396696"/>
                  </a:lnTo>
                  <a:lnTo>
                    <a:pt x="1783542" y="1413072"/>
                  </a:lnTo>
                  <a:lnTo>
                    <a:pt x="1728364" y="1428113"/>
                  </a:lnTo>
                  <a:lnTo>
                    <a:pt x="1670462" y="1441747"/>
                  </a:lnTo>
                  <a:lnTo>
                    <a:pt x="1609949" y="1453900"/>
                  </a:lnTo>
                  <a:lnTo>
                    <a:pt x="1546940" y="1464497"/>
                  </a:lnTo>
                  <a:lnTo>
                    <a:pt x="1481549" y="1473465"/>
                  </a:lnTo>
                  <a:lnTo>
                    <a:pt x="1413890" y="1480731"/>
                  </a:lnTo>
                  <a:lnTo>
                    <a:pt x="1352804" y="1485634"/>
                  </a:lnTo>
                  <a:lnTo>
                    <a:pt x="1291860" y="1489008"/>
                  </a:lnTo>
                  <a:lnTo>
                    <a:pt x="1231187" y="1490883"/>
                  </a:lnTo>
                  <a:lnTo>
                    <a:pt x="1170912" y="1491292"/>
                  </a:lnTo>
                  <a:lnTo>
                    <a:pt x="1111165" y="1490269"/>
                  </a:lnTo>
                  <a:lnTo>
                    <a:pt x="1052072" y="1487844"/>
                  </a:lnTo>
                  <a:lnTo>
                    <a:pt x="993761" y="1484052"/>
                  </a:lnTo>
                  <a:lnTo>
                    <a:pt x="936362" y="1478923"/>
                  </a:lnTo>
                  <a:lnTo>
                    <a:pt x="880001" y="1472491"/>
                  </a:lnTo>
                  <a:lnTo>
                    <a:pt x="824808" y="1464788"/>
                  </a:lnTo>
                  <a:lnTo>
                    <a:pt x="770909" y="1455846"/>
                  </a:lnTo>
                  <a:lnTo>
                    <a:pt x="718433" y="1445698"/>
                  </a:lnTo>
                  <a:lnTo>
                    <a:pt x="667508" y="1434377"/>
                  </a:lnTo>
                  <a:lnTo>
                    <a:pt x="618262" y="1421914"/>
                  </a:lnTo>
                  <a:lnTo>
                    <a:pt x="570823" y="1408342"/>
                  </a:lnTo>
                  <a:lnTo>
                    <a:pt x="525319" y="1393694"/>
                  </a:lnTo>
                  <a:lnTo>
                    <a:pt x="481878" y="1378001"/>
                  </a:lnTo>
                  <a:lnTo>
                    <a:pt x="440628" y="1361297"/>
                  </a:lnTo>
                  <a:lnTo>
                    <a:pt x="401698" y="1343614"/>
                  </a:lnTo>
                  <a:lnTo>
                    <a:pt x="365214" y="1324984"/>
                  </a:lnTo>
                  <a:lnTo>
                    <a:pt x="331306" y="1305439"/>
                  </a:lnTo>
                  <a:lnTo>
                    <a:pt x="271726" y="1263737"/>
                  </a:lnTo>
                  <a:lnTo>
                    <a:pt x="223984" y="1218766"/>
                  </a:lnTo>
                  <a:lnTo>
                    <a:pt x="189102" y="1170787"/>
                  </a:lnTo>
                  <a:lnTo>
                    <a:pt x="165218" y="1105004"/>
                  </a:lnTo>
                  <a:lnTo>
                    <a:pt x="163162" y="1072210"/>
                  </a:lnTo>
                  <a:lnTo>
                    <a:pt x="167516" y="1039674"/>
                  </a:lnTo>
                  <a:lnTo>
                    <a:pt x="194908" y="975945"/>
                  </a:lnTo>
                  <a:lnTo>
                    <a:pt x="217675" y="945039"/>
                  </a:lnTo>
                  <a:lnTo>
                    <a:pt x="246308" y="914964"/>
                  </a:lnTo>
                  <a:lnTo>
                    <a:pt x="280671" y="885861"/>
                  </a:lnTo>
                  <a:lnTo>
                    <a:pt x="320627" y="857875"/>
                  </a:lnTo>
                  <a:lnTo>
                    <a:pt x="366043" y="831149"/>
                  </a:lnTo>
                  <a:lnTo>
                    <a:pt x="416780" y="805826"/>
                  </a:lnTo>
                  <a:lnTo>
                    <a:pt x="472704" y="782050"/>
                  </a:lnTo>
                  <a:lnTo>
                    <a:pt x="533678" y="759964"/>
                  </a:lnTo>
                  <a:lnTo>
                    <a:pt x="599567" y="73971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4590034" y="5821781"/>
            <a:ext cx="114681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525254"/>
                </a:solidFill>
                <a:latin typeface="Calibri"/>
                <a:cs typeface="Calibri"/>
              </a:rPr>
              <a:t>Cheat</a:t>
            </a:r>
            <a:r>
              <a:rPr sz="1400" spc="-4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25254"/>
                </a:solidFill>
                <a:latin typeface="Calibri"/>
                <a:cs typeface="Calibri"/>
              </a:rPr>
              <a:t>Sheet</a:t>
            </a:r>
            <a:r>
              <a:rPr sz="1400" spc="-5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25254"/>
                </a:solidFill>
                <a:latin typeface="Calibri"/>
                <a:cs typeface="Calibri"/>
              </a:rPr>
              <a:t>for</a:t>
            </a:r>
            <a:endParaRPr sz="14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</a:pPr>
            <a:r>
              <a:rPr sz="1400" spc="-10" dirty="0">
                <a:solidFill>
                  <a:srgbClr val="525254"/>
                </a:solidFill>
                <a:latin typeface="Calibri"/>
                <a:cs typeface="Calibri"/>
              </a:rPr>
              <a:t>React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269226" y="3363214"/>
            <a:ext cx="2070100" cy="1122680"/>
            <a:chOff x="7269226" y="3363214"/>
            <a:chExt cx="2070100" cy="1122680"/>
          </a:xfrm>
        </p:grpSpPr>
        <p:sp>
          <p:nvSpPr>
            <p:cNvPr id="42" name="object 42"/>
            <p:cNvSpPr/>
            <p:nvPr/>
          </p:nvSpPr>
          <p:spPr>
            <a:xfrm>
              <a:off x="7275576" y="3369564"/>
              <a:ext cx="2057400" cy="1109980"/>
            </a:xfrm>
            <a:custGeom>
              <a:avLst/>
              <a:gdLst/>
              <a:ahLst/>
              <a:cxnLst/>
              <a:rect l="l" t="t" r="r" b="b"/>
              <a:pathLst>
                <a:path w="2057400" h="1109979">
                  <a:moveTo>
                    <a:pt x="1872488" y="0"/>
                  </a:moveTo>
                  <a:lnTo>
                    <a:pt x="184912" y="0"/>
                  </a:lnTo>
                  <a:lnTo>
                    <a:pt x="135760" y="6606"/>
                  </a:lnTo>
                  <a:lnTo>
                    <a:pt x="91590" y="25249"/>
                  </a:lnTo>
                  <a:lnTo>
                    <a:pt x="54165" y="54165"/>
                  </a:lnTo>
                  <a:lnTo>
                    <a:pt x="25249" y="91590"/>
                  </a:lnTo>
                  <a:lnTo>
                    <a:pt x="6606" y="135760"/>
                  </a:lnTo>
                  <a:lnTo>
                    <a:pt x="0" y="184912"/>
                  </a:lnTo>
                  <a:lnTo>
                    <a:pt x="0" y="924560"/>
                  </a:lnTo>
                  <a:lnTo>
                    <a:pt x="6606" y="973711"/>
                  </a:lnTo>
                  <a:lnTo>
                    <a:pt x="25249" y="1017881"/>
                  </a:lnTo>
                  <a:lnTo>
                    <a:pt x="54165" y="1055306"/>
                  </a:lnTo>
                  <a:lnTo>
                    <a:pt x="91590" y="1084222"/>
                  </a:lnTo>
                  <a:lnTo>
                    <a:pt x="135760" y="1102865"/>
                  </a:lnTo>
                  <a:lnTo>
                    <a:pt x="184912" y="1109472"/>
                  </a:lnTo>
                  <a:lnTo>
                    <a:pt x="1872488" y="1109472"/>
                  </a:lnTo>
                  <a:lnTo>
                    <a:pt x="1921639" y="1102865"/>
                  </a:lnTo>
                  <a:lnTo>
                    <a:pt x="1965809" y="1084222"/>
                  </a:lnTo>
                  <a:lnTo>
                    <a:pt x="2003234" y="1055306"/>
                  </a:lnTo>
                  <a:lnTo>
                    <a:pt x="2032150" y="1017881"/>
                  </a:lnTo>
                  <a:lnTo>
                    <a:pt x="2050793" y="973711"/>
                  </a:lnTo>
                  <a:lnTo>
                    <a:pt x="2057400" y="924560"/>
                  </a:lnTo>
                  <a:lnTo>
                    <a:pt x="2057400" y="184912"/>
                  </a:lnTo>
                  <a:lnTo>
                    <a:pt x="2050793" y="135760"/>
                  </a:lnTo>
                  <a:lnTo>
                    <a:pt x="2032150" y="91590"/>
                  </a:lnTo>
                  <a:lnTo>
                    <a:pt x="2003234" y="54165"/>
                  </a:lnTo>
                  <a:lnTo>
                    <a:pt x="1965809" y="25249"/>
                  </a:lnTo>
                  <a:lnTo>
                    <a:pt x="1921639" y="6606"/>
                  </a:lnTo>
                  <a:lnTo>
                    <a:pt x="1872488" y="0"/>
                  </a:lnTo>
                  <a:close/>
                </a:path>
              </a:pathLst>
            </a:custGeom>
            <a:solidFill>
              <a:srgbClr val="008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275576" y="3369564"/>
              <a:ext cx="2057400" cy="1109980"/>
            </a:xfrm>
            <a:custGeom>
              <a:avLst/>
              <a:gdLst/>
              <a:ahLst/>
              <a:cxnLst/>
              <a:rect l="l" t="t" r="r" b="b"/>
              <a:pathLst>
                <a:path w="2057400" h="1109979">
                  <a:moveTo>
                    <a:pt x="0" y="184912"/>
                  </a:moveTo>
                  <a:lnTo>
                    <a:pt x="6606" y="135760"/>
                  </a:lnTo>
                  <a:lnTo>
                    <a:pt x="25249" y="91590"/>
                  </a:lnTo>
                  <a:lnTo>
                    <a:pt x="54165" y="54165"/>
                  </a:lnTo>
                  <a:lnTo>
                    <a:pt x="91590" y="25249"/>
                  </a:lnTo>
                  <a:lnTo>
                    <a:pt x="135760" y="6606"/>
                  </a:lnTo>
                  <a:lnTo>
                    <a:pt x="184912" y="0"/>
                  </a:lnTo>
                  <a:lnTo>
                    <a:pt x="1872488" y="0"/>
                  </a:lnTo>
                  <a:lnTo>
                    <a:pt x="1921639" y="6606"/>
                  </a:lnTo>
                  <a:lnTo>
                    <a:pt x="1965809" y="25249"/>
                  </a:lnTo>
                  <a:lnTo>
                    <a:pt x="2003234" y="54165"/>
                  </a:lnTo>
                  <a:lnTo>
                    <a:pt x="2032150" y="91590"/>
                  </a:lnTo>
                  <a:lnTo>
                    <a:pt x="2050793" y="135760"/>
                  </a:lnTo>
                  <a:lnTo>
                    <a:pt x="2057400" y="184912"/>
                  </a:lnTo>
                  <a:lnTo>
                    <a:pt x="2057400" y="924560"/>
                  </a:lnTo>
                  <a:lnTo>
                    <a:pt x="2050793" y="973711"/>
                  </a:lnTo>
                  <a:lnTo>
                    <a:pt x="2032150" y="1017881"/>
                  </a:lnTo>
                  <a:lnTo>
                    <a:pt x="2003234" y="1055306"/>
                  </a:lnTo>
                  <a:lnTo>
                    <a:pt x="1965809" y="1084222"/>
                  </a:lnTo>
                  <a:lnTo>
                    <a:pt x="1921639" y="1102865"/>
                  </a:lnTo>
                  <a:lnTo>
                    <a:pt x="1872488" y="1109472"/>
                  </a:lnTo>
                  <a:lnTo>
                    <a:pt x="184912" y="1109472"/>
                  </a:lnTo>
                  <a:lnTo>
                    <a:pt x="135760" y="1102865"/>
                  </a:lnTo>
                  <a:lnTo>
                    <a:pt x="91590" y="1084222"/>
                  </a:lnTo>
                  <a:lnTo>
                    <a:pt x="54165" y="1055306"/>
                  </a:lnTo>
                  <a:lnTo>
                    <a:pt x="25249" y="1017881"/>
                  </a:lnTo>
                  <a:lnTo>
                    <a:pt x="6606" y="973711"/>
                  </a:lnTo>
                  <a:lnTo>
                    <a:pt x="0" y="924560"/>
                  </a:lnTo>
                  <a:lnTo>
                    <a:pt x="0" y="184912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7453630" y="3759454"/>
            <a:ext cx="1701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Lifecycle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Methods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7414006" y="5195061"/>
            <a:ext cx="1706245" cy="1123950"/>
            <a:chOff x="7414006" y="5195061"/>
            <a:chExt cx="1706245" cy="1123950"/>
          </a:xfrm>
        </p:grpSpPr>
        <p:sp>
          <p:nvSpPr>
            <p:cNvPr id="46" name="object 46"/>
            <p:cNvSpPr/>
            <p:nvPr/>
          </p:nvSpPr>
          <p:spPr>
            <a:xfrm>
              <a:off x="7420356" y="5201411"/>
              <a:ext cx="1693545" cy="1111250"/>
            </a:xfrm>
            <a:custGeom>
              <a:avLst/>
              <a:gdLst/>
              <a:ahLst/>
              <a:cxnLst/>
              <a:rect l="l" t="t" r="r" b="b"/>
              <a:pathLst>
                <a:path w="1693545" h="1111250">
                  <a:moveTo>
                    <a:pt x="1507998" y="0"/>
                  </a:moveTo>
                  <a:lnTo>
                    <a:pt x="185166" y="0"/>
                  </a:lnTo>
                  <a:lnTo>
                    <a:pt x="135951" y="6616"/>
                  </a:lnTo>
                  <a:lnTo>
                    <a:pt x="91722" y="25287"/>
                  </a:lnTo>
                  <a:lnTo>
                    <a:pt x="54244" y="54244"/>
                  </a:lnTo>
                  <a:lnTo>
                    <a:pt x="25287" y="91722"/>
                  </a:lnTo>
                  <a:lnTo>
                    <a:pt x="6616" y="135951"/>
                  </a:lnTo>
                  <a:lnTo>
                    <a:pt x="0" y="185165"/>
                  </a:lnTo>
                  <a:lnTo>
                    <a:pt x="0" y="925830"/>
                  </a:lnTo>
                  <a:lnTo>
                    <a:pt x="6616" y="975053"/>
                  </a:lnTo>
                  <a:lnTo>
                    <a:pt x="25287" y="1019285"/>
                  </a:lnTo>
                  <a:lnTo>
                    <a:pt x="54244" y="1056760"/>
                  </a:lnTo>
                  <a:lnTo>
                    <a:pt x="91722" y="1085714"/>
                  </a:lnTo>
                  <a:lnTo>
                    <a:pt x="135951" y="1104381"/>
                  </a:lnTo>
                  <a:lnTo>
                    <a:pt x="185166" y="1110995"/>
                  </a:lnTo>
                  <a:lnTo>
                    <a:pt x="1507998" y="1110995"/>
                  </a:lnTo>
                  <a:lnTo>
                    <a:pt x="1557212" y="1104381"/>
                  </a:lnTo>
                  <a:lnTo>
                    <a:pt x="1601441" y="1085714"/>
                  </a:lnTo>
                  <a:lnTo>
                    <a:pt x="1638919" y="1056760"/>
                  </a:lnTo>
                  <a:lnTo>
                    <a:pt x="1667876" y="1019285"/>
                  </a:lnTo>
                  <a:lnTo>
                    <a:pt x="1686547" y="975053"/>
                  </a:lnTo>
                  <a:lnTo>
                    <a:pt x="1693164" y="925830"/>
                  </a:lnTo>
                  <a:lnTo>
                    <a:pt x="1693164" y="185165"/>
                  </a:lnTo>
                  <a:lnTo>
                    <a:pt x="1686547" y="135951"/>
                  </a:lnTo>
                  <a:lnTo>
                    <a:pt x="1667876" y="91722"/>
                  </a:lnTo>
                  <a:lnTo>
                    <a:pt x="1638919" y="54244"/>
                  </a:lnTo>
                  <a:lnTo>
                    <a:pt x="1601441" y="25287"/>
                  </a:lnTo>
                  <a:lnTo>
                    <a:pt x="1557212" y="6616"/>
                  </a:lnTo>
                  <a:lnTo>
                    <a:pt x="1507998" y="0"/>
                  </a:lnTo>
                  <a:close/>
                </a:path>
              </a:pathLst>
            </a:custGeom>
            <a:solidFill>
              <a:srgbClr val="008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420356" y="5201411"/>
              <a:ext cx="1693545" cy="1111250"/>
            </a:xfrm>
            <a:custGeom>
              <a:avLst/>
              <a:gdLst/>
              <a:ahLst/>
              <a:cxnLst/>
              <a:rect l="l" t="t" r="r" b="b"/>
              <a:pathLst>
                <a:path w="1693545" h="1111250">
                  <a:moveTo>
                    <a:pt x="0" y="185165"/>
                  </a:moveTo>
                  <a:lnTo>
                    <a:pt x="6616" y="135951"/>
                  </a:lnTo>
                  <a:lnTo>
                    <a:pt x="25287" y="91722"/>
                  </a:lnTo>
                  <a:lnTo>
                    <a:pt x="54244" y="54244"/>
                  </a:lnTo>
                  <a:lnTo>
                    <a:pt x="91722" y="25287"/>
                  </a:lnTo>
                  <a:lnTo>
                    <a:pt x="135951" y="6616"/>
                  </a:lnTo>
                  <a:lnTo>
                    <a:pt x="185166" y="0"/>
                  </a:lnTo>
                  <a:lnTo>
                    <a:pt x="1507998" y="0"/>
                  </a:lnTo>
                  <a:lnTo>
                    <a:pt x="1557212" y="6616"/>
                  </a:lnTo>
                  <a:lnTo>
                    <a:pt x="1601441" y="25287"/>
                  </a:lnTo>
                  <a:lnTo>
                    <a:pt x="1638919" y="54244"/>
                  </a:lnTo>
                  <a:lnTo>
                    <a:pt x="1667876" y="91722"/>
                  </a:lnTo>
                  <a:lnTo>
                    <a:pt x="1686547" y="135951"/>
                  </a:lnTo>
                  <a:lnTo>
                    <a:pt x="1693164" y="185165"/>
                  </a:lnTo>
                  <a:lnTo>
                    <a:pt x="1693164" y="925830"/>
                  </a:lnTo>
                  <a:lnTo>
                    <a:pt x="1686547" y="975053"/>
                  </a:lnTo>
                  <a:lnTo>
                    <a:pt x="1667876" y="1019285"/>
                  </a:lnTo>
                  <a:lnTo>
                    <a:pt x="1638919" y="1056760"/>
                  </a:lnTo>
                  <a:lnTo>
                    <a:pt x="1601441" y="1085714"/>
                  </a:lnTo>
                  <a:lnTo>
                    <a:pt x="1557212" y="1104381"/>
                  </a:lnTo>
                  <a:lnTo>
                    <a:pt x="1507998" y="1110995"/>
                  </a:lnTo>
                  <a:lnTo>
                    <a:pt x="185166" y="1110995"/>
                  </a:lnTo>
                  <a:lnTo>
                    <a:pt x="135951" y="1104381"/>
                  </a:lnTo>
                  <a:lnTo>
                    <a:pt x="91722" y="1085714"/>
                  </a:lnTo>
                  <a:lnTo>
                    <a:pt x="54244" y="1056760"/>
                  </a:lnTo>
                  <a:lnTo>
                    <a:pt x="25287" y="1019285"/>
                  </a:lnTo>
                  <a:lnTo>
                    <a:pt x="6616" y="975053"/>
                  </a:lnTo>
                  <a:lnTo>
                    <a:pt x="0" y="925830"/>
                  </a:lnTo>
                  <a:lnTo>
                    <a:pt x="0" y="185165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7662418" y="5455716"/>
            <a:ext cx="12103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715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Interactive Components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1944370" y="2639314"/>
            <a:ext cx="6480810" cy="2562860"/>
            <a:chOff x="1944370" y="2639314"/>
            <a:chExt cx="6480810" cy="2562860"/>
          </a:xfrm>
        </p:grpSpPr>
        <p:sp>
          <p:nvSpPr>
            <p:cNvPr id="50" name="object 50"/>
            <p:cNvSpPr/>
            <p:nvPr/>
          </p:nvSpPr>
          <p:spPr>
            <a:xfrm>
              <a:off x="1950720" y="4075176"/>
              <a:ext cx="599440" cy="360045"/>
            </a:xfrm>
            <a:custGeom>
              <a:avLst/>
              <a:gdLst/>
              <a:ahLst/>
              <a:cxnLst/>
              <a:rect l="l" t="t" r="r" b="b"/>
              <a:pathLst>
                <a:path w="599439" h="360045">
                  <a:moveTo>
                    <a:pt x="419100" y="0"/>
                  </a:moveTo>
                  <a:lnTo>
                    <a:pt x="419100" y="89916"/>
                  </a:lnTo>
                  <a:lnTo>
                    <a:pt x="0" y="89916"/>
                  </a:lnTo>
                  <a:lnTo>
                    <a:pt x="0" y="269748"/>
                  </a:lnTo>
                  <a:lnTo>
                    <a:pt x="419100" y="269748"/>
                  </a:lnTo>
                  <a:lnTo>
                    <a:pt x="419100" y="359663"/>
                  </a:lnTo>
                  <a:lnTo>
                    <a:pt x="598932" y="179831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1FA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950720" y="4075176"/>
              <a:ext cx="599440" cy="360045"/>
            </a:xfrm>
            <a:custGeom>
              <a:avLst/>
              <a:gdLst/>
              <a:ahLst/>
              <a:cxnLst/>
              <a:rect l="l" t="t" r="r" b="b"/>
              <a:pathLst>
                <a:path w="599439" h="360045">
                  <a:moveTo>
                    <a:pt x="0" y="89916"/>
                  </a:moveTo>
                  <a:lnTo>
                    <a:pt x="419100" y="89916"/>
                  </a:lnTo>
                  <a:lnTo>
                    <a:pt x="419100" y="0"/>
                  </a:lnTo>
                  <a:lnTo>
                    <a:pt x="598932" y="179831"/>
                  </a:lnTo>
                  <a:lnTo>
                    <a:pt x="419100" y="359663"/>
                  </a:lnTo>
                  <a:lnTo>
                    <a:pt x="419100" y="269748"/>
                  </a:lnTo>
                  <a:lnTo>
                    <a:pt x="0" y="269748"/>
                  </a:lnTo>
                  <a:lnTo>
                    <a:pt x="0" y="89916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605784" y="2709672"/>
              <a:ext cx="304800" cy="899160"/>
            </a:xfrm>
            <a:custGeom>
              <a:avLst/>
              <a:gdLst/>
              <a:ahLst/>
              <a:cxnLst/>
              <a:rect l="l" t="t" r="r" b="b"/>
              <a:pathLst>
                <a:path w="304800" h="899160">
                  <a:moveTo>
                    <a:pt x="152400" y="0"/>
                  </a:moveTo>
                  <a:lnTo>
                    <a:pt x="0" y="152400"/>
                  </a:lnTo>
                  <a:lnTo>
                    <a:pt x="76200" y="152400"/>
                  </a:lnTo>
                  <a:lnTo>
                    <a:pt x="76200" y="746760"/>
                  </a:lnTo>
                  <a:lnTo>
                    <a:pt x="0" y="746760"/>
                  </a:lnTo>
                  <a:lnTo>
                    <a:pt x="152400" y="899159"/>
                  </a:lnTo>
                  <a:lnTo>
                    <a:pt x="304800" y="746760"/>
                  </a:lnTo>
                  <a:lnTo>
                    <a:pt x="228600" y="746760"/>
                  </a:lnTo>
                  <a:lnTo>
                    <a:pt x="228600" y="152400"/>
                  </a:lnTo>
                  <a:lnTo>
                    <a:pt x="3048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1FA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605784" y="2709672"/>
              <a:ext cx="304800" cy="899160"/>
            </a:xfrm>
            <a:custGeom>
              <a:avLst/>
              <a:gdLst/>
              <a:ahLst/>
              <a:cxnLst/>
              <a:rect l="l" t="t" r="r" b="b"/>
              <a:pathLst>
                <a:path w="304800" h="899160">
                  <a:moveTo>
                    <a:pt x="0" y="152400"/>
                  </a:moveTo>
                  <a:lnTo>
                    <a:pt x="152400" y="0"/>
                  </a:lnTo>
                  <a:lnTo>
                    <a:pt x="304800" y="152400"/>
                  </a:lnTo>
                  <a:lnTo>
                    <a:pt x="228600" y="152400"/>
                  </a:lnTo>
                  <a:lnTo>
                    <a:pt x="228600" y="746760"/>
                  </a:lnTo>
                  <a:lnTo>
                    <a:pt x="304800" y="746760"/>
                  </a:lnTo>
                  <a:lnTo>
                    <a:pt x="152400" y="899159"/>
                  </a:lnTo>
                  <a:lnTo>
                    <a:pt x="0" y="746760"/>
                  </a:lnTo>
                  <a:lnTo>
                    <a:pt x="76200" y="746760"/>
                  </a:lnTo>
                  <a:lnTo>
                    <a:pt x="76200" y="152400"/>
                  </a:lnTo>
                  <a:lnTo>
                    <a:pt x="0" y="152400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113776" y="2645664"/>
              <a:ext cx="304800" cy="723900"/>
            </a:xfrm>
            <a:custGeom>
              <a:avLst/>
              <a:gdLst/>
              <a:ahLst/>
              <a:cxnLst/>
              <a:rect l="l" t="t" r="r" b="b"/>
              <a:pathLst>
                <a:path w="304800" h="723900">
                  <a:moveTo>
                    <a:pt x="152400" y="0"/>
                  </a:moveTo>
                  <a:lnTo>
                    <a:pt x="0" y="152400"/>
                  </a:lnTo>
                  <a:lnTo>
                    <a:pt x="76200" y="152400"/>
                  </a:lnTo>
                  <a:lnTo>
                    <a:pt x="76200" y="571500"/>
                  </a:lnTo>
                  <a:lnTo>
                    <a:pt x="0" y="571500"/>
                  </a:lnTo>
                  <a:lnTo>
                    <a:pt x="152400" y="723900"/>
                  </a:lnTo>
                  <a:lnTo>
                    <a:pt x="304800" y="571500"/>
                  </a:lnTo>
                  <a:lnTo>
                    <a:pt x="228600" y="571500"/>
                  </a:lnTo>
                  <a:lnTo>
                    <a:pt x="228600" y="152400"/>
                  </a:lnTo>
                  <a:lnTo>
                    <a:pt x="3048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1FA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113776" y="2645664"/>
              <a:ext cx="304800" cy="723900"/>
            </a:xfrm>
            <a:custGeom>
              <a:avLst/>
              <a:gdLst/>
              <a:ahLst/>
              <a:cxnLst/>
              <a:rect l="l" t="t" r="r" b="b"/>
              <a:pathLst>
                <a:path w="304800" h="723900">
                  <a:moveTo>
                    <a:pt x="0" y="152400"/>
                  </a:moveTo>
                  <a:lnTo>
                    <a:pt x="152400" y="0"/>
                  </a:lnTo>
                  <a:lnTo>
                    <a:pt x="304800" y="152400"/>
                  </a:lnTo>
                  <a:lnTo>
                    <a:pt x="228600" y="152400"/>
                  </a:lnTo>
                  <a:lnTo>
                    <a:pt x="228600" y="571500"/>
                  </a:lnTo>
                  <a:lnTo>
                    <a:pt x="304800" y="571500"/>
                  </a:lnTo>
                  <a:lnTo>
                    <a:pt x="152400" y="723900"/>
                  </a:lnTo>
                  <a:lnTo>
                    <a:pt x="0" y="571500"/>
                  </a:lnTo>
                  <a:lnTo>
                    <a:pt x="76200" y="571500"/>
                  </a:lnTo>
                  <a:lnTo>
                    <a:pt x="76200" y="152400"/>
                  </a:lnTo>
                  <a:lnTo>
                    <a:pt x="0" y="152400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113776" y="4471416"/>
              <a:ext cx="304800" cy="723900"/>
            </a:xfrm>
            <a:custGeom>
              <a:avLst/>
              <a:gdLst/>
              <a:ahLst/>
              <a:cxnLst/>
              <a:rect l="l" t="t" r="r" b="b"/>
              <a:pathLst>
                <a:path w="304800" h="723900">
                  <a:moveTo>
                    <a:pt x="152400" y="0"/>
                  </a:moveTo>
                  <a:lnTo>
                    <a:pt x="0" y="152399"/>
                  </a:lnTo>
                  <a:lnTo>
                    <a:pt x="76200" y="152399"/>
                  </a:lnTo>
                  <a:lnTo>
                    <a:pt x="76200" y="571499"/>
                  </a:lnTo>
                  <a:lnTo>
                    <a:pt x="0" y="571499"/>
                  </a:lnTo>
                  <a:lnTo>
                    <a:pt x="152400" y="723899"/>
                  </a:lnTo>
                  <a:lnTo>
                    <a:pt x="304800" y="571499"/>
                  </a:lnTo>
                  <a:lnTo>
                    <a:pt x="228600" y="571499"/>
                  </a:lnTo>
                  <a:lnTo>
                    <a:pt x="228600" y="152399"/>
                  </a:lnTo>
                  <a:lnTo>
                    <a:pt x="304800" y="152399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1FA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113776" y="4471416"/>
              <a:ext cx="304800" cy="723900"/>
            </a:xfrm>
            <a:custGeom>
              <a:avLst/>
              <a:gdLst/>
              <a:ahLst/>
              <a:cxnLst/>
              <a:rect l="l" t="t" r="r" b="b"/>
              <a:pathLst>
                <a:path w="304800" h="723900">
                  <a:moveTo>
                    <a:pt x="0" y="152399"/>
                  </a:moveTo>
                  <a:lnTo>
                    <a:pt x="152400" y="0"/>
                  </a:lnTo>
                  <a:lnTo>
                    <a:pt x="304800" y="152399"/>
                  </a:lnTo>
                  <a:lnTo>
                    <a:pt x="228600" y="152399"/>
                  </a:lnTo>
                  <a:lnTo>
                    <a:pt x="228600" y="571499"/>
                  </a:lnTo>
                  <a:lnTo>
                    <a:pt x="304800" y="571499"/>
                  </a:lnTo>
                  <a:lnTo>
                    <a:pt x="152400" y="723899"/>
                  </a:lnTo>
                  <a:lnTo>
                    <a:pt x="0" y="571499"/>
                  </a:lnTo>
                  <a:lnTo>
                    <a:pt x="76200" y="571499"/>
                  </a:lnTo>
                  <a:lnTo>
                    <a:pt x="76200" y="152399"/>
                  </a:lnTo>
                  <a:lnTo>
                    <a:pt x="0" y="152399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1302" y="400253"/>
            <a:ext cx="2414270" cy="324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Module</a:t>
            </a:r>
            <a:r>
              <a:rPr spc="-50" dirty="0"/>
              <a:t> </a:t>
            </a:r>
            <a:r>
              <a:rPr dirty="0"/>
              <a:t>2</a:t>
            </a:r>
            <a:r>
              <a:rPr spc="-15" dirty="0"/>
              <a:t> </a:t>
            </a:r>
            <a:r>
              <a:rPr dirty="0"/>
              <a:t>-</a:t>
            </a:r>
            <a:r>
              <a:rPr spc="-10" dirty="0"/>
              <a:t> 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6077" y="1162717"/>
            <a:ext cx="8459470" cy="459486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223520" indent="-185420">
              <a:lnSpc>
                <a:spcPct val="100000"/>
              </a:lnSpc>
              <a:spcBef>
                <a:spcPts val="525"/>
              </a:spcBef>
              <a:buChar char="•"/>
              <a:tabLst>
                <a:tab pos="223520" algn="l"/>
              </a:tabLst>
            </a:pPr>
            <a:r>
              <a:rPr sz="1200" dirty="0">
                <a:solidFill>
                  <a:srgbClr val="525254"/>
                </a:solidFill>
                <a:latin typeface="Arial"/>
                <a:cs typeface="Arial"/>
              </a:rPr>
              <a:t>As</a:t>
            </a:r>
            <a:r>
              <a:rPr sz="12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25254"/>
                </a:solidFill>
                <a:latin typeface="Arial"/>
                <a:cs typeface="Arial"/>
              </a:rPr>
              <a:t>part</a:t>
            </a:r>
            <a:r>
              <a:rPr sz="12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12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25254"/>
                </a:solidFill>
                <a:latin typeface="Arial"/>
                <a:cs typeface="Arial"/>
              </a:rPr>
              <a:t>this</a:t>
            </a:r>
            <a:r>
              <a:rPr sz="12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25254"/>
                </a:solidFill>
                <a:latin typeface="Arial"/>
                <a:cs typeface="Arial"/>
              </a:rPr>
              <a:t>module,</a:t>
            </a:r>
            <a:r>
              <a:rPr sz="12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25254"/>
                </a:solidFill>
                <a:latin typeface="Arial"/>
                <a:cs typeface="Arial"/>
              </a:rPr>
              <a:t>we</a:t>
            </a:r>
            <a:r>
              <a:rPr sz="12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25254"/>
                </a:solidFill>
                <a:latin typeface="Arial"/>
                <a:cs typeface="Arial"/>
              </a:rPr>
              <a:t>will</a:t>
            </a:r>
            <a:r>
              <a:rPr sz="120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25254"/>
                </a:solidFill>
                <a:latin typeface="Arial"/>
                <a:cs typeface="Arial"/>
              </a:rPr>
              <a:t>cover</a:t>
            </a:r>
            <a:r>
              <a:rPr sz="12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25254"/>
                </a:solidFill>
                <a:latin typeface="Arial"/>
                <a:cs typeface="Arial"/>
              </a:rPr>
              <a:t>some</a:t>
            </a:r>
            <a:r>
              <a:rPr sz="12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25254"/>
                </a:solidFill>
                <a:latin typeface="Arial"/>
                <a:cs typeface="Arial"/>
              </a:rPr>
              <a:t>advanced</a:t>
            </a:r>
            <a:r>
              <a:rPr sz="12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25254"/>
                </a:solidFill>
                <a:latin typeface="Arial"/>
                <a:cs typeface="Arial"/>
              </a:rPr>
              <a:t>concepts</a:t>
            </a:r>
            <a:r>
              <a:rPr sz="12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12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25254"/>
                </a:solidFill>
                <a:latin typeface="Arial"/>
                <a:cs typeface="Arial"/>
              </a:rPr>
              <a:t>react</a:t>
            </a:r>
            <a:r>
              <a:rPr sz="12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25254"/>
                </a:solidFill>
                <a:latin typeface="Arial"/>
                <a:cs typeface="Arial"/>
              </a:rPr>
              <a:t>that</a:t>
            </a:r>
            <a:r>
              <a:rPr sz="12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25254"/>
                </a:solidFill>
                <a:latin typeface="Arial"/>
                <a:cs typeface="Arial"/>
              </a:rPr>
              <a:t>will</a:t>
            </a:r>
            <a:r>
              <a:rPr sz="120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25254"/>
                </a:solidFill>
                <a:latin typeface="Arial"/>
                <a:cs typeface="Arial"/>
              </a:rPr>
              <a:t>help</a:t>
            </a:r>
            <a:r>
              <a:rPr sz="12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2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25254"/>
                </a:solidFill>
                <a:latin typeface="Arial"/>
                <a:cs typeface="Arial"/>
              </a:rPr>
              <a:t>building</a:t>
            </a:r>
            <a:r>
              <a:rPr sz="1200" spc="-6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25254"/>
                </a:solidFill>
                <a:latin typeface="Arial"/>
                <a:cs typeface="Arial"/>
              </a:rPr>
              <a:t>real</a:t>
            </a:r>
            <a:r>
              <a:rPr sz="12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25254"/>
                </a:solidFill>
                <a:latin typeface="Arial"/>
                <a:cs typeface="Arial"/>
              </a:rPr>
              <a:t>world</a:t>
            </a:r>
            <a:r>
              <a:rPr sz="12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25254"/>
                </a:solidFill>
                <a:latin typeface="Arial"/>
                <a:cs typeface="Arial"/>
              </a:rPr>
              <a:t>components</a:t>
            </a:r>
            <a:r>
              <a:rPr sz="12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endParaRPr sz="1200">
              <a:latin typeface="Arial"/>
              <a:cs typeface="Arial"/>
            </a:endParaRPr>
          </a:p>
          <a:p>
            <a:pPr marL="223520">
              <a:lnSpc>
                <a:spcPct val="100000"/>
              </a:lnSpc>
              <a:spcBef>
                <a:spcPts val="434"/>
              </a:spcBef>
            </a:pPr>
            <a:r>
              <a:rPr sz="1200" spc="-10" dirty="0">
                <a:solidFill>
                  <a:srgbClr val="525254"/>
                </a:solidFill>
                <a:latin typeface="Arial"/>
                <a:cs typeface="Arial"/>
              </a:rPr>
              <a:t>applications</a:t>
            </a:r>
            <a:endParaRPr sz="1200">
              <a:latin typeface="Arial"/>
              <a:cs typeface="Arial"/>
            </a:endParaRPr>
          </a:p>
          <a:p>
            <a:pPr marL="223520" indent="-185420">
              <a:lnSpc>
                <a:spcPct val="100000"/>
              </a:lnSpc>
              <a:spcBef>
                <a:spcPts val="434"/>
              </a:spcBef>
              <a:buChar char="•"/>
              <a:tabLst>
                <a:tab pos="223520" algn="l"/>
              </a:tabLst>
            </a:pPr>
            <a:r>
              <a:rPr sz="12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2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25254"/>
                </a:solidFill>
                <a:latin typeface="Arial"/>
                <a:cs typeface="Arial"/>
              </a:rPr>
              <a:t>concepts</a:t>
            </a:r>
            <a:r>
              <a:rPr sz="12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25254"/>
                </a:solidFill>
                <a:latin typeface="Arial"/>
                <a:cs typeface="Arial"/>
              </a:rPr>
              <a:t>that</a:t>
            </a:r>
            <a:r>
              <a:rPr sz="12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25254"/>
                </a:solidFill>
                <a:latin typeface="Arial"/>
                <a:cs typeface="Arial"/>
              </a:rPr>
              <a:t>we</a:t>
            </a:r>
            <a:r>
              <a:rPr sz="12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25254"/>
                </a:solidFill>
                <a:latin typeface="Arial"/>
                <a:cs typeface="Arial"/>
              </a:rPr>
              <a:t>are</a:t>
            </a:r>
            <a:r>
              <a:rPr sz="12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25254"/>
                </a:solidFill>
                <a:latin typeface="Arial"/>
                <a:cs typeface="Arial"/>
              </a:rPr>
              <a:t>covering</a:t>
            </a:r>
            <a:r>
              <a:rPr sz="12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2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25254"/>
                </a:solidFill>
                <a:latin typeface="Arial"/>
                <a:cs typeface="Arial"/>
              </a:rPr>
              <a:t>this</a:t>
            </a:r>
            <a:r>
              <a:rPr sz="12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25254"/>
                </a:solidFill>
                <a:latin typeface="Arial"/>
                <a:cs typeface="Arial"/>
              </a:rPr>
              <a:t>module</a:t>
            </a:r>
            <a:r>
              <a:rPr sz="12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525254"/>
                </a:solidFill>
                <a:latin typeface="Arial"/>
                <a:cs typeface="Arial"/>
              </a:rPr>
              <a:t>are</a:t>
            </a:r>
            <a:endParaRPr sz="1200">
              <a:latin typeface="Arial"/>
              <a:cs typeface="Arial"/>
            </a:endParaRPr>
          </a:p>
          <a:p>
            <a:pPr marL="405130" lvl="1" indent="-18478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405130" algn="l"/>
              </a:tabLst>
            </a:pPr>
            <a:r>
              <a:rPr sz="1500" dirty="0">
                <a:solidFill>
                  <a:srgbClr val="525254"/>
                </a:solidFill>
                <a:latin typeface="Calibri"/>
                <a:cs typeface="Calibri"/>
              </a:rPr>
              <a:t>List</a:t>
            </a:r>
            <a:r>
              <a:rPr sz="1500" spc="-4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525254"/>
                </a:solidFill>
                <a:latin typeface="Calibri"/>
                <a:cs typeface="Calibri"/>
              </a:rPr>
              <a:t>rendering</a:t>
            </a:r>
            <a:endParaRPr sz="1500">
              <a:latin typeface="Calibri"/>
              <a:cs typeface="Calibri"/>
            </a:endParaRPr>
          </a:p>
          <a:p>
            <a:pPr marL="405130" lvl="1" indent="-184785">
              <a:lnSpc>
                <a:spcPct val="100000"/>
              </a:lnSpc>
              <a:spcBef>
                <a:spcPts val="540"/>
              </a:spcBef>
              <a:buFont typeface="Arial"/>
              <a:buChar char="•"/>
              <a:tabLst>
                <a:tab pos="405130" algn="l"/>
              </a:tabLst>
            </a:pPr>
            <a:r>
              <a:rPr sz="1500" dirty="0">
                <a:solidFill>
                  <a:srgbClr val="525254"/>
                </a:solidFill>
                <a:latin typeface="Calibri"/>
                <a:cs typeface="Calibri"/>
              </a:rPr>
              <a:t>Using</a:t>
            </a:r>
            <a:r>
              <a:rPr sz="1500" spc="-4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525254"/>
                </a:solidFill>
                <a:latin typeface="Calibri"/>
                <a:cs typeface="Calibri"/>
              </a:rPr>
              <a:t>JSON</a:t>
            </a:r>
            <a:r>
              <a:rPr sz="1500" spc="-3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500" spc="-20" dirty="0">
                <a:solidFill>
                  <a:srgbClr val="525254"/>
                </a:solidFill>
                <a:latin typeface="Calibri"/>
                <a:cs typeface="Calibri"/>
              </a:rPr>
              <a:t>data</a:t>
            </a:r>
            <a:endParaRPr sz="1500">
              <a:latin typeface="Calibri"/>
              <a:cs typeface="Calibri"/>
            </a:endParaRPr>
          </a:p>
          <a:p>
            <a:pPr marL="405130" lvl="1" indent="-184785">
              <a:lnSpc>
                <a:spcPct val="100000"/>
              </a:lnSpc>
              <a:spcBef>
                <a:spcPts val="540"/>
              </a:spcBef>
              <a:buFont typeface="Arial"/>
              <a:buChar char="•"/>
              <a:tabLst>
                <a:tab pos="405130" algn="l"/>
              </a:tabLst>
            </a:pPr>
            <a:r>
              <a:rPr sz="1500" spc="-10" dirty="0">
                <a:solidFill>
                  <a:srgbClr val="525254"/>
                </a:solidFill>
                <a:latin typeface="Calibri"/>
                <a:cs typeface="Calibri"/>
              </a:rPr>
              <a:t>Installing</a:t>
            </a:r>
            <a:r>
              <a:rPr sz="1500" spc="-4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525254"/>
                </a:solidFill>
                <a:latin typeface="Calibri"/>
                <a:cs typeface="Calibri"/>
              </a:rPr>
              <a:t>and</a:t>
            </a:r>
            <a:r>
              <a:rPr sz="1500" spc="-1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525254"/>
                </a:solidFill>
                <a:latin typeface="Calibri"/>
                <a:cs typeface="Calibri"/>
              </a:rPr>
              <a:t>adding</a:t>
            </a:r>
            <a:r>
              <a:rPr sz="1500" spc="-3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525254"/>
                </a:solidFill>
                <a:latin typeface="Calibri"/>
                <a:cs typeface="Calibri"/>
              </a:rPr>
              <a:t>3</a:t>
            </a:r>
            <a:r>
              <a:rPr sz="1500" baseline="25000" dirty="0">
                <a:solidFill>
                  <a:srgbClr val="525254"/>
                </a:solidFill>
                <a:latin typeface="Calibri"/>
                <a:cs typeface="Calibri"/>
              </a:rPr>
              <a:t>rd</a:t>
            </a:r>
            <a:r>
              <a:rPr sz="1500" spc="195" baseline="2500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525254"/>
                </a:solidFill>
                <a:latin typeface="Calibri"/>
                <a:cs typeface="Calibri"/>
              </a:rPr>
              <a:t>party</a:t>
            </a:r>
            <a:r>
              <a:rPr sz="1500" spc="-3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525254"/>
                </a:solidFill>
                <a:latin typeface="Calibri"/>
                <a:cs typeface="Calibri"/>
              </a:rPr>
              <a:t>libraries</a:t>
            </a:r>
            <a:endParaRPr sz="1500">
              <a:latin typeface="Calibri"/>
              <a:cs typeface="Calibri"/>
            </a:endParaRPr>
          </a:p>
          <a:p>
            <a:pPr marL="405130" lvl="1" indent="-184785">
              <a:lnSpc>
                <a:spcPct val="100000"/>
              </a:lnSpc>
              <a:spcBef>
                <a:spcPts val="540"/>
              </a:spcBef>
              <a:buFont typeface="Arial"/>
              <a:buChar char="•"/>
              <a:tabLst>
                <a:tab pos="405130" algn="l"/>
              </a:tabLst>
            </a:pPr>
            <a:r>
              <a:rPr sz="1500" dirty="0">
                <a:solidFill>
                  <a:srgbClr val="525254"/>
                </a:solidFill>
                <a:latin typeface="Calibri"/>
                <a:cs typeface="Calibri"/>
              </a:rPr>
              <a:t>Using</a:t>
            </a:r>
            <a:r>
              <a:rPr sz="1500" spc="-3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525254"/>
                </a:solidFill>
                <a:latin typeface="Calibri"/>
                <a:cs typeface="Calibri"/>
              </a:rPr>
              <a:t>bootstrap</a:t>
            </a:r>
            <a:r>
              <a:rPr sz="1500" spc="-5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525254"/>
                </a:solidFill>
                <a:latin typeface="Calibri"/>
                <a:cs typeface="Calibri"/>
              </a:rPr>
              <a:t>UI</a:t>
            </a:r>
            <a:r>
              <a:rPr sz="1500" spc="-1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525254"/>
                </a:solidFill>
                <a:latin typeface="Calibri"/>
                <a:cs typeface="Calibri"/>
              </a:rPr>
              <a:t>library</a:t>
            </a:r>
            <a:r>
              <a:rPr sz="1500" spc="-3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525254"/>
                </a:solidFill>
                <a:latin typeface="Calibri"/>
                <a:cs typeface="Calibri"/>
              </a:rPr>
              <a:t>in</a:t>
            </a:r>
            <a:r>
              <a:rPr sz="1500" spc="-1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525254"/>
                </a:solidFill>
                <a:latin typeface="Calibri"/>
                <a:cs typeface="Calibri"/>
              </a:rPr>
              <a:t>our</a:t>
            </a:r>
            <a:r>
              <a:rPr sz="1500" spc="-2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525254"/>
                </a:solidFill>
                <a:latin typeface="Calibri"/>
                <a:cs typeface="Calibri"/>
              </a:rPr>
              <a:t>react</a:t>
            </a:r>
            <a:r>
              <a:rPr sz="1500" spc="-20" dirty="0">
                <a:solidFill>
                  <a:srgbClr val="525254"/>
                </a:solidFill>
                <a:latin typeface="Calibri"/>
                <a:cs typeface="Calibri"/>
              </a:rPr>
              <a:t> apps</a:t>
            </a:r>
            <a:endParaRPr sz="1500">
              <a:latin typeface="Calibri"/>
              <a:cs typeface="Calibri"/>
            </a:endParaRPr>
          </a:p>
          <a:p>
            <a:pPr marL="405130" lvl="1" indent="-184785">
              <a:lnSpc>
                <a:spcPct val="100000"/>
              </a:lnSpc>
              <a:spcBef>
                <a:spcPts val="540"/>
              </a:spcBef>
              <a:buFont typeface="Arial"/>
              <a:buChar char="•"/>
              <a:tabLst>
                <a:tab pos="405130" algn="l"/>
              </a:tabLst>
            </a:pPr>
            <a:r>
              <a:rPr sz="1500" dirty="0">
                <a:solidFill>
                  <a:srgbClr val="525254"/>
                </a:solidFill>
                <a:latin typeface="Calibri"/>
                <a:cs typeface="Calibri"/>
              </a:rPr>
              <a:t>Handlings</a:t>
            </a:r>
            <a:r>
              <a:rPr sz="1500" spc="-4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500" spc="-20" dirty="0">
                <a:solidFill>
                  <a:srgbClr val="525254"/>
                </a:solidFill>
                <a:latin typeface="Calibri"/>
                <a:cs typeface="Calibri"/>
              </a:rPr>
              <a:t>Forms</a:t>
            </a:r>
            <a:endParaRPr sz="15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50"/>
              </a:spcBef>
              <a:buClr>
                <a:srgbClr val="525254"/>
              </a:buClr>
              <a:buFont typeface="Arial"/>
              <a:buChar char="•"/>
            </a:pPr>
            <a:endParaRPr sz="1500">
              <a:latin typeface="Calibri"/>
              <a:cs typeface="Calibri"/>
            </a:endParaRPr>
          </a:p>
          <a:p>
            <a:pPr marL="405130" lvl="1" indent="-184785">
              <a:lnSpc>
                <a:spcPct val="100000"/>
              </a:lnSpc>
              <a:buFont typeface="Arial"/>
              <a:buChar char="•"/>
              <a:tabLst>
                <a:tab pos="405130" algn="l"/>
              </a:tabLst>
            </a:pPr>
            <a:r>
              <a:rPr sz="1500" spc="-10" dirty="0">
                <a:solidFill>
                  <a:srgbClr val="525254"/>
                </a:solidFill>
                <a:latin typeface="Calibri"/>
                <a:cs typeface="Calibri"/>
              </a:rPr>
              <a:t>Advanced</a:t>
            </a:r>
            <a:r>
              <a:rPr sz="1500" spc="-4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525254"/>
                </a:solidFill>
                <a:latin typeface="Calibri"/>
                <a:cs typeface="Calibri"/>
              </a:rPr>
              <a:t>component</a:t>
            </a:r>
            <a:r>
              <a:rPr sz="1500" spc="-4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525254"/>
                </a:solidFill>
                <a:latin typeface="Calibri"/>
                <a:cs typeface="Calibri"/>
              </a:rPr>
              <a:t>hierarchy</a:t>
            </a:r>
            <a:endParaRPr sz="1500">
              <a:latin typeface="Calibri"/>
              <a:cs typeface="Calibri"/>
            </a:endParaRPr>
          </a:p>
          <a:p>
            <a:pPr marL="405130" lvl="1" indent="-184785">
              <a:lnSpc>
                <a:spcPct val="100000"/>
              </a:lnSpc>
              <a:spcBef>
                <a:spcPts val="540"/>
              </a:spcBef>
              <a:buFont typeface="Arial"/>
              <a:buChar char="•"/>
              <a:tabLst>
                <a:tab pos="405130" algn="l"/>
              </a:tabLst>
            </a:pPr>
            <a:r>
              <a:rPr sz="1500" dirty="0">
                <a:solidFill>
                  <a:srgbClr val="525254"/>
                </a:solidFill>
                <a:latin typeface="Calibri"/>
                <a:cs typeface="Calibri"/>
              </a:rPr>
              <a:t>React</a:t>
            </a:r>
            <a:r>
              <a:rPr sz="1500" spc="-4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525254"/>
                </a:solidFill>
                <a:latin typeface="Calibri"/>
                <a:cs typeface="Calibri"/>
              </a:rPr>
              <a:t>devtools</a:t>
            </a:r>
            <a:endParaRPr sz="1500">
              <a:latin typeface="Calibri"/>
              <a:cs typeface="Calibri"/>
            </a:endParaRPr>
          </a:p>
          <a:p>
            <a:pPr marL="405130" lvl="1" indent="-184785">
              <a:lnSpc>
                <a:spcPct val="100000"/>
              </a:lnSpc>
              <a:spcBef>
                <a:spcPts val="540"/>
              </a:spcBef>
              <a:buFont typeface="Arial"/>
              <a:buChar char="•"/>
              <a:tabLst>
                <a:tab pos="405130" algn="l"/>
              </a:tabLst>
            </a:pPr>
            <a:r>
              <a:rPr sz="1500" dirty="0">
                <a:solidFill>
                  <a:srgbClr val="525254"/>
                </a:solidFill>
                <a:latin typeface="Calibri"/>
                <a:cs typeface="Calibri"/>
              </a:rPr>
              <a:t>Forms</a:t>
            </a:r>
            <a:r>
              <a:rPr sz="1500" spc="-3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525254"/>
                </a:solidFill>
                <a:latin typeface="Calibri"/>
                <a:cs typeface="Calibri"/>
              </a:rPr>
              <a:t>and</a:t>
            </a:r>
            <a:r>
              <a:rPr sz="1500" spc="-4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525254"/>
                </a:solidFill>
                <a:latin typeface="Calibri"/>
                <a:cs typeface="Calibri"/>
              </a:rPr>
              <a:t>form</a:t>
            </a:r>
            <a:r>
              <a:rPr sz="1500" spc="-3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525254"/>
                </a:solidFill>
                <a:latin typeface="Calibri"/>
                <a:cs typeface="Calibri"/>
              </a:rPr>
              <a:t>handling</a:t>
            </a:r>
            <a:r>
              <a:rPr sz="1500" spc="-5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525254"/>
                </a:solidFill>
                <a:latin typeface="Calibri"/>
                <a:cs typeface="Calibri"/>
              </a:rPr>
              <a:t>in</a:t>
            </a:r>
            <a:r>
              <a:rPr sz="1500" spc="-2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525254"/>
                </a:solidFill>
                <a:latin typeface="Calibri"/>
                <a:cs typeface="Calibri"/>
              </a:rPr>
              <a:t>React</a:t>
            </a:r>
            <a:endParaRPr sz="1500">
              <a:latin typeface="Calibri"/>
              <a:cs typeface="Calibri"/>
            </a:endParaRPr>
          </a:p>
          <a:p>
            <a:pPr marL="404495" lvl="1" indent="-184150">
              <a:lnSpc>
                <a:spcPct val="100000"/>
              </a:lnSpc>
              <a:spcBef>
                <a:spcPts val="540"/>
              </a:spcBef>
              <a:buFont typeface="Arial"/>
              <a:buChar char="•"/>
              <a:tabLst>
                <a:tab pos="404495" algn="l"/>
              </a:tabLst>
            </a:pPr>
            <a:r>
              <a:rPr sz="1500" spc="-10" dirty="0">
                <a:solidFill>
                  <a:srgbClr val="525254"/>
                </a:solidFill>
                <a:latin typeface="Calibri"/>
                <a:cs typeface="Calibri"/>
              </a:rPr>
              <a:t>Parent</a:t>
            </a:r>
            <a:r>
              <a:rPr sz="1500" spc="-3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525254"/>
                </a:solidFill>
                <a:latin typeface="Calibri"/>
                <a:cs typeface="Calibri"/>
              </a:rPr>
              <a:t>to</a:t>
            </a:r>
            <a:r>
              <a:rPr sz="1500" spc="-3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525254"/>
                </a:solidFill>
                <a:latin typeface="Calibri"/>
                <a:cs typeface="Calibri"/>
              </a:rPr>
              <a:t>child</a:t>
            </a:r>
            <a:r>
              <a:rPr sz="1500" spc="-10" dirty="0">
                <a:solidFill>
                  <a:srgbClr val="525254"/>
                </a:solidFill>
                <a:latin typeface="Calibri"/>
                <a:cs typeface="Calibri"/>
              </a:rPr>
              <a:t> communication</a:t>
            </a:r>
            <a:r>
              <a:rPr sz="1500" spc="-4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525254"/>
                </a:solidFill>
                <a:latin typeface="Calibri"/>
                <a:cs typeface="Calibri"/>
              </a:rPr>
              <a:t>through</a:t>
            </a:r>
            <a:r>
              <a:rPr sz="1500" spc="-4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525254"/>
                </a:solidFill>
                <a:latin typeface="Calibri"/>
                <a:cs typeface="Calibri"/>
              </a:rPr>
              <a:t>props</a:t>
            </a:r>
            <a:endParaRPr sz="1500">
              <a:latin typeface="Calibri"/>
              <a:cs typeface="Calibri"/>
            </a:endParaRPr>
          </a:p>
          <a:p>
            <a:pPr marL="405130" lvl="1" indent="-184785">
              <a:lnSpc>
                <a:spcPct val="100000"/>
              </a:lnSpc>
              <a:spcBef>
                <a:spcPts val="540"/>
              </a:spcBef>
              <a:buFont typeface="Arial"/>
              <a:buChar char="•"/>
              <a:tabLst>
                <a:tab pos="405130" algn="l"/>
              </a:tabLst>
            </a:pPr>
            <a:r>
              <a:rPr sz="1500" dirty="0">
                <a:solidFill>
                  <a:srgbClr val="525254"/>
                </a:solidFill>
                <a:latin typeface="Calibri"/>
                <a:cs typeface="Calibri"/>
              </a:rPr>
              <a:t>Child</a:t>
            </a:r>
            <a:r>
              <a:rPr sz="1500" spc="-2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525254"/>
                </a:solidFill>
                <a:latin typeface="Calibri"/>
                <a:cs typeface="Calibri"/>
              </a:rPr>
              <a:t>to</a:t>
            </a:r>
            <a:r>
              <a:rPr sz="1500" spc="-10" dirty="0">
                <a:solidFill>
                  <a:srgbClr val="525254"/>
                </a:solidFill>
                <a:latin typeface="Calibri"/>
                <a:cs typeface="Calibri"/>
              </a:rPr>
              <a:t> parent</a:t>
            </a:r>
            <a:r>
              <a:rPr sz="1500" spc="-3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525254"/>
                </a:solidFill>
                <a:latin typeface="Calibri"/>
                <a:cs typeface="Calibri"/>
              </a:rPr>
              <a:t>communication</a:t>
            </a:r>
            <a:r>
              <a:rPr sz="1500" spc="-3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525254"/>
                </a:solidFill>
                <a:latin typeface="Calibri"/>
                <a:cs typeface="Calibri"/>
              </a:rPr>
              <a:t>through</a:t>
            </a:r>
            <a:r>
              <a:rPr sz="1500" spc="-4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525254"/>
                </a:solidFill>
                <a:latin typeface="Calibri"/>
                <a:cs typeface="Calibri"/>
              </a:rPr>
              <a:t>events</a:t>
            </a:r>
            <a:endParaRPr sz="1500">
              <a:latin typeface="Calibri"/>
              <a:cs typeface="Calibri"/>
            </a:endParaRPr>
          </a:p>
          <a:p>
            <a:pPr marL="405130" lvl="1" indent="-184785">
              <a:lnSpc>
                <a:spcPct val="100000"/>
              </a:lnSpc>
              <a:spcBef>
                <a:spcPts val="540"/>
              </a:spcBef>
              <a:buFont typeface="Arial"/>
              <a:buChar char="•"/>
              <a:tabLst>
                <a:tab pos="405130" algn="l"/>
              </a:tabLst>
            </a:pPr>
            <a:r>
              <a:rPr sz="1500" spc="-10" dirty="0">
                <a:solidFill>
                  <a:srgbClr val="525254"/>
                </a:solidFill>
                <a:latin typeface="Calibri"/>
                <a:cs typeface="Calibri"/>
              </a:rPr>
              <a:t>Conditional</a:t>
            </a:r>
            <a:r>
              <a:rPr sz="1500" spc="-3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525254"/>
                </a:solidFill>
                <a:latin typeface="Calibri"/>
                <a:cs typeface="Calibri"/>
              </a:rPr>
              <a:t>rendering</a:t>
            </a:r>
            <a:r>
              <a:rPr sz="1500" spc="1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525254"/>
                </a:solidFill>
                <a:latin typeface="Calibri"/>
                <a:cs typeface="Calibri"/>
              </a:rPr>
              <a:t>of</a:t>
            </a:r>
            <a:r>
              <a:rPr sz="1500" spc="1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525254"/>
                </a:solidFill>
                <a:latin typeface="Calibri"/>
                <a:cs typeface="Calibri"/>
              </a:rPr>
              <a:t>components</a:t>
            </a:r>
            <a:endParaRPr sz="1500">
              <a:latin typeface="Calibri"/>
              <a:cs typeface="Calibri"/>
            </a:endParaRPr>
          </a:p>
          <a:p>
            <a:pPr marL="405130" lvl="1" indent="-184785">
              <a:lnSpc>
                <a:spcPct val="100000"/>
              </a:lnSpc>
              <a:spcBef>
                <a:spcPts val="540"/>
              </a:spcBef>
              <a:buFont typeface="Arial"/>
              <a:buChar char="•"/>
              <a:tabLst>
                <a:tab pos="405130" algn="l"/>
              </a:tabLst>
            </a:pPr>
            <a:r>
              <a:rPr sz="1500" dirty="0">
                <a:solidFill>
                  <a:srgbClr val="525254"/>
                </a:solidFill>
                <a:latin typeface="Calibri"/>
                <a:cs typeface="Calibri"/>
              </a:rPr>
              <a:t>Forms</a:t>
            </a:r>
            <a:r>
              <a:rPr sz="1500" spc="-5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525254"/>
                </a:solidFill>
                <a:latin typeface="Calibri"/>
                <a:cs typeface="Calibri"/>
              </a:rPr>
              <a:t>Validation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94791" y="6274104"/>
            <a:ext cx="141605" cy="1498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spc="-25" dirty="0">
                <a:solidFill>
                  <a:srgbClr val="525254"/>
                </a:solidFill>
                <a:latin typeface="Arial"/>
                <a:cs typeface="Arial"/>
              </a:rPr>
              <a:t>40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3100" y="2726181"/>
            <a:ext cx="4923155" cy="544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400" b="0" dirty="0">
                <a:latin typeface="Arial"/>
                <a:cs typeface="Arial"/>
              </a:rPr>
              <a:t>Introducing</a:t>
            </a:r>
            <a:r>
              <a:rPr sz="3400" b="0" spc="35" dirty="0">
                <a:latin typeface="Arial"/>
                <a:cs typeface="Arial"/>
              </a:rPr>
              <a:t> </a:t>
            </a:r>
            <a:r>
              <a:rPr sz="3400" b="0" dirty="0">
                <a:latin typeface="Arial"/>
                <a:cs typeface="Arial"/>
              </a:rPr>
              <a:t>Use Case</a:t>
            </a:r>
            <a:r>
              <a:rPr sz="3400" b="0" spc="10" dirty="0">
                <a:latin typeface="Arial"/>
                <a:cs typeface="Arial"/>
              </a:rPr>
              <a:t> </a:t>
            </a:r>
            <a:r>
              <a:rPr sz="3400" b="0" dirty="0">
                <a:latin typeface="Arial"/>
                <a:cs typeface="Arial"/>
              </a:rPr>
              <a:t>–</a:t>
            </a:r>
            <a:r>
              <a:rPr sz="3400" b="0" spc="-10" dirty="0">
                <a:latin typeface="Arial"/>
                <a:cs typeface="Arial"/>
              </a:rPr>
              <a:t> </a:t>
            </a:r>
            <a:r>
              <a:rPr sz="3400" b="0" spc="-50" dirty="0">
                <a:latin typeface="Arial"/>
                <a:cs typeface="Arial"/>
              </a:rPr>
              <a:t>2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318261" y="1141222"/>
            <a:ext cx="8756015" cy="5542280"/>
            <a:chOff x="318261" y="1141222"/>
            <a:chExt cx="8756015" cy="5542280"/>
          </a:xfrm>
        </p:grpSpPr>
        <p:sp>
          <p:nvSpPr>
            <p:cNvPr id="5" name="object 5"/>
            <p:cNvSpPr/>
            <p:nvPr/>
          </p:nvSpPr>
          <p:spPr>
            <a:xfrm>
              <a:off x="324611" y="1147572"/>
              <a:ext cx="8743315" cy="5529580"/>
            </a:xfrm>
            <a:custGeom>
              <a:avLst/>
              <a:gdLst/>
              <a:ahLst/>
              <a:cxnLst/>
              <a:rect l="l" t="t" r="r" b="b"/>
              <a:pathLst>
                <a:path w="8743315" h="5529580">
                  <a:moveTo>
                    <a:pt x="0" y="5529072"/>
                  </a:moveTo>
                  <a:lnTo>
                    <a:pt x="8743188" y="5529072"/>
                  </a:lnTo>
                  <a:lnTo>
                    <a:pt x="8743188" y="0"/>
                  </a:lnTo>
                  <a:lnTo>
                    <a:pt x="0" y="0"/>
                  </a:lnTo>
                  <a:lnTo>
                    <a:pt x="0" y="5529072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7724" y="1441696"/>
              <a:ext cx="7674000" cy="483871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Presenting</a:t>
            </a:r>
            <a:r>
              <a:rPr spc="-60" dirty="0"/>
              <a:t> </a:t>
            </a:r>
            <a:r>
              <a:rPr dirty="0"/>
              <a:t>Use</a:t>
            </a:r>
            <a:r>
              <a:rPr spc="-15" dirty="0"/>
              <a:t> </a:t>
            </a:r>
            <a:r>
              <a:rPr dirty="0"/>
              <a:t>Case</a:t>
            </a:r>
            <a:r>
              <a:rPr spc="-5" dirty="0"/>
              <a:t> </a:t>
            </a:r>
            <a:r>
              <a:rPr spc="-50" dirty="0"/>
              <a:t>2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Use</a:t>
            </a:r>
            <a:r>
              <a:rPr spc="-10" dirty="0"/>
              <a:t> </a:t>
            </a:r>
            <a:r>
              <a:rPr dirty="0"/>
              <a:t>case</a:t>
            </a:r>
            <a:r>
              <a:rPr spc="-20" dirty="0"/>
              <a:t> </a:t>
            </a:r>
            <a:r>
              <a:rPr dirty="0"/>
              <a:t>2</a:t>
            </a:r>
            <a:r>
              <a:rPr spc="-20" dirty="0"/>
              <a:t> </a:t>
            </a:r>
            <a:r>
              <a:rPr dirty="0"/>
              <a:t>-</a:t>
            </a:r>
            <a:r>
              <a:rPr spc="-5" dirty="0"/>
              <a:t> </a:t>
            </a:r>
            <a:r>
              <a:rPr spc="-10" dirty="0"/>
              <a:t>Explanation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1302" y="857148"/>
            <a:ext cx="9276715" cy="5488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755" marR="5080" indent="-186690">
              <a:lnSpc>
                <a:spcPct val="140000"/>
              </a:lnSpc>
              <a:spcBef>
                <a:spcPts val="100"/>
              </a:spcBef>
              <a:buChar char="•"/>
              <a:tabLst>
                <a:tab pos="198755" algn="l"/>
              </a:tabLst>
            </a:pP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As</a:t>
            </a:r>
            <a:r>
              <a:rPr sz="16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part</a:t>
            </a:r>
            <a:r>
              <a:rPr sz="16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16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this</a:t>
            </a:r>
            <a:r>
              <a:rPr sz="16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use</a:t>
            </a:r>
            <a:r>
              <a:rPr sz="16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case,</a:t>
            </a:r>
            <a:r>
              <a:rPr sz="16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Create</a:t>
            </a:r>
            <a:r>
              <a:rPr sz="16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6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react app</a:t>
            </a:r>
            <a:r>
              <a:rPr sz="16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with</a:t>
            </a:r>
            <a:r>
              <a:rPr sz="16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6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single</a:t>
            </a:r>
            <a:r>
              <a:rPr sz="16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page</a:t>
            </a:r>
            <a:r>
              <a:rPr sz="16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which</a:t>
            </a:r>
            <a:r>
              <a:rPr sz="16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contains</a:t>
            </a:r>
            <a:r>
              <a:rPr sz="16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6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below</a:t>
            </a:r>
            <a:r>
              <a:rPr sz="16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525254"/>
                </a:solidFill>
                <a:latin typeface="Arial"/>
                <a:cs typeface="Arial"/>
              </a:rPr>
              <a:t>components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16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interactions</a:t>
            </a:r>
            <a:r>
              <a:rPr sz="16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between</a:t>
            </a:r>
            <a:r>
              <a:rPr sz="16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525254"/>
                </a:solidFill>
                <a:latin typeface="Arial"/>
                <a:cs typeface="Arial"/>
              </a:rPr>
              <a:t>them</a:t>
            </a:r>
            <a:endParaRPr sz="1600">
              <a:latin typeface="Arial"/>
              <a:cs typeface="Arial"/>
            </a:endParaRPr>
          </a:p>
          <a:p>
            <a:pPr marL="199390" indent="-186690">
              <a:lnSpc>
                <a:spcPct val="100000"/>
              </a:lnSpc>
              <a:spcBef>
                <a:spcPts val="765"/>
              </a:spcBef>
              <a:buChar char="•"/>
              <a:tabLst>
                <a:tab pos="199390" algn="l"/>
              </a:tabLst>
            </a:pP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Ensure</a:t>
            </a:r>
            <a:r>
              <a:rPr sz="16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that</a:t>
            </a:r>
            <a:r>
              <a:rPr sz="160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6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entire</a:t>
            </a:r>
            <a:r>
              <a:rPr sz="16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page</a:t>
            </a:r>
            <a:r>
              <a:rPr sz="16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has</a:t>
            </a:r>
            <a:r>
              <a:rPr sz="16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6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left</a:t>
            </a:r>
            <a:r>
              <a:rPr sz="16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16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6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right</a:t>
            </a:r>
            <a:r>
              <a:rPr sz="16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margin</a:t>
            </a:r>
            <a:r>
              <a:rPr sz="16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16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equal</a:t>
            </a:r>
            <a:r>
              <a:rPr sz="16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525254"/>
                </a:solidFill>
                <a:latin typeface="Arial"/>
                <a:cs typeface="Arial"/>
              </a:rPr>
              <a:t>width</a:t>
            </a:r>
            <a:endParaRPr sz="1600">
              <a:latin typeface="Arial"/>
              <a:cs typeface="Arial"/>
            </a:endParaRPr>
          </a:p>
          <a:p>
            <a:pPr marL="199390" indent="-186690">
              <a:lnSpc>
                <a:spcPct val="100000"/>
              </a:lnSpc>
              <a:spcBef>
                <a:spcPts val="770"/>
              </a:spcBef>
              <a:buChar char="•"/>
              <a:tabLst>
                <a:tab pos="199390" algn="l"/>
              </a:tabLst>
            </a:pP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Create</a:t>
            </a:r>
            <a:r>
              <a:rPr sz="16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all</a:t>
            </a:r>
            <a:r>
              <a:rPr sz="16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6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below</a:t>
            </a:r>
            <a:r>
              <a:rPr sz="16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mentioned</a:t>
            </a:r>
            <a:r>
              <a:rPr sz="16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components</a:t>
            </a:r>
            <a:r>
              <a:rPr sz="16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under</a:t>
            </a:r>
            <a:r>
              <a:rPr sz="16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525254"/>
                </a:solidFill>
                <a:latin typeface="Arial"/>
                <a:cs typeface="Arial"/>
              </a:rPr>
              <a:t>src/components/customers</a:t>
            </a:r>
            <a:r>
              <a:rPr sz="1600" b="1" spc="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525254"/>
                </a:solidFill>
                <a:latin typeface="Arial"/>
                <a:cs typeface="Arial"/>
              </a:rPr>
              <a:t>subfolder</a:t>
            </a:r>
            <a:endParaRPr sz="1600">
              <a:latin typeface="Arial"/>
              <a:cs typeface="Arial"/>
            </a:endParaRPr>
          </a:p>
          <a:p>
            <a:pPr marL="198755" marR="202565" indent="-186690">
              <a:lnSpc>
                <a:spcPct val="140000"/>
              </a:lnSpc>
              <a:spcBef>
                <a:spcPts val="5"/>
              </a:spcBef>
              <a:buChar char="•"/>
              <a:tabLst>
                <a:tab pos="198755" algn="l"/>
              </a:tabLst>
            </a:pP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Create</a:t>
            </a:r>
            <a:r>
              <a:rPr sz="16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6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525254"/>
                </a:solidFill>
                <a:latin typeface="Arial"/>
                <a:cs typeface="Arial"/>
              </a:rPr>
              <a:t>CustomerList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component,</a:t>
            </a:r>
            <a:r>
              <a:rPr sz="16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which</a:t>
            </a:r>
            <a:r>
              <a:rPr sz="16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can</a:t>
            </a:r>
            <a:r>
              <a:rPr sz="16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show</a:t>
            </a:r>
            <a:r>
              <a:rPr sz="16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6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list</a:t>
            </a:r>
            <a:r>
              <a:rPr sz="16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16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customers.</a:t>
            </a:r>
            <a:r>
              <a:rPr sz="16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For</a:t>
            </a:r>
            <a:r>
              <a:rPr sz="16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this</a:t>
            </a:r>
            <a:r>
              <a:rPr sz="16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use</a:t>
            </a:r>
            <a:r>
              <a:rPr sz="16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case,</a:t>
            </a:r>
            <a:r>
              <a:rPr sz="16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pick</a:t>
            </a:r>
            <a:r>
              <a:rPr sz="16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spc="-25" dirty="0">
                <a:solidFill>
                  <a:srgbClr val="525254"/>
                </a:solidFill>
                <a:latin typeface="Arial"/>
                <a:cs typeface="Arial"/>
              </a:rPr>
              <a:t>up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6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customers</a:t>
            </a:r>
            <a:r>
              <a:rPr sz="16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from</a:t>
            </a:r>
            <a:r>
              <a:rPr sz="16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6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json</a:t>
            </a:r>
            <a:r>
              <a:rPr sz="16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file</a:t>
            </a:r>
            <a:r>
              <a:rPr sz="16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named </a:t>
            </a:r>
            <a:r>
              <a:rPr sz="1600" b="1" spc="-10" dirty="0">
                <a:solidFill>
                  <a:srgbClr val="525254"/>
                </a:solidFill>
                <a:latin typeface="Arial"/>
                <a:cs typeface="Arial"/>
              </a:rPr>
              <a:t>customers.json</a:t>
            </a:r>
            <a:endParaRPr sz="1600">
              <a:latin typeface="Arial"/>
              <a:cs typeface="Arial"/>
            </a:endParaRPr>
          </a:p>
          <a:p>
            <a:pPr marL="199390" indent="-186690">
              <a:lnSpc>
                <a:spcPct val="100000"/>
              </a:lnSpc>
              <a:spcBef>
                <a:spcPts val="765"/>
              </a:spcBef>
              <a:buChar char="•"/>
              <a:tabLst>
                <a:tab pos="199390" algn="l"/>
              </a:tabLst>
            </a:pP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6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customer</a:t>
            </a:r>
            <a:r>
              <a:rPr sz="16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data</a:t>
            </a:r>
            <a:r>
              <a:rPr sz="16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should</a:t>
            </a:r>
            <a:r>
              <a:rPr sz="16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have</a:t>
            </a:r>
            <a:r>
              <a:rPr sz="16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4</a:t>
            </a:r>
            <a:r>
              <a:rPr sz="16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fields</a:t>
            </a:r>
            <a:r>
              <a:rPr sz="16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(id,</a:t>
            </a:r>
            <a:r>
              <a:rPr sz="16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firstName,</a:t>
            </a:r>
            <a:r>
              <a:rPr sz="16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lastName,</a:t>
            </a:r>
            <a:r>
              <a:rPr sz="16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525254"/>
                </a:solidFill>
                <a:latin typeface="Arial"/>
                <a:cs typeface="Arial"/>
              </a:rPr>
              <a:t>email)</a:t>
            </a:r>
            <a:endParaRPr sz="1600">
              <a:latin typeface="Arial"/>
              <a:cs typeface="Arial"/>
            </a:endParaRPr>
          </a:p>
          <a:p>
            <a:pPr marL="199390" indent="-186690">
              <a:lnSpc>
                <a:spcPct val="100000"/>
              </a:lnSpc>
              <a:spcBef>
                <a:spcPts val="770"/>
              </a:spcBef>
              <a:buChar char="•"/>
              <a:tabLst>
                <a:tab pos="199390" algn="l"/>
              </a:tabLst>
            </a:pP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Ensure</a:t>
            </a:r>
            <a:r>
              <a:rPr sz="16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that</a:t>
            </a:r>
            <a:r>
              <a:rPr sz="16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6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525254"/>
                </a:solidFill>
                <a:latin typeface="Arial"/>
                <a:cs typeface="Arial"/>
              </a:rPr>
              <a:t>CustomerList</a:t>
            </a:r>
            <a:r>
              <a:rPr sz="1600" b="1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component</a:t>
            </a:r>
            <a:r>
              <a:rPr sz="16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6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displayed</a:t>
            </a:r>
            <a:r>
              <a:rPr sz="16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6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6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top</a:t>
            </a:r>
            <a:r>
              <a:rPr sz="16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16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6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page,</a:t>
            </a:r>
            <a:r>
              <a:rPr sz="16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with</a:t>
            </a:r>
            <a:r>
              <a:rPr sz="16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6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525254"/>
                </a:solidFill>
                <a:latin typeface="Arial"/>
                <a:cs typeface="Arial"/>
              </a:rPr>
              <a:t>title</a:t>
            </a:r>
            <a:endParaRPr sz="1600">
              <a:latin typeface="Arial"/>
              <a:cs typeface="Arial"/>
            </a:endParaRPr>
          </a:p>
          <a:p>
            <a:pPr marL="198755">
              <a:lnSpc>
                <a:spcPct val="100000"/>
              </a:lnSpc>
              <a:spcBef>
                <a:spcPts val="770"/>
              </a:spcBef>
            </a:pPr>
            <a:r>
              <a:rPr sz="1600" b="1" dirty="0">
                <a:solidFill>
                  <a:srgbClr val="525254"/>
                </a:solidFill>
                <a:latin typeface="Arial"/>
                <a:cs typeface="Arial"/>
              </a:rPr>
              <a:t>“Customer</a:t>
            </a:r>
            <a:r>
              <a:rPr sz="1600" b="1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525254"/>
                </a:solidFill>
                <a:latin typeface="Arial"/>
                <a:cs typeface="Arial"/>
              </a:rPr>
              <a:t>List”</a:t>
            </a:r>
            <a:r>
              <a:rPr sz="1600" b="1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just</a:t>
            </a:r>
            <a:r>
              <a:rPr sz="16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above</a:t>
            </a:r>
            <a:r>
              <a:rPr sz="16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6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525254"/>
                </a:solidFill>
                <a:latin typeface="Arial"/>
                <a:cs typeface="Arial"/>
              </a:rPr>
              <a:t>table</a:t>
            </a:r>
            <a:endParaRPr sz="1600">
              <a:latin typeface="Arial"/>
              <a:cs typeface="Arial"/>
            </a:endParaRPr>
          </a:p>
          <a:p>
            <a:pPr marL="198755" marR="182880" indent="-186690">
              <a:lnSpc>
                <a:spcPct val="140000"/>
              </a:lnSpc>
              <a:buChar char="•"/>
              <a:tabLst>
                <a:tab pos="198755" algn="l"/>
              </a:tabLst>
            </a:pP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Create</a:t>
            </a:r>
            <a:r>
              <a:rPr sz="16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6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525254"/>
                </a:solidFill>
                <a:latin typeface="Arial"/>
                <a:cs typeface="Arial"/>
              </a:rPr>
              <a:t>CustomerForm</a:t>
            </a:r>
            <a:r>
              <a:rPr sz="1600" b="1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component</a:t>
            </a:r>
            <a:r>
              <a:rPr sz="16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which</a:t>
            </a:r>
            <a:r>
              <a:rPr sz="16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contains</a:t>
            </a:r>
            <a:r>
              <a:rPr sz="16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6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form</a:t>
            </a:r>
            <a:r>
              <a:rPr sz="16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6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enter</a:t>
            </a:r>
            <a:r>
              <a:rPr sz="16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6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new</a:t>
            </a:r>
            <a:r>
              <a:rPr sz="16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customer</a:t>
            </a:r>
            <a:r>
              <a:rPr sz="16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details.</a:t>
            </a:r>
            <a:r>
              <a:rPr sz="1600" spc="-7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spc="-25" dirty="0">
                <a:solidFill>
                  <a:srgbClr val="525254"/>
                </a:solidFill>
                <a:latin typeface="Arial"/>
                <a:cs typeface="Arial"/>
              </a:rPr>
              <a:t>The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customer</a:t>
            </a:r>
            <a:r>
              <a:rPr sz="16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form</a:t>
            </a:r>
            <a:r>
              <a:rPr sz="160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should</a:t>
            </a:r>
            <a:r>
              <a:rPr sz="16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have</a:t>
            </a:r>
            <a:r>
              <a:rPr sz="16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3</a:t>
            </a:r>
            <a:r>
              <a:rPr sz="16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fields</a:t>
            </a:r>
            <a:r>
              <a:rPr sz="16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i.e</a:t>
            </a:r>
            <a:r>
              <a:rPr sz="16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First</a:t>
            </a:r>
            <a:r>
              <a:rPr sz="16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Name,</a:t>
            </a:r>
            <a:r>
              <a:rPr sz="16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Last</a:t>
            </a:r>
            <a:r>
              <a:rPr sz="16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Name,</a:t>
            </a:r>
            <a:r>
              <a:rPr sz="16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525254"/>
                </a:solidFill>
                <a:latin typeface="Arial"/>
                <a:cs typeface="Arial"/>
              </a:rPr>
              <a:t>Email</a:t>
            </a:r>
            <a:endParaRPr sz="1600">
              <a:latin typeface="Arial"/>
              <a:cs typeface="Arial"/>
            </a:endParaRPr>
          </a:p>
          <a:p>
            <a:pPr marL="199390" indent="-186690">
              <a:lnSpc>
                <a:spcPct val="100000"/>
              </a:lnSpc>
              <a:spcBef>
                <a:spcPts val="765"/>
              </a:spcBef>
              <a:buChar char="•"/>
              <a:tabLst>
                <a:tab pos="199390" algn="l"/>
              </a:tabLst>
            </a:pP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Once</a:t>
            </a:r>
            <a:r>
              <a:rPr sz="16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6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user</a:t>
            </a:r>
            <a:r>
              <a:rPr sz="16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enters</a:t>
            </a:r>
            <a:r>
              <a:rPr sz="16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6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customer</a:t>
            </a:r>
            <a:r>
              <a:rPr sz="16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details</a:t>
            </a:r>
            <a:r>
              <a:rPr sz="16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16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hit</a:t>
            </a:r>
            <a:r>
              <a:rPr sz="16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6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submit</a:t>
            </a:r>
            <a:r>
              <a:rPr sz="16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button,</a:t>
            </a:r>
            <a:r>
              <a:rPr sz="16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6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new</a:t>
            </a:r>
            <a:r>
              <a:rPr sz="16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customer</a:t>
            </a:r>
            <a:r>
              <a:rPr sz="16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has</a:t>
            </a:r>
            <a:r>
              <a:rPr sz="16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600" spc="-25" dirty="0">
                <a:solidFill>
                  <a:srgbClr val="525254"/>
                </a:solidFill>
                <a:latin typeface="Arial"/>
                <a:cs typeface="Arial"/>
              </a:rPr>
              <a:t> be</a:t>
            </a:r>
            <a:endParaRPr sz="1600">
              <a:latin typeface="Arial"/>
              <a:cs typeface="Arial"/>
            </a:endParaRPr>
          </a:p>
          <a:p>
            <a:pPr marL="198755">
              <a:lnSpc>
                <a:spcPct val="100000"/>
              </a:lnSpc>
              <a:spcBef>
                <a:spcPts val="770"/>
              </a:spcBef>
            </a:pP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added</a:t>
            </a:r>
            <a:r>
              <a:rPr sz="16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6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6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list</a:t>
            </a:r>
            <a:r>
              <a:rPr sz="16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6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6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525254"/>
                </a:solidFill>
                <a:latin typeface="Arial"/>
                <a:cs typeface="Arial"/>
              </a:rPr>
              <a:t>CustomersList </a:t>
            </a:r>
            <a:r>
              <a:rPr sz="1600" spc="-10" dirty="0">
                <a:solidFill>
                  <a:srgbClr val="525254"/>
                </a:solidFill>
                <a:latin typeface="Arial"/>
                <a:cs typeface="Arial"/>
              </a:rPr>
              <a:t>component</a:t>
            </a:r>
            <a:endParaRPr sz="1600">
              <a:latin typeface="Arial"/>
              <a:cs typeface="Arial"/>
            </a:endParaRPr>
          </a:p>
          <a:p>
            <a:pPr marL="199390" indent="-186690">
              <a:lnSpc>
                <a:spcPct val="100000"/>
              </a:lnSpc>
              <a:spcBef>
                <a:spcPts val="770"/>
              </a:spcBef>
              <a:buChar char="•"/>
              <a:tabLst>
                <a:tab pos="199390" algn="l"/>
              </a:tabLst>
            </a:pP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Create</a:t>
            </a:r>
            <a:r>
              <a:rPr sz="16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6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525254"/>
                </a:solidFill>
                <a:latin typeface="Arial"/>
                <a:cs typeface="Arial"/>
              </a:rPr>
              <a:t>CustomerDetails</a:t>
            </a:r>
            <a:r>
              <a:rPr sz="1600" b="1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component,</a:t>
            </a:r>
            <a:r>
              <a:rPr sz="16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525254"/>
                </a:solidFill>
                <a:latin typeface="Arial"/>
                <a:cs typeface="Arial"/>
              </a:rPr>
              <a:t>side-</a:t>
            </a:r>
            <a:r>
              <a:rPr sz="1600" spc="-25" dirty="0">
                <a:solidFill>
                  <a:srgbClr val="525254"/>
                </a:solidFill>
                <a:latin typeface="Arial"/>
                <a:cs typeface="Arial"/>
              </a:rPr>
              <a:t>by-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side</a:t>
            </a:r>
            <a:r>
              <a:rPr sz="16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6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6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525254"/>
                </a:solidFill>
                <a:latin typeface="Arial"/>
                <a:cs typeface="Arial"/>
              </a:rPr>
              <a:t>CustomerForm</a:t>
            </a:r>
            <a:r>
              <a:rPr sz="1600" b="1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525254"/>
                </a:solidFill>
                <a:latin typeface="Arial"/>
                <a:cs typeface="Arial"/>
              </a:rPr>
              <a:t>component.</a:t>
            </a:r>
            <a:endParaRPr sz="1600">
              <a:latin typeface="Arial"/>
              <a:cs typeface="Arial"/>
            </a:endParaRPr>
          </a:p>
          <a:p>
            <a:pPr marL="199390" indent="-186690">
              <a:lnSpc>
                <a:spcPct val="100000"/>
              </a:lnSpc>
              <a:spcBef>
                <a:spcPts val="770"/>
              </a:spcBef>
              <a:buChar char="•"/>
              <a:tabLst>
                <a:tab pos="199390" algn="l"/>
              </a:tabLst>
            </a:pP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When</a:t>
            </a:r>
            <a:r>
              <a:rPr sz="16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6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user</a:t>
            </a:r>
            <a:r>
              <a:rPr sz="16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clicks/selects</a:t>
            </a:r>
            <a:r>
              <a:rPr sz="1600" spc="-6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6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row</a:t>
            </a:r>
            <a:r>
              <a:rPr sz="16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6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6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525254"/>
                </a:solidFill>
                <a:latin typeface="Arial"/>
                <a:cs typeface="Arial"/>
              </a:rPr>
              <a:t>CustomersList</a:t>
            </a:r>
            <a:r>
              <a:rPr sz="1600" b="1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component,</a:t>
            </a:r>
            <a:r>
              <a:rPr sz="16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then</a:t>
            </a:r>
            <a:r>
              <a:rPr sz="16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6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525254"/>
                </a:solidFill>
                <a:latin typeface="Arial"/>
                <a:cs typeface="Arial"/>
              </a:rPr>
              <a:t>CustomerDetails</a:t>
            </a:r>
            <a:endParaRPr sz="1600">
              <a:latin typeface="Arial"/>
              <a:cs typeface="Arial"/>
            </a:endParaRPr>
          </a:p>
          <a:p>
            <a:pPr marL="198755">
              <a:lnSpc>
                <a:spcPct val="100000"/>
              </a:lnSpc>
              <a:spcBef>
                <a:spcPts val="765"/>
              </a:spcBef>
            </a:pP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component</a:t>
            </a:r>
            <a:r>
              <a:rPr sz="16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should</a:t>
            </a:r>
            <a:r>
              <a:rPr sz="16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show</a:t>
            </a:r>
            <a:r>
              <a:rPr sz="16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up</a:t>
            </a:r>
            <a:r>
              <a:rPr sz="16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or</a:t>
            </a:r>
            <a:r>
              <a:rPr sz="16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update</a:t>
            </a:r>
            <a:r>
              <a:rPr sz="16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itself</a:t>
            </a:r>
            <a:r>
              <a:rPr sz="16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with</a:t>
            </a:r>
            <a:r>
              <a:rPr sz="16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6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corresponding</a:t>
            </a:r>
            <a:r>
              <a:rPr sz="16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customer</a:t>
            </a:r>
            <a:r>
              <a:rPr sz="16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525254"/>
                </a:solidFill>
                <a:latin typeface="Arial"/>
                <a:cs typeface="Arial"/>
              </a:rPr>
              <a:t>details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Rendering</a:t>
            </a:r>
            <a:r>
              <a:rPr spc="-50" dirty="0"/>
              <a:t> </a:t>
            </a:r>
            <a:r>
              <a:rPr spc="-10" dirty="0"/>
              <a:t>Lists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97485" indent="-184785">
              <a:lnSpc>
                <a:spcPct val="100000"/>
              </a:lnSpc>
              <a:spcBef>
                <a:spcPts val="985"/>
              </a:spcBef>
              <a:buChar char="•"/>
              <a:tabLst>
                <a:tab pos="197485" algn="l"/>
              </a:tabLst>
            </a:pPr>
            <a:r>
              <a:rPr spc="-20" dirty="0"/>
              <a:t>You</a:t>
            </a:r>
            <a:r>
              <a:rPr spc="5" dirty="0"/>
              <a:t> </a:t>
            </a:r>
            <a:r>
              <a:rPr dirty="0"/>
              <a:t>can</a:t>
            </a:r>
            <a:r>
              <a:rPr spc="-10" dirty="0"/>
              <a:t> </a:t>
            </a:r>
            <a:r>
              <a:rPr dirty="0"/>
              <a:t>build</a:t>
            </a:r>
            <a:r>
              <a:rPr spc="-10" dirty="0"/>
              <a:t> </a:t>
            </a:r>
            <a:r>
              <a:rPr dirty="0"/>
              <a:t>collections of</a:t>
            </a:r>
            <a:r>
              <a:rPr spc="-15" dirty="0"/>
              <a:t> </a:t>
            </a:r>
            <a:r>
              <a:rPr dirty="0"/>
              <a:t>elements</a:t>
            </a:r>
            <a:r>
              <a:rPr spc="-1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include</a:t>
            </a:r>
            <a:r>
              <a:rPr spc="-10" dirty="0"/>
              <a:t> </a:t>
            </a:r>
            <a:r>
              <a:rPr dirty="0"/>
              <a:t>them</a:t>
            </a:r>
            <a:r>
              <a:rPr spc="-20" dirty="0"/>
              <a:t> </a:t>
            </a:r>
            <a:r>
              <a:rPr dirty="0"/>
              <a:t>in</a:t>
            </a:r>
            <a:r>
              <a:rPr spc="-15" dirty="0"/>
              <a:t> </a:t>
            </a:r>
            <a:r>
              <a:rPr dirty="0"/>
              <a:t>JSX</a:t>
            </a:r>
            <a:r>
              <a:rPr spc="5" dirty="0"/>
              <a:t> </a:t>
            </a:r>
            <a:r>
              <a:rPr dirty="0"/>
              <a:t>using</a:t>
            </a:r>
            <a:r>
              <a:rPr spc="-10" dirty="0"/>
              <a:t> </a:t>
            </a:r>
            <a:r>
              <a:rPr dirty="0"/>
              <a:t>curly</a:t>
            </a:r>
            <a:r>
              <a:rPr spc="-10" dirty="0"/>
              <a:t> </a:t>
            </a:r>
            <a:r>
              <a:rPr dirty="0"/>
              <a:t>braces</a:t>
            </a:r>
            <a:r>
              <a:rPr spc="-10" dirty="0"/>
              <a:t> </a:t>
            </a:r>
            <a:r>
              <a:rPr spc="-25" dirty="0"/>
              <a:t>{}</a:t>
            </a:r>
          </a:p>
          <a:p>
            <a:pPr marL="196850" marR="370205" indent="-184785">
              <a:lnSpc>
                <a:spcPts val="2640"/>
              </a:lnSpc>
              <a:spcBef>
                <a:spcPts val="225"/>
              </a:spcBef>
              <a:buChar char="•"/>
              <a:tabLst>
                <a:tab pos="198120" algn="l"/>
              </a:tabLst>
            </a:pPr>
            <a:r>
              <a:rPr dirty="0"/>
              <a:t>Lets</a:t>
            </a:r>
            <a:r>
              <a:rPr spc="10" dirty="0"/>
              <a:t> </a:t>
            </a:r>
            <a:r>
              <a:rPr dirty="0"/>
              <a:t>assume</a:t>
            </a:r>
            <a:r>
              <a:rPr spc="-10" dirty="0"/>
              <a:t> </a:t>
            </a:r>
            <a:r>
              <a:rPr dirty="0"/>
              <a:t>we</a:t>
            </a:r>
            <a:r>
              <a:rPr spc="20" dirty="0"/>
              <a:t> </a:t>
            </a:r>
            <a:r>
              <a:rPr dirty="0"/>
              <a:t>want</a:t>
            </a:r>
            <a:r>
              <a:rPr spc="10" dirty="0"/>
              <a:t> </a:t>
            </a:r>
            <a:r>
              <a:rPr dirty="0"/>
              <a:t>to</a:t>
            </a:r>
            <a:r>
              <a:rPr spc="10" dirty="0"/>
              <a:t> </a:t>
            </a:r>
            <a:r>
              <a:rPr dirty="0"/>
              <a:t>display</a:t>
            </a:r>
            <a:r>
              <a:rPr spc="5" dirty="0"/>
              <a:t> </a:t>
            </a:r>
            <a:r>
              <a:rPr dirty="0"/>
              <a:t>a</a:t>
            </a:r>
            <a:r>
              <a:rPr spc="10" dirty="0"/>
              <a:t> </a:t>
            </a:r>
            <a:r>
              <a:rPr dirty="0"/>
              <a:t>list</a:t>
            </a:r>
            <a:r>
              <a:rPr spc="5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dirty="0"/>
              <a:t>items</a:t>
            </a:r>
            <a:r>
              <a:rPr spc="-5" dirty="0"/>
              <a:t> </a:t>
            </a:r>
            <a:r>
              <a:rPr dirty="0"/>
              <a:t>in</a:t>
            </a:r>
            <a:r>
              <a:rPr spc="15" dirty="0"/>
              <a:t> </a:t>
            </a:r>
            <a:r>
              <a:rPr dirty="0"/>
              <a:t>an</a:t>
            </a:r>
            <a:r>
              <a:rPr spc="-10" dirty="0"/>
              <a:t> </a:t>
            </a:r>
            <a:r>
              <a:rPr dirty="0"/>
              <a:t>unordered</a:t>
            </a:r>
            <a:r>
              <a:rPr spc="-25" dirty="0"/>
              <a:t> </a:t>
            </a:r>
            <a:r>
              <a:rPr dirty="0"/>
              <a:t>list</a:t>
            </a:r>
            <a:r>
              <a:rPr spc="5" dirty="0"/>
              <a:t> </a:t>
            </a:r>
            <a:r>
              <a:rPr dirty="0"/>
              <a:t>or</a:t>
            </a:r>
            <a:r>
              <a:rPr spc="5" dirty="0"/>
              <a:t> </a:t>
            </a:r>
            <a:r>
              <a:rPr dirty="0"/>
              <a:t>want</a:t>
            </a:r>
            <a:r>
              <a:rPr spc="25" dirty="0"/>
              <a:t> </a:t>
            </a:r>
            <a:r>
              <a:rPr dirty="0"/>
              <a:t>to</a:t>
            </a:r>
            <a:r>
              <a:rPr spc="-5" dirty="0"/>
              <a:t> </a:t>
            </a:r>
            <a:r>
              <a:rPr dirty="0"/>
              <a:t>display</a:t>
            </a:r>
            <a:r>
              <a:rPr spc="10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list</a:t>
            </a:r>
            <a:r>
              <a:rPr spc="15" dirty="0"/>
              <a:t> </a:t>
            </a:r>
            <a:r>
              <a:rPr spc="-25" dirty="0"/>
              <a:t>of 	</a:t>
            </a:r>
            <a:r>
              <a:rPr dirty="0"/>
              <a:t>items</a:t>
            </a:r>
            <a:r>
              <a:rPr spc="-20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table,</a:t>
            </a:r>
            <a:r>
              <a:rPr spc="5" dirty="0"/>
              <a:t> </a:t>
            </a:r>
            <a:r>
              <a:rPr dirty="0"/>
              <a:t>we</a:t>
            </a:r>
            <a:r>
              <a:rPr spc="10" dirty="0"/>
              <a:t> </a:t>
            </a:r>
            <a:r>
              <a:rPr dirty="0"/>
              <a:t>need</a:t>
            </a:r>
            <a:r>
              <a:rPr spc="-15" dirty="0"/>
              <a:t> </a:t>
            </a:r>
            <a:r>
              <a:rPr dirty="0"/>
              <a:t>to</a:t>
            </a:r>
            <a:r>
              <a:rPr spc="5" dirty="0"/>
              <a:t> </a:t>
            </a:r>
            <a:r>
              <a:rPr dirty="0"/>
              <a:t>render</a:t>
            </a:r>
            <a:r>
              <a:rPr spc="-25" dirty="0"/>
              <a:t> </a:t>
            </a:r>
            <a:r>
              <a:rPr dirty="0"/>
              <a:t>multiple elements</a:t>
            </a:r>
            <a:r>
              <a:rPr spc="-20" dirty="0"/>
              <a:t> </a:t>
            </a:r>
            <a:r>
              <a:rPr dirty="0"/>
              <a:t>inside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spc="-10" dirty="0"/>
              <a:t>component</a:t>
            </a:r>
          </a:p>
          <a:p>
            <a:pPr marL="196850" indent="-184150">
              <a:lnSpc>
                <a:spcPct val="100000"/>
              </a:lnSpc>
              <a:spcBef>
                <a:spcPts val="650"/>
              </a:spcBef>
              <a:buChar char="•"/>
              <a:tabLst>
                <a:tab pos="196850" algn="l"/>
              </a:tabLst>
            </a:pPr>
            <a:r>
              <a:rPr dirty="0"/>
              <a:t>So,</a:t>
            </a:r>
            <a:r>
              <a:rPr spc="5" dirty="0"/>
              <a:t> </a:t>
            </a:r>
            <a:r>
              <a:rPr dirty="0"/>
              <a:t>we</a:t>
            </a:r>
            <a:r>
              <a:rPr spc="5" dirty="0"/>
              <a:t> </a:t>
            </a:r>
            <a:r>
              <a:rPr dirty="0"/>
              <a:t>loop</a:t>
            </a:r>
            <a:r>
              <a:rPr spc="-10" dirty="0"/>
              <a:t> </a:t>
            </a:r>
            <a:r>
              <a:rPr dirty="0"/>
              <a:t>through</a:t>
            </a:r>
            <a:r>
              <a:rPr spc="-15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dirty="0"/>
              <a:t>items</a:t>
            </a:r>
            <a:r>
              <a:rPr spc="-10" dirty="0"/>
              <a:t> </a:t>
            </a:r>
            <a:r>
              <a:rPr dirty="0"/>
              <a:t>array</a:t>
            </a:r>
            <a:r>
              <a:rPr spc="-5" dirty="0"/>
              <a:t> </a:t>
            </a:r>
            <a:r>
              <a:rPr dirty="0"/>
              <a:t>using</a:t>
            </a:r>
            <a:r>
              <a:rPr spc="-10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dirty="0"/>
              <a:t>JavaScript</a:t>
            </a:r>
            <a:r>
              <a:rPr spc="5" dirty="0"/>
              <a:t> </a:t>
            </a:r>
            <a:r>
              <a:rPr dirty="0"/>
              <a:t>map()</a:t>
            </a:r>
            <a:r>
              <a:rPr spc="-30" dirty="0"/>
              <a:t> </a:t>
            </a:r>
            <a:r>
              <a:rPr dirty="0"/>
              <a:t>function</a:t>
            </a:r>
            <a:r>
              <a:rPr spc="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return</a:t>
            </a:r>
            <a:r>
              <a:rPr spc="-10" dirty="0"/>
              <a:t> </a:t>
            </a:r>
            <a:r>
              <a:rPr dirty="0"/>
              <a:t>a</a:t>
            </a:r>
            <a:r>
              <a:rPr spc="-10" dirty="0"/>
              <a:t> </a:t>
            </a:r>
            <a:r>
              <a:rPr dirty="0"/>
              <a:t>&lt;li&gt;</a:t>
            </a:r>
            <a:r>
              <a:rPr spc="-15" dirty="0"/>
              <a:t> </a:t>
            </a:r>
            <a:r>
              <a:rPr dirty="0"/>
              <a:t>or</a:t>
            </a:r>
            <a:r>
              <a:rPr spc="-5" dirty="0"/>
              <a:t> </a:t>
            </a:r>
            <a:r>
              <a:rPr spc="-20" dirty="0"/>
              <a:t>&lt;tr&gt;</a:t>
            </a:r>
          </a:p>
          <a:p>
            <a:pPr marL="198120">
              <a:lnSpc>
                <a:spcPct val="100000"/>
              </a:lnSpc>
              <a:spcBef>
                <a:spcPts val="890"/>
              </a:spcBef>
            </a:pPr>
            <a:r>
              <a:rPr dirty="0"/>
              <a:t>element</a:t>
            </a:r>
            <a:r>
              <a:rPr spc="-10" dirty="0"/>
              <a:t> </a:t>
            </a:r>
            <a:r>
              <a:rPr dirty="0"/>
              <a:t>for each</a:t>
            </a:r>
            <a:r>
              <a:rPr spc="-5" dirty="0"/>
              <a:t> </a:t>
            </a:r>
            <a:r>
              <a:rPr dirty="0"/>
              <a:t>item.</a:t>
            </a:r>
            <a:r>
              <a:rPr spc="-5" dirty="0"/>
              <a:t> </a:t>
            </a:r>
            <a:r>
              <a:rPr dirty="0"/>
              <a:t>Finally</a:t>
            </a:r>
            <a:r>
              <a:rPr spc="-15" dirty="0"/>
              <a:t> </a:t>
            </a:r>
            <a:r>
              <a:rPr dirty="0"/>
              <a:t>we</a:t>
            </a:r>
            <a:r>
              <a:rPr spc="20" dirty="0"/>
              <a:t> </a:t>
            </a:r>
            <a:r>
              <a:rPr dirty="0"/>
              <a:t>use/assign</a:t>
            </a:r>
            <a:r>
              <a:rPr spc="10" dirty="0"/>
              <a:t> </a:t>
            </a:r>
            <a:r>
              <a:rPr dirty="0"/>
              <a:t>the array</a:t>
            </a:r>
            <a:r>
              <a:rPr spc="-15" dirty="0"/>
              <a:t> </a:t>
            </a:r>
            <a:r>
              <a:rPr dirty="0"/>
              <a:t>of</a:t>
            </a:r>
            <a:r>
              <a:rPr spc="10" dirty="0"/>
              <a:t> </a:t>
            </a:r>
            <a:r>
              <a:rPr dirty="0"/>
              <a:t>react elements</a:t>
            </a:r>
            <a:r>
              <a:rPr spc="-15" dirty="0"/>
              <a:t> </a:t>
            </a:r>
            <a:r>
              <a:rPr dirty="0"/>
              <a:t>inside a</a:t>
            </a:r>
            <a:r>
              <a:rPr spc="-5" dirty="0"/>
              <a:t> </a:t>
            </a:r>
            <a:r>
              <a:rPr spc="-10" dirty="0"/>
              <a:t>component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63444" y="4050791"/>
            <a:ext cx="3641457" cy="1681924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JSON</a:t>
            </a:r>
            <a:r>
              <a:rPr spc="-30" dirty="0"/>
              <a:t> </a:t>
            </a:r>
            <a:r>
              <a:rPr dirty="0"/>
              <a:t>sample</a:t>
            </a:r>
            <a:r>
              <a:rPr spc="-15" dirty="0"/>
              <a:t> </a:t>
            </a:r>
            <a:r>
              <a:rPr spc="-20" dirty="0"/>
              <a:t>data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1302" y="1265656"/>
            <a:ext cx="7247890" cy="1362075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97485" indent="-184785">
              <a:lnSpc>
                <a:spcPct val="100000"/>
              </a:lnSpc>
              <a:spcBef>
                <a:spcPts val="985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previous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slide,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we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handled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array of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numbers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which</a:t>
            </a:r>
            <a:r>
              <a:rPr sz="1450" spc="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hardcoded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code</a:t>
            </a:r>
            <a:endParaRPr sz="145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spcBef>
                <a:spcPts val="885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many scenarios, we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might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have to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use a JSON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file</a:t>
            </a:r>
            <a:endParaRPr sz="145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spcBef>
                <a:spcPts val="900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E.g.</a:t>
            </a:r>
            <a:r>
              <a:rPr sz="1450" b="1" dirty="0">
                <a:solidFill>
                  <a:srgbClr val="525254"/>
                </a:solidFill>
                <a:latin typeface="Arial"/>
                <a:cs typeface="Arial"/>
              </a:rPr>
              <a:t>customers.json</a:t>
            </a:r>
            <a:r>
              <a:rPr sz="1450" b="1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or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b="1" spc="-10" dirty="0">
                <a:solidFill>
                  <a:srgbClr val="525254"/>
                </a:solidFill>
                <a:latin typeface="Arial"/>
                <a:cs typeface="Arial"/>
              </a:rPr>
              <a:t>listOfCustomers.json</a:t>
            </a:r>
            <a:endParaRPr sz="145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spcBef>
                <a:spcPts val="890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-7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sample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JSON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file,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b="1" dirty="0">
                <a:solidFill>
                  <a:srgbClr val="525254"/>
                </a:solidFill>
                <a:latin typeface="Arial"/>
                <a:cs typeface="Arial"/>
              </a:rPr>
              <a:t>customers.json</a:t>
            </a:r>
            <a:r>
              <a:rPr sz="1450" b="1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shown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below</a:t>
            </a:r>
            <a:endParaRPr sz="145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7130" y="3035850"/>
            <a:ext cx="3911600" cy="3007118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/>
              <a:t>Loading</a:t>
            </a:r>
            <a:r>
              <a:rPr spc="-70" dirty="0"/>
              <a:t> </a:t>
            </a:r>
            <a:r>
              <a:rPr dirty="0"/>
              <a:t>JSON</a:t>
            </a:r>
            <a:r>
              <a:rPr spc="-30" dirty="0"/>
              <a:t> </a:t>
            </a:r>
            <a:r>
              <a:rPr dirty="0"/>
              <a:t>data</a:t>
            </a:r>
            <a:r>
              <a:rPr spc="-35" dirty="0"/>
              <a:t> </a:t>
            </a:r>
            <a:r>
              <a:rPr dirty="0"/>
              <a:t>in</a:t>
            </a:r>
            <a:r>
              <a:rPr spc="-35" dirty="0"/>
              <a:t> </a:t>
            </a:r>
            <a:r>
              <a:rPr spc="-10" dirty="0"/>
              <a:t>Components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94791" y="1907793"/>
            <a:ext cx="3456940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97485" indent="-184785">
              <a:lnSpc>
                <a:spcPct val="100000"/>
              </a:lnSpc>
              <a:spcBef>
                <a:spcPts val="110"/>
              </a:spcBef>
              <a:buChar char="•"/>
              <a:tabLst>
                <a:tab pos="197485" algn="l"/>
              </a:tabLst>
            </a:pPr>
            <a:r>
              <a:rPr sz="1450" spc="-65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5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load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json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data,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use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below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syntax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4791" y="3275812"/>
            <a:ext cx="6697345" cy="693420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97485" indent="-184785">
              <a:lnSpc>
                <a:spcPct val="100000"/>
              </a:lnSpc>
              <a:spcBef>
                <a:spcPts val="985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JSON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data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used commonly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during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development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phase for storing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mock 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data</a:t>
            </a:r>
            <a:endParaRPr sz="145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spcBef>
                <a:spcPts val="885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JSON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can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used for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metadata,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such as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user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settings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or theme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settings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etc</a:t>
            </a:r>
            <a:endParaRPr sz="145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2027" y="2541814"/>
            <a:ext cx="4011409" cy="410546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Rendering</a:t>
            </a:r>
            <a:r>
              <a:rPr spc="-50" dirty="0"/>
              <a:t> </a:t>
            </a:r>
            <a:r>
              <a:rPr dirty="0"/>
              <a:t>a</a:t>
            </a:r>
            <a:r>
              <a:rPr spc="-10" dirty="0"/>
              <a:t> </a:t>
            </a:r>
            <a:r>
              <a:rPr dirty="0"/>
              <a:t>set of</a:t>
            </a:r>
            <a:r>
              <a:rPr spc="-20" dirty="0"/>
              <a:t> </a:t>
            </a:r>
            <a:r>
              <a:rPr dirty="0"/>
              <a:t>row </a:t>
            </a:r>
            <a:r>
              <a:rPr spc="-10" dirty="0"/>
              <a:t>elements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1431" y="1043686"/>
            <a:ext cx="6461125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97485" indent="-184785">
              <a:lnSpc>
                <a:spcPct val="100000"/>
              </a:lnSpc>
              <a:spcBef>
                <a:spcPts val="110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Displaying</a:t>
            </a:r>
            <a:r>
              <a:rPr sz="1450" spc="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array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customers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table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row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format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could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achieved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as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1431" y="2268448"/>
            <a:ext cx="8912860" cy="2034539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97485" indent="-184785">
              <a:lnSpc>
                <a:spcPct val="100000"/>
              </a:lnSpc>
              <a:spcBef>
                <a:spcPts val="994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tabRows()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should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return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entire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set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react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elements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needed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show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array of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customers</a:t>
            </a:r>
            <a:endParaRPr sz="1450">
              <a:latin typeface="Arial"/>
              <a:cs typeface="Arial"/>
            </a:endParaRPr>
          </a:p>
          <a:p>
            <a:pPr marL="196850" marR="5080" indent="-184785">
              <a:lnSpc>
                <a:spcPct val="151000"/>
              </a:lnSpc>
              <a:spcBef>
                <a:spcPts val="15"/>
              </a:spcBef>
              <a:buChar char="•"/>
              <a:tabLst>
                <a:tab pos="198120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tabRows()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should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return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array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1450" spc="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b="1" dirty="0">
                <a:solidFill>
                  <a:srgbClr val="525254"/>
                </a:solidFill>
                <a:latin typeface="Arial"/>
                <a:cs typeface="Arial"/>
              </a:rPr>
              <a:t>&lt;tr&gt;&lt;tr/&gt;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elements,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where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each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&lt;tr&gt;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element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should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represent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one 	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customer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data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60"/>
              </a:spcBef>
              <a:buClr>
                <a:srgbClr val="525254"/>
              </a:buClr>
              <a:buFont typeface="Arial"/>
              <a:buChar char="•"/>
            </a:pPr>
            <a:endParaRPr sz="1450">
              <a:latin typeface="Arial"/>
              <a:cs typeface="Arial"/>
            </a:endParaRPr>
          </a:p>
          <a:p>
            <a:pPr marL="196850" marR="40640" indent="-184785">
              <a:lnSpc>
                <a:spcPct val="151700"/>
              </a:lnSpc>
              <a:buChar char="•"/>
              <a:tabLst>
                <a:tab pos="198120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implementation</a:t>
            </a:r>
            <a:r>
              <a:rPr sz="145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tabRows()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method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(presented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next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slide)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should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render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output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as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shown 	below</a:t>
            </a:r>
            <a:endParaRPr sz="145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4981575"/>
            <a:ext cx="4505325" cy="131445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05000" y="1251203"/>
            <a:ext cx="1895855" cy="10668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Rendering</a:t>
            </a:r>
            <a:r>
              <a:rPr spc="-35" dirty="0"/>
              <a:t> </a:t>
            </a:r>
            <a:r>
              <a:rPr dirty="0"/>
              <a:t>set</a:t>
            </a:r>
            <a:r>
              <a:rPr spc="-5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dirty="0"/>
              <a:t>rows</a:t>
            </a:r>
            <a:r>
              <a:rPr spc="-35" dirty="0"/>
              <a:t> </a:t>
            </a:r>
            <a:r>
              <a:rPr dirty="0"/>
              <a:t>through</a:t>
            </a:r>
            <a:r>
              <a:rPr spc="-45" dirty="0"/>
              <a:t> </a:t>
            </a:r>
            <a:r>
              <a:rPr spc="-25" dirty="0"/>
              <a:t>map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0700" y="1040637"/>
            <a:ext cx="7896859" cy="4775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96850" marR="5080" indent="-184785">
              <a:lnSpc>
                <a:spcPct val="103400"/>
              </a:lnSpc>
              <a:spcBef>
                <a:spcPts val="55"/>
              </a:spcBef>
              <a:buChar char="•"/>
              <a:tabLst>
                <a:tab pos="198120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tabRows()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-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loops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through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customers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array,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then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creates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array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of react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elements</a:t>
            </a:r>
            <a:r>
              <a:rPr sz="1450" spc="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i.e 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an 	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array</a:t>
            </a:r>
            <a:r>
              <a:rPr sz="145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&lt;tr&gt;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elements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with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customer 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data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0700" y="4298670"/>
            <a:ext cx="7985125" cy="1028700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1450" i="1" dirty="0">
                <a:solidFill>
                  <a:srgbClr val="525254"/>
                </a:solidFill>
                <a:latin typeface="Arial"/>
                <a:cs typeface="Arial"/>
              </a:rPr>
              <a:t>*</a:t>
            </a:r>
            <a:r>
              <a:rPr sz="1450" i="1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i="1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i="1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i="1" dirty="0">
                <a:solidFill>
                  <a:srgbClr val="525254"/>
                </a:solidFill>
                <a:latin typeface="Arial"/>
                <a:cs typeface="Arial"/>
              </a:rPr>
              <a:t>above</a:t>
            </a:r>
            <a:r>
              <a:rPr sz="1450" i="1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i="1" dirty="0">
                <a:solidFill>
                  <a:srgbClr val="525254"/>
                </a:solidFill>
                <a:latin typeface="Arial"/>
                <a:cs typeface="Arial"/>
              </a:rPr>
              <a:t>component</a:t>
            </a:r>
            <a:r>
              <a:rPr sz="1450" i="1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i="1" dirty="0">
                <a:solidFill>
                  <a:srgbClr val="525254"/>
                </a:solidFill>
                <a:latin typeface="Arial"/>
                <a:cs typeface="Arial"/>
              </a:rPr>
              <a:t>is functional</a:t>
            </a:r>
            <a:r>
              <a:rPr sz="1450" i="1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i="1" dirty="0">
                <a:solidFill>
                  <a:srgbClr val="525254"/>
                </a:solidFill>
                <a:latin typeface="Arial"/>
                <a:cs typeface="Arial"/>
              </a:rPr>
              <a:t>component</a:t>
            </a:r>
            <a:r>
              <a:rPr sz="1450" i="1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i="1" spc="-10" dirty="0">
                <a:solidFill>
                  <a:srgbClr val="525254"/>
                </a:solidFill>
                <a:latin typeface="Arial"/>
                <a:cs typeface="Arial"/>
              </a:rPr>
              <a:t>example.</a:t>
            </a:r>
            <a:endParaRPr sz="145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spcBef>
                <a:spcPts val="885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-8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b="1" dirty="0">
                <a:solidFill>
                  <a:srgbClr val="525254"/>
                </a:solidFill>
                <a:latin typeface="Arial"/>
                <a:cs typeface="Arial"/>
              </a:rPr>
              <a:t>“key”</a:t>
            </a:r>
            <a:r>
              <a:rPr sz="1450" b="1" spc="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special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string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attribute you</a:t>
            </a:r>
            <a:r>
              <a:rPr sz="1450" spc="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need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include when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creating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lists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elements.</a:t>
            </a:r>
            <a:r>
              <a:rPr sz="145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This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endParaRPr sz="1450">
              <a:latin typeface="Arial"/>
              <a:cs typeface="Arial"/>
            </a:endParaRPr>
          </a:p>
          <a:p>
            <a:pPr marL="198120">
              <a:lnSpc>
                <a:spcPct val="100000"/>
              </a:lnSpc>
              <a:spcBef>
                <a:spcPts val="900"/>
              </a:spcBef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internally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used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by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react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for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optimizing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how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it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handles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rendering</a:t>
            </a:r>
            <a:r>
              <a:rPr sz="145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logic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updates</a:t>
            </a:r>
            <a:endParaRPr sz="145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3196" y="1883142"/>
            <a:ext cx="5762718" cy="205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94791" y="6274104"/>
            <a:ext cx="141605" cy="1498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spc="-25" dirty="0">
                <a:solidFill>
                  <a:srgbClr val="525254"/>
                </a:solidFill>
                <a:latin typeface="Arial"/>
                <a:cs typeface="Arial"/>
              </a:rPr>
              <a:t>48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10031" y="3049981"/>
            <a:ext cx="1880870" cy="545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00" b="0" spc="-10" dirty="0">
                <a:latin typeface="Arial"/>
                <a:cs typeface="Arial"/>
              </a:rPr>
              <a:t>Bootstrap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1302" y="432003"/>
            <a:ext cx="2350135" cy="324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Module</a:t>
            </a:r>
            <a:r>
              <a:rPr spc="-50" dirty="0"/>
              <a:t> </a:t>
            </a:r>
            <a:r>
              <a:rPr dirty="0"/>
              <a:t>1:</a:t>
            </a:r>
            <a:r>
              <a:rPr spc="-5" dirty="0"/>
              <a:t> </a:t>
            </a:r>
            <a:r>
              <a:rPr spc="-10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0700" y="1193393"/>
            <a:ext cx="8502015" cy="4309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6850" marR="5080" indent="-184785">
              <a:lnSpc>
                <a:spcPct val="151000"/>
              </a:lnSpc>
              <a:spcBef>
                <a:spcPts val="95"/>
              </a:spcBef>
              <a:buChar char="•"/>
              <a:tabLst>
                <a:tab pos="198120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As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part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of this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module,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we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will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cover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most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important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and basic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concepts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react.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These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concepts 	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form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 building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block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any react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application</a:t>
            </a:r>
            <a:endParaRPr sz="145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spcBef>
                <a:spcPts val="905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basic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concepts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that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would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covered in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this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module</a:t>
            </a:r>
            <a:r>
              <a:rPr sz="145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are</a:t>
            </a:r>
            <a:endParaRPr sz="1450">
              <a:latin typeface="Arial"/>
              <a:cs typeface="Arial"/>
            </a:endParaRPr>
          </a:p>
          <a:p>
            <a:pPr marL="381000" lvl="1" indent="-186055">
              <a:lnSpc>
                <a:spcPct val="100000"/>
              </a:lnSpc>
              <a:spcBef>
                <a:spcPts val="990"/>
              </a:spcBef>
              <a:buFont typeface="Arial"/>
              <a:buChar char="•"/>
              <a:tabLst>
                <a:tab pos="381000" algn="l"/>
              </a:tabLst>
            </a:pP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Components</a:t>
            </a:r>
            <a:endParaRPr sz="1800">
              <a:latin typeface="Calibri"/>
              <a:cs typeface="Calibri"/>
            </a:endParaRPr>
          </a:p>
          <a:p>
            <a:pPr marL="381000" lvl="1" indent="-186055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381000" algn="l"/>
              </a:tabLst>
            </a:pP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JSX</a:t>
            </a:r>
            <a:r>
              <a:rPr sz="1800" spc="-3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syntax</a:t>
            </a:r>
            <a:endParaRPr sz="1800">
              <a:latin typeface="Calibri"/>
              <a:cs typeface="Calibri"/>
            </a:endParaRPr>
          </a:p>
          <a:p>
            <a:pPr marL="381000" lvl="1" indent="-186055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381000" algn="l"/>
              </a:tabLst>
            </a:pP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Props</a:t>
            </a:r>
            <a:r>
              <a:rPr sz="1800" spc="-6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and</a:t>
            </a:r>
            <a:r>
              <a:rPr sz="1800" spc="-4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prop</a:t>
            </a:r>
            <a:r>
              <a:rPr sz="1800" spc="-6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handling</a:t>
            </a:r>
            <a:endParaRPr sz="1800">
              <a:latin typeface="Calibri"/>
              <a:cs typeface="Calibri"/>
            </a:endParaRPr>
          </a:p>
          <a:p>
            <a:pPr marL="381000" lvl="1" indent="-186055">
              <a:lnSpc>
                <a:spcPct val="100000"/>
              </a:lnSpc>
              <a:spcBef>
                <a:spcPts val="1085"/>
              </a:spcBef>
              <a:buFont typeface="Arial"/>
              <a:buChar char="•"/>
              <a:tabLst>
                <a:tab pos="381000" algn="l"/>
              </a:tabLst>
            </a:pP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Introduction</a:t>
            </a:r>
            <a:r>
              <a:rPr sz="1800" spc="-2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to</a:t>
            </a:r>
            <a:r>
              <a:rPr sz="1800" spc="-3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Hooks</a:t>
            </a:r>
            <a:r>
              <a:rPr sz="1800" spc="-3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and</a:t>
            </a:r>
            <a:r>
              <a:rPr sz="1800" spc="-1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useState</a:t>
            </a:r>
            <a:r>
              <a:rPr sz="1800" spc="-3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525254"/>
                </a:solidFill>
                <a:latin typeface="Calibri"/>
                <a:cs typeface="Calibri"/>
              </a:rPr>
              <a:t>Hook</a:t>
            </a:r>
            <a:endParaRPr sz="1800">
              <a:latin typeface="Calibri"/>
              <a:cs typeface="Calibri"/>
            </a:endParaRPr>
          </a:p>
          <a:p>
            <a:pPr marL="381000" lvl="1" indent="-186055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381000" algn="l"/>
              </a:tabLst>
            </a:pP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State</a:t>
            </a:r>
            <a:r>
              <a:rPr sz="1800" spc="-7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and</a:t>
            </a:r>
            <a:r>
              <a:rPr sz="1800" spc="-5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updating</a:t>
            </a:r>
            <a:r>
              <a:rPr sz="1800" spc="-5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525254"/>
                </a:solidFill>
                <a:latin typeface="Calibri"/>
                <a:cs typeface="Calibri"/>
              </a:rPr>
              <a:t>state</a:t>
            </a:r>
            <a:endParaRPr sz="1800">
              <a:latin typeface="Calibri"/>
              <a:cs typeface="Calibri"/>
            </a:endParaRPr>
          </a:p>
          <a:p>
            <a:pPr marL="381000" lvl="1" indent="-186055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381000" algn="l"/>
              </a:tabLst>
            </a:pP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Basic</a:t>
            </a:r>
            <a:r>
              <a:rPr sz="1800" spc="-3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component</a:t>
            </a:r>
            <a:r>
              <a:rPr sz="1800" spc="-1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hierarchy</a:t>
            </a:r>
            <a:endParaRPr sz="1800">
              <a:latin typeface="Calibri"/>
              <a:cs typeface="Calibri"/>
            </a:endParaRPr>
          </a:p>
          <a:p>
            <a:pPr marL="381000" lvl="1" indent="-186055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381000" algn="l"/>
              </a:tabLst>
            </a:pP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Best</a:t>
            </a:r>
            <a:r>
              <a:rPr sz="1800" spc="-7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practices</a:t>
            </a:r>
            <a:r>
              <a:rPr sz="1800" spc="-5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for</a:t>
            </a:r>
            <a:r>
              <a:rPr sz="1800" spc="-5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state</a:t>
            </a:r>
            <a:r>
              <a:rPr sz="1800" spc="-6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updates</a:t>
            </a:r>
            <a:endParaRPr sz="1800">
              <a:latin typeface="Calibri"/>
              <a:cs typeface="Calibri"/>
            </a:endParaRPr>
          </a:p>
          <a:p>
            <a:pPr marL="381000" lvl="1" indent="-186055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381000" algn="l"/>
              </a:tabLst>
            </a:pP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Interactive</a:t>
            </a:r>
            <a:r>
              <a:rPr sz="1800" spc="-4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components</a:t>
            </a:r>
            <a:r>
              <a:rPr sz="1800" spc="-4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(Event</a:t>
            </a:r>
            <a:r>
              <a:rPr sz="1800" spc="-4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Handling)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Adding</a:t>
            </a:r>
            <a:r>
              <a:rPr spc="-55" dirty="0"/>
              <a:t> </a:t>
            </a:r>
            <a:r>
              <a:rPr dirty="0"/>
              <a:t>Bootstrap</a:t>
            </a:r>
            <a:r>
              <a:rPr spc="-40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spc="-20" dirty="0"/>
              <a:t>react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94791" y="1463395"/>
            <a:ext cx="7909559" cy="2921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6850" marR="5080" indent="-184785">
              <a:lnSpc>
                <a:spcPct val="151000"/>
              </a:lnSpc>
              <a:spcBef>
                <a:spcPts val="95"/>
              </a:spcBef>
              <a:buChar char="•"/>
              <a:tabLst>
                <a:tab pos="198120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Lets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add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bootstrap to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our react app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 make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our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react components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more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beautiful,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responsive 	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compatible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with</a:t>
            </a:r>
            <a:r>
              <a:rPr sz="1450" spc="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most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popular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browsers,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525254"/>
              </a:buClr>
              <a:buFont typeface="Arial"/>
              <a:buChar char="•"/>
            </a:pP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5"/>
              </a:spcBef>
              <a:buClr>
                <a:srgbClr val="525254"/>
              </a:buClr>
              <a:buFont typeface="Arial"/>
              <a:buChar char="•"/>
            </a:pPr>
            <a:endParaRPr sz="1450">
              <a:latin typeface="Arial"/>
              <a:cs typeface="Arial"/>
            </a:endParaRPr>
          </a:p>
          <a:p>
            <a:pPr marL="196850" indent="-184150">
              <a:lnSpc>
                <a:spcPct val="100000"/>
              </a:lnSpc>
              <a:buChar char="•"/>
              <a:tabLst>
                <a:tab pos="196850" algn="l"/>
              </a:tabLst>
            </a:pPr>
            <a:r>
              <a:rPr sz="1450" spc="-65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5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add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bootstrap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react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application,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use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below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command</a:t>
            </a:r>
            <a:endParaRPr sz="1450">
              <a:latin typeface="Arial"/>
              <a:cs typeface="Arial"/>
            </a:endParaRPr>
          </a:p>
          <a:p>
            <a:pPr marL="380365" lvl="1" indent="-185420">
              <a:lnSpc>
                <a:spcPct val="100000"/>
              </a:lnSpc>
              <a:spcBef>
                <a:spcPts val="994"/>
              </a:spcBef>
              <a:buFont typeface="Arial"/>
              <a:buChar char="•"/>
              <a:tabLst>
                <a:tab pos="380365" algn="l"/>
              </a:tabLst>
            </a:pPr>
            <a:r>
              <a:rPr sz="1800" b="1" i="1" dirty="0">
                <a:solidFill>
                  <a:srgbClr val="525254"/>
                </a:solidFill>
                <a:latin typeface="Arial"/>
                <a:cs typeface="Arial"/>
              </a:rPr>
              <a:t>npm</a:t>
            </a:r>
            <a:r>
              <a:rPr sz="1800" b="1" i="1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525254"/>
                </a:solidFill>
                <a:latin typeface="Arial"/>
                <a:cs typeface="Arial"/>
              </a:rPr>
              <a:t>install</a:t>
            </a:r>
            <a:r>
              <a:rPr sz="1800" b="1" i="1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b="1" i="1" spc="-10" dirty="0">
                <a:solidFill>
                  <a:srgbClr val="525254"/>
                </a:solidFill>
                <a:latin typeface="Arial"/>
                <a:cs typeface="Arial"/>
              </a:rPr>
              <a:t>bootstrap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525254"/>
              </a:buClr>
              <a:buFont typeface="Arial"/>
              <a:buChar char="•"/>
            </a:pPr>
            <a:endParaRPr sz="1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75"/>
              </a:spcBef>
              <a:buClr>
                <a:srgbClr val="525254"/>
              </a:buClr>
              <a:buFont typeface="Arial"/>
              <a:buChar char="•"/>
            </a:pPr>
            <a:endParaRPr sz="180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Enable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styling</a:t>
            </a:r>
            <a:r>
              <a:rPr sz="1450" spc="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by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adding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css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import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our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index.js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or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app.js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file</a:t>
            </a:r>
            <a:endParaRPr sz="1450">
              <a:latin typeface="Arial"/>
              <a:cs typeface="Arial"/>
            </a:endParaRPr>
          </a:p>
          <a:p>
            <a:pPr marL="380365" lvl="1" indent="-185420">
              <a:lnSpc>
                <a:spcPct val="100000"/>
              </a:lnSpc>
              <a:spcBef>
                <a:spcPts val="1005"/>
              </a:spcBef>
              <a:buFont typeface="Arial"/>
              <a:buChar char="•"/>
              <a:tabLst>
                <a:tab pos="380365" algn="l"/>
              </a:tabLst>
            </a:pPr>
            <a:r>
              <a:rPr sz="1800" b="1" dirty="0">
                <a:solidFill>
                  <a:srgbClr val="525254"/>
                </a:solidFill>
                <a:latin typeface="Arial"/>
                <a:cs typeface="Arial"/>
              </a:rPr>
              <a:t>import</a:t>
            </a:r>
            <a:r>
              <a:rPr sz="1800" b="1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525254"/>
                </a:solidFill>
                <a:latin typeface="Arial"/>
                <a:cs typeface="Arial"/>
              </a:rPr>
              <a:t>'bootstrap/dist/css/bootstrap.min.css’;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1302" y="248158"/>
            <a:ext cx="3391535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</a:t>
            </a:r>
            <a:r>
              <a:rPr spc="-80" dirty="0"/>
              <a:t> </a:t>
            </a:r>
            <a:r>
              <a:rPr dirty="0"/>
              <a:t>table</a:t>
            </a:r>
            <a:r>
              <a:rPr spc="-15" dirty="0"/>
              <a:t> </a:t>
            </a:r>
            <a:r>
              <a:rPr dirty="0"/>
              <a:t>with</a:t>
            </a:r>
            <a:r>
              <a:rPr spc="-40" dirty="0"/>
              <a:t> </a:t>
            </a:r>
            <a:r>
              <a:rPr dirty="0"/>
              <a:t>bootstrap</a:t>
            </a:r>
            <a:r>
              <a:rPr spc="-35" dirty="0"/>
              <a:t> </a:t>
            </a:r>
            <a:r>
              <a:rPr spc="-10" dirty="0"/>
              <a:t>styles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1302" y="1297050"/>
            <a:ext cx="8138795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97485" indent="-184785">
              <a:lnSpc>
                <a:spcPct val="100000"/>
              </a:lnSpc>
              <a:spcBef>
                <a:spcPts val="110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Use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below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bootstrap styles</a:t>
            </a:r>
            <a:r>
              <a:rPr sz="1450" spc="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make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bordered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table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less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padding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between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columns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1302" y="5608910"/>
            <a:ext cx="9123680" cy="694055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197485" indent="-184785">
              <a:lnSpc>
                <a:spcPct val="100000"/>
              </a:lnSpc>
              <a:spcBef>
                <a:spcPts val="990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React uses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property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name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b="1" dirty="0">
                <a:solidFill>
                  <a:srgbClr val="525254"/>
                </a:solidFill>
                <a:latin typeface="Arial"/>
                <a:cs typeface="Arial"/>
              </a:rPr>
              <a:t>className</a:t>
            </a:r>
            <a:r>
              <a:rPr sz="1450" b="1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assign css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classes,</a:t>
            </a:r>
            <a:r>
              <a:rPr sz="1450" spc="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as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compared</a:t>
            </a:r>
            <a:r>
              <a:rPr sz="145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class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keyword</a:t>
            </a:r>
            <a:r>
              <a:rPr sz="1450" spc="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standard</a:t>
            </a:r>
            <a:endParaRPr sz="1450">
              <a:latin typeface="Arial"/>
              <a:cs typeface="Arial"/>
            </a:endParaRPr>
          </a:p>
          <a:p>
            <a:pPr marL="198755">
              <a:lnSpc>
                <a:spcPct val="100000"/>
              </a:lnSpc>
              <a:spcBef>
                <a:spcPts val="890"/>
              </a:spcBef>
            </a:pP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html</a:t>
            </a:r>
            <a:endParaRPr sz="145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6135" y="1784088"/>
            <a:ext cx="5487440" cy="3244312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1302" y="248158"/>
            <a:ext cx="5403215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Table</a:t>
            </a:r>
            <a:r>
              <a:rPr spc="-55" dirty="0"/>
              <a:t> </a:t>
            </a:r>
            <a:r>
              <a:rPr dirty="0"/>
              <a:t>styles</a:t>
            </a:r>
            <a:r>
              <a:rPr spc="-45" dirty="0"/>
              <a:t> </a:t>
            </a:r>
            <a:r>
              <a:rPr dirty="0"/>
              <a:t>–</a:t>
            </a:r>
            <a:r>
              <a:rPr spc="-35" dirty="0"/>
              <a:t> </a:t>
            </a:r>
            <a:r>
              <a:rPr dirty="0"/>
              <a:t>Bootstrap</a:t>
            </a:r>
            <a:r>
              <a:rPr spc="-55" dirty="0"/>
              <a:t> </a:t>
            </a:r>
            <a:r>
              <a:rPr dirty="0"/>
              <a:t>enabled</a:t>
            </a:r>
            <a:r>
              <a:rPr spc="-65" dirty="0"/>
              <a:t> </a:t>
            </a:r>
            <a:r>
              <a:rPr dirty="0"/>
              <a:t>React</a:t>
            </a:r>
            <a:r>
              <a:rPr spc="-40" dirty="0"/>
              <a:t> </a:t>
            </a:r>
            <a:r>
              <a:rPr spc="-10" dirty="0"/>
              <a:t>tables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1302" y="1265656"/>
            <a:ext cx="8123555" cy="2700655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97485" indent="-184785">
              <a:lnSpc>
                <a:spcPct val="100000"/>
              </a:lnSpc>
              <a:spcBef>
                <a:spcPts val="985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We</a:t>
            </a:r>
            <a:r>
              <a:rPr sz="145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added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most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common</a:t>
            </a:r>
            <a:r>
              <a:rPr sz="145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table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styles</a:t>
            </a:r>
            <a:r>
              <a:rPr sz="1450" spc="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such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as</a:t>
            </a:r>
            <a:r>
              <a:rPr sz="1450" spc="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b="1" dirty="0">
                <a:solidFill>
                  <a:srgbClr val="525254"/>
                </a:solidFill>
                <a:latin typeface="Arial"/>
                <a:cs typeface="Arial"/>
              </a:rPr>
              <a:t>table,</a:t>
            </a:r>
            <a:r>
              <a:rPr sz="1450" b="1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b="1" dirty="0">
                <a:solidFill>
                  <a:srgbClr val="525254"/>
                </a:solidFill>
                <a:latin typeface="Arial"/>
                <a:cs typeface="Arial"/>
              </a:rPr>
              <a:t>table-</a:t>
            </a:r>
            <a:r>
              <a:rPr sz="1450" b="1" spc="-10" dirty="0">
                <a:solidFill>
                  <a:srgbClr val="525254"/>
                </a:solidFill>
                <a:latin typeface="Arial"/>
                <a:cs typeface="Arial"/>
              </a:rPr>
              <a:t>hover, </a:t>
            </a:r>
            <a:r>
              <a:rPr sz="1450" b="1" dirty="0">
                <a:solidFill>
                  <a:srgbClr val="525254"/>
                </a:solidFill>
                <a:latin typeface="Arial"/>
                <a:cs typeface="Arial"/>
              </a:rPr>
              <a:t>table-bordered,</a:t>
            </a:r>
            <a:r>
              <a:rPr sz="1450" b="1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b="1" dirty="0">
                <a:solidFill>
                  <a:srgbClr val="525254"/>
                </a:solidFill>
                <a:latin typeface="Arial"/>
                <a:cs typeface="Arial"/>
              </a:rPr>
              <a:t>table-</a:t>
            </a:r>
            <a:r>
              <a:rPr sz="1450" b="1" spc="-25" dirty="0">
                <a:solidFill>
                  <a:srgbClr val="525254"/>
                </a:solidFill>
                <a:latin typeface="Arial"/>
                <a:cs typeface="Arial"/>
              </a:rPr>
              <a:t>sm</a:t>
            </a:r>
            <a:endParaRPr sz="1450">
              <a:latin typeface="Arial"/>
              <a:cs typeface="Arial"/>
            </a:endParaRPr>
          </a:p>
          <a:p>
            <a:pPr marL="380365" lvl="1" indent="-184785">
              <a:lnSpc>
                <a:spcPct val="100000"/>
              </a:lnSpc>
              <a:spcBef>
                <a:spcPts val="885"/>
              </a:spcBef>
              <a:buFont typeface="Arial"/>
              <a:buChar char="•"/>
              <a:tabLst>
                <a:tab pos="380365" algn="l"/>
              </a:tabLst>
            </a:pPr>
            <a:r>
              <a:rPr sz="1450" b="1" dirty="0">
                <a:solidFill>
                  <a:srgbClr val="525254"/>
                </a:solidFill>
                <a:latin typeface="Arial"/>
                <a:cs typeface="Arial"/>
              </a:rPr>
              <a:t>table</a:t>
            </a:r>
            <a:r>
              <a:rPr sz="1450" b="1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b="1" dirty="0">
                <a:solidFill>
                  <a:srgbClr val="525254"/>
                </a:solidFill>
                <a:latin typeface="Arial"/>
                <a:cs typeface="Arial"/>
              </a:rPr>
              <a:t>–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will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add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rows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column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lines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make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it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look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like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proper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table</a:t>
            </a:r>
            <a:endParaRPr sz="1450">
              <a:latin typeface="Arial"/>
              <a:cs typeface="Arial"/>
            </a:endParaRPr>
          </a:p>
          <a:p>
            <a:pPr marL="380365" lvl="1" indent="-184785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380365" algn="l"/>
              </a:tabLst>
            </a:pPr>
            <a:r>
              <a:rPr sz="1450" b="1" dirty="0">
                <a:solidFill>
                  <a:srgbClr val="525254"/>
                </a:solidFill>
                <a:latin typeface="Arial"/>
                <a:cs typeface="Arial"/>
              </a:rPr>
              <a:t>table-hover</a:t>
            </a:r>
            <a:r>
              <a:rPr sz="1450" b="1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b="1" dirty="0">
                <a:solidFill>
                  <a:srgbClr val="525254"/>
                </a:solidFill>
                <a:latin typeface="Arial"/>
                <a:cs typeface="Arial"/>
              </a:rPr>
              <a:t>–</a:t>
            </a:r>
            <a:r>
              <a:rPr sz="1450" b="1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when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user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hovers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mouse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over the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table,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row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would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selected</a:t>
            </a:r>
            <a:endParaRPr sz="1450">
              <a:latin typeface="Arial"/>
              <a:cs typeface="Arial"/>
            </a:endParaRPr>
          </a:p>
          <a:p>
            <a:pPr marL="380365" lvl="1" indent="-184785">
              <a:lnSpc>
                <a:spcPct val="100000"/>
              </a:lnSpc>
              <a:spcBef>
                <a:spcPts val="890"/>
              </a:spcBef>
              <a:buFont typeface="Arial"/>
              <a:buChar char="•"/>
              <a:tabLst>
                <a:tab pos="380365" algn="l"/>
              </a:tabLst>
            </a:pPr>
            <a:r>
              <a:rPr sz="1450" b="1" dirty="0">
                <a:solidFill>
                  <a:srgbClr val="525254"/>
                </a:solidFill>
                <a:latin typeface="Arial"/>
                <a:cs typeface="Arial"/>
              </a:rPr>
              <a:t>table-borderd</a:t>
            </a:r>
            <a:r>
              <a:rPr sz="1450" b="1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b="1" dirty="0">
                <a:solidFill>
                  <a:srgbClr val="525254"/>
                </a:solidFill>
                <a:latin typeface="Arial"/>
                <a:cs typeface="Arial"/>
              </a:rPr>
              <a:t>–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makes the outer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borders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for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table</a:t>
            </a:r>
            <a:endParaRPr sz="1450">
              <a:latin typeface="Arial"/>
              <a:cs typeface="Arial"/>
            </a:endParaRPr>
          </a:p>
          <a:p>
            <a:pPr marL="379730" lvl="1" indent="-184150">
              <a:lnSpc>
                <a:spcPct val="100000"/>
              </a:lnSpc>
              <a:spcBef>
                <a:spcPts val="890"/>
              </a:spcBef>
              <a:buFont typeface="Arial"/>
              <a:buChar char="•"/>
              <a:tabLst>
                <a:tab pos="379730" algn="l"/>
              </a:tabLst>
            </a:pPr>
            <a:r>
              <a:rPr sz="1450" b="1" dirty="0">
                <a:solidFill>
                  <a:srgbClr val="525254"/>
                </a:solidFill>
                <a:latin typeface="Arial"/>
                <a:cs typeface="Arial"/>
              </a:rPr>
              <a:t>table-sm</a:t>
            </a:r>
            <a:r>
              <a:rPr sz="1450" b="1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b="1" dirty="0">
                <a:solidFill>
                  <a:srgbClr val="525254"/>
                </a:solidFill>
                <a:latin typeface="Arial"/>
                <a:cs typeface="Arial"/>
              </a:rPr>
              <a:t>–</a:t>
            </a:r>
            <a:r>
              <a:rPr sz="1450" b="1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controls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spacing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between columns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(sm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–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small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spacing)</a:t>
            </a:r>
            <a:endParaRPr sz="145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525254"/>
              </a:buClr>
              <a:buFont typeface="Arial"/>
              <a:buChar char="•"/>
            </a:pPr>
            <a:endParaRPr sz="145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90"/>
              </a:spcBef>
              <a:buClr>
                <a:srgbClr val="525254"/>
              </a:buClr>
              <a:buFont typeface="Arial"/>
              <a:buChar char="•"/>
            </a:pPr>
            <a:endParaRPr sz="145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spcBef>
                <a:spcPts val="5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We</a:t>
            </a:r>
            <a:r>
              <a:rPr sz="145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also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added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b="1" dirty="0">
                <a:solidFill>
                  <a:srgbClr val="525254"/>
                </a:solidFill>
                <a:latin typeface="Arial"/>
                <a:cs typeface="Arial"/>
              </a:rPr>
              <a:t>thead-light</a:t>
            </a:r>
            <a:r>
              <a:rPr sz="1450" b="1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table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header,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which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adds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light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color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filling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table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header</a:t>
            </a:r>
            <a:endParaRPr sz="145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spcBef>
                <a:spcPts val="900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After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applying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bootstrap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classes,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customer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list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component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should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look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below</a:t>
            </a:r>
            <a:endParaRPr sz="145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5450" y="4467327"/>
            <a:ext cx="8504331" cy="216752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1302" y="171958"/>
            <a:ext cx="1626870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Code</a:t>
            </a:r>
            <a:r>
              <a:rPr spc="-35" dirty="0"/>
              <a:t> </a:t>
            </a:r>
            <a:r>
              <a:rPr spc="-10" dirty="0"/>
              <a:t>Snippet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009869"/>
            <a:ext cx="6400800" cy="542771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94791" y="6274104"/>
            <a:ext cx="141605" cy="1498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spc="-25" dirty="0">
                <a:solidFill>
                  <a:srgbClr val="525254"/>
                </a:solidFill>
                <a:latin typeface="Arial"/>
                <a:cs typeface="Arial"/>
              </a:rPr>
              <a:t>53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94791" y="2612262"/>
            <a:ext cx="6071235" cy="544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400" b="0" dirty="0">
                <a:latin typeface="Arial"/>
                <a:cs typeface="Arial"/>
              </a:rPr>
              <a:t>Intercomponent</a:t>
            </a:r>
            <a:r>
              <a:rPr sz="3400" b="0" spc="40" dirty="0">
                <a:latin typeface="Arial"/>
                <a:cs typeface="Arial"/>
              </a:rPr>
              <a:t> </a:t>
            </a:r>
            <a:r>
              <a:rPr sz="3400" b="0" spc="-10" dirty="0">
                <a:latin typeface="Arial"/>
                <a:cs typeface="Arial"/>
              </a:rPr>
              <a:t>communication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6367" y="355803"/>
            <a:ext cx="3799204" cy="324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Intercomponent</a:t>
            </a:r>
            <a:r>
              <a:rPr spc="-120" dirty="0"/>
              <a:t> </a:t>
            </a:r>
            <a:r>
              <a:rPr spc="-10" dirty="0"/>
              <a:t>communication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94791" y="1463395"/>
            <a:ext cx="8559165" cy="2700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6850" marR="240029" indent="-184785">
              <a:lnSpc>
                <a:spcPct val="151000"/>
              </a:lnSpc>
              <a:spcBef>
                <a:spcPts val="95"/>
              </a:spcBef>
              <a:buChar char="•"/>
              <a:tabLst>
                <a:tab pos="198120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first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module,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we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saw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how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develop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standalone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components.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We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looked</a:t>
            </a:r>
            <a:r>
              <a:rPr sz="145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at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props, state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and 	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event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handling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525254"/>
              </a:buClr>
              <a:buFont typeface="Arial"/>
              <a:buChar char="•"/>
            </a:pP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5"/>
              </a:spcBef>
              <a:buClr>
                <a:srgbClr val="525254"/>
              </a:buClr>
              <a:buFont typeface="Arial"/>
              <a:buChar char="•"/>
            </a:pPr>
            <a:endParaRPr sz="1450">
              <a:latin typeface="Arial"/>
              <a:cs typeface="Arial"/>
            </a:endParaRPr>
          </a:p>
          <a:p>
            <a:pPr marL="196850" indent="-184150">
              <a:lnSpc>
                <a:spcPct val="100000"/>
              </a:lnSpc>
              <a:buChar char="•"/>
              <a:tabLst>
                <a:tab pos="196850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But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real</a:t>
            </a:r>
            <a:r>
              <a:rPr sz="145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world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applications,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we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will have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more</a:t>
            </a:r>
            <a:r>
              <a:rPr sz="145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complex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component</a:t>
            </a:r>
            <a:r>
              <a:rPr sz="145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hierarchy,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where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components</a:t>
            </a:r>
            <a:endParaRPr sz="1450">
              <a:latin typeface="Arial"/>
              <a:cs typeface="Arial"/>
            </a:endParaRPr>
          </a:p>
          <a:p>
            <a:pPr marL="198120">
              <a:lnSpc>
                <a:spcPct val="100000"/>
              </a:lnSpc>
              <a:spcBef>
                <a:spcPts val="890"/>
              </a:spcBef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have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communicate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each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other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exhibit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their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behavior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60"/>
              </a:spcBef>
            </a:pPr>
            <a:endParaRPr sz="1450">
              <a:latin typeface="Arial"/>
              <a:cs typeface="Arial"/>
            </a:endParaRPr>
          </a:p>
          <a:p>
            <a:pPr marL="196850" marR="541655" indent="-184785">
              <a:lnSpc>
                <a:spcPct val="151700"/>
              </a:lnSpc>
              <a:buChar char="•"/>
              <a:tabLst>
                <a:tab pos="198120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ultimate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goal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component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oriented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ui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development</a:t>
            </a:r>
            <a:r>
              <a:rPr sz="145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approach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is to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define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exactly</a:t>
            </a:r>
            <a:r>
              <a:rPr sz="1450" spc="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what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the 	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component</a:t>
            </a:r>
            <a:r>
              <a:rPr sz="145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internally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made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up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and what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component</a:t>
            </a:r>
            <a:r>
              <a:rPr sz="145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expects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from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outside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world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4091" y="173862"/>
            <a:ext cx="3709670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Two</a:t>
            </a:r>
            <a:r>
              <a:rPr spc="-95" dirty="0"/>
              <a:t> </a:t>
            </a:r>
            <a:r>
              <a:rPr dirty="0"/>
              <a:t>level</a:t>
            </a:r>
            <a:r>
              <a:rPr spc="-35" dirty="0"/>
              <a:t> </a:t>
            </a:r>
            <a:r>
              <a:rPr dirty="0"/>
              <a:t>component</a:t>
            </a:r>
            <a:r>
              <a:rPr spc="-80" dirty="0"/>
              <a:t> </a:t>
            </a:r>
            <a:r>
              <a:rPr spc="-10" dirty="0"/>
              <a:t>hierarchy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58851" y="902944"/>
            <a:ext cx="8806815" cy="1028700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97485" indent="-184785">
              <a:lnSpc>
                <a:spcPct val="100000"/>
              </a:lnSpc>
              <a:spcBef>
                <a:spcPts val="985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below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picture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shows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2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level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component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hierarchy</a:t>
            </a:r>
            <a:endParaRPr sz="145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spcBef>
                <a:spcPts val="885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App is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 root component,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that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contains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 child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component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named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b="1" dirty="0">
                <a:solidFill>
                  <a:srgbClr val="525254"/>
                </a:solidFill>
                <a:latin typeface="Arial"/>
                <a:cs typeface="Arial"/>
              </a:rPr>
              <a:t>CustomerList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.</a:t>
            </a:r>
            <a:r>
              <a:rPr sz="145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b="1" spc="-10" dirty="0">
                <a:solidFill>
                  <a:srgbClr val="525254"/>
                </a:solidFill>
                <a:latin typeface="Arial"/>
                <a:cs typeface="Arial"/>
              </a:rPr>
              <a:t>CustomerList</a:t>
            </a:r>
            <a:endParaRPr sz="1450">
              <a:latin typeface="Arial"/>
              <a:cs typeface="Arial"/>
            </a:endParaRPr>
          </a:p>
          <a:p>
            <a:pPr marL="198120">
              <a:lnSpc>
                <a:spcPct val="100000"/>
              </a:lnSpc>
              <a:spcBef>
                <a:spcPts val="900"/>
              </a:spcBef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component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turn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contains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2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children.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i.e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b="1" dirty="0">
                <a:solidFill>
                  <a:srgbClr val="525254"/>
                </a:solidFill>
                <a:latin typeface="Arial"/>
                <a:cs typeface="Arial"/>
              </a:rPr>
              <a:t>CustomerForm</a:t>
            </a:r>
            <a:r>
              <a:rPr sz="1450" b="1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b="1" dirty="0">
                <a:solidFill>
                  <a:srgbClr val="525254"/>
                </a:solidFill>
                <a:latin typeface="Arial"/>
                <a:cs typeface="Arial"/>
              </a:rPr>
              <a:t>CustomerDetails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component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669538" y="2790189"/>
            <a:ext cx="1742439" cy="442595"/>
            <a:chOff x="3669538" y="2790189"/>
            <a:chExt cx="1742439" cy="442595"/>
          </a:xfrm>
        </p:grpSpPr>
        <p:sp>
          <p:nvSpPr>
            <p:cNvPr id="7" name="object 7"/>
            <p:cNvSpPr/>
            <p:nvPr/>
          </p:nvSpPr>
          <p:spPr>
            <a:xfrm>
              <a:off x="3675888" y="2796539"/>
              <a:ext cx="1729739" cy="429895"/>
            </a:xfrm>
            <a:custGeom>
              <a:avLst/>
              <a:gdLst/>
              <a:ahLst/>
              <a:cxnLst/>
              <a:rect l="l" t="t" r="r" b="b"/>
              <a:pathLst>
                <a:path w="1729739" h="429894">
                  <a:moveTo>
                    <a:pt x="1658112" y="0"/>
                  </a:moveTo>
                  <a:lnTo>
                    <a:pt x="71627" y="0"/>
                  </a:lnTo>
                  <a:lnTo>
                    <a:pt x="43773" y="5637"/>
                  </a:lnTo>
                  <a:lnTo>
                    <a:pt x="21002" y="21002"/>
                  </a:lnTo>
                  <a:lnTo>
                    <a:pt x="5637" y="43773"/>
                  </a:lnTo>
                  <a:lnTo>
                    <a:pt x="0" y="71627"/>
                  </a:lnTo>
                  <a:lnTo>
                    <a:pt x="0" y="358139"/>
                  </a:lnTo>
                  <a:lnTo>
                    <a:pt x="5637" y="385994"/>
                  </a:lnTo>
                  <a:lnTo>
                    <a:pt x="21002" y="408765"/>
                  </a:lnTo>
                  <a:lnTo>
                    <a:pt x="43773" y="424130"/>
                  </a:lnTo>
                  <a:lnTo>
                    <a:pt x="71627" y="429768"/>
                  </a:lnTo>
                  <a:lnTo>
                    <a:pt x="1658112" y="429768"/>
                  </a:lnTo>
                  <a:lnTo>
                    <a:pt x="1685966" y="424130"/>
                  </a:lnTo>
                  <a:lnTo>
                    <a:pt x="1708737" y="408765"/>
                  </a:lnTo>
                  <a:lnTo>
                    <a:pt x="1724102" y="385994"/>
                  </a:lnTo>
                  <a:lnTo>
                    <a:pt x="1729739" y="358139"/>
                  </a:lnTo>
                  <a:lnTo>
                    <a:pt x="1729739" y="71627"/>
                  </a:lnTo>
                  <a:lnTo>
                    <a:pt x="1724102" y="43773"/>
                  </a:lnTo>
                  <a:lnTo>
                    <a:pt x="1708737" y="21002"/>
                  </a:lnTo>
                  <a:lnTo>
                    <a:pt x="1685966" y="5637"/>
                  </a:lnTo>
                  <a:lnTo>
                    <a:pt x="1658112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75888" y="2796539"/>
              <a:ext cx="1729739" cy="429895"/>
            </a:xfrm>
            <a:custGeom>
              <a:avLst/>
              <a:gdLst/>
              <a:ahLst/>
              <a:cxnLst/>
              <a:rect l="l" t="t" r="r" b="b"/>
              <a:pathLst>
                <a:path w="1729739" h="429894">
                  <a:moveTo>
                    <a:pt x="0" y="71627"/>
                  </a:moveTo>
                  <a:lnTo>
                    <a:pt x="5637" y="43773"/>
                  </a:lnTo>
                  <a:lnTo>
                    <a:pt x="21002" y="21002"/>
                  </a:lnTo>
                  <a:lnTo>
                    <a:pt x="43773" y="5637"/>
                  </a:lnTo>
                  <a:lnTo>
                    <a:pt x="71627" y="0"/>
                  </a:lnTo>
                  <a:lnTo>
                    <a:pt x="1658112" y="0"/>
                  </a:lnTo>
                  <a:lnTo>
                    <a:pt x="1685966" y="5637"/>
                  </a:lnTo>
                  <a:lnTo>
                    <a:pt x="1708737" y="21002"/>
                  </a:lnTo>
                  <a:lnTo>
                    <a:pt x="1724102" y="43773"/>
                  </a:lnTo>
                  <a:lnTo>
                    <a:pt x="1729739" y="71627"/>
                  </a:lnTo>
                  <a:lnTo>
                    <a:pt x="1729739" y="358139"/>
                  </a:lnTo>
                  <a:lnTo>
                    <a:pt x="1724102" y="385994"/>
                  </a:lnTo>
                  <a:lnTo>
                    <a:pt x="1708737" y="408765"/>
                  </a:lnTo>
                  <a:lnTo>
                    <a:pt x="1685966" y="424130"/>
                  </a:lnTo>
                  <a:lnTo>
                    <a:pt x="1658112" y="429768"/>
                  </a:lnTo>
                  <a:lnTo>
                    <a:pt x="71627" y="429768"/>
                  </a:lnTo>
                  <a:lnTo>
                    <a:pt x="43773" y="424130"/>
                  </a:lnTo>
                  <a:lnTo>
                    <a:pt x="21002" y="408765"/>
                  </a:lnTo>
                  <a:lnTo>
                    <a:pt x="5637" y="385994"/>
                  </a:lnTo>
                  <a:lnTo>
                    <a:pt x="0" y="358139"/>
                  </a:lnTo>
                  <a:lnTo>
                    <a:pt x="0" y="71627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885438" y="2887218"/>
            <a:ext cx="131191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App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Component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329942" y="4088638"/>
            <a:ext cx="3050540" cy="2030730"/>
            <a:chOff x="2329942" y="4088638"/>
            <a:chExt cx="3050540" cy="2030730"/>
          </a:xfrm>
        </p:grpSpPr>
        <p:sp>
          <p:nvSpPr>
            <p:cNvPr id="11" name="object 11"/>
            <p:cNvSpPr/>
            <p:nvPr/>
          </p:nvSpPr>
          <p:spPr>
            <a:xfrm>
              <a:off x="3675888" y="4094988"/>
              <a:ext cx="1697989" cy="429895"/>
            </a:xfrm>
            <a:custGeom>
              <a:avLst/>
              <a:gdLst/>
              <a:ahLst/>
              <a:cxnLst/>
              <a:rect l="l" t="t" r="r" b="b"/>
              <a:pathLst>
                <a:path w="1697989" h="429895">
                  <a:moveTo>
                    <a:pt x="1626108" y="0"/>
                  </a:moveTo>
                  <a:lnTo>
                    <a:pt x="71627" y="0"/>
                  </a:lnTo>
                  <a:lnTo>
                    <a:pt x="43773" y="5637"/>
                  </a:lnTo>
                  <a:lnTo>
                    <a:pt x="21002" y="21002"/>
                  </a:lnTo>
                  <a:lnTo>
                    <a:pt x="5637" y="43773"/>
                  </a:lnTo>
                  <a:lnTo>
                    <a:pt x="0" y="71628"/>
                  </a:lnTo>
                  <a:lnTo>
                    <a:pt x="0" y="358139"/>
                  </a:lnTo>
                  <a:lnTo>
                    <a:pt x="5637" y="385994"/>
                  </a:lnTo>
                  <a:lnTo>
                    <a:pt x="21002" y="408765"/>
                  </a:lnTo>
                  <a:lnTo>
                    <a:pt x="43773" y="424130"/>
                  </a:lnTo>
                  <a:lnTo>
                    <a:pt x="71627" y="429768"/>
                  </a:lnTo>
                  <a:lnTo>
                    <a:pt x="1626108" y="429768"/>
                  </a:lnTo>
                  <a:lnTo>
                    <a:pt x="1653962" y="424130"/>
                  </a:lnTo>
                  <a:lnTo>
                    <a:pt x="1676733" y="408765"/>
                  </a:lnTo>
                  <a:lnTo>
                    <a:pt x="1692098" y="385994"/>
                  </a:lnTo>
                  <a:lnTo>
                    <a:pt x="1697736" y="358139"/>
                  </a:lnTo>
                  <a:lnTo>
                    <a:pt x="1697736" y="71628"/>
                  </a:lnTo>
                  <a:lnTo>
                    <a:pt x="1692098" y="43773"/>
                  </a:lnTo>
                  <a:lnTo>
                    <a:pt x="1676733" y="21002"/>
                  </a:lnTo>
                  <a:lnTo>
                    <a:pt x="1653962" y="5637"/>
                  </a:lnTo>
                  <a:lnTo>
                    <a:pt x="1626108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75888" y="4094988"/>
              <a:ext cx="1697989" cy="429895"/>
            </a:xfrm>
            <a:custGeom>
              <a:avLst/>
              <a:gdLst/>
              <a:ahLst/>
              <a:cxnLst/>
              <a:rect l="l" t="t" r="r" b="b"/>
              <a:pathLst>
                <a:path w="1697989" h="429895">
                  <a:moveTo>
                    <a:pt x="0" y="71628"/>
                  </a:moveTo>
                  <a:lnTo>
                    <a:pt x="5637" y="43773"/>
                  </a:lnTo>
                  <a:lnTo>
                    <a:pt x="21002" y="21002"/>
                  </a:lnTo>
                  <a:lnTo>
                    <a:pt x="43773" y="5637"/>
                  </a:lnTo>
                  <a:lnTo>
                    <a:pt x="71627" y="0"/>
                  </a:lnTo>
                  <a:lnTo>
                    <a:pt x="1626108" y="0"/>
                  </a:lnTo>
                  <a:lnTo>
                    <a:pt x="1653962" y="5637"/>
                  </a:lnTo>
                  <a:lnTo>
                    <a:pt x="1676733" y="21002"/>
                  </a:lnTo>
                  <a:lnTo>
                    <a:pt x="1692098" y="43773"/>
                  </a:lnTo>
                  <a:lnTo>
                    <a:pt x="1697736" y="71628"/>
                  </a:lnTo>
                  <a:lnTo>
                    <a:pt x="1697736" y="358139"/>
                  </a:lnTo>
                  <a:lnTo>
                    <a:pt x="1692098" y="385994"/>
                  </a:lnTo>
                  <a:lnTo>
                    <a:pt x="1676733" y="408765"/>
                  </a:lnTo>
                  <a:lnTo>
                    <a:pt x="1653962" y="424130"/>
                  </a:lnTo>
                  <a:lnTo>
                    <a:pt x="1626108" y="429768"/>
                  </a:lnTo>
                  <a:lnTo>
                    <a:pt x="71627" y="429768"/>
                  </a:lnTo>
                  <a:lnTo>
                    <a:pt x="43773" y="424130"/>
                  </a:lnTo>
                  <a:lnTo>
                    <a:pt x="21002" y="408765"/>
                  </a:lnTo>
                  <a:lnTo>
                    <a:pt x="5637" y="385994"/>
                  </a:lnTo>
                  <a:lnTo>
                    <a:pt x="0" y="358139"/>
                  </a:lnTo>
                  <a:lnTo>
                    <a:pt x="0" y="71628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36292" y="5682996"/>
              <a:ext cx="1550035" cy="429895"/>
            </a:xfrm>
            <a:custGeom>
              <a:avLst/>
              <a:gdLst/>
              <a:ahLst/>
              <a:cxnLst/>
              <a:rect l="l" t="t" r="r" b="b"/>
              <a:pathLst>
                <a:path w="1550035" h="429895">
                  <a:moveTo>
                    <a:pt x="1478280" y="0"/>
                  </a:moveTo>
                  <a:lnTo>
                    <a:pt x="71627" y="0"/>
                  </a:lnTo>
                  <a:lnTo>
                    <a:pt x="43773" y="5628"/>
                  </a:lnTo>
                  <a:lnTo>
                    <a:pt x="21002" y="20978"/>
                  </a:lnTo>
                  <a:lnTo>
                    <a:pt x="5637" y="43746"/>
                  </a:lnTo>
                  <a:lnTo>
                    <a:pt x="0" y="71627"/>
                  </a:lnTo>
                  <a:lnTo>
                    <a:pt x="0" y="358139"/>
                  </a:lnTo>
                  <a:lnTo>
                    <a:pt x="5637" y="386021"/>
                  </a:lnTo>
                  <a:lnTo>
                    <a:pt x="21002" y="408789"/>
                  </a:lnTo>
                  <a:lnTo>
                    <a:pt x="43773" y="424139"/>
                  </a:lnTo>
                  <a:lnTo>
                    <a:pt x="71627" y="429767"/>
                  </a:lnTo>
                  <a:lnTo>
                    <a:pt x="1478280" y="429767"/>
                  </a:lnTo>
                  <a:lnTo>
                    <a:pt x="1506134" y="424139"/>
                  </a:lnTo>
                  <a:lnTo>
                    <a:pt x="1528905" y="408789"/>
                  </a:lnTo>
                  <a:lnTo>
                    <a:pt x="1544270" y="386021"/>
                  </a:lnTo>
                  <a:lnTo>
                    <a:pt x="1549908" y="358139"/>
                  </a:lnTo>
                  <a:lnTo>
                    <a:pt x="1549908" y="71627"/>
                  </a:lnTo>
                  <a:lnTo>
                    <a:pt x="1544270" y="43746"/>
                  </a:lnTo>
                  <a:lnTo>
                    <a:pt x="1528905" y="20978"/>
                  </a:lnTo>
                  <a:lnTo>
                    <a:pt x="1506134" y="5628"/>
                  </a:lnTo>
                  <a:lnTo>
                    <a:pt x="1478280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36292" y="5682996"/>
              <a:ext cx="1550035" cy="429895"/>
            </a:xfrm>
            <a:custGeom>
              <a:avLst/>
              <a:gdLst/>
              <a:ahLst/>
              <a:cxnLst/>
              <a:rect l="l" t="t" r="r" b="b"/>
              <a:pathLst>
                <a:path w="1550035" h="429895">
                  <a:moveTo>
                    <a:pt x="0" y="71627"/>
                  </a:moveTo>
                  <a:lnTo>
                    <a:pt x="5637" y="43746"/>
                  </a:lnTo>
                  <a:lnTo>
                    <a:pt x="21002" y="20978"/>
                  </a:lnTo>
                  <a:lnTo>
                    <a:pt x="43773" y="5628"/>
                  </a:lnTo>
                  <a:lnTo>
                    <a:pt x="71627" y="0"/>
                  </a:lnTo>
                  <a:lnTo>
                    <a:pt x="1478280" y="0"/>
                  </a:lnTo>
                  <a:lnTo>
                    <a:pt x="1506134" y="5628"/>
                  </a:lnTo>
                  <a:lnTo>
                    <a:pt x="1528905" y="20978"/>
                  </a:lnTo>
                  <a:lnTo>
                    <a:pt x="1544270" y="43746"/>
                  </a:lnTo>
                  <a:lnTo>
                    <a:pt x="1549908" y="71627"/>
                  </a:lnTo>
                  <a:lnTo>
                    <a:pt x="1549908" y="358139"/>
                  </a:lnTo>
                  <a:lnTo>
                    <a:pt x="1544270" y="386021"/>
                  </a:lnTo>
                  <a:lnTo>
                    <a:pt x="1528905" y="408789"/>
                  </a:lnTo>
                  <a:lnTo>
                    <a:pt x="1506134" y="424139"/>
                  </a:lnTo>
                  <a:lnTo>
                    <a:pt x="1478280" y="429767"/>
                  </a:lnTo>
                  <a:lnTo>
                    <a:pt x="71627" y="429767"/>
                  </a:lnTo>
                  <a:lnTo>
                    <a:pt x="43773" y="424139"/>
                  </a:lnTo>
                  <a:lnTo>
                    <a:pt x="21002" y="408789"/>
                  </a:lnTo>
                  <a:lnTo>
                    <a:pt x="5637" y="386021"/>
                  </a:lnTo>
                  <a:lnTo>
                    <a:pt x="0" y="358139"/>
                  </a:lnTo>
                  <a:lnTo>
                    <a:pt x="0" y="71627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477516" y="5771794"/>
            <a:ext cx="1257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Customer</a:t>
            </a:r>
            <a:r>
              <a:rPr sz="1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Form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110483" y="3226307"/>
            <a:ext cx="3724910" cy="2893060"/>
            <a:chOff x="3110483" y="3226307"/>
            <a:chExt cx="3724910" cy="2893060"/>
          </a:xfrm>
        </p:grpSpPr>
        <p:sp>
          <p:nvSpPr>
            <p:cNvPr id="17" name="object 17"/>
            <p:cNvSpPr/>
            <p:nvPr/>
          </p:nvSpPr>
          <p:spPr>
            <a:xfrm>
              <a:off x="5196839" y="5682995"/>
              <a:ext cx="1632585" cy="429895"/>
            </a:xfrm>
            <a:custGeom>
              <a:avLst/>
              <a:gdLst/>
              <a:ahLst/>
              <a:cxnLst/>
              <a:rect l="l" t="t" r="r" b="b"/>
              <a:pathLst>
                <a:path w="1632584" h="429895">
                  <a:moveTo>
                    <a:pt x="1575815" y="0"/>
                  </a:moveTo>
                  <a:lnTo>
                    <a:pt x="56387" y="0"/>
                  </a:lnTo>
                  <a:lnTo>
                    <a:pt x="34450" y="4429"/>
                  </a:lnTo>
                  <a:lnTo>
                    <a:pt x="16525" y="16509"/>
                  </a:lnTo>
                  <a:lnTo>
                    <a:pt x="4435" y="34429"/>
                  </a:lnTo>
                  <a:lnTo>
                    <a:pt x="0" y="56375"/>
                  </a:lnTo>
                  <a:lnTo>
                    <a:pt x="0" y="373392"/>
                  </a:lnTo>
                  <a:lnTo>
                    <a:pt x="4435" y="395338"/>
                  </a:lnTo>
                  <a:lnTo>
                    <a:pt x="16525" y="413257"/>
                  </a:lnTo>
                  <a:lnTo>
                    <a:pt x="34450" y="425338"/>
                  </a:lnTo>
                  <a:lnTo>
                    <a:pt x="56387" y="429767"/>
                  </a:lnTo>
                  <a:lnTo>
                    <a:pt x="1575815" y="429767"/>
                  </a:lnTo>
                  <a:lnTo>
                    <a:pt x="1597753" y="425338"/>
                  </a:lnTo>
                  <a:lnTo>
                    <a:pt x="1615678" y="413257"/>
                  </a:lnTo>
                  <a:lnTo>
                    <a:pt x="1627768" y="395338"/>
                  </a:lnTo>
                  <a:lnTo>
                    <a:pt x="1632204" y="373392"/>
                  </a:lnTo>
                  <a:lnTo>
                    <a:pt x="1632204" y="56375"/>
                  </a:lnTo>
                  <a:lnTo>
                    <a:pt x="1627768" y="34429"/>
                  </a:lnTo>
                  <a:lnTo>
                    <a:pt x="1615678" y="16509"/>
                  </a:lnTo>
                  <a:lnTo>
                    <a:pt x="1597753" y="4429"/>
                  </a:lnTo>
                  <a:lnTo>
                    <a:pt x="1575815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96839" y="5682995"/>
              <a:ext cx="1632585" cy="429895"/>
            </a:xfrm>
            <a:custGeom>
              <a:avLst/>
              <a:gdLst/>
              <a:ahLst/>
              <a:cxnLst/>
              <a:rect l="l" t="t" r="r" b="b"/>
              <a:pathLst>
                <a:path w="1632584" h="429895">
                  <a:moveTo>
                    <a:pt x="0" y="56375"/>
                  </a:moveTo>
                  <a:lnTo>
                    <a:pt x="4435" y="34429"/>
                  </a:lnTo>
                  <a:lnTo>
                    <a:pt x="16525" y="16509"/>
                  </a:lnTo>
                  <a:lnTo>
                    <a:pt x="34450" y="4429"/>
                  </a:lnTo>
                  <a:lnTo>
                    <a:pt x="56387" y="0"/>
                  </a:lnTo>
                  <a:lnTo>
                    <a:pt x="1575815" y="0"/>
                  </a:lnTo>
                  <a:lnTo>
                    <a:pt x="1597753" y="4429"/>
                  </a:lnTo>
                  <a:lnTo>
                    <a:pt x="1615678" y="16509"/>
                  </a:lnTo>
                  <a:lnTo>
                    <a:pt x="1627768" y="34429"/>
                  </a:lnTo>
                  <a:lnTo>
                    <a:pt x="1632204" y="56375"/>
                  </a:lnTo>
                  <a:lnTo>
                    <a:pt x="1632204" y="373392"/>
                  </a:lnTo>
                  <a:lnTo>
                    <a:pt x="1627768" y="395338"/>
                  </a:lnTo>
                  <a:lnTo>
                    <a:pt x="1615678" y="413257"/>
                  </a:lnTo>
                  <a:lnTo>
                    <a:pt x="1597753" y="425338"/>
                  </a:lnTo>
                  <a:lnTo>
                    <a:pt x="1575815" y="429767"/>
                  </a:lnTo>
                  <a:lnTo>
                    <a:pt x="56387" y="429767"/>
                  </a:lnTo>
                  <a:lnTo>
                    <a:pt x="34450" y="425338"/>
                  </a:lnTo>
                  <a:lnTo>
                    <a:pt x="16525" y="413257"/>
                  </a:lnTo>
                  <a:lnTo>
                    <a:pt x="4435" y="395338"/>
                  </a:lnTo>
                  <a:lnTo>
                    <a:pt x="0" y="373392"/>
                  </a:lnTo>
                  <a:lnTo>
                    <a:pt x="0" y="56375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10484" y="3226307"/>
              <a:ext cx="2985135" cy="2456815"/>
            </a:xfrm>
            <a:custGeom>
              <a:avLst/>
              <a:gdLst/>
              <a:ahLst/>
              <a:cxnLst/>
              <a:rect l="l" t="t" r="r" b="b"/>
              <a:pathLst>
                <a:path w="2985135" h="2456815">
                  <a:moveTo>
                    <a:pt x="1452245" y="792480"/>
                  </a:moveTo>
                  <a:lnTo>
                    <a:pt x="1420495" y="792759"/>
                  </a:lnTo>
                  <a:lnTo>
                    <a:pt x="1413002" y="0"/>
                  </a:lnTo>
                  <a:lnTo>
                    <a:pt x="1400302" y="0"/>
                  </a:lnTo>
                  <a:lnTo>
                    <a:pt x="1407795" y="792480"/>
                  </a:lnTo>
                  <a:lnTo>
                    <a:pt x="1407795" y="792861"/>
                  </a:lnTo>
                  <a:lnTo>
                    <a:pt x="1376045" y="793115"/>
                  </a:lnTo>
                  <a:lnTo>
                    <a:pt x="1414780" y="868934"/>
                  </a:lnTo>
                  <a:lnTo>
                    <a:pt x="1445831" y="805561"/>
                  </a:lnTo>
                  <a:lnTo>
                    <a:pt x="1452054" y="792861"/>
                  </a:lnTo>
                  <a:lnTo>
                    <a:pt x="1452245" y="792480"/>
                  </a:lnTo>
                  <a:close/>
                </a:path>
                <a:path w="2985135" h="2456815">
                  <a:moveTo>
                    <a:pt x="2985135" y="2456523"/>
                  </a:moveTo>
                  <a:lnTo>
                    <a:pt x="2968510" y="2423960"/>
                  </a:lnTo>
                  <a:lnTo>
                    <a:pt x="2946400" y="2380640"/>
                  </a:lnTo>
                  <a:lnTo>
                    <a:pt x="2927540" y="2406218"/>
                  </a:lnTo>
                  <a:lnTo>
                    <a:pt x="1418082" y="1293368"/>
                  </a:lnTo>
                  <a:lnTo>
                    <a:pt x="1414145" y="1298613"/>
                  </a:lnTo>
                  <a:lnTo>
                    <a:pt x="1409954" y="1293495"/>
                  </a:lnTo>
                  <a:lnTo>
                    <a:pt x="54902" y="2403335"/>
                  </a:lnTo>
                  <a:lnTo>
                    <a:pt x="34798" y="2378773"/>
                  </a:lnTo>
                  <a:lnTo>
                    <a:pt x="0" y="2456523"/>
                  </a:lnTo>
                  <a:lnTo>
                    <a:pt x="83058" y="2437714"/>
                  </a:lnTo>
                  <a:lnTo>
                    <a:pt x="69532" y="2421204"/>
                  </a:lnTo>
                  <a:lnTo>
                    <a:pt x="62928" y="2413139"/>
                  </a:lnTo>
                  <a:lnTo>
                    <a:pt x="1414386" y="1306436"/>
                  </a:lnTo>
                  <a:lnTo>
                    <a:pt x="2920022" y="2416416"/>
                  </a:lnTo>
                  <a:lnTo>
                    <a:pt x="2901188" y="2441968"/>
                  </a:lnTo>
                  <a:lnTo>
                    <a:pt x="2985135" y="2456523"/>
                  </a:lnTo>
                  <a:close/>
                </a:path>
              </a:pathLst>
            </a:custGeom>
            <a:solidFill>
              <a:srgbClr val="5252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912491" y="5200903"/>
            <a:ext cx="1330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25254"/>
                </a:solidFill>
                <a:latin typeface="Arial"/>
                <a:cs typeface="Arial"/>
              </a:rPr>
              <a:t>prop:</a:t>
            </a:r>
            <a:r>
              <a:rPr sz="12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525254"/>
                </a:solidFill>
                <a:latin typeface="Arial"/>
                <a:cs typeface="Arial"/>
              </a:rPr>
              <a:t>addCustomer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101088" y="4273041"/>
            <a:ext cx="1576070" cy="1630680"/>
          </a:xfrm>
          <a:custGeom>
            <a:avLst/>
            <a:gdLst/>
            <a:ahLst/>
            <a:cxnLst/>
            <a:rect l="l" t="t" r="r" b="b"/>
            <a:pathLst>
              <a:path w="1576070" h="1630679">
                <a:moveTo>
                  <a:pt x="1499387" y="32029"/>
                </a:moveTo>
                <a:lnTo>
                  <a:pt x="1428369" y="35051"/>
                </a:lnTo>
                <a:lnTo>
                  <a:pt x="1355089" y="40639"/>
                </a:lnTo>
                <a:lnTo>
                  <a:pt x="1282319" y="48386"/>
                </a:lnTo>
                <a:lnTo>
                  <a:pt x="1210056" y="58038"/>
                </a:lnTo>
                <a:lnTo>
                  <a:pt x="1138428" y="69849"/>
                </a:lnTo>
                <a:lnTo>
                  <a:pt x="1067689" y="83438"/>
                </a:lnTo>
                <a:lnTo>
                  <a:pt x="998093" y="98805"/>
                </a:lnTo>
                <a:lnTo>
                  <a:pt x="929513" y="116077"/>
                </a:lnTo>
                <a:lnTo>
                  <a:pt x="862330" y="135000"/>
                </a:lnTo>
                <a:lnTo>
                  <a:pt x="796544" y="155320"/>
                </a:lnTo>
                <a:lnTo>
                  <a:pt x="732409" y="177291"/>
                </a:lnTo>
                <a:lnTo>
                  <a:pt x="669925" y="200786"/>
                </a:lnTo>
                <a:lnTo>
                  <a:pt x="609219" y="225678"/>
                </a:lnTo>
                <a:lnTo>
                  <a:pt x="550544" y="251840"/>
                </a:lnTo>
                <a:lnTo>
                  <a:pt x="494156" y="279145"/>
                </a:lnTo>
                <a:lnTo>
                  <a:pt x="439928" y="307720"/>
                </a:lnTo>
                <a:lnTo>
                  <a:pt x="388238" y="337565"/>
                </a:lnTo>
                <a:lnTo>
                  <a:pt x="339089" y="368172"/>
                </a:lnTo>
                <a:lnTo>
                  <a:pt x="292607" y="399922"/>
                </a:lnTo>
                <a:lnTo>
                  <a:pt x="249047" y="432434"/>
                </a:lnTo>
                <a:lnTo>
                  <a:pt x="208534" y="465835"/>
                </a:lnTo>
                <a:lnTo>
                  <a:pt x="170942" y="499998"/>
                </a:lnTo>
                <a:lnTo>
                  <a:pt x="136906" y="534796"/>
                </a:lnTo>
                <a:lnTo>
                  <a:pt x="106172" y="570356"/>
                </a:lnTo>
                <a:lnTo>
                  <a:pt x="78993" y="606297"/>
                </a:lnTo>
                <a:lnTo>
                  <a:pt x="55625" y="642873"/>
                </a:lnTo>
                <a:lnTo>
                  <a:pt x="36194" y="679830"/>
                </a:lnTo>
                <a:lnTo>
                  <a:pt x="20700" y="717168"/>
                </a:lnTo>
                <a:lnTo>
                  <a:pt x="9525" y="754760"/>
                </a:lnTo>
                <a:lnTo>
                  <a:pt x="2667" y="792606"/>
                </a:lnTo>
                <a:lnTo>
                  <a:pt x="0" y="830071"/>
                </a:lnTo>
                <a:lnTo>
                  <a:pt x="377" y="867282"/>
                </a:lnTo>
                <a:lnTo>
                  <a:pt x="1377" y="904169"/>
                </a:lnTo>
                <a:lnTo>
                  <a:pt x="2999" y="940875"/>
                </a:lnTo>
                <a:lnTo>
                  <a:pt x="3048" y="941958"/>
                </a:lnTo>
                <a:lnTo>
                  <a:pt x="5236" y="977210"/>
                </a:lnTo>
                <a:lnTo>
                  <a:pt x="5334" y="978788"/>
                </a:lnTo>
                <a:lnTo>
                  <a:pt x="8007" y="1013791"/>
                </a:lnTo>
                <a:lnTo>
                  <a:pt x="8128" y="1015364"/>
                </a:lnTo>
                <a:lnTo>
                  <a:pt x="11437" y="1050416"/>
                </a:lnTo>
                <a:lnTo>
                  <a:pt x="19938" y="1122679"/>
                </a:lnTo>
                <a:lnTo>
                  <a:pt x="30353" y="1191513"/>
                </a:lnTo>
                <a:lnTo>
                  <a:pt x="42544" y="1257299"/>
                </a:lnTo>
                <a:lnTo>
                  <a:pt x="56514" y="1319631"/>
                </a:lnTo>
                <a:lnTo>
                  <a:pt x="71881" y="1377899"/>
                </a:lnTo>
                <a:lnTo>
                  <a:pt x="88773" y="1431620"/>
                </a:lnTo>
                <a:lnTo>
                  <a:pt x="106680" y="1480159"/>
                </a:lnTo>
                <a:lnTo>
                  <a:pt x="125856" y="1522869"/>
                </a:lnTo>
                <a:lnTo>
                  <a:pt x="145923" y="1559420"/>
                </a:lnTo>
                <a:lnTo>
                  <a:pt x="177668" y="1601304"/>
                </a:lnTo>
                <a:lnTo>
                  <a:pt x="211328" y="1625574"/>
                </a:lnTo>
                <a:lnTo>
                  <a:pt x="234823" y="1630603"/>
                </a:lnTo>
                <a:lnTo>
                  <a:pt x="235485" y="1619580"/>
                </a:lnTo>
                <a:lnTo>
                  <a:pt x="235585" y="1617929"/>
                </a:lnTo>
                <a:lnTo>
                  <a:pt x="231642" y="1617713"/>
                </a:lnTo>
                <a:lnTo>
                  <a:pt x="230885" y="1617713"/>
                </a:lnTo>
                <a:lnTo>
                  <a:pt x="226963" y="1617078"/>
                </a:lnTo>
                <a:lnTo>
                  <a:pt x="226441" y="1617078"/>
                </a:lnTo>
                <a:lnTo>
                  <a:pt x="225769" y="1616905"/>
                </a:lnTo>
                <a:lnTo>
                  <a:pt x="225897" y="1616905"/>
                </a:lnTo>
                <a:lnTo>
                  <a:pt x="216965" y="1614068"/>
                </a:lnTo>
                <a:lnTo>
                  <a:pt x="216662" y="1614068"/>
                </a:lnTo>
                <a:lnTo>
                  <a:pt x="215645" y="1613649"/>
                </a:lnTo>
                <a:lnTo>
                  <a:pt x="215862" y="1613649"/>
                </a:lnTo>
                <a:lnTo>
                  <a:pt x="207041" y="1609026"/>
                </a:lnTo>
                <a:lnTo>
                  <a:pt x="206882" y="1609026"/>
                </a:lnTo>
                <a:lnTo>
                  <a:pt x="206120" y="1608543"/>
                </a:lnTo>
                <a:lnTo>
                  <a:pt x="196899" y="1601800"/>
                </a:lnTo>
                <a:lnTo>
                  <a:pt x="196636" y="1601634"/>
                </a:lnTo>
                <a:lnTo>
                  <a:pt x="166497" y="1567573"/>
                </a:lnTo>
                <a:lnTo>
                  <a:pt x="137516" y="1517838"/>
                </a:lnTo>
                <a:lnTo>
                  <a:pt x="118566" y="1475455"/>
                </a:lnTo>
                <a:lnTo>
                  <a:pt x="118422" y="1475309"/>
                </a:lnTo>
                <a:lnTo>
                  <a:pt x="109545" y="1452240"/>
                </a:lnTo>
                <a:lnTo>
                  <a:pt x="109536" y="1452069"/>
                </a:lnTo>
                <a:lnTo>
                  <a:pt x="100258" y="1425816"/>
                </a:lnTo>
                <a:lnTo>
                  <a:pt x="91700" y="1399579"/>
                </a:lnTo>
                <a:lnTo>
                  <a:pt x="84074" y="1374317"/>
                </a:lnTo>
                <a:lnTo>
                  <a:pt x="76248" y="1346132"/>
                </a:lnTo>
                <a:lnTo>
                  <a:pt x="76277" y="1345966"/>
                </a:lnTo>
                <a:lnTo>
                  <a:pt x="68834" y="1316583"/>
                </a:lnTo>
                <a:lnTo>
                  <a:pt x="54991" y="1254759"/>
                </a:lnTo>
                <a:lnTo>
                  <a:pt x="42799" y="1189354"/>
                </a:lnTo>
                <a:lnTo>
                  <a:pt x="32377" y="1119962"/>
                </a:lnTo>
                <a:lnTo>
                  <a:pt x="28066" y="1085851"/>
                </a:lnTo>
                <a:lnTo>
                  <a:pt x="27956" y="1084979"/>
                </a:lnTo>
                <a:lnTo>
                  <a:pt x="20809" y="1015364"/>
                </a:lnTo>
                <a:lnTo>
                  <a:pt x="17983" y="977210"/>
                </a:lnTo>
                <a:lnTo>
                  <a:pt x="15795" y="941958"/>
                </a:lnTo>
                <a:lnTo>
                  <a:pt x="15727" y="940875"/>
                </a:lnTo>
                <a:lnTo>
                  <a:pt x="14119" y="904874"/>
                </a:lnTo>
                <a:lnTo>
                  <a:pt x="13091" y="867663"/>
                </a:lnTo>
                <a:lnTo>
                  <a:pt x="12705" y="830706"/>
                </a:lnTo>
                <a:lnTo>
                  <a:pt x="15321" y="794511"/>
                </a:lnTo>
                <a:lnTo>
                  <a:pt x="15367" y="793876"/>
                </a:lnTo>
                <a:lnTo>
                  <a:pt x="21855" y="758062"/>
                </a:lnTo>
                <a:lnTo>
                  <a:pt x="21970" y="757427"/>
                </a:lnTo>
                <a:lnTo>
                  <a:pt x="22819" y="754760"/>
                </a:lnTo>
                <a:lnTo>
                  <a:pt x="32736" y="721180"/>
                </a:lnTo>
                <a:lnTo>
                  <a:pt x="47751" y="684910"/>
                </a:lnTo>
                <a:lnTo>
                  <a:pt x="50514" y="679830"/>
                </a:lnTo>
                <a:lnTo>
                  <a:pt x="66799" y="648974"/>
                </a:lnTo>
                <a:lnTo>
                  <a:pt x="70756" y="642873"/>
                </a:lnTo>
                <a:lnTo>
                  <a:pt x="89535" y="613409"/>
                </a:lnTo>
                <a:lnTo>
                  <a:pt x="115685" y="578792"/>
                </a:lnTo>
                <a:lnTo>
                  <a:pt x="115964" y="578468"/>
                </a:lnTo>
                <a:lnTo>
                  <a:pt x="116087" y="578306"/>
                </a:lnTo>
                <a:lnTo>
                  <a:pt x="116213" y="578141"/>
                </a:lnTo>
                <a:lnTo>
                  <a:pt x="146431" y="543178"/>
                </a:lnTo>
                <a:lnTo>
                  <a:pt x="179959" y="508888"/>
                </a:lnTo>
                <a:lnTo>
                  <a:pt x="216405" y="475699"/>
                </a:lnTo>
                <a:lnTo>
                  <a:pt x="256083" y="443029"/>
                </a:lnTo>
                <a:lnTo>
                  <a:pt x="300817" y="409675"/>
                </a:lnTo>
                <a:lnTo>
                  <a:pt x="345218" y="379425"/>
                </a:lnTo>
                <a:lnTo>
                  <a:pt x="393761" y="349037"/>
                </a:lnTo>
                <a:lnTo>
                  <a:pt x="446150" y="318896"/>
                </a:lnTo>
                <a:lnTo>
                  <a:pt x="499999" y="290448"/>
                </a:lnTo>
                <a:lnTo>
                  <a:pt x="556006" y="263270"/>
                </a:lnTo>
                <a:lnTo>
                  <a:pt x="614299" y="237362"/>
                </a:lnTo>
                <a:lnTo>
                  <a:pt x="674455" y="212667"/>
                </a:lnTo>
                <a:lnTo>
                  <a:pt x="736726" y="189229"/>
                </a:lnTo>
                <a:lnTo>
                  <a:pt x="800341" y="167477"/>
                </a:lnTo>
                <a:lnTo>
                  <a:pt x="865754" y="147150"/>
                </a:lnTo>
                <a:lnTo>
                  <a:pt x="932697" y="128345"/>
                </a:lnTo>
                <a:lnTo>
                  <a:pt x="1002116" y="111007"/>
                </a:lnTo>
                <a:lnTo>
                  <a:pt x="1070356" y="95884"/>
                </a:lnTo>
                <a:lnTo>
                  <a:pt x="1140596" y="82343"/>
                </a:lnTo>
                <a:lnTo>
                  <a:pt x="1140298" y="82343"/>
                </a:lnTo>
                <a:lnTo>
                  <a:pt x="1211961" y="70611"/>
                </a:lnTo>
                <a:lnTo>
                  <a:pt x="1283842" y="60959"/>
                </a:lnTo>
                <a:lnTo>
                  <a:pt x="1356108" y="53239"/>
                </a:lnTo>
                <a:lnTo>
                  <a:pt x="1355746" y="53239"/>
                </a:lnTo>
                <a:lnTo>
                  <a:pt x="1429003" y="47770"/>
                </a:lnTo>
                <a:lnTo>
                  <a:pt x="1428560" y="47770"/>
                </a:lnTo>
                <a:lnTo>
                  <a:pt x="1499599" y="44746"/>
                </a:lnTo>
                <a:lnTo>
                  <a:pt x="1499531" y="40639"/>
                </a:lnTo>
                <a:lnTo>
                  <a:pt x="1499438" y="35051"/>
                </a:lnTo>
                <a:lnTo>
                  <a:pt x="1499387" y="32029"/>
                </a:lnTo>
                <a:close/>
              </a:path>
              <a:path w="1576070" h="1630679">
                <a:moveTo>
                  <a:pt x="225897" y="1616905"/>
                </a:moveTo>
                <a:lnTo>
                  <a:pt x="225769" y="1616905"/>
                </a:lnTo>
                <a:lnTo>
                  <a:pt x="226441" y="1617078"/>
                </a:lnTo>
                <a:lnTo>
                  <a:pt x="225897" y="1616905"/>
                </a:lnTo>
                <a:close/>
              </a:path>
              <a:path w="1576070" h="1630679">
                <a:moveTo>
                  <a:pt x="225897" y="1616905"/>
                </a:moveTo>
                <a:lnTo>
                  <a:pt x="226441" y="1617078"/>
                </a:lnTo>
                <a:lnTo>
                  <a:pt x="226963" y="1617078"/>
                </a:lnTo>
                <a:lnTo>
                  <a:pt x="225897" y="1616905"/>
                </a:lnTo>
                <a:close/>
              </a:path>
              <a:path w="1576070" h="1630679">
                <a:moveTo>
                  <a:pt x="216195" y="1613823"/>
                </a:moveTo>
                <a:lnTo>
                  <a:pt x="216662" y="1614068"/>
                </a:lnTo>
                <a:lnTo>
                  <a:pt x="216965" y="1614068"/>
                </a:lnTo>
                <a:lnTo>
                  <a:pt x="216195" y="1613823"/>
                </a:lnTo>
                <a:close/>
              </a:path>
              <a:path w="1576070" h="1630679">
                <a:moveTo>
                  <a:pt x="215862" y="1613649"/>
                </a:moveTo>
                <a:lnTo>
                  <a:pt x="215645" y="1613649"/>
                </a:lnTo>
                <a:lnTo>
                  <a:pt x="216195" y="1613823"/>
                </a:lnTo>
                <a:lnTo>
                  <a:pt x="215862" y="1613649"/>
                </a:lnTo>
                <a:close/>
              </a:path>
              <a:path w="1576070" h="1630679">
                <a:moveTo>
                  <a:pt x="206466" y="1608724"/>
                </a:moveTo>
                <a:lnTo>
                  <a:pt x="206882" y="1609026"/>
                </a:lnTo>
                <a:lnTo>
                  <a:pt x="207041" y="1609026"/>
                </a:lnTo>
                <a:lnTo>
                  <a:pt x="206466" y="1608724"/>
                </a:lnTo>
                <a:close/>
              </a:path>
              <a:path w="1576070" h="1630679">
                <a:moveTo>
                  <a:pt x="674650" y="212667"/>
                </a:moveTo>
                <a:lnTo>
                  <a:pt x="674466" y="212667"/>
                </a:lnTo>
                <a:lnTo>
                  <a:pt x="672226" y="213582"/>
                </a:lnTo>
                <a:lnTo>
                  <a:pt x="674650" y="212667"/>
                </a:lnTo>
                <a:close/>
              </a:path>
              <a:path w="1576070" h="1630679">
                <a:moveTo>
                  <a:pt x="800469" y="167477"/>
                </a:moveTo>
                <a:lnTo>
                  <a:pt x="800341" y="167477"/>
                </a:lnTo>
                <a:lnTo>
                  <a:pt x="799039" y="167922"/>
                </a:lnTo>
                <a:lnTo>
                  <a:pt x="800469" y="167477"/>
                </a:lnTo>
                <a:close/>
              </a:path>
              <a:path w="1576070" h="1630679">
                <a:moveTo>
                  <a:pt x="866036" y="147150"/>
                </a:moveTo>
                <a:lnTo>
                  <a:pt x="865741" y="147150"/>
                </a:lnTo>
                <a:lnTo>
                  <a:pt x="862832" y="148056"/>
                </a:lnTo>
                <a:lnTo>
                  <a:pt x="866036" y="147150"/>
                </a:lnTo>
                <a:close/>
              </a:path>
              <a:path w="1576070" h="1630679">
                <a:moveTo>
                  <a:pt x="932892" y="128345"/>
                </a:moveTo>
                <a:lnTo>
                  <a:pt x="932673" y="128345"/>
                </a:lnTo>
                <a:lnTo>
                  <a:pt x="930869" y="128854"/>
                </a:lnTo>
                <a:lnTo>
                  <a:pt x="932892" y="128345"/>
                </a:lnTo>
                <a:close/>
              </a:path>
              <a:path w="1576070" h="1630679">
                <a:moveTo>
                  <a:pt x="1142270" y="82020"/>
                </a:moveTo>
                <a:lnTo>
                  <a:pt x="1140298" y="82343"/>
                </a:lnTo>
                <a:lnTo>
                  <a:pt x="1140596" y="82343"/>
                </a:lnTo>
                <a:lnTo>
                  <a:pt x="1142270" y="82020"/>
                </a:lnTo>
                <a:close/>
              </a:path>
              <a:path w="1576070" h="1630679">
                <a:moveTo>
                  <a:pt x="1564561" y="31495"/>
                </a:moveTo>
                <a:lnTo>
                  <a:pt x="1511935" y="31495"/>
                </a:lnTo>
                <a:lnTo>
                  <a:pt x="1512442" y="44195"/>
                </a:lnTo>
                <a:lnTo>
                  <a:pt x="1499599" y="44746"/>
                </a:lnTo>
                <a:lnTo>
                  <a:pt x="1500018" y="69849"/>
                </a:lnTo>
                <a:lnTo>
                  <a:pt x="1500124" y="76199"/>
                </a:lnTo>
                <a:lnTo>
                  <a:pt x="1575689" y="36829"/>
                </a:lnTo>
                <a:lnTo>
                  <a:pt x="1564561" y="31495"/>
                </a:lnTo>
                <a:close/>
              </a:path>
              <a:path w="1576070" h="1630679">
                <a:moveTo>
                  <a:pt x="1511935" y="31495"/>
                </a:moveTo>
                <a:lnTo>
                  <a:pt x="1499387" y="32029"/>
                </a:lnTo>
                <a:lnTo>
                  <a:pt x="1499438" y="35051"/>
                </a:lnTo>
                <a:lnTo>
                  <a:pt x="1499531" y="40639"/>
                </a:lnTo>
                <a:lnTo>
                  <a:pt x="1499599" y="44746"/>
                </a:lnTo>
                <a:lnTo>
                  <a:pt x="1512442" y="44195"/>
                </a:lnTo>
                <a:lnTo>
                  <a:pt x="1512148" y="36829"/>
                </a:lnTo>
                <a:lnTo>
                  <a:pt x="1512077" y="35051"/>
                </a:lnTo>
                <a:lnTo>
                  <a:pt x="1511956" y="32029"/>
                </a:lnTo>
                <a:lnTo>
                  <a:pt x="1511935" y="31495"/>
                </a:lnTo>
                <a:close/>
              </a:path>
              <a:path w="1576070" h="1630679">
                <a:moveTo>
                  <a:pt x="1498853" y="0"/>
                </a:moveTo>
                <a:lnTo>
                  <a:pt x="1499378" y="31495"/>
                </a:lnTo>
                <a:lnTo>
                  <a:pt x="1499387" y="32029"/>
                </a:lnTo>
                <a:lnTo>
                  <a:pt x="1511935" y="31495"/>
                </a:lnTo>
                <a:lnTo>
                  <a:pt x="1564561" y="31495"/>
                </a:lnTo>
                <a:lnTo>
                  <a:pt x="1498853" y="0"/>
                </a:lnTo>
                <a:close/>
              </a:path>
            </a:pathLst>
          </a:custGeom>
          <a:solidFill>
            <a:srgbClr val="5252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62736" y="4279772"/>
            <a:ext cx="1967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25254"/>
                </a:solidFill>
                <a:latin typeface="Arial"/>
                <a:cs typeface="Arial"/>
              </a:rPr>
              <a:t>Child</a:t>
            </a:r>
            <a:r>
              <a:rPr sz="12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25254"/>
                </a:solidFill>
                <a:latin typeface="Arial"/>
                <a:cs typeface="Arial"/>
              </a:rPr>
              <a:t>Calls</a:t>
            </a:r>
            <a:r>
              <a:rPr sz="12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25254"/>
                </a:solidFill>
                <a:latin typeface="Arial"/>
                <a:cs typeface="Arial"/>
              </a:rPr>
              <a:t>addCustomer()</a:t>
            </a:r>
            <a:r>
              <a:rPr sz="12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525254"/>
                </a:solidFill>
                <a:latin typeface="Arial"/>
                <a:cs typeface="Arial"/>
              </a:rPr>
              <a:t>in </a:t>
            </a:r>
            <a:r>
              <a:rPr sz="1200" dirty="0">
                <a:solidFill>
                  <a:srgbClr val="525254"/>
                </a:solidFill>
                <a:latin typeface="Arial"/>
                <a:cs typeface="Arial"/>
              </a:rPr>
              <a:t>parent</a:t>
            </a:r>
            <a:r>
              <a:rPr sz="12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25254"/>
                </a:solidFill>
                <a:latin typeface="Arial"/>
                <a:cs typeface="Arial"/>
              </a:rPr>
              <a:t>thru</a:t>
            </a:r>
            <a:r>
              <a:rPr sz="12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25254"/>
                </a:solidFill>
                <a:latin typeface="Arial"/>
                <a:cs typeface="Arial"/>
              </a:rPr>
              <a:t>event</a:t>
            </a:r>
            <a:r>
              <a:rPr sz="12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525254"/>
                </a:solidFill>
                <a:latin typeface="Arial"/>
                <a:cs typeface="Arial"/>
              </a:rPr>
              <a:t>handling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421503" y="2899983"/>
            <a:ext cx="3729354" cy="1389380"/>
            <a:chOff x="5421503" y="2899983"/>
            <a:chExt cx="3729354" cy="1389380"/>
          </a:xfrm>
        </p:grpSpPr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24678" y="2903158"/>
              <a:ext cx="3722660" cy="138283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5424678" y="2903158"/>
              <a:ext cx="3723004" cy="1383030"/>
            </a:xfrm>
            <a:custGeom>
              <a:avLst/>
              <a:gdLst/>
              <a:ahLst/>
              <a:cxnLst/>
              <a:rect l="l" t="t" r="r" b="b"/>
              <a:pathLst>
                <a:path w="3723004" h="1383029">
                  <a:moveTo>
                    <a:pt x="0" y="1382837"/>
                  </a:moveTo>
                  <a:lnTo>
                    <a:pt x="1122172" y="863407"/>
                  </a:lnTo>
                  <a:lnTo>
                    <a:pt x="1091143" y="834752"/>
                  </a:lnTo>
                  <a:lnTo>
                    <a:pt x="1063905" y="805752"/>
                  </a:lnTo>
                  <a:lnTo>
                    <a:pt x="1020632" y="746942"/>
                  </a:lnTo>
                  <a:lnTo>
                    <a:pt x="992016" y="687417"/>
                  </a:lnTo>
                  <a:lnTo>
                    <a:pt x="977717" y="627620"/>
                  </a:lnTo>
                  <a:lnTo>
                    <a:pt x="975831" y="597758"/>
                  </a:lnTo>
                  <a:lnTo>
                    <a:pt x="977398" y="567993"/>
                  </a:lnTo>
                  <a:lnTo>
                    <a:pt x="990721" y="508979"/>
                  </a:lnTo>
                  <a:lnTo>
                    <a:pt x="1017347" y="451020"/>
                  </a:lnTo>
                  <a:lnTo>
                    <a:pt x="1056940" y="394557"/>
                  </a:lnTo>
                  <a:lnTo>
                    <a:pt x="1109159" y="340034"/>
                  </a:lnTo>
                  <a:lnTo>
                    <a:pt x="1139899" y="313637"/>
                  </a:lnTo>
                  <a:lnTo>
                    <a:pt x="1173669" y="287891"/>
                  </a:lnTo>
                  <a:lnTo>
                    <a:pt x="1210427" y="262851"/>
                  </a:lnTo>
                  <a:lnTo>
                    <a:pt x="1250130" y="238573"/>
                  </a:lnTo>
                  <a:lnTo>
                    <a:pt x="1292737" y="215110"/>
                  </a:lnTo>
                  <a:lnTo>
                    <a:pt x="1338205" y="192519"/>
                  </a:lnTo>
                  <a:lnTo>
                    <a:pt x="1386491" y="170855"/>
                  </a:lnTo>
                  <a:lnTo>
                    <a:pt x="1437555" y="150174"/>
                  </a:lnTo>
                  <a:lnTo>
                    <a:pt x="1491352" y="130530"/>
                  </a:lnTo>
                  <a:lnTo>
                    <a:pt x="1547842" y="111978"/>
                  </a:lnTo>
                  <a:lnTo>
                    <a:pt x="1606982" y="94575"/>
                  </a:lnTo>
                  <a:lnTo>
                    <a:pt x="1668729" y="78375"/>
                  </a:lnTo>
                  <a:lnTo>
                    <a:pt x="1733042" y="63434"/>
                  </a:lnTo>
                  <a:lnTo>
                    <a:pt x="1785451" y="52596"/>
                  </a:lnTo>
                  <a:lnTo>
                    <a:pt x="1838379" y="42800"/>
                  </a:lnTo>
                  <a:lnTo>
                    <a:pt x="1891761" y="34037"/>
                  </a:lnTo>
                  <a:lnTo>
                    <a:pt x="1945534" y="26297"/>
                  </a:lnTo>
                  <a:lnTo>
                    <a:pt x="1999634" y="19572"/>
                  </a:lnTo>
                  <a:lnTo>
                    <a:pt x="2053996" y="13851"/>
                  </a:lnTo>
                  <a:lnTo>
                    <a:pt x="2108557" y="9126"/>
                  </a:lnTo>
                  <a:lnTo>
                    <a:pt x="2163253" y="5388"/>
                  </a:lnTo>
                  <a:lnTo>
                    <a:pt x="2218019" y="2627"/>
                  </a:lnTo>
                  <a:lnTo>
                    <a:pt x="2272792" y="834"/>
                  </a:lnTo>
                  <a:lnTo>
                    <a:pt x="2327507" y="0"/>
                  </a:lnTo>
                  <a:lnTo>
                    <a:pt x="2382100" y="115"/>
                  </a:lnTo>
                  <a:lnTo>
                    <a:pt x="2436509" y="1171"/>
                  </a:lnTo>
                  <a:lnTo>
                    <a:pt x="2490667" y="3158"/>
                  </a:lnTo>
                  <a:lnTo>
                    <a:pt x="2544513" y="6067"/>
                  </a:lnTo>
                  <a:lnTo>
                    <a:pt x="2597980" y="9888"/>
                  </a:lnTo>
                  <a:lnTo>
                    <a:pt x="2651006" y="14613"/>
                  </a:lnTo>
                  <a:lnTo>
                    <a:pt x="2703527" y="20233"/>
                  </a:lnTo>
                  <a:lnTo>
                    <a:pt x="2755478" y="26737"/>
                  </a:lnTo>
                  <a:lnTo>
                    <a:pt x="2806796" y="34117"/>
                  </a:lnTo>
                  <a:lnTo>
                    <a:pt x="2857416" y="42364"/>
                  </a:lnTo>
                  <a:lnTo>
                    <a:pt x="2907274" y="51469"/>
                  </a:lnTo>
                  <a:lnTo>
                    <a:pt x="2956307" y="61421"/>
                  </a:lnTo>
                  <a:lnTo>
                    <a:pt x="3004450" y="72212"/>
                  </a:lnTo>
                  <a:lnTo>
                    <a:pt x="3051640" y="83833"/>
                  </a:lnTo>
                  <a:lnTo>
                    <a:pt x="3097812" y="96275"/>
                  </a:lnTo>
                  <a:lnTo>
                    <a:pt x="3142902" y="109528"/>
                  </a:lnTo>
                  <a:lnTo>
                    <a:pt x="3186847" y="123583"/>
                  </a:lnTo>
                  <a:lnTo>
                    <a:pt x="3229582" y="138430"/>
                  </a:lnTo>
                  <a:lnTo>
                    <a:pt x="3271043" y="154061"/>
                  </a:lnTo>
                  <a:lnTo>
                    <a:pt x="3311167" y="170467"/>
                  </a:lnTo>
                  <a:lnTo>
                    <a:pt x="3349889" y="187638"/>
                  </a:lnTo>
                  <a:lnTo>
                    <a:pt x="3387145" y="205565"/>
                  </a:lnTo>
                  <a:lnTo>
                    <a:pt x="3422872" y="224238"/>
                  </a:lnTo>
                  <a:lnTo>
                    <a:pt x="3457005" y="243649"/>
                  </a:lnTo>
                  <a:lnTo>
                    <a:pt x="3489480" y="263788"/>
                  </a:lnTo>
                  <a:lnTo>
                    <a:pt x="3549202" y="306214"/>
                  </a:lnTo>
                  <a:lnTo>
                    <a:pt x="3607348" y="357138"/>
                  </a:lnTo>
                  <a:lnTo>
                    <a:pt x="3634586" y="386137"/>
                  </a:lnTo>
                  <a:lnTo>
                    <a:pt x="3677859" y="444948"/>
                  </a:lnTo>
                  <a:lnTo>
                    <a:pt x="3706475" y="504472"/>
                  </a:lnTo>
                  <a:lnTo>
                    <a:pt x="3720774" y="564269"/>
                  </a:lnTo>
                  <a:lnTo>
                    <a:pt x="3722660" y="594131"/>
                  </a:lnTo>
                  <a:lnTo>
                    <a:pt x="3721093" y="623896"/>
                  </a:lnTo>
                  <a:lnTo>
                    <a:pt x="3707770" y="682910"/>
                  </a:lnTo>
                  <a:lnTo>
                    <a:pt x="3681144" y="740869"/>
                  </a:lnTo>
                  <a:lnTo>
                    <a:pt x="3641551" y="797332"/>
                  </a:lnTo>
                  <a:lnTo>
                    <a:pt x="3589332" y="851855"/>
                  </a:lnTo>
                  <a:lnTo>
                    <a:pt x="3558592" y="878252"/>
                  </a:lnTo>
                  <a:lnTo>
                    <a:pt x="3524822" y="903998"/>
                  </a:lnTo>
                  <a:lnTo>
                    <a:pt x="3488064" y="929038"/>
                  </a:lnTo>
                  <a:lnTo>
                    <a:pt x="3448361" y="953317"/>
                  </a:lnTo>
                  <a:lnTo>
                    <a:pt x="3405754" y="976779"/>
                  </a:lnTo>
                  <a:lnTo>
                    <a:pt x="3360286" y="999370"/>
                  </a:lnTo>
                  <a:lnTo>
                    <a:pt x="3312000" y="1021034"/>
                  </a:lnTo>
                  <a:lnTo>
                    <a:pt x="3260936" y="1041716"/>
                  </a:lnTo>
                  <a:lnTo>
                    <a:pt x="3207139" y="1061360"/>
                  </a:lnTo>
                  <a:lnTo>
                    <a:pt x="3150649" y="1079911"/>
                  </a:lnTo>
                  <a:lnTo>
                    <a:pt x="3091509" y="1097314"/>
                  </a:lnTo>
                  <a:lnTo>
                    <a:pt x="3029762" y="1113514"/>
                  </a:lnTo>
                  <a:lnTo>
                    <a:pt x="2965450" y="1128456"/>
                  </a:lnTo>
                  <a:lnTo>
                    <a:pt x="2916728" y="1138556"/>
                  </a:lnTo>
                  <a:lnTo>
                    <a:pt x="2867425" y="1147769"/>
                  </a:lnTo>
                  <a:lnTo>
                    <a:pt x="2817597" y="1156098"/>
                  </a:lnTo>
                  <a:lnTo>
                    <a:pt x="2767302" y="1163546"/>
                  </a:lnTo>
                  <a:lnTo>
                    <a:pt x="2716598" y="1170117"/>
                  </a:lnTo>
                  <a:lnTo>
                    <a:pt x="2665541" y="1175813"/>
                  </a:lnTo>
                  <a:lnTo>
                    <a:pt x="2614189" y="1180638"/>
                  </a:lnTo>
                  <a:lnTo>
                    <a:pt x="2562599" y="1184595"/>
                  </a:lnTo>
                  <a:lnTo>
                    <a:pt x="2510829" y="1187687"/>
                  </a:lnTo>
                  <a:lnTo>
                    <a:pt x="2458937" y="1189917"/>
                  </a:lnTo>
                  <a:lnTo>
                    <a:pt x="2406978" y="1191289"/>
                  </a:lnTo>
                  <a:lnTo>
                    <a:pt x="2355011" y="1191805"/>
                  </a:lnTo>
                  <a:lnTo>
                    <a:pt x="2303094" y="1191469"/>
                  </a:lnTo>
                  <a:lnTo>
                    <a:pt x="2251282" y="1190285"/>
                  </a:lnTo>
                  <a:lnTo>
                    <a:pt x="2199635" y="1188255"/>
                  </a:lnTo>
                  <a:lnTo>
                    <a:pt x="2148208" y="1185382"/>
                  </a:lnTo>
                  <a:lnTo>
                    <a:pt x="2097060" y="1181670"/>
                  </a:lnTo>
                  <a:lnTo>
                    <a:pt x="2046248" y="1177122"/>
                  </a:lnTo>
                  <a:lnTo>
                    <a:pt x="1995829" y="1171741"/>
                  </a:lnTo>
                  <a:lnTo>
                    <a:pt x="1945860" y="1165530"/>
                  </a:lnTo>
                  <a:lnTo>
                    <a:pt x="1896400" y="1158493"/>
                  </a:lnTo>
                  <a:lnTo>
                    <a:pt x="1847504" y="1150632"/>
                  </a:lnTo>
                  <a:lnTo>
                    <a:pt x="1799231" y="1141951"/>
                  </a:lnTo>
                  <a:lnTo>
                    <a:pt x="1751638" y="1132454"/>
                  </a:lnTo>
                  <a:lnTo>
                    <a:pt x="1704782" y="1122142"/>
                  </a:lnTo>
                  <a:lnTo>
                    <a:pt x="1658720" y="1111021"/>
                  </a:lnTo>
                  <a:lnTo>
                    <a:pt x="1613511" y="1099092"/>
                  </a:lnTo>
                  <a:lnTo>
                    <a:pt x="1569210" y="1086358"/>
                  </a:lnTo>
                  <a:lnTo>
                    <a:pt x="1525877" y="1072824"/>
                  </a:lnTo>
                  <a:lnTo>
                    <a:pt x="1483567" y="1058492"/>
                  </a:lnTo>
                  <a:lnTo>
                    <a:pt x="1442339" y="1043366"/>
                  </a:lnTo>
                  <a:lnTo>
                    <a:pt x="0" y="1382837"/>
                  </a:lnTo>
                  <a:close/>
                </a:path>
              </a:pathLst>
            </a:custGeom>
            <a:ln w="6350">
              <a:solidFill>
                <a:srgbClr val="008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933692" y="3208782"/>
            <a:ext cx="1682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25254"/>
                </a:solidFill>
                <a:latin typeface="Arial"/>
                <a:cs typeface="Arial"/>
              </a:rPr>
              <a:t>Uses</a:t>
            </a:r>
            <a:r>
              <a:rPr sz="1200" spc="-10" dirty="0">
                <a:solidFill>
                  <a:srgbClr val="525254"/>
                </a:solidFill>
                <a:latin typeface="Arial"/>
                <a:cs typeface="Arial"/>
              </a:rPr>
              <a:t> customers.json </a:t>
            </a:r>
            <a:r>
              <a:rPr sz="1200" dirty="0">
                <a:solidFill>
                  <a:srgbClr val="525254"/>
                </a:solidFill>
                <a:latin typeface="Arial"/>
                <a:cs typeface="Arial"/>
              </a:rPr>
              <a:t>Contains</a:t>
            </a:r>
            <a:r>
              <a:rPr sz="12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525254"/>
                </a:solidFill>
                <a:latin typeface="Arial"/>
                <a:cs typeface="Arial"/>
              </a:rPr>
              <a:t>addCustomer() </a:t>
            </a:r>
            <a:r>
              <a:rPr sz="1200" dirty="0">
                <a:solidFill>
                  <a:srgbClr val="525254"/>
                </a:solidFill>
                <a:latin typeface="Arial"/>
                <a:cs typeface="Arial"/>
              </a:rPr>
              <a:t>method</a:t>
            </a:r>
            <a:r>
              <a:rPr sz="12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525254"/>
                </a:solidFill>
                <a:latin typeface="Arial"/>
                <a:cs typeface="Arial"/>
              </a:rPr>
              <a:t>implementation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660394" y="4088638"/>
            <a:ext cx="1709420" cy="442595"/>
            <a:chOff x="3660394" y="4088638"/>
            <a:chExt cx="1709420" cy="442595"/>
          </a:xfrm>
        </p:grpSpPr>
        <p:sp>
          <p:nvSpPr>
            <p:cNvPr id="28" name="object 28"/>
            <p:cNvSpPr/>
            <p:nvPr/>
          </p:nvSpPr>
          <p:spPr>
            <a:xfrm>
              <a:off x="3666744" y="4094988"/>
              <a:ext cx="1696720" cy="429895"/>
            </a:xfrm>
            <a:custGeom>
              <a:avLst/>
              <a:gdLst/>
              <a:ahLst/>
              <a:cxnLst/>
              <a:rect l="l" t="t" r="r" b="b"/>
              <a:pathLst>
                <a:path w="1696720" h="429895">
                  <a:moveTo>
                    <a:pt x="1624583" y="0"/>
                  </a:moveTo>
                  <a:lnTo>
                    <a:pt x="71627" y="0"/>
                  </a:lnTo>
                  <a:lnTo>
                    <a:pt x="43773" y="5637"/>
                  </a:lnTo>
                  <a:lnTo>
                    <a:pt x="21002" y="21002"/>
                  </a:lnTo>
                  <a:lnTo>
                    <a:pt x="5637" y="43773"/>
                  </a:lnTo>
                  <a:lnTo>
                    <a:pt x="0" y="71628"/>
                  </a:lnTo>
                  <a:lnTo>
                    <a:pt x="0" y="358139"/>
                  </a:lnTo>
                  <a:lnTo>
                    <a:pt x="5637" y="385994"/>
                  </a:lnTo>
                  <a:lnTo>
                    <a:pt x="21002" y="408765"/>
                  </a:lnTo>
                  <a:lnTo>
                    <a:pt x="43773" y="424130"/>
                  </a:lnTo>
                  <a:lnTo>
                    <a:pt x="71627" y="429768"/>
                  </a:lnTo>
                  <a:lnTo>
                    <a:pt x="1624583" y="429768"/>
                  </a:lnTo>
                  <a:lnTo>
                    <a:pt x="1652438" y="424130"/>
                  </a:lnTo>
                  <a:lnTo>
                    <a:pt x="1675209" y="408765"/>
                  </a:lnTo>
                  <a:lnTo>
                    <a:pt x="1690574" y="385994"/>
                  </a:lnTo>
                  <a:lnTo>
                    <a:pt x="1696211" y="358139"/>
                  </a:lnTo>
                  <a:lnTo>
                    <a:pt x="1696211" y="71628"/>
                  </a:lnTo>
                  <a:lnTo>
                    <a:pt x="1690574" y="43773"/>
                  </a:lnTo>
                  <a:lnTo>
                    <a:pt x="1675209" y="21002"/>
                  </a:lnTo>
                  <a:lnTo>
                    <a:pt x="1652438" y="5637"/>
                  </a:lnTo>
                  <a:lnTo>
                    <a:pt x="1624583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666744" y="4094988"/>
              <a:ext cx="1696720" cy="429895"/>
            </a:xfrm>
            <a:custGeom>
              <a:avLst/>
              <a:gdLst/>
              <a:ahLst/>
              <a:cxnLst/>
              <a:rect l="l" t="t" r="r" b="b"/>
              <a:pathLst>
                <a:path w="1696720" h="429895">
                  <a:moveTo>
                    <a:pt x="0" y="71628"/>
                  </a:moveTo>
                  <a:lnTo>
                    <a:pt x="5637" y="43773"/>
                  </a:lnTo>
                  <a:lnTo>
                    <a:pt x="21002" y="21002"/>
                  </a:lnTo>
                  <a:lnTo>
                    <a:pt x="43773" y="5637"/>
                  </a:lnTo>
                  <a:lnTo>
                    <a:pt x="71627" y="0"/>
                  </a:lnTo>
                  <a:lnTo>
                    <a:pt x="1624583" y="0"/>
                  </a:lnTo>
                  <a:lnTo>
                    <a:pt x="1652438" y="5637"/>
                  </a:lnTo>
                  <a:lnTo>
                    <a:pt x="1675209" y="21002"/>
                  </a:lnTo>
                  <a:lnTo>
                    <a:pt x="1690574" y="43773"/>
                  </a:lnTo>
                  <a:lnTo>
                    <a:pt x="1696211" y="71628"/>
                  </a:lnTo>
                  <a:lnTo>
                    <a:pt x="1696211" y="358139"/>
                  </a:lnTo>
                  <a:lnTo>
                    <a:pt x="1690574" y="385994"/>
                  </a:lnTo>
                  <a:lnTo>
                    <a:pt x="1675209" y="408765"/>
                  </a:lnTo>
                  <a:lnTo>
                    <a:pt x="1652438" y="424130"/>
                  </a:lnTo>
                  <a:lnTo>
                    <a:pt x="1624583" y="429768"/>
                  </a:lnTo>
                  <a:lnTo>
                    <a:pt x="71627" y="429768"/>
                  </a:lnTo>
                  <a:lnTo>
                    <a:pt x="43773" y="424130"/>
                  </a:lnTo>
                  <a:lnTo>
                    <a:pt x="21002" y="408765"/>
                  </a:lnTo>
                  <a:lnTo>
                    <a:pt x="5637" y="385994"/>
                  </a:lnTo>
                  <a:lnTo>
                    <a:pt x="0" y="358139"/>
                  </a:lnTo>
                  <a:lnTo>
                    <a:pt x="0" y="71628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910076" y="4185665"/>
            <a:ext cx="12103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65" dirty="0">
                <a:solidFill>
                  <a:srgbClr val="FFFFFF"/>
                </a:solidFill>
                <a:latin typeface="Arial"/>
                <a:cs typeface="Arial"/>
              </a:rPr>
              <a:t>Customers</a:t>
            </a:r>
            <a:r>
              <a:rPr sz="14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0" dirty="0">
                <a:solidFill>
                  <a:srgbClr val="FFFFFF"/>
                </a:solidFill>
                <a:latin typeface="Arial"/>
                <a:cs typeface="Arial"/>
              </a:rPr>
              <a:t>List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179821" y="5676646"/>
            <a:ext cx="1645285" cy="442595"/>
            <a:chOff x="5179821" y="5676646"/>
            <a:chExt cx="1645285" cy="442595"/>
          </a:xfrm>
        </p:grpSpPr>
        <p:sp>
          <p:nvSpPr>
            <p:cNvPr id="32" name="object 32"/>
            <p:cNvSpPr/>
            <p:nvPr/>
          </p:nvSpPr>
          <p:spPr>
            <a:xfrm>
              <a:off x="5186171" y="5682996"/>
              <a:ext cx="1632585" cy="429895"/>
            </a:xfrm>
            <a:custGeom>
              <a:avLst/>
              <a:gdLst/>
              <a:ahLst/>
              <a:cxnLst/>
              <a:rect l="l" t="t" r="r" b="b"/>
              <a:pathLst>
                <a:path w="1632584" h="429895">
                  <a:moveTo>
                    <a:pt x="1575816" y="0"/>
                  </a:moveTo>
                  <a:lnTo>
                    <a:pt x="56387" y="0"/>
                  </a:lnTo>
                  <a:lnTo>
                    <a:pt x="34450" y="4429"/>
                  </a:lnTo>
                  <a:lnTo>
                    <a:pt x="16525" y="16509"/>
                  </a:lnTo>
                  <a:lnTo>
                    <a:pt x="4435" y="34429"/>
                  </a:lnTo>
                  <a:lnTo>
                    <a:pt x="0" y="56375"/>
                  </a:lnTo>
                  <a:lnTo>
                    <a:pt x="0" y="373392"/>
                  </a:lnTo>
                  <a:lnTo>
                    <a:pt x="4435" y="395338"/>
                  </a:lnTo>
                  <a:lnTo>
                    <a:pt x="16525" y="413257"/>
                  </a:lnTo>
                  <a:lnTo>
                    <a:pt x="34450" y="425338"/>
                  </a:lnTo>
                  <a:lnTo>
                    <a:pt x="56387" y="429767"/>
                  </a:lnTo>
                  <a:lnTo>
                    <a:pt x="1575816" y="429767"/>
                  </a:lnTo>
                  <a:lnTo>
                    <a:pt x="1597753" y="425338"/>
                  </a:lnTo>
                  <a:lnTo>
                    <a:pt x="1615678" y="413257"/>
                  </a:lnTo>
                  <a:lnTo>
                    <a:pt x="1627768" y="395338"/>
                  </a:lnTo>
                  <a:lnTo>
                    <a:pt x="1632203" y="373392"/>
                  </a:lnTo>
                  <a:lnTo>
                    <a:pt x="1632203" y="56375"/>
                  </a:lnTo>
                  <a:lnTo>
                    <a:pt x="1627768" y="34429"/>
                  </a:lnTo>
                  <a:lnTo>
                    <a:pt x="1615678" y="16509"/>
                  </a:lnTo>
                  <a:lnTo>
                    <a:pt x="1597753" y="4429"/>
                  </a:lnTo>
                  <a:lnTo>
                    <a:pt x="1575816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186171" y="5682996"/>
              <a:ext cx="1632585" cy="429895"/>
            </a:xfrm>
            <a:custGeom>
              <a:avLst/>
              <a:gdLst/>
              <a:ahLst/>
              <a:cxnLst/>
              <a:rect l="l" t="t" r="r" b="b"/>
              <a:pathLst>
                <a:path w="1632584" h="429895">
                  <a:moveTo>
                    <a:pt x="0" y="56375"/>
                  </a:moveTo>
                  <a:lnTo>
                    <a:pt x="4435" y="34429"/>
                  </a:lnTo>
                  <a:lnTo>
                    <a:pt x="16525" y="16509"/>
                  </a:lnTo>
                  <a:lnTo>
                    <a:pt x="34450" y="4429"/>
                  </a:lnTo>
                  <a:lnTo>
                    <a:pt x="56387" y="0"/>
                  </a:lnTo>
                  <a:lnTo>
                    <a:pt x="1575816" y="0"/>
                  </a:lnTo>
                  <a:lnTo>
                    <a:pt x="1597753" y="4429"/>
                  </a:lnTo>
                  <a:lnTo>
                    <a:pt x="1615678" y="16509"/>
                  </a:lnTo>
                  <a:lnTo>
                    <a:pt x="1627768" y="34429"/>
                  </a:lnTo>
                  <a:lnTo>
                    <a:pt x="1632203" y="56375"/>
                  </a:lnTo>
                  <a:lnTo>
                    <a:pt x="1632203" y="373392"/>
                  </a:lnTo>
                  <a:lnTo>
                    <a:pt x="1627768" y="395338"/>
                  </a:lnTo>
                  <a:lnTo>
                    <a:pt x="1615678" y="413257"/>
                  </a:lnTo>
                  <a:lnTo>
                    <a:pt x="1597753" y="425338"/>
                  </a:lnTo>
                  <a:lnTo>
                    <a:pt x="1575816" y="429767"/>
                  </a:lnTo>
                  <a:lnTo>
                    <a:pt x="56387" y="429767"/>
                  </a:lnTo>
                  <a:lnTo>
                    <a:pt x="34450" y="425338"/>
                  </a:lnTo>
                  <a:lnTo>
                    <a:pt x="16525" y="413257"/>
                  </a:lnTo>
                  <a:lnTo>
                    <a:pt x="4435" y="395338"/>
                  </a:lnTo>
                  <a:lnTo>
                    <a:pt x="0" y="373392"/>
                  </a:lnTo>
                  <a:lnTo>
                    <a:pt x="0" y="56375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5194739" y="5773318"/>
            <a:ext cx="16090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100"/>
              </a:spcBef>
            </a:pPr>
            <a:r>
              <a:rPr sz="1400" b="1" spc="-65" dirty="0">
                <a:solidFill>
                  <a:srgbClr val="FFFFFF"/>
                </a:solidFill>
                <a:latin typeface="Arial"/>
                <a:cs typeface="Arial"/>
              </a:rPr>
              <a:t>Customer</a:t>
            </a: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Details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510278" y="4519676"/>
            <a:ext cx="1574800" cy="1163320"/>
          </a:xfrm>
          <a:custGeom>
            <a:avLst/>
            <a:gdLst/>
            <a:ahLst/>
            <a:cxnLst/>
            <a:rect l="l" t="t" r="r" b="b"/>
            <a:pathLst>
              <a:path w="1574800" h="1163320">
                <a:moveTo>
                  <a:pt x="1509568" y="1123042"/>
                </a:moveTo>
                <a:lnTo>
                  <a:pt x="1490726" y="1148600"/>
                </a:lnTo>
                <a:lnTo>
                  <a:pt x="1574673" y="1163154"/>
                </a:lnTo>
                <a:lnTo>
                  <a:pt x="1558050" y="1130592"/>
                </a:lnTo>
                <a:lnTo>
                  <a:pt x="1519809" y="1130592"/>
                </a:lnTo>
                <a:lnTo>
                  <a:pt x="1509568" y="1123042"/>
                </a:lnTo>
                <a:close/>
              </a:path>
              <a:path w="1574800" h="1163320">
                <a:moveTo>
                  <a:pt x="1517089" y="1112839"/>
                </a:moveTo>
                <a:lnTo>
                  <a:pt x="1509568" y="1123042"/>
                </a:lnTo>
                <a:lnTo>
                  <a:pt x="1519809" y="1130592"/>
                </a:lnTo>
                <a:lnTo>
                  <a:pt x="1527302" y="1120368"/>
                </a:lnTo>
                <a:lnTo>
                  <a:pt x="1517089" y="1112839"/>
                </a:lnTo>
                <a:close/>
              </a:path>
              <a:path w="1574800" h="1163320">
                <a:moveTo>
                  <a:pt x="1535938" y="1087272"/>
                </a:moveTo>
                <a:lnTo>
                  <a:pt x="1517089" y="1112839"/>
                </a:lnTo>
                <a:lnTo>
                  <a:pt x="1527302" y="1120368"/>
                </a:lnTo>
                <a:lnTo>
                  <a:pt x="1519809" y="1130592"/>
                </a:lnTo>
                <a:lnTo>
                  <a:pt x="1558050" y="1130592"/>
                </a:lnTo>
                <a:lnTo>
                  <a:pt x="1535938" y="1087272"/>
                </a:lnTo>
                <a:close/>
              </a:path>
              <a:path w="1574800" h="1163320">
                <a:moveTo>
                  <a:pt x="7620" y="0"/>
                </a:moveTo>
                <a:lnTo>
                  <a:pt x="0" y="10160"/>
                </a:lnTo>
                <a:lnTo>
                  <a:pt x="1509568" y="1123042"/>
                </a:lnTo>
                <a:lnTo>
                  <a:pt x="1517089" y="1112839"/>
                </a:lnTo>
                <a:lnTo>
                  <a:pt x="7620" y="0"/>
                </a:lnTo>
                <a:close/>
              </a:path>
            </a:pathLst>
          </a:custGeom>
          <a:solidFill>
            <a:srgbClr val="5252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404865" y="5223205"/>
            <a:ext cx="104330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80" dirty="0">
                <a:solidFill>
                  <a:srgbClr val="525254"/>
                </a:solidFill>
                <a:latin typeface="Arial"/>
                <a:cs typeface="Arial"/>
              </a:rPr>
              <a:t>prop:</a:t>
            </a:r>
            <a:r>
              <a:rPr sz="1200" b="1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200" b="1" spc="-50" dirty="0">
                <a:solidFill>
                  <a:srgbClr val="525254"/>
                </a:solidFill>
                <a:latin typeface="Arial"/>
                <a:cs typeface="Arial"/>
              </a:rPr>
              <a:t>customer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More</a:t>
            </a:r>
            <a:r>
              <a:rPr spc="-15" dirty="0"/>
              <a:t> </a:t>
            </a:r>
            <a:r>
              <a:rPr dirty="0"/>
              <a:t>about</a:t>
            </a:r>
            <a:r>
              <a:rPr spc="-35" dirty="0"/>
              <a:t> </a:t>
            </a:r>
            <a:r>
              <a:rPr dirty="0"/>
              <a:t>component</a:t>
            </a:r>
            <a:r>
              <a:rPr spc="-35" dirty="0"/>
              <a:t> </a:t>
            </a:r>
            <a:r>
              <a:rPr spc="-10" dirty="0"/>
              <a:t>hierarchy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07898" y="1116789"/>
            <a:ext cx="8793480" cy="437261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96850" marR="847725" indent="-184785">
              <a:lnSpc>
                <a:spcPct val="151400"/>
              </a:lnSpc>
              <a:spcBef>
                <a:spcPts val="85"/>
              </a:spcBef>
              <a:buChar char="•"/>
              <a:tabLst>
                <a:tab pos="198120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Real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world application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comprises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many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components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which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interact with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each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other.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When</a:t>
            </a:r>
            <a:r>
              <a:rPr sz="145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50" dirty="0">
                <a:solidFill>
                  <a:srgbClr val="525254"/>
                </a:solidFill>
                <a:latin typeface="Arial"/>
                <a:cs typeface="Arial"/>
              </a:rPr>
              <a:t>a 	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component’s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complexity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increases,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it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is better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split it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up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into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multiple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components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have 	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communication</a:t>
            </a:r>
            <a:r>
              <a:rPr sz="145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between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them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525254"/>
              </a:buClr>
              <a:buFont typeface="Arial"/>
              <a:buChar char="•"/>
            </a:pP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0"/>
              </a:spcBef>
              <a:buClr>
                <a:srgbClr val="525254"/>
              </a:buClr>
              <a:buFont typeface="Arial"/>
              <a:buChar char="•"/>
            </a:pPr>
            <a:endParaRPr sz="145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Parent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child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communication</a:t>
            </a:r>
            <a:r>
              <a:rPr sz="145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can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happen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by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sending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data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through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props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object,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our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example,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endParaRPr sz="1450">
              <a:latin typeface="Arial"/>
              <a:cs typeface="Arial"/>
            </a:endParaRPr>
          </a:p>
          <a:p>
            <a:pPr marL="198120">
              <a:lnSpc>
                <a:spcPct val="100000"/>
              </a:lnSpc>
              <a:spcBef>
                <a:spcPts val="900"/>
              </a:spcBef>
            </a:pPr>
            <a:r>
              <a:rPr sz="1450" b="1" dirty="0">
                <a:solidFill>
                  <a:srgbClr val="525254"/>
                </a:solidFill>
                <a:latin typeface="Arial"/>
                <a:cs typeface="Arial"/>
              </a:rPr>
              <a:t>CustomerList</a:t>
            </a:r>
            <a:r>
              <a:rPr sz="1450" b="1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component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sends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b="1" dirty="0">
                <a:solidFill>
                  <a:srgbClr val="525254"/>
                </a:solidFill>
                <a:latin typeface="Arial"/>
                <a:cs typeface="Arial"/>
              </a:rPr>
              <a:t>customer</a:t>
            </a:r>
            <a:r>
              <a:rPr sz="1450" b="1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as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 prop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b="1" dirty="0">
                <a:solidFill>
                  <a:srgbClr val="525254"/>
                </a:solidFill>
                <a:latin typeface="Arial"/>
                <a:cs typeface="Arial"/>
              </a:rPr>
              <a:t>CustomerDetails</a:t>
            </a:r>
            <a:r>
              <a:rPr sz="1450" b="1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component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69"/>
              </a:spcBef>
            </a:pPr>
            <a:endParaRPr sz="1450">
              <a:latin typeface="Arial"/>
              <a:cs typeface="Arial"/>
            </a:endParaRPr>
          </a:p>
          <a:p>
            <a:pPr marL="196850" marR="294005" indent="-184785">
              <a:lnSpc>
                <a:spcPct val="151400"/>
              </a:lnSpc>
              <a:buChar char="•"/>
              <a:tabLst>
                <a:tab pos="198120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Child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parent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communication</a:t>
            </a:r>
            <a:r>
              <a:rPr sz="145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can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happen</a:t>
            </a:r>
            <a:r>
              <a:rPr sz="145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by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calling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method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parent.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Child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can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know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which 	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method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call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based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on what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 parent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sends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props object.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E.g.</a:t>
            </a:r>
            <a:r>
              <a:rPr sz="1450" spc="7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b="1" dirty="0">
                <a:solidFill>
                  <a:srgbClr val="525254"/>
                </a:solidFill>
                <a:latin typeface="Arial"/>
                <a:cs typeface="Arial"/>
              </a:rPr>
              <a:t>addCustomer</a:t>
            </a:r>
            <a:r>
              <a:rPr sz="1450" b="1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method 	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name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which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is sent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props,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which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turn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would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called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by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child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525254"/>
              </a:buClr>
              <a:buFont typeface="Arial"/>
              <a:buChar char="•"/>
            </a:pP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5"/>
              </a:spcBef>
              <a:buClr>
                <a:srgbClr val="525254"/>
              </a:buClr>
              <a:buFont typeface="Arial"/>
              <a:buChar char="•"/>
            </a:pPr>
            <a:endParaRPr sz="145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actual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implementation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b="1" dirty="0">
                <a:solidFill>
                  <a:srgbClr val="525254"/>
                </a:solidFill>
                <a:latin typeface="Arial"/>
                <a:cs typeface="Arial"/>
              </a:rPr>
              <a:t>addCustomer</a:t>
            </a:r>
            <a:r>
              <a:rPr sz="1450" b="1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method</a:t>
            </a:r>
            <a:r>
              <a:rPr sz="145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present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 parent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component(in</a:t>
            </a:r>
            <a:r>
              <a:rPr sz="145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our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case,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it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endParaRPr sz="1450">
              <a:latin typeface="Arial"/>
              <a:cs typeface="Arial"/>
            </a:endParaRPr>
          </a:p>
          <a:p>
            <a:pPr marL="198120">
              <a:lnSpc>
                <a:spcPct val="100000"/>
              </a:lnSpc>
              <a:spcBef>
                <a:spcPts val="890"/>
              </a:spcBef>
            </a:pPr>
            <a:r>
              <a:rPr sz="1450" b="1" dirty="0">
                <a:solidFill>
                  <a:srgbClr val="525254"/>
                </a:solidFill>
                <a:latin typeface="Arial"/>
                <a:cs typeface="Arial"/>
              </a:rPr>
              <a:t>CustomerList</a:t>
            </a:r>
            <a:r>
              <a:rPr sz="1450" b="1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component)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3032320" y="3194050"/>
            <a:ext cx="5708015" cy="1276985"/>
            <a:chOff x="3032320" y="3194050"/>
            <a:chExt cx="5708015" cy="127698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32320" y="3935569"/>
              <a:ext cx="5707991" cy="53507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676900" y="3200400"/>
              <a:ext cx="2247900" cy="876300"/>
            </a:xfrm>
            <a:custGeom>
              <a:avLst/>
              <a:gdLst/>
              <a:ahLst/>
              <a:cxnLst/>
              <a:rect l="l" t="t" r="r" b="b"/>
              <a:pathLst>
                <a:path w="2247900" h="876300">
                  <a:moveTo>
                    <a:pt x="1181100" y="457200"/>
                  </a:moveTo>
                  <a:lnTo>
                    <a:pt x="723900" y="457200"/>
                  </a:lnTo>
                  <a:lnTo>
                    <a:pt x="0" y="876300"/>
                  </a:lnTo>
                  <a:lnTo>
                    <a:pt x="1181100" y="457200"/>
                  </a:lnTo>
                  <a:close/>
                </a:path>
                <a:path w="2247900" h="876300">
                  <a:moveTo>
                    <a:pt x="2171700" y="0"/>
                  </a:moveTo>
                  <a:lnTo>
                    <a:pt x="495300" y="0"/>
                  </a:lnTo>
                  <a:lnTo>
                    <a:pt x="465659" y="5994"/>
                  </a:lnTo>
                  <a:lnTo>
                    <a:pt x="441436" y="22336"/>
                  </a:lnTo>
                  <a:lnTo>
                    <a:pt x="425094" y="46559"/>
                  </a:lnTo>
                  <a:lnTo>
                    <a:pt x="419100" y="76200"/>
                  </a:lnTo>
                  <a:lnTo>
                    <a:pt x="419100" y="381000"/>
                  </a:lnTo>
                  <a:lnTo>
                    <a:pt x="425094" y="410640"/>
                  </a:lnTo>
                  <a:lnTo>
                    <a:pt x="441436" y="434863"/>
                  </a:lnTo>
                  <a:lnTo>
                    <a:pt x="465659" y="451205"/>
                  </a:lnTo>
                  <a:lnTo>
                    <a:pt x="495300" y="457200"/>
                  </a:lnTo>
                  <a:lnTo>
                    <a:pt x="2171700" y="457200"/>
                  </a:lnTo>
                  <a:lnTo>
                    <a:pt x="2201340" y="451205"/>
                  </a:lnTo>
                  <a:lnTo>
                    <a:pt x="2225563" y="434863"/>
                  </a:lnTo>
                  <a:lnTo>
                    <a:pt x="2241905" y="410640"/>
                  </a:lnTo>
                  <a:lnTo>
                    <a:pt x="2247900" y="381000"/>
                  </a:lnTo>
                  <a:lnTo>
                    <a:pt x="2247900" y="76200"/>
                  </a:lnTo>
                  <a:lnTo>
                    <a:pt x="2241905" y="46559"/>
                  </a:lnTo>
                  <a:lnTo>
                    <a:pt x="2225563" y="22336"/>
                  </a:lnTo>
                  <a:lnTo>
                    <a:pt x="2201340" y="5994"/>
                  </a:lnTo>
                  <a:lnTo>
                    <a:pt x="2171700" y="0"/>
                  </a:lnTo>
                  <a:close/>
                </a:path>
              </a:pathLst>
            </a:custGeom>
            <a:solidFill>
              <a:srgbClr val="38C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676900" y="3200400"/>
              <a:ext cx="2247900" cy="876300"/>
            </a:xfrm>
            <a:custGeom>
              <a:avLst/>
              <a:gdLst/>
              <a:ahLst/>
              <a:cxnLst/>
              <a:rect l="l" t="t" r="r" b="b"/>
              <a:pathLst>
                <a:path w="2247900" h="876300">
                  <a:moveTo>
                    <a:pt x="419100" y="76200"/>
                  </a:moveTo>
                  <a:lnTo>
                    <a:pt x="425094" y="46559"/>
                  </a:lnTo>
                  <a:lnTo>
                    <a:pt x="441436" y="22336"/>
                  </a:lnTo>
                  <a:lnTo>
                    <a:pt x="465659" y="5994"/>
                  </a:lnTo>
                  <a:lnTo>
                    <a:pt x="495300" y="0"/>
                  </a:lnTo>
                  <a:lnTo>
                    <a:pt x="723900" y="0"/>
                  </a:lnTo>
                  <a:lnTo>
                    <a:pt x="1181100" y="0"/>
                  </a:lnTo>
                  <a:lnTo>
                    <a:pt x="2171700" y="0"/>
                  </a:lnTo>
                  <a:lnTo>
                    <a:pt x="2201340" y="5994"/>
                  </a:lnTo>
                  <a:lnTo>
                    <a:pt x="2225563" y="22336"/>
                  </a:lnTo>
                  <a:lnTo>
                    <a:pt x="2241905" y="46559"/>
                  </a:lnTo>
                  <a:lnTo>
                    <a:pt x="2247900" y="76200"/>
                  </a:lnTo>
                  <a:lnTo>
                    <a:pt x="2247900" y="266700"/>
                  </a:lnTo>
                  <a:lnTo>
                    <a:pt x="2247900" y="381000"/>
                  </a:lnTo>
                  <a:lnTo>
                    <a:pt x="2241905" y="410640"/>
                  </a:lnTo>
                  <a:lnTo>
                    <a:pt x="2225563" y="434863"/>
                  </a:lnTo>
                  <a:lnTo>
                    <a:pt x="2201340" y="451205"/>
                  </a:lnTo>
                  <a:lnTo>
                    <a:pt x="2171700" y="457200"/>
                  </a:lnTo>
                  <a:lnTo>
                    <a:pt x="1181100" y="457200"/>
                  </a:lnTo>
                  <a:lnTo>
                    <a:pt x="0" y="876300"/>
                  </a:lnTo>
                  <a:lnTo>
                    <a:pt x="723900" y="457200"/>
                  </a:lnTo>
                  <a:lnTo>
                    <a:pt x="495300" y="457200"/>
                  </a:lnTo>
                  <a:lnTo>
                    <a:pt x="465659" y="451205"/>
                  </a:lnTo>
                  <a:lnTo>
                    <a:pt x="441436" y="434863"/>
                  </a:lnTo>
                  <a:lnTo>
                    <a:pt x="425094" y="410640"/>
                  </a:lnTo>
                  <a:lnTo>
                    <a:pt x="419100" y="381000"/>
                  </a:lnTo>
                  <a:lnTo>
                    <a:pt x="419100" y="266700"/>
                  </a:lnTo>
                  <a:lnTo>
                    <a:pt x="419100" y="76200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11302" y="248158"/>
            <a:ext cx="3653790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Parent</a:t>
            </a:r>
            <a:r>
              <a:rPr spc="-20" dirty="0"/>
              <a:t> </a:t>
            </a:r>
            <a:r>
              <a:rPr dirty="0"/>
              <a:t>to</a:t>
            </a:r>
            <a:r>
              <a:rPr spc="-5" dirty="0"/>
              <a:t> </a:t>
            </a:r>
            <a:r>
              <a:rPr dirty="0"/>
              <a:t>child</a:t>
            </a:r>
            <a:r>
              <a:rPr spc="-25" dirty="0"/>
              <a:t> </a:t>
            </a:r>
            <a:r>
              <a:rPr spc="-10" dirty="0"/>
              <a:t>communication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11302" y="1009243"/>
            <a:ext cx="8674100" cy="1362710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97485" indent="-184785">
              <a:lnSpc>
                <a:spcPct val="100000"/>
              </a:lnSpc>
              <a:spcBef>
                <a:spcPts val="985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React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apps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are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made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up of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multi-level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component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hierarchies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(a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tree of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components)</a:t>
            </a:r>
            <a:endParaRPr sz="145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spcBef>
                <a:spcPts val="885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tree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components,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there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need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 communicate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data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from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 parent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 child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or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vice-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versa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525254"/>
              </a:buClr>
              <a:buFont typeface="Arial"/>
              <a:buChar char="•"/>
            </a:pP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5"/>
              </a:spcBef>
              <a:buClr>
                <a:srgbClr val="525254"/>
              </a:buClr>
              <a:buFont typeface="Arial"/>
              <a:buChar char="•"/>
            </a:pPr>
            <a:endParaRPr sz="145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spcBef>
                <a:spcPts val="5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react,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any parent component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can send data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 child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component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through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 props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object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136650" y="3956050"/>
            <a:ext cx="1710689" cy="442595"/>
            <a:chOff x="1136650" y="3956050"/>
            <a:chExt cx="1710689" cy="442595"/>
          </a:xfrm>
        </p:grpSpPr>
        <p:sp>
          <p:nvSpPr>
            <p:cNvPr id="11" name="object 11"/>
            <p:cNvSpPr/>
            <p:nvPr/>
          </p:nvSpPr>
          <p:spPr>
            <a:xfrm>
              <a:off x="1143000" y="3962400"/>
              <a:ext cx="1697989" cy="429895"/>
            </a:xfrm>
            <a:custGeom>
              <a:avLst/>
              <a:gdLst/>
              <a:ahLst/>
              <a:cxnLst/>
              <a:rect l="l" t="t" r="r" b="b"/>
              <a:pathLst>
                <a:path w="1697989" h="429895">
                  <a:moveTo>
                    <a:pt x="1626108" y="0"/>
                  </a:moveTo>
                  <a:lnTo>
                    <a:pt x="71628" y="0"/>
                  </a:lnTo>
                  <a:lnTo>
                    <a:pt x="43746" y="5637"/>
                  </a:lnTo>
                  <a:lnTo>
                    <a:pt x="20978" y="21002"/>
                  </a:lnTo>
                  <a:lnTo>
                    <a:pt x="5628" y="43773"/>
                  </a:lnTo>
                  <a:lnTo>
                    <a:pt x="0" y="71627"/>
                  </a:lnTo>
                  <a:lnTo>
                    <a:pt x="0" y="358139"/>
                  </a:lnTo>
                  <a:lnTo>
                    <a:pt x="5628" y="385994"/>
                  </a:lnTo>
                  <a:lnTo>
                    <a:pt x="20978" y="408765"/>
                  </a:lnTo>
                  <a:lnTo>
                    <a:pt x="43746" y="424130"/>
                  </a:lnTo>
                  <a:lnTo>
                    <a:pt x="71628" y="429768"/>
                  </a:lnTo>
                  <a:lnTo>
                    <a:pt x="1626108" y="429768"/>
                  </a:lnTo>
                  <a:lnTo>
                    <a:pt x="1653962" y="424130"/>
                  </a:lnTo>
                  <a:lnTo>
                    <a:pt x="1676733" y="408765"/>
                  </a:lnTo>
                  <a:lnTo>
                    <a:pt x="1692098" y="385994"/>
                  </a:lnTo>
                  <a:lnTo>
                    <a:pt x="1697736" y="358139"/>
                  </a:lnTo>
                  <a:lnTo>
                    <a:pt x="1697736" y="71627"/>
                  </a:lnTo>
                  <a:lnTo>
                    <a:pt x="1692098" y="43773"/>
                  </a:lnTo>
                  <a:lnTo>
                    <a:pt x="1676733" y="21002"/>
                  </a:lnTo>
                  <a:lnTo>
                    <a:pt x="1653962" y="5637"/>
                  </a:lnTo>
                  <a:lnTo>
                    <a:pt x="1626108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43000" y="3962400"/>
              <a:ext cx="1697989" cy="429895"/>
            </a:xfrm>
            <a:custGeom>
              <a:avLst/>
              <a:gdLst/>
              <a:ahLst/>
              <a:cxnLst/>
              <a:rect l="l" t="t" r="r" b="b"/>
              <a:pathLst>
                <a:path w="1697989" h="429895">
                  <a:moveTo>
                    <a:pt x="0" y="71627"/>
                  </a:moveTo>
                  <a:lnTo>
                    <a:pt x="5628" y="43773"/>
                  </a:lnTo>
                  <a:lnTo>
                    <a:pt x="20978" y="21002"/>
                  </a:lnTo>
                  <a:lnTo>
                    <a:pt x="43746" y="5637"/>
                  </a:lnTo>
                  <a:lnTo>
                    <a:pt x="71628" y="0"/>
                  </a:lnTo>
                  <a:lnTo>
                    <a:pt x="1626108" y="0"/>
                  </a:lnTo>
                  <a:lnTo>
                    <a:pt x="1653962" y="5637"/>
                  </a:lnTo>
                  <a:lnTo>
                    <a:pt x="1676733" y="21002"/>
                  </a:lnTo>
                  <a:lnTo>
                    <a:pt x="1692098" y="43773"/>
                  </a:lnTo>
                  <a:lnTo>
                    <a:pt x="1697736" y="71627"/>
                  </a:lnTo>
                  <a:lnTo>
                    <a:pt x="1697736" y="358139"/>
                  </a:lnTo>
                  <a:lnTo>
                    <a:pt x="1692098" y="385994"/>
                  </a:lnTo>
                  <a:lnTo>
                    <a:pt x="1676733" y="408765"/>
                  </a:lnTo>
                  <a:lnTo>
                    <a:pt x="1653962" y="424130"/>
                  </a:lnTo>
                  <a:lnTo>
                    <a:pt x="1626108" y="429768"/>
                  </a:lnTo>
                  <a:lnTo>
                    <a:pt x="71628" y="429768"/>
                  </a:lnTo>
                  <a:lnTo>
                    <a:pt x="43746" y="424130"/>
                  </a:lnTo>
                  <a:lnTo>
                    <a:pt x="20978" y="408765"/>
                  </a:lnTo>
                  <a:lnTo>
                    <a:pt x="5628" y="385994"/>
                  </a:lnTo>
                  <a:lnTo>
                    <a:pt x="0" y="358139"/>
                  </a:lnTo>
                  <a:lnTo>
                    <a:pt x="0" y="71627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386586" y="4052442"/>
            <a:ext cx="12103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Customers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List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138174" y="5652261"/>
            <a:ext cx="1645285" cy="441325"/>
            <a:chOff x="1138174" y="5652261"/>
            <a:chExt cx="1645285" cy="441325"/>
          </a:xfrm>
        </p:grpSpPr>
        <p:sp>
          <p:nvSpPr>
            <p:cNvPr id="15" name="object 15"/>
            <p:cNvSpPr/>
            <p:nvPr/>
          </p:nvSpPr>
          <p:spPr>
            <a:xfrm>
              <a:off x="1144524" y="5658611"/>
              <a:ext cx="1632585" cy="428625"/>
            </a:xfrm>
            <a:custGeom>
              <a:avLst/>
              <a:gdLst/>
              <a:ahLst/>
              <a:cxnLst/>
              <a:rect l="l" t="t" r="r" b="b"/>
              <a:pathLst>
                <a:path w="1632585" h="428625">
                  <a:moveTo>
                    <a:pt x="1576070" y="0"/>
                  </a:moveTo>
                  <a:lnTo>
                    <a:pt x="56172" y="0"/>
                  </a:lnTo>
                  <a:lnTo>
                    <a:pt x="34306" y="4413"/>
                  </a:lnTo>
                  <a:lnTo>
                    <a:pt x="16451" y="16451"/>
                  </a:lnTo>
                  <a:lnTo>
                    <a:pt x="4413" y="34306"/>
                  </a:lnTo>
                  <a:lnTo>
                    <a:pt x="0" y="56172"/>
                  </a:lnTo>
                  <a:lnTo>
                    <a:pt x="0" y="372071"/>
                  </a:lnTo>
                  <a:lnTo>
                    <a:pt x="4413" y="393937"/>
                  </a:lnTo>
                  <a:lnTo>
                    <a:pt x="16451" y="411792"/>
                  </a:lnTo>
                  <a:lnTo>
                    <a:pt x="34306" y="423830"/>
                  </a:lnTo>
                  <a:lnTo>
                    <a:pt x="56172" y="428244"/>
                  </a:lnTo>
                  <a:lnTo>
                    <a:pt x="1576070" y="428244"/>
                  </a:lnTo>
                  <a:lnTo>
                    <a:pt x="1597914" y="423830"/>
                  </a:lnTo>
                  <a:lnTo>
                    <a:pt x="1615757" y="411792"/>
                  </a:lnTo>
                  <a:lnTo>
                    <a:pt x="1627790" y="393937"/>
                  </a:lnTo>
                  <a:lnTo>
                    <a:pt x="1632203" y="372071"/>
                  </a:lnTo>
                  <a:lnTo>
                    <a:pt x="1632203" y="56172"/>
                  </a:lnTo>
                  <a:lnTo>
                    <a:pt x="1627790" y="34306"/>
                  </a:lnTo>
                  <a:lnTo>
                    <a:pt x="1615757" y="16451"/>
                  </a:lnTo>
                  <a:lnTo>
                    <a:pt x="1597914" y="4413"/>
                  </a:lnTo>
                  <a:lnTo>
                    <a:pt x="1576070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44524" y="5658611"/>
              <a:ext cx="1632585" cy="428625"/>
            </a:xfrm>
            <a:custGeom>
              <a:avLst/>
              <a:gdLst/>
              <a:ahLst/>
              <a:cxnLst/>
              <a:rect l="l" t="t" r="r" b="b"/>
              <a:pathLst>
                <a:path w="1632585" h="428625">
                  <a:moveTo>
                    <a:pt x="0" y="56172"/>
                  </a:moveTo>
                  <a:lnTo>
                    <a:pt x="4413" y="34306"/>
                  </a:lnTo>
                  <a:lnTo>
                    <a:pt x="16451" y="16451"/>
                  </a:lnTo>
                  <a:lnTo>
                    <a:pt x="34306" y="4413"/>
                  </a:lnTo>
                  <a:lnTo>
                    <a:pt x="56172" y="0"/>
                  </a:lnTo>
                  <a:lnTo>
                    <a:pt x="1576070" y="0"/>
                  </a:lnTo>
                  <a:lnTo>
                    <a:pt x="1597914" y="4413"/>
                  </a:lnTo>
                  <a:lnTo>
                    <a:pt x="1615757" y="16451"/>
                  </a:lnTo>
                  <a:lnTo>
                    <a:pt x="1627790" y="34306"/>
                  </a:lnTo>
                  <a:lnTo>
                    <a:pt x="1632203" y="56172"/>
                  </a:lnTo>
                  <a:lnTo>
                    <a:pt x="1632203" y="372071"/>
                  </a:lnTo>
                  <a:lnTo>
                    <a:pt x="1627790" y="393937"/>
                  </a:lnTo>
                  <a:lnTo>
                    <a:pt x="1615757" y="411792"/>
                  </a:lnTo>
                  <a:lnTo>
                    <a:pt x="1597914" y="423830"/>
                  </a:lnTo>
                  <a:lnTo>
                    <a:pt x="1576070" y="428244"/>
                  </a:lnTo>
                  <a:lnTo>
                    <a:pt x="56172" y="428244"/>
                  </a:lnTo>
                  <a:lnTo>
                    <a:pt x="34306" y="423830"/>
                  </a:lnTo>
                  <a:lnTo>
                    <a:pt x="16451" y="411792"/>
                  </a:lnTo>
                  <a:lnTo>
                    <a:pt x="4413" y="393937"/>
                  </a:lnTo>
                  <a:lnTo>
                    <a:pt x="0" y="372071"/>
                  </a:lnTo>
                  <a:lnTo>
                    <a:pt x="0" y="56172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153080" y="5748324"/>
            <a:ext cx="16154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Customer</a:t>
            </a: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Details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921382" y="4392040"/>
            <a:ext cx="76200" cy="1266825"/>
          </a:xfrm>
          <a:custGeom>
            <a:avLst/>
            <a:gdLst/>
            <a:ahLst/>
            <a:cxnLst/>
            <a:rect l="l" t="t" r="r" b="b"/>
            <a:pathLst>
              <a:path w="76200" h="1266825">
                <a:moveTo>
                  <a:pt x="31686" y="1190276"/>
                </a:moveTo>
                <a:lnTo>
                  <a:pt x="0" y="1190751"/>
                </a:lnTo>
                <a:lnTo>
                  <a:pt x="39243" y="1266380"/>
                </a:lnTo>
                <a:lnTo>
                  <a:pt x="69762" y="1202982"/>
                </a:lnTo>
                <a:lnTo>
                  <a:pt x="31877" y="1202982"/>
                </a:lnTo>
                <a:lnTo>
                  <a:pt x="31693" y="1190751"/>
                </a:lnTo>
                <a:lnTo>
                  <a:pt x="31686" y="1190276"/>
                </a:lnTo>
                <a:close/>
              </a:path>
              <a:path w="76200" h="1266825">
                <a:moveTo>
                  <a:pt x="44386" y="1190086"/>
                </a:moveTo>
                <a:lnTo>
                  <a:pt x="31686" y="1190276"/>
                </a:lnTo>
                <a:lnTo>
                  <a:pt x="31874" y="1202791"/>
                </a:lnTo>
                <a:lnTo>
                  <a:pt x="31877" y="1202982"/>
                </a:lnTo>
                <a:lnTo>
                  <a:pt x="44577" y="1202791"/>
                </a:lnTo>
                <a:lnTo>
                  <a:pt x="44396" y="1190751"/>
                </a:lnTo>
                <a:lnTo>
                  <a:pt x="44386" y="1190086"/>
                </a:lnTo>
                <a:close/>
              </a:path>
              <a:path w="76200" h="1266825">
                <a:moveTo>
                  <a:pt x="76200" y="1189608"/>
                </a:moveTo>
                <a:lnTo>
                  <a:pt x="44386" y="1190086"/>
                </a:lnTo>
                <a:lnTo>
                  <a:pt x="44577" y="1202791"/>
                </a:lnTo>
                <a:lnTo>
                  <a:pt x="31877" y="1202982"/>
                </a:lnTo>
                <a:lnTo>
                  <a:pt x="69762" y="1202982"/>
                </a:lnTo>
                <a:lnTo>
                  <a:pt x="76200" y="1189608"/>
                </a:lnTo>
                <a:close/>
              </a:path>
              <a:path w="76200" h="1266825">
                <a:moveTo>
                  <a:pt x="26543" y="0"/>
                </a:moveTo>
                <a:lnTo>
                  <a:pt x="13843" y="253"/>
                </a:lnTo>
                <a:lnTo>
                  <a:pt x="31676" y="1189608"/>
                </a:lnTo>
                <a:lnTo>
                  <a:pt x="31686" y="1190276"/>
                </a:lnTo>
                <a:lnTo>
                  <a:pt x="44386" y="1190086"/>
                </a:lnTo>
                <a:lnTo>
                  <a:pt x="26546" y="253"/>
                </a:lnTo>
                <a:lnTo>
                  <a:pt x="26543" y="0"/>
                </a:lnTo>
                <a:close/>
              </a:path>
            </a:pathLst>
          </a:custGeom>
          <a:solidFill>
            <a:srgbClr val="5252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070607" y="4982336"/>
            <a:ext cx="10433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25254"/>
                </a:solidFill>
                <a:latin typeface="Arial"/>
                <a:cs typeface="Arial"/>
              </a:rPr>
              <a:t>prop:</a:t>
            </a:r>
            <a:r>
              <a:rPr sz="12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525254"/>
                </a:solidFill>
                <a:latin typeface="Arial"/>
                <a:cs typeface="Arial"/>
              </a:rPr>
              <a:t>customer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65811" y="6016270"/>
            <a:ext cx="2499867" cy="118631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6303645" y="3229483"/>
            <a:ext cx="14154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035" marR="5080" indent="-14097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25254"/>
                </a:solidFill>
                <a:latin typeface="Arial"/>
                <a:cs typeface="Arial"/>
              </a:rPr>
              <a:t>Passing</a:t>
            </a:r>
            <a:r>
              <a:rPr sz="12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25254"/>
                </a:solidFill>
                <a:latin typeface="Arial"/>
                <a:cs typeface="Arial"/>
              </a:rPr>
              <a:t>props</a:t>
            </a:r>
            <a:r>
              <a:rPr sz="12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20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525254"/>
                </a:solidFill>
                <a:latin typeface="Arial"/>
                <a:cs typeface="Arial"/>
              </a:rPr>
              <a:t>the </a:t>
            </a:r>
            <a:r>
              <a:rPr sz="1200" dirty="0">
                <a:solidFill>
                  <a:srgbClr val="525254"/>
                </a:solidFill>
                <a:latin typeface="Arial"/>
                <a:cs typeface="Arial"/>
              </a:rPr>
              <a:t>child</a:t>
            </a:r>
            <a:r>
              <a:rPr sz="12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525254"/>
                </a:solidFill>
                <a:latin typeface="Arial"/>
                <a:cs typeface="Arial"/>
              </a:rPr>
              <a:t>component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138671" y="5071617"/>
            <a:ext cx="2611120" cy="889000"/>
            <a:chOff x="6138671" y="5071617"/>
            <a:chExt cx="2611120" cy="889000"/>
          </a:xfrm>
        </p:grpSpPr>
        <p:sp>
          <p:nvSpPr>
            <p:cNvPr id="23" name="object 23"/>
            <p:cNvSpPr/>
            <p:nvPr/>
          </p:nvSpPr>
          <p:spPr>
            <a:xfrm>
              <a:off x="6145021" y="5077967"/>
              <a:ext cx="2598420" cy="876300"/>
            </a:xfrm>
            <a:custGeom>
              <a:avLst/>
              <a:gdLst/>
              <a:ahLst/>
              <a:cxnLst/>
              <a:rect l="l" t="t" r="r" b="b"/>
              <a:pathLst>
                <a:path w="2598420" h="876300">
                  <a:moveTo>
                    <a:pt x="1365123" y="457199"/>
                  </a:moveTo>
                  <a:lnTo>
                    <a:pt x="836676" y="457199"/>
                  </a:lnTo>
                  <a:lnTo>
                    <a:pt x="0" y="876299"/>
                  </a:lnTo>
                  <a:lnTo>
                    <a:pt x="1365123" y="457199"/>
                  </a:lnTo>
                  <a:close/>
                </a:path>
                <a:path w="2598420" h="876300">
                  <a:moveTo>
                    <a:pt x="2521966" y="0"/>
                  </a:moveTo>
                  <a:lnTo>
                    <a:pt x="560577" y="0"/>
                  </a:lnTo>
                  <a:lnTo>
                    <a:pt x="530937" y="5994"/>
                  </a:lnTo>
                  <a:lnTo>
                    <a:pt x="506714" y="22336"/>
                  </a:lnTo>
                  <a:lnTo>
                    <a:pt x="490372" y="46559"/>
                  </a:lnTo>
                  <a:lnTo>
                    <a:pt x="484377" y="76199"/>
                  </a:lnTo>
                  <a:lnTo>
                    <a:pt x="484377" y="380999"/>
                  </a:lnTo>
                  <a:lnTo>
                    <a:pt x="490372" y="410640"/>
                  </a:lnTo>
                  <a:lnTo>
                    <a:pt x="506714" y="434863"/>
                  </a:lnTo>
                  <a:lnTo>
                    <a:pt x="530937" y="451205"/>
                  </a:lnTo>
                  <a:lnTo>
                    <a:pt x="560577" y="457199"/>
                  </a:lnTo>
                  <a:lnTo>
                    <a:pt x="2521966" y="457199"/>
                  </a:lnTo>
                  <a:lnTo>
                    <a:pt x="2551606" y="451205"/>
                  </a:lnTo>
                  <a:lnTo>
                    <a:pt x="2575829" y="434863"/>
                  </a:lnTo>
                  <a:lnTo>
                    <a:pt x="2592171" y="410640"/>
                  </a:lnTo>
                  <a:lnTo>
                    <a:pt x="2598166" y="380999"/>
                  </a:lnTo>
                  <a:lnTo>
                    <a:pt x="2598166" y="76199"/>
                  </a:lnTo>
                  <a:lnTo>
                    <a:pt x="2592171" y="46559"/>
                  </a:lnTo>
                  <a:lnTo>
                    <a:pt x="2575829" y="22336"/>
                  </a:lnTo>
                  <a:lnTo>
                    <a:pt x="2551606" y="5994"/>
                  </a:lnTo>
                  <a:lnTo>
                    <a:pt x="2521966" y="0"/>
                  </a:lnTo>
                  <a:close/>
                </a:path>
              </a:pathLst>
            </a:custGeom>
            <a:solidFill>
              <a:srgbClr val="38C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145021" y="5077967"/>
              <a:ext cx="2598420" cy="876300"/>
            </a:xfrm>
            <a:custGeom>
              <a:avLst/>
              <a:gdLst/>
              <a:ahLst/>
              <a:cxnLst/>
              <a:rect l="l" t="t" r="r" b="b"/>
              <a:pathLst>
                <a:path w="2598420" h="876300">
                  <a:moveTo>
                    <a:pt x="484377" y="76199"/>
                  </a:moveTo>
                  <a:lnTo>
                    <a:pt x="490372" y="46559"/>
                  </a:lnTo>
                  <a:lnTo>
                    <a:pt x="506714" y="22336"/>
                  </a:lnTo>
                  <a:lnTo>
                    <a:pt x="530937" y="5994"/>
                  </a:lnTo>
                  <a:lnTo>
                    <a:pt x="560577" y="0"/>
                  </a:lnTo>
                  <a:lnTo>
                    <a:pt x="836676" y="0"/>
                  </a:lnTo>
                  <a:lnTo>
                    <a:pt x="1365123" y="0"/>
                  </a:lnTo>
                  <a:lnTo>
                    <a:pt x="2521966" y="0"/>
                  </a:lnTo>
                  <a:lnTo>
                    <a:pt x="2551606" y="5994"/>
                  </a:lnTo>
                  <a:lnTo>
                    <a:pt x="2575829" y="22336"/>
                  </a:lnTo>
                  <a:lnTo>
                    <a:pt x="2592171" y="46559"/>
                  </a:lnTo>
                  <a:lnTo>
                    <a:pt x="2598166" y="76199"/>
                  </a:lnTo>
                  <a:lnTo>
                    <a:pt x="2598166" y="266699"/>
                  </a:lnTo>
                  <a:lnTo>
                    <a:pt x="2598166" y="380999"/>
                  </a:lnTo>
                  <a:lnTo>
                    <a:pt x="2592171" y="410640"/>
                  </a:lnTo>
                  <a:lnTo>
                    <a:pt x="2575829" y="434863"/>
                  </a:lnTo>
                  <a:lnTo>
                    <a:pt x="2551606" y="451205"/>
                  </a:lnTo>
                  <a:lnTo>
                    <a:pt x="2521966" y="457199"/>
                  </a:lnTo>
                  <a:lnTo>
                    <a:pt x="1365123" y="457199"/>
                  </a:lnTo>
                  <a:lnTo>
                    <a:pt x="0" y="876299"/>
                  </a:lnTo>
                  <a:lnTo>
                    <a:pt x="836676" y="457199"/>
                  </a:lnTo>
                  <a:lnTo>
                    <a:pt x="560577" y="457199"/>
                  </a:lnTo>
                  <a:lnTo>
                    <a:pt x="530937" y="451205"/>
                  </a:lnTo>
                  <a:lnTo>
                    <a:pt x="506714" y="434863"/>
                  </a:lnTo>
                  <a:lnTo>
                    <a:pt x="490372" y="410640"/>
                  </a:lnTo>
                  <a:lnTo>
                    <a:pt x="484377" y="380999"/>
                  </a:lnTo>
                  <a:lnTo>
                    <a:pt x="484377" y="266699"/>
                  </a:lnTo>
                  <a:lnTo>
                    <a:pt x="484377" y="76199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884669" y="5107304"/>
            <a:ext cx="1604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5450" marR="5080" indent="-413384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25254"/>
                </a:solidFill>
                <a:latin typeface="Arial"/>
                <a:cs typeface="Arial"/>
              </a:rPr>
              <a:t>Using</a:t>
            </a:r>
            <a:r>
              <a:rPr sz="12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25254"/>
                </a:solidFill>
                <a:latin typeface="Arial"/>
                <a:cs typeface="Arial"/>
              </a:rPr>
              <a:t>props</a:t>
            </a:r>
            <a:r>
              <a:rPr sz="12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2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2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525254"/>
                </a:solidFill>
                <a:latin typeface="Arial"/>
                <a:cs typeface="Arial"/>
              </a:rPr>
              <a:t>child </a:t>
            </a:r>
            <a:r>
              <a:rPr sz="1200" spc="-10" dirty="0">
                <a:solidFill>
                  <a:srgbClr val="525254"/>
                </a:solidFill>
                <a:latin typeface="Arial"/>
                <a:cs typeface="Arial"/>
              </a:rPr>
              <a:t>component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3434197" y="2813050"/>
            <a:ext cx="4383405" cy="3366770"/>
            <a:chOff x="3434197" y="2813050"/>
            <a:chExt cx="4383405" cy="336677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97514" y="5461157"/>
              <a:ext cx="4319544" cy="71806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34197" y="3670470"/>
              <a:ext cx="4144107" cy="85516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794250" y="2819400"/>
              <a:ext cx="2825750" cy="919480"/>
            </a:xfrm>
            <a:custGeom>
              <a:avLst/>
              <a:gdLst/>
              <a:ahLst/>
              <a:cxnLst/>
              <a:rect l="l" t="t" r="r" b="b"/>
              <a:pathLst>
                <a:path w="2825750" h="919479">
                  <a:moveTo>
                    <a:pt x="1581150" y="432815"/>
                  </a:moveTo>
                  <a:lnTo>
                    <a:pt x="1047750" y="432815"/>
                  </a:lnTo>
                  <a:lnTo>
                    <a:pt x="0" y="919226"/>
                  </a:lnTo>
                  <a:lnTo>
                    <a:pt x="1581150" y="432815"/>
                  </a:lnTo>
                  <a:close/>
                </a:path>
                <a:path w="2825750" h="919479">
                  <a:moveTo>
                    <a:pt x="2753614" y="0"/>
                  </a:moveTo>
                  <a:lnTo>
                    <a:pt x="764286" y="0"/>
                  </a:lnTo>
                  <a:lnTo>
                    <a:pt x="736191" y="5663"/>
                  </a:lnTo>
                  <a:lnTo>
                    <a:pt x="713263" y="21113"/>
                  </a:lnTo>
                  <a:lnTo>
                    <a:pt x="697813" y="44041"/>
                  </a:lnTo>
                  <a:lnTo>
                    <a:pt x="692150" y="72136"/>
                  </a:lnTo>
                  <a:lnTo>
                    <a:pt x="692150" y="360679"/>
                  </a:lnTo>
                  <a:lnTo>
                    <a:pt x="697813" y="388774"/>
                  </a:lnTo>
                  <a:lnTo>
                    <a:pt x="713263" y="411702"/>
                  </a:lnTo>
                  <a:lnTo>
                    <a:pt x="736191" y="427152"/>
                  </a:lnTo>
                  <a:lnTo>
                    <a:pt x="764286" y="432815"/>
                  </a:lnTo>
                  <a:lnTo>
                    <a:pt x="2753614" y="432815"/>
                  </a:lnTo>
                  <a:lnTo>
                    <a:pt x="2781708" y="427152"/>
                  </a:lnTo>
                  <a:lnTo>
                    <a:pt x="2804636" y="411702"/>
                  </a:lnTo>
                  <a:lnTo>
                    <a:pt x="2820086" y="388774"/>
                  </a:lnTo>
                  <a:lnTo>
                    <a:pt x="2825750" y="360679"/>
                  </a:lnTo>
                  <a:lnTo>
                    <a:pt x="2825750" y="72136"/>
                  </a:lnTo>
                  <a:lnTo>
                    <a:pt x="2820086" y="44041"/>
                  </a:lnTo>
                  <a:lnTo>
                    <a:pt x="2804636" y="21113"/>
                  </a:lnTo>
                  <a:lnTo>
                    <a:pt x="2781708" y="5663"/>
                  </a:lnTo>
                  <a:lnTo>
                    <a:pt x="2753614" y="0"/>
                  </a:lnTo>
                  <a:close/>
                </a:path>
              </a:pathLst>
            </a:custGeom>
            <a:solidFill>
              <a:srgbClr val="38C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94250" y="2819400"/>
              <a:ext cx="2825750" cy="919480"/>
            </a:xfrm>
            <a:custGeom>
              <a:avLst/>
              <a:gdLst/>
              <a:ahLst/>
              <a:cxnLst/>
              <a:rect l="l" t="t" r="r" b="b"/>
              <a:pathLst>
                <a:path w="2825750" h="919479">
                  <a:moveTo>
                    <a:pt x="692150" y="72136"/>
                  </a:moveTo>
                  <a:lnTo>
                    <a:pt x="697813" y="44041"/>
                  </a:lnTo>
                  <a:lnTo>
                    <a:pt x="713263" y="21113"/>
                  </a:lnTo>
                  <a:lnTo>
                    <a:pt x="736191" y="5663"/>
                  </a:lnTo>
                  <a:lnTo>
                    <a:pt x="764286" y="0"/>
                  </a:lnTo>
                  <a:lnTo>
                    <a:pt x="1047750" y="0"/>
                  </a:lnTo>
                  <a:lnTo>
                    <a:pt x="1581150" y="0"/>
                  </a:lnTo>
                  <a:lnTo>
                    <a:pt x="2753614" y="0"/>
                  </a:lnTo>
                  <a:lnTo>
                    <a:pt x="2781708" y="5663"/>
                  </a:lnTo>
                  <a:lnTo>
                    <a:pt x="2804636" y="21113"/>
                  </a:lnTo>
                  <a:lnTo>
                    <a:pt x="2820086" y="44041"/>
                  </a:lnTo>
                  <a:lnTo>
                    <a:pt x="2825750" y="72136"/>
                  </a:lnTo>
                  <a:lnTo>
                    <a:pt x="2825750" y="252475"/>
                  </a:lnTo>
                  <a:lnTo>
                    <a:pt x="2825750" y="360679"/>
                  </a:lnTo>
                  <a:lnTo>
                    <a:pt x="2820086" y="388774"/>
                  </a:lnTo>
                  <a:lnTo>
                    <a:pt x="2804636" y="411702"/>
                  </a:lnTo>
                  <a:lnTo>
                    <a:pt x="2781708" y="427152"/>
                  </a:lnTo>
                  <a:lnTo>
                    <a:pt x="2753614" y="432815"/>
                  </a:lnTo>
                  <a:lnTo>
                    <a:pt x="1581150" y="432815"/>
                  </a:lnTo>
                  <a:lnTo>
                    <a:pt x="0" y="919226"/>
                  </a:lnTo>
                  <a:lnTo>
                    <a:pt x="1047750" y="432815"/>
                  </a:lnTo>
                  <a:lnTo>
                    <a:pt x="764286" y="432815"/>
                  </a:lnTo>
                  <a:lnTo>
                    <a:pt x="736191" y="427152"/>
                  </a:lnTo>
                  <a:lnTo>
                    <a:pt x="713263" y="411702"/>
                  </a:lnTo>
                  <a:lnTo>
                    <a:pt x="697813" y="388774"/>
                  </a:lnTo>
                  <a:lnTo>
                    <a:pt x="692150" y="360679"/>
                  </a:lnTo>
                  <a:lnTo>
                    <a:pt x="692150" y="252475"/>
                  </a:lnTo>
                  <a:lnTo>
                    <a:pt x="692150" y="72136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11302" y="248158"/>
            <a:ext cx="3679825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Child</a:t>
            </a:r>
            <a:r>
              <a:rPr spc="-35" dirty="0"/>
              <a:t> </a:t>
            </a:r>
            <a:r>
              <a:rPr dirty="0"/>
              <a:t>to</a:t>
            </a:r>
            <a:r>
              <a:rPr spc="-5" dirty="0"/>
              <a:t> </a:t>
            </a:r>
            <a:r>
              <a:rPr dirty="0"/>
              <a:t>parent</a:t>
            </a:r>
            <a:r>
              <a:rPr spc="-20" dirty="0"/>
              <a:t> </a:t>
            </a:r>
            <a:r>
              <a:rPr spc="-10" dirty="0"/>
              <a:t>communication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94791" y="856843"/>
            <a:ext cx="8103234" cy="1362075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97485" indent="-184785">
              <a:lnSpc>
                <a:spcPct val="100000"/>
              </a:lnSpc>
              <a:spcBef>
                <a:spcPts val="985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Child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components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can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also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communicate</a:t>
            </a:r>
            <a:r>
              <a:rPr sz="145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back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parent</a:t>
            </a:r>
            <a:endParaRPr sz="1450">
              <a:latin typeface="Arial"/>
              <a:cs typeface="Arial"/>
            </a:endParaRPr>
          </a:p>
          <a:p>
            <a:pPr marL="196850" marR="5080" indent="-184785">
              <a:lnSpc>
                <a:spcPts val="2640"/>
              </a:lnSpc>
              <a:spcBef>
                <a:spcPts val="225"/>
              </a:spcBef>
              <a:buChar char="•"/>
              <a:tabLst>
                <a:tab pos="198120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Child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cannot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pass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data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parent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through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props.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Rather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child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component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communicates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with 	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parent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by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calling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 method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parent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component</a:t>
            </a:r>
            <a:endParaRPr sz="1450">
              <a:latin typeface="Arial"/>
              <a:cs typeface="Arial"/>
            </a:endParaRPr>
          </a:p>
          <a:p>
            <a:pPr marL="196850" indent="-184150">
              <a:lnSpc>
                <a:spcPct val="100000"/>
              </a:lnSpc>
              <a:spcBef>
                <a:spcPts val="650"/>
              </a:spcBef>
              <a:buChar char="•"/>
              <a:tabLst>
                <a:tab pos="196850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It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can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also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pass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data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parent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through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method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arguments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27050" y="3829558"/>
            <a:ext cx="1710689" cy="2222500"/>
            <a:chOff x="527050" y="3829558"/>
            <a:chExt cx="1710689" cy="2222500"/>
          </a:xfrm>
        </p:grpSpPr>
        <p:sp>
          <p:nvSpPr>
            <p:cNvPr id="12" name="object 12"/>
            <p:cNvSpPr/>
            <p:nvPr/>
          </p:nvSpPr>
          <p:spPr>
            <a:xfrm>
              <a:off x="533400" y="3835908"/>
              <a:ext cx="1697989" cy="429895"/>
            </a:xfrm>
            <a:custGeom>
              <a:avLst/>
              <a:gdLst/>
              <a:ahLst/>
              <a:cxnLst/>
              <a:rect l="l" t="t" r="r" b="b"/>
              <a:pathLst>
                <a:path w="1697989" h="429895">
                  <a:moveTo>
                    <a:pt x="1626108" y="0"/>
                  </a:moveTo>
                  <a:lnTo>
                    <a:pt x="71628" y="0"/>
                  </a:lnTo>
                  <a:lnTo>
                    <a:pt x="43746" y="5637"/>
                  </a:lnTo>
                  <a:lnTo>
                    <a:pt x="20978" y="21002"/>
                  </a:lnTo>
                  <a:lnTo>
                    <a:pt x="5628" y="43773"/>
                  </a:lnTo>
                  <a:lnTo>
                    <a:pt x="0" y="71628"/>
                  </a:lnTo>
                  <a:lnTo>
                    <a:pt x="0" y="358140"/>
                  </a:lnTo>
                  <a:lnTo>
                    <a:pt x="5628" y="385994"/>
                  </a:lnTo>
                  <a:lnTo>
                    <a:pt x="20978" y="408765"/>
                  </a:lnTo>
                  <a:lnTo>
                    <a:pt x="43746" y="424130"/>
                  </a:lnTo>
                  <a:lnTo>
                    <a:pt x="71628" y="429768"/>
                  </a:lnTo>
                  <a:lnTo>
                    <a:pt x="1626108" y="429768"/>
                  </a:lnTo>
                  <a:lnTo>
                    <a:pt x="1653962" y="424130"/>
                  </a:lnTo>
                  <a:lnTo>
                    <a:pt x="1676733" y="408765"/>
                  </a:lnTo>
                  <a:lnTo>
                    <a:pt x="1692098" y="385994"/>
                  </a:lnTo>
                  <a:lnTo>
                    <a:pt x="1697736" y="358140"/>
                  </a:lnTo>
                  <a:lnTo>
                    <a:pt x="1697736" y="71628"/>
                  </a:lnTo>
                  <a:lnTo>
                    <a:pt x="1692098" y="43773"/>
                  </a:lnTo>
                  <a:lnTo>
                    <a:pt x="1676733" y="21002"/>
                  </a:lnTo>
                  <a:lnTo>
                    <a:pt x="1653962" y="5637"/>
                  </a:lnTo>
                  <a:lnTo>
                    <a:pt x="1626108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3400" y="3835908"/>
              <a:ext cx="1697989" cy="429895"/>
            </a:xfrm>
            <a:custGeom>
              <a:avLst/>
              <a:gdLst/>
              <a:ahLst/>
              <a:cxnLst/>
              <a:rect l="l" t="t" r="r" b="b"/>
              <a:pathLst>
                <a:path w="1697989" h="429895">
                  <a:moveTo>
                    <a:pt x="0" y="71628"/>
                  </a:moveTo>
                  <a:lnTo>
                    <a:pt x="5628" y="43773"/>
                  </a:lnTo>
                  <a:lnTo>
                    <a:pt x="20978" y="21002"/>
                  </a:lnTo>
                  <a:lnTo>
                    <a:pt x="43746" y="5637"/>
                  </a:lnTo>
                  <a:lnTo>
                    <a:pt x="71628" y="0"/>
                  </a:lnTo>
                  <a:lnTo>
                    <a:pt x="1626108" y="0"/>
                  </a:lnTo>
                  <a:lnTo>
                    <a:pt x="1653962" y="5637"/>
                  </a:lnTo>
                  <a:lnTo>
                    <a:pt x="1676733" y="21002"/>
                  </a:lnTo>
                  <a:lnTo>
                    <a:pt x="1692098" y="43773"/>
                  </a:lnTo>
                  <a:lnTo>
                    <a:pt x="1697736" y="71628"/>
                  </a:lnTo>
                  <a:lnTo>
                    <a:pt x="1697736" y="358140"/>
                  </a:lnTo>
                  <a:lnTo>
                    <a:pt x="1692098" y="385994"/>
                  </a:lnTo>
                  <a:lnTo>
                    <a:pt x="1676733" y="408765"/>
                  </a:lnTo>
                  <a:lnTo>
                    <a:pt x="1653962" y="424130"/>
                  </a:lnTo>
                  <a:lnTo>
                    <a:pt x="1626108" y="429768"/>
                  </a:lnTo>
                  <a:lnTo>
                    <a:pt x="71628" y="429768"/>
                  </a:lnTo>
                  <a:lnTo>
                    <a:pt x="43746" y="424130"/>
                  </a:lnTo>
                  <a:lnTo>
                    <a:pt x="20978" y="408765"/>
                  </a:lnTo>
                  <a:lnTo>
                    <a:pt x="5628" y="385994"/>
                  </a:lnTo>
                  <a:lnTo>
                    <a:pt x="0" y="358140"/>
                  </a:lnTo>
                  <a:lnTo>
                    <a:pt x="0" y="71628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5403" y="5617464"/>
              <a:ext cx="1632585" cy="428625"/>
            </a:xfrm>
            <a:custGeom>
              <a:avLst/>
              <a:gdLst/>
              <a:ahLst/>
              <a:cxnLst/>
              <a:rect l="l" t="t" r="r" b="b"/>
              <a:pathLst>
                <a:path w="1632585" h="428625">
                  <a:moveTo>
                    <a:pt x="1576070" y="0"/>
                  </a:moveTo>
                  <a:lnTo>
                    <a:pt x="56172" y="0"/>
                  </a:lnTo>
                  <a:lnTo>
                    <a:pt x="34306" y="4413"/>
                  </a:lnTo>
                  <a:lnTo>
                    <a:pt x="16451" y="16451"/>
                  </a:lnTo>
                  <a:lnTo>
                    <a:pt x="4413" y="34306"/>
                  </a:lnTo>
                  <a:lnTo>
                    <a:pt x="0" y="56172"/>
                  </a:lnTo>
                  <a:lnTo>
                    <a:pt x="0" y="372071"/>
                  </a:lnTo>
                  <a:lnTo>
                    <a:pt x="4413" y="393937"/>
                  </a:lnTo>
                  <a:lnTo>
                    <a:pt x="16451" y="411792"/>
                  </a:lnTo>
                  <a:lnTo>
                    <a:pt x="34306" y="423830"/>
                  </a:lnTo>
                  <a:lnTo>
                    <a:pt x="56172" y="428244"/>
                  </a:lnTo>
                  <a:lnTo>
                    <a:pt x="1576070" y="428244"/>
                  </a:lnTo>
                  <a:lnTo>
                    <a:pt x="1597914" y="423830"/>
                  </a:lnTo>
                  <a:lnTo>
                    <a:pt x="1615757" y="411792"/>
                  </a:lnTo>
                  <a:lnTo>
                    <a:pt x="1627790" y="393937"/>
                  </a:lnTo>
                  <a:lnTo>
                    <a:pt x="1632203" y="372071"/>
                  </a:lnTo>
                  <a:lnTo>
                    <a:pt x="1632203" y="56172"/>
                  </a:lnTo>
                  <a:lnTo>
                    <a:pt x="1627790" y="34306"/>
                  </a:lnTo>
                  <a:lnTo>
                    <a:pt x="1615757" y="16451"/>
                  </a:lnTo>
                  <a:lnTo>
                    <a:pt x="1597914" y="4413"/>
                  </a:lnTo>
                  <a:lnTo>
                    <a:pt x="1576070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65403" y="5617464"/>
              <a:ext cx="1632585" cy="428625"/>
            </a:xfrm>
            <a:custGeom>
              <a:avLst/>
              <a:gdLst/>
              <a:ahLst/>
              <a:cxnLst/>
              <a:rect l="l" t="t" r="r" b="b"/>
              <a:pathLst>
                <a:path w="1632585" h="428625">
                  <a:moveTo>
                    <a:pt x="0" y="56172"/>
                  </a:moveTo>
                  <a:lnTo>
                    <a:pt x="4413" y="34306"/>
                  </a:lnTo>
                  <a:lnTo>
                    <a:pt x="16451" y="16451"/>
                  </a:lnTo>
                  <a:lnTo>
                    <a:pt x="34306" y="4413"/>
                  </a:lnTo>
                  <a:lnTo>
                    <a:pt x="56172" y="0"/>
                  </a:lnTo>
                  <a:lnTo>
                    <a:pt x="1576070" y="0"/>
                  </a:lnTo>
                  <a:lnTo>
                    <a:pt x="1597914" y="4413"/>
                  </a:lnTo>
                  <a:lnTo>
                    <a:pt x="1615757" y="16451"/>
                  </a:lnTo>
                  <a:lnTo>
                    <a:pt x="1627790" y="34306"/>
                  </a:lnTo>
                  <a:lnTo>
                    <a:pt x="1632203" y="56172"/>
                  </a:lnTo>
                  <a:lnTo>
                    <a:pt x="1632203" y="372071"/>
                  </a:lnTo>
                  <a:lnTo>
                    <a:pt x="1627790" y="393937"/>
                  </a:lnTo>
                  <a:lnTo>
                    <a:pt x="1615757" y="411792"/>
                  </a:lnTo>
                  <a:lnTo>
                    <a:pt x="1597914" y="423830"/>
                  </a:lnTo>
                  <a:lnTo>
                    <a:pt x="1576070" y="428244"/>
                  </a:lnTo>
                  <a:lnTo>
                    <a:pt x="56172" y="428244"/>
                  </a:lnTo>
                  <a:lnTo>
                    <a:pt x="34306" y="423830"/>
                  </a:lnTo>
                  <a:lnTo>
                    <a:pt x="16451" y="411792"/>
                  </a:lnTo>
                  <a:lnTo>
                    <a:pt x="4413" y="393937"/>
                  </a:lnTo>
                  <a:lnTo>
                    <a:pt x="0" y="372071"/>
                  </a:lnTo>
                  <a:lnTo>
                    <a:pt x="0" y="56172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54939" y="3925570"/>
            <a:ext cx="1832610" cy="630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436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Customers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List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525254"/>
                </a:solidFill>
                <a:latin typeface="Arial"/>
                <a:cs typeface="Arial"/>
              </a:rPr>
              <a:t>prop:</a:t>
            </a:r>
            <a:r>
              <a:rPr sz="12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525254"/>
                </a:solidFill>
                <a:latin typeface="Arial"/>
                <a:cs typeface="Arial"/>
              </a:rPr>
              <a:t>addCustomer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53262" y="4051553"/>
            <a:ext cx="1515745" cy="1791335"/>
          </a:xfrm>
          <a:custGeom>
            <a:avLst/>
            <a:gdLst/>
            <a:ahLst/>
            <a:cxnLst/>
            <a:rect l="l" t="t" r="r" b="b"/>
            <a:pathLst>
              <a:path w="1515745" h="1791335">
                <a:moveTo>
                  <a:pt x="76200" y="1490726"/>
                </a:moveTo>
                <a:lnTo>
                  <a:pt x="47625" y="1490726"/>
                </a:lnTo>
                <a:lnTo>
                  <a:pt x="47625" y="214884"/>
                </a:lnTo>
                <a:lnTo>
                  <a:pt x="28575" y="214884"/>
                </a:lnTo>
                <a:lnTo>
                  <a:pt x="28575" y="1490726"/>
                </a:lnTo>
                <a:lnTo>
                  <a:pt x="0" y="1490726"/>
                </a:lnTo>
                <a:lnTo>
                  <a:pt x="38100" y="1566951"/>
                </a:lnTo>
                <a:lnTo>
                  <a:pt x="69850" y="1503426"/>
                </a:lnTo>
                <a:lnTo>
                  <a:pt x="76200" y="1490726"/>
                </a:lnTo>
                <a:close/>
              </a:path>
              <a:path w="1515745" h="1791335">
                <a:moveTo>
                  <a:pt x="1515732" y="848995"/>
                </a:moveTo>
                <a:lnTo>
                  <a:pt x="1514614" y="807720"/>
                </a:lnTo>
                <a:lnTo>
                  <a:pt x="1513116" y="766724"/>
                </a:lnTo>
                <a:lnTo>
                  <a:pt x="1513078" y="765429"/>
                </a:lnTo>
                <a:lnTo>
                  <a:pt x="1510842" y="725170"/>
                </a:lnTo>
                <a:lnTo>
                  <a:pt x="1508213" y="684403"/>
                </a:lnTo>
                <a:lnTo>
                  <a:pt x="1508125" y="682879"/>
                </a:lnTo>
                <a:lnTo>
                  <a:pt x="1504569" y="642239"/>
                </a:lnTo>
                <a:lnTo>
                  <a:pt x="1500759" y="602107"/>
                </a:lnTo>
                <a:lnTo>
                  <a:pt x="1496314" y="562610"/>
                </a:lnTo>
                <a:lnTo>
                  <a:pt x="1491361" y="523494"/>
                </a:lnTo>
                <a:lnTo>
                  <a:pt x="1485900" y="485394"/>
                </a:lnTo>
                <a:lnTo>
                  <a:pt x="1473708" y="411480"/>
                </a:lnTo>
                <a:lnTo>
                  <a:pt x="1459738" y="341503"/>
                </a:lnTo>
                <a:lnTo>
                  <a:pt x="1444244" y="275971"/>
                </a:lnTo>
                <a:lnTo>
                  <a:pt x="1427480" y="215646"/>
                </a:lnTo>
                <a:lnTo>
                  <a:pt x="1409446" y="161163"/>
                </a:lnTo>
                <a:lnTo>
                  <a:pt x="1390269" y="113030"/>
                </a:lnTo>
                <a:lnTo>
                  <a:pt x="1370076" y="72009"/>
                </a:lnTo>
                <a:lnTo>
                  <a:pt x="1358061" y="51689"/>
                </a:lnTo>
                <a:lnTo>
                  <a:pt x="1348359" y="37338"/>
                </a:lnTo>
                <a:lnTo>
                  <a:pt x="1345869" y="35534"/>
                </a:lnTo>
                <a:lnTo>
                  <a:pt x="1350886" y="28194"/>
                </a:lnTo>
                <a:lnTo>
                  <a:pt x="1362202" y="11684"/>
                </a:lnTo>
                <a:lnTo>
                  <a:pt x="1335786" y="8026"/>
                </a:lnTo>
                <a:lnTo>
                  <a:pt x="1335786" y="51689"/>
                </a:lnTo>
                <a:lnTo>
                  <a:pt x="1335455" y="51460"/>
                </a:lnTo>
                <a:lnTo>
                  <a:pt x="1335328" y="51219"/>
                </a:lnTo>
                <a:lnTo>
                  <a:pt x="1335214" y="51092"/>
                </a:lnTo>
                <a:lnTo>
                  <a:pt x="1335405" y="50800"/>
                </a:lnTo>
                <a:lnTo>
                  <a:pt x="1335328" y="51219"/>
                </a:lnTo>
                <a:lnTo>
                  <a:pt x="1335786" y="51689"/>
                </a:lnTo>
                <a:lnTo>
                  <a:pt x="1335786" y="8026"/>
                </a:lnTo>
                <a:lnTo>
                  <a:pt x="1277874" y="0"/>
                </a:lnTo>
                <a:lnTo>
                  <a:pt x="1319149" y="74549"/>
                </a:lnTo>
                <a:lnTo>
                  <a:pt x="1334960" y="51460"/>
                </a:lnTo>
                <a:lnTo>
                  <a:pt x="1343152" y="63601"/>
                </a:lnTo>
                <a:lnTo>
                  <a:pt x="1362710" y="98882"/>
                </a:lnTo>
                <a:lnTo>
                  <a:pt x="1382090" y="142811"/>
                </a:lnTo>
                <a:lnTo>
                  <a:pt x="1399984" y="192189"/>
                </a:lnTo>
                <a:lnTo>
                  <a:pt x="1409268" y="221386"/>
                </a:lnTo>
                <a:lnTo>
                  <a:pt x="1418488" y="253199"/>
                </a:lnTo>
                <a:lnTo>
                  <a:pt x="1425765" y="280568"/>
                </a:lnTo>
                <a:lnTo>
                  <a:pt x="1425892" y="280822"/>
                </a:lnTo>
                <a:lnTo>
                  <a:pt x="1433703" y="312547"/>
                </a:lnTo>
                <a:lnTo>
                  <a:pt x="1441069" y="345567"/>
                </a:lnTo>
                <a:lnTo>
                  <a:pt x="1448181" y="379730"/>
                </a:lnTo>
                <a:lnTo>
                  <a:pt x="1455318" y="417220"/>
                </a:lnTo>
                <a:lnTo>
                  <a:pt x="1460588" y="448056"/>
                </a:lnTo>
                <a:lnTo>
                  <a:pt x="1461147" y="451231"/>
                </a:lnTo>
                <a:lnTo>
                  <a:pt x="1472438" y="526161"/>
                </a:lnTo>
                <a:lnTo>
                  <a:pt x="1477391" y="564896"/>
                </a:lnTo>
                <a:lnTo>
                  <a:pt x="1481709" y="604139"/>
                </a:lnTo>
                <a:lnTo>
                  <a:pt x="1485646" y="644017"/>
                </a:lnTo>
                <a:lnTo>
                  <a:pt x="1489075" y="684403"/>
                </a:lnTo>
                <a:lnTo>
                  <a:pt x="1491780" y="724027"/>
                </a:lnTo>
                <a:lnTo>
                  <a:pt x="1491869" y="725170"/>
                </a:lnTo>
                <a:lnTo>
                  <a:pt x="1493977" y="765429"/>
                </a:lnTo>
                <a:lnTo>
                  <a:pt x="1494040" y="766724"/>
                </a:lnTo>
                <a:lnTo>
                  <a:pt x="1495653" y="807085"/>
                </a:lnTo>
                <a:lnTo>
                  <a:pt x="1496695" y="848995"/>
                </a:lnTo>
                <a:lnTo>
                  <a:pt x="1496568" y="890524"/>
                </a:lnTo>
                <a:lnTo>
                  <a:pt x="1496187" y="931773"/>
                </a:lnTo>
                <a:lnTo>
                  <a:pt x="1495183" y="973124"/>
                </a:lnTo>
                <a:lnTo>
                  <a:pt x="1493393" y="1014984"/>
                </a:lnTo>
                <a:lnTo>
                  <a:pt x="1490891" y="1055522"/>
                </a:lnTo>
                <a:lnTo>
                  <a:pt x="1487678" y="1096899"/>
                </a:lnTo>
                <a:lnTo>
                  <a:pt x="1483868" y="1137285"/>
                </a:lnTo>
                <a:lnTo>
                  <a:pt x="1479435" y="1177036"/>
                </a:lnTo>
                <a:lnTo>
                  <a:pt x="1479524" y="1177188"/>
                </a:lnTo>
                <a:lnTo>
                  <a:pt x="1479169" y="1179322"/>
                </a:lnTo>
                <a:lnTo>
                  <a:pt x="1478711" y="1183462"/>
                </a:lnTo>
                <a:lnTo>
                  <a:pt x="1474470" y="1216406"/>
                </a:lnTo>
                <a:lnTo>
                  <a:pt x="1462824" y="1291894"/>
                </a:lnTo>
                <a:lnTo>
                  <a:pt x="1448854" y="1366151"/>
                </a:lnTo>
                <a:lnTo>
                  <a:pt x="1433118" y="1435506"/>
                </a:lnTo>
                <a:lnTo>
                  <a:pt x="1415021" y="1502346"/>
                </a:lnTo>
                <a:lnTo>
                  <a:pt x="1396187" y="1561223"/>
                </a:lnTo>
                <a:lnTo>
                  <a:pt x="1376502" y="1613217"/>
                </a:lnTo>
                <a:lnTo>
                  <a:pt x="1365707" y="1637931"/>
                </a:lnTo>
                <a:lnTo>
                  <a:pt x="1365008" y="1639595"/>
                </a:lnTo>
                <a:lnTo>
                  <a:pt x="1355128" y="1660017"/>
                </a:lnTo>
                <a:lnTo>
                  <a:pt x="1355013" y="1660436"/>
                </a:lnTo>
                <a:lnTo>
                  <a:pt x="1344295" y="1680781"/>
                </a:lnTo>
                <a:lnTo>
                  <a:pt x="1332293" y="1700885"/>
                </a:lnTo>
                <a:lnTo>
                  <a:pt x="1326235" y="1709864"/>
                </a:lnTo>
                <a:lnTo>
                  <a:pt x="1321943" y="1716316"/>
                </a:lnTo>
                <a:lnTo>
                  <a:pt x="1313218" y="1727682"/>
                </a:lnTo>
                <a:lnTo>
                  <a:pt x="1310767" y="1730946"/>
                </a:lnTo>
                <a:lnTo>
                  <a:pt x="1310538" y="1731225"/>
                </a:lnTo>
                <a:lnTo>
                  <a:pt x="1310208" y="1731556"/>
                </a:lnTo>
                <a:lnTo>
                  <a:pt x="1299349" y="1743481"/>
                </a:lnTo>
                <a:lnTo>
                  <a:pt x="1299032" y="1743798"/>
                </a:lnTo>
                <a:lnTo>
                  <a:pt x="1298790" y="1743989"/>
                </a:lnTo>
                <a:lnTo>
                  <a:pt x="1288161" y="1753743"/>
                </a:lnTo>
                <a:lnTo>
                  <a:pt x="1281874" y="1758454"/>
                </a:lnTo>
                <a:lnTo>
                  <a:pt x="1277112" y="1761731"/>
                </a:lnTo>
                <a:lnTo>
                  <a:pt x="1271778" y="1764779"/>
                </a:lnTo>
                <a:lnTo>
                  <a:pt x="1271371" y="1764982"/>
                </a:lnTo>
                <a:lnTo>
                  <a:pt x="1270927" y="1765160"/>
                </a:lnTo>
                <a:lnTo>
                  <a:pt x="1266164" y="1767319"/>
                </a:lnTo>
                <a:lnTo>
                  <a:pt x="1260449" y="1769465"/>
                </a:lnTo>
                <a:lnTo>
                  <a:pt x="1261237" y="1769262"/>
                </a:lnTo>
                <a:lnTo>
                  <a:pt x="1260094" y="1769592"/>
                </a:lnTo>
                <a:lnTo>
                  <a:pt x="1260449" y="1769465"/>
                </a:lnTo>
                <a:lnTo>
                  <a:pt x="1255128" y="1770786"/>
                </a:lnTo>
                <a:lnTo>
                  <a:pt x="1254937" y="1770786"/>
                </a:lnTo>
                <a:lnTo>
                  <a:pt x="1249553" y="1771688"/>
                </a:lnTo>
                <a:lnTo>
                  <a:pt x="1248041" y="1771688"/>
                </a:lnTo>
                <a:lnTo>
                  <a:pt x="1244600" y="1771853"/>
                </a:lnTo>
                <a:lnTo>
                  <a:pt x="1245438" y="1787613"/>
                </a:lnTo>
                <a:lnTo>
                  <a:pt x="1245527" y="1789366"/>
                </a:lnTo>
                <a:lnTo>
                  <a:pt x="1245616" y="1790877"/>
                </a:lnTo>
                <a:lnTo>
                  <a:pt x="1286764" y="1778127"/>
                </a:lnTo>
                <a:lnTo>
                  <a:pt x="1299222" y="1769262"/>
                </a:lnTo>
                <a:lnTo>
                  <a:pt x="1299972" y="1768703"/>
                </a:lnTo>
                <a:lnTo>
                  <a:pt x="1337183" y="1727682"/>
                </a:lnTo>
                <a:lnTo>
                  <a:pt x="1360805" y="1690293"/>
                </a:lnTo>
                <a:lnTo>
                  <a:pt x="1383284" y="1645589"/>
                </a:lnTo>
                <a:lnTo>
                  <a:pt x="1404493" y="1594154"/>
                </a:lnTo>
                <a:lnTo>
                  <a:pt x="1424432" y="1536611"/>
                </a:lnTo>
                <a:lnTo>
                  <a:pt x="1442847" y="1473454"/>
                </a:lnTo>
                <a:lnTo>
                  <a:pt x="1459738" y="1405763"/>
                </a:lnTo>
                <a:lnTo>
                  <a:pt x="1474724" y="1333500"/>
                </a:lnTo>
                <a:lnTo>
                  <a:pt x="1487551" y="1257935"/>
                </a:lnTo>
                <a:lnTo>
                  <a:pt x="1493393" y="1218946"/>
                </a:lnTo>
                <a:lnTo>
                  <a:pt x="1498346" y="1179322"/>
                </a:lnTo>
                <a:lnTo>
                  <a:pt x="1502791" y="1139063"/>
                </a:lnTo>
                <a:lnTo>
                  <a:pt x="1506601" y="1098423"/>
                </a:lnTo>
                <a:lnTo>
                  <a:pt x="1509903" y="1057402"/>
                </a:lnTo>
                <a:lnTo>
                  <a:pt x="1512316" y="1016000"/>
                </a:lnTo>
                <a:lnTo>
                  <a:pt x="1514221" y="974217"/>
                </a:lnTo>
                <a:lnTo>
                  <a:pt x="1515237" y="932434"/>
                </a:lnTo>
                <a:lnTo>
                  <a:pt x="1515618" y="890524"/>
                </a:lnTo>
                <a:lnTo>
                  <a:pt x="1515732" y="848995"/>
                </a:lnTo>
                <a:close/>
              </a:path>
            </a:pathLst>
          </a:custGeom>
          <a:solidFill>
            <a:srgbClr val="5252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73960" y="5262117"/>
            <a:ext cx="2451100" cy="684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14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25254"/>
                </a:solidFill>
                <a:latin typeface="Arial"/>
                <a:cs typeface="Arial"/>
              </a:rPr>
              <a:t>Calls</a:t>
            </a:r>
            <a:r>
              <a:rPr sz="12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525254"/>
                </a:solidFill>
                <a:latin typeface="Arial"/>
                <a:cs typeface="Arial"/>
              </a:rPr>
              <a:t>addCustomer()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85"/>
              </a:spcBef>
            </a:pPr>
            <a:endParaRPr sz="1200">
              <a:latin typeface="Arial"/>
              <a:cs typeface="Arial"/>
            </a:endParaRPr>
          </a:p>
          <a:p>
            <a:pPr marL="19177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Customer</a:t>
            </a:r>
            <a:r>
              <a:rPr sz="14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Form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779389" y="2835909"/>
            <a:ext cx="15462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75" marR="5080" indent="-29209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25254"/>
                </a:solidFill>
                <a:latin typeface="Arial"/>
                <a:cs typeface="Arial"/>
              </a:rPr>
              <a:t>Parent</a:t>
            </a:r>
            <a:r>
              <a:rPr sz="12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25254"/>
                </a:solidFill>
                <a:latin typeface="Arial"/>
                <a:cs typeface="Arial"/>
              </a:rPr>
              <a:t>implements</a:t>
            </a:r>
            <a:r>
              <a:rPr sz="12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525254"/>
                </a:solidFill>
                <a:latin typeface="Arial"/>
                <a:cs typeface="Arial"/>
              </a:rPr>
              <a:t>the </a:t>
            </a:r>
            <a:r>
              <a:rPr sz="1200" dirty="0">
                <a:solidFill>
                  <a:srgbClr val="525254"/>
                </a:solidFill>
                <a:latin typeface="Arial"/>
                <a:cs typeface="Arial"/>
              </a:rPr>
              <a:t>addCustomer</a:t>
            </a:r>
            <a:r>
              <a:rPr sz="1200" spc="-6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525254"/>
                </a:solidFill>
                <a:latin typeface="Arial"/>
                <a:cs typeface="Arial"/>
              </a:rPr>
              <a:t>method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708777" y="4567173"/>
            <a:ext cx="3034665" cy="1207770"/>
            <a:chOff x="5708777" y="4567173"/>
            <a:chExt cx="3034665" cy="1207770"/>
          </a:xfrm>
        </p:grpSpPr>
        <p:sp>
          <p:nvSpPr>
            <p:cNvPr id="21" name="object 21"/>
            <p:cNvSpPr/>
            <p:nvPr/>
          </p:nvSpPr>
          <p:spPr>
            <a:xfrm>
              <a:off x="5715127" y="4573523"/>
              <a:ext cx="3021965" cy="1195070"/>
            </a:xfrm>
            <a:custGeom>
              <a:avLst/>
              <a:gdLst/>
              <a:ahLst/>
              <a:cxnLst/>
              <a:rect l="l" t="t" r="r" b="b"/>
              <a:pathLst>
                <a:path w="3021965" h="1195070">
                  <a:moveTo>
                    <a:pt x="1821815" y="393192"/>
                  </a:moveTo>
                  <a:lnTo>
                    <a:pt x="1307465" y="393192"/>
                  </a:lnTo>
                  <a:lnTo>
                    <a:pt x="0" y="1194993"/>
                  </a:lnTo>
                  <a:lnTo>
                    <a:pt x="1821815" y="393192"/>
                  </a:lnTo>
                  <a:close/>
                </a:path>
                <a:path w="3021965" h="1195070">
                  <a:moveTo>
                    <a:pt x="2956432" y="0"/>
                  </a:moveTo>
                  <a:lnTo>
                    <a:pt x="1030097" y="0"/>
                  </a:lnTo>
                  <a:lnTo>
                    <a:pt x="1004587" y="5149"/>
                  </a:lnTo>
                  <a:lnTo>
                    <a:pt x="983757" y="19192"/>
                  </a:lnTo>
                  <a:lnTo>
                    <a:pt x="969714" y="40022"/>
                  </a:lnTo>
                  <a:lnTo>
                    <a:pt x="964565" y="65531"/>
                  </a:lnTo>
                  <a:lnTo>
                    <a:pt x="964565" y="327659"/>
                  </a:lnTo>
                  <a:lnTo>
                    <a:pt x="969714" y="353169"/>
                  </a:lnTo>
                  <a:lnTo>
                    <a:pt x="983757" y="373999"/>
                  </a:lnTo>
                  <a:lnTo>
                    <a:pt x="1004587" y="388042"/>
                  </a:lnTo>
                  <a:lnTo>
                    <a:pt x="1030097" y="393192"/>
                  </a:lnTo>
                  <a:lnTo>
                    <a:pt x="2956432" y="393192"/>
                  </a:lnTo>
                  <a:lnTo>
                    <a:pt x="2981942" y="388042"/>
                  </a:lnTo>
                  <a:lnTo>
                    <a:pt x="3002772" y="373999"/>
                  </a:lnTo>
                  <a:lnTo>
                    <a:pt x="3016815" y="353169"/>
                  </a:lnTo>
                  <a:lnTo>
                    <a:pt x="3021965" y="327659"/>
                  </a:lnTo>
                  <a:lnTo>
                    <a:pt x="3021965" y="65531"/>
                  </a:lnTo>
                  <a:lnTo>
                    <a:pt x="3016815" y="40022"/>
                  </a:lnTo>
                  <a:lnTo>
                    <a:pt x="3002772" y="19192"/>
                  </a:lnTo>
                  <a:lnTo>
                    <a:pt x="2981942" y="5149"/>
                  </a:lnTo>
                  <a:lnTo>
                    <a:pt x="2956432" y="0"/>
                  </a:lnTo>
                  <a:close/>
                </a:path>
              </a:pathLst>
            </a:custGeom>
            <a:solidFill>
              <a:srgbClr val="38C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715127" y="4573523"/>
              <a:ext cx="3021965" cy="1195070"/>
            </a:xfrm>
            <a:custGeom>
              <a:avLst/>
              <a:gdLst/>
              <a:ahLst/>
              <a:cxnLst/>
              <a:rect l="l" t="t" r="r" b="b"/>
              <a:pathLst>
                <a:path w="3021965" h="1195070">
                  <a:moveTo>
                    <a:pt x="964565" y="65531"/>
                  </a:moveTo>
                  <a:lnTo>
                    <a:pt x="969714" y="40022"/>
                  </a:lnTo>
                  <a:lnTo>
                    <a:pt x="983757" y="19192"/>
                  </a:lnTo>
                  <a:lnTo>
                    <a:pt x="1004587" y="5149"/>
                  </a:lnTo>
                  <a:lnTo>
                    <a:pt x="1030097" y="0"/>
                  </a:lnTo>
                  <a:lnTo>
                    <a:pt x="1307465" y="0"/>
                  </a:lnTo>
                  <a:lnTo>
                    <a:pt x="1821815" y="0"/>
                  </a:lnTo>
                  <a:lnTo>
                    <a:pt x="2956432" y="0"/>
                  </a:lnTo>
                  <a:lnTo>
                    <a:pt x="2981942" y="5149"/>
                  </a:lnTo>
                  <a:lnTo>
                    <a:pt x="3002772" y="19192"/>
                  </a:lnTo>
                  <a:lnTo>
                    <a:pt x="3016815" y="40022"/>
                  </a:lnTo>
                  <a:lnTo>
                    <a:pt x="3021965" y="65531"/>
                  </a:lnTo>
                  <a:lnTo>
                    <a:pt x="3021965" y="229362"/>
                  </a:lnTo>
                  <a:lnTo>
                    <a:pt x="3021965" y="327659"/>
                  </a:lnTo>
                  <a:lnTo>
                    <a:pt x="3016815" y="353169"/>
                  </a:lnTo>
                  <a:lnTo>
                    <a:pt x="3002772" y="373999"/>
                  </a:lnTo>
                  <a:lnTo>
                    <a:pt x="2981942" y="388042"/>
                  </a:lnTo>
                  <a:lnTo>
                    <a:pt x="2956432" y="393192"/>
                  </a:lnTo>
                  <a:lnTo>
                    <a:pt x="1821815" y="393192"/>
                  </a:lnTo>
                  <a:lnTo>
                    <a:pt x="0" y="1194993"/>
                  </a:lnTo>
                  <a:lnTo>
                    <a:pt x="1307465" y="393192"/>
                  </a:lnTo>
                  <a:lnTo>
                    <a:pt x="1030097" y="393192"/>
                  </a:lnTo>
                  <a:lnTo>
                    <a:pt x="1004587" y="388042"/>
                  </a:lnTo>
                  <a:lnTo>
                    <a:pt x="983757" y="373999"/>
                  </a:lnTo>
                  <a:lnTo>
                    <a:pt x="969714" y="353169"/>
                  </a:lnTo>
                  <a:lnTo>
                    <a:pt x="964565" y="327659"/>
                  </a:lnTo>
                  <a:lnTo>
                    <a:pt x="964565" y="229362"/>
                  </a:lnTo>
                  <a:lnTo>
                    <a:pt x="964565" y="65531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821551" y="4661357"/>
            <a:ext cx="177546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25254"/>
                </a:solidFill>
                <a:latin typeface="Arial"/>
                <a:cs typeface="Arial"/>
              </a:rPr>
              <a:t>Child</a:t>
            </a:r>
            <a:r>
              <a:rPr sz="12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25254"/>
                </a:solidFill>
                <a:latin typeface="Arial"/>
                <a:cs typeface="Arial"/>
              </a:rPr>
              <a:t>calls</a:t>
            </a:r>
            <a:r>
              <a:rPr sz="12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525254"/>
                </a:solidFill>
                <a:latin typeface="Arial"/>
                <a:cs typeface="Arial"/>
              </a:rPr>
              <a:t>addCustomer()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0"/>
                </a:move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lnTo>
                  <a:pt x="9906000" y="0"/>
                </a:lnTo>
                <a:close/>
              </a:path>
            </a:pathLst>
          </a:custGeom>
          <a:solidFill>
            <a:srgbClr val="CDE2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94791" y="6274104"/>
            <a:ext cx="83185" cy="1498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spc="-50" dirty="0">
                <a:solidFill>
                  <a:srgbClr val="525254"/>
                </a:solidFill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96900" y="3049981"/>
            <a:ext cx="4559935" cy="545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00" b="0" dirty="0">
                <a:latin typeface="Arial"/>
                <a:cs typeface="Arial"/>
              </a:rPr>
              <a:t>Introducing</a:t>
            </a:r>
            <a:r>
              <a:rPr sz="3400" b="0" spc="5" dirty="0">
                <a:latin typeface="Arial"/>
                <a:cs typeface="Arial"/>
              </a:rPr>
              <a:t> </a:t>
            </a:r>
            <a:r>
              <a:rPr sz="3400" b="0" dirty="0">
                <a:latin typeface="Arial"/>
                <a:cs typeface="Arial"/>
              </a:rPr>
              <a:t>Use</a:t>
            </a:r>
            <a:r>
              <a:rPr sz="3400" b="0" spc="-20" dirty="0">
                <a:latin typeface="Arial"/>
                <a:cs typeface="Arial"/>
              </a:rPr>
              <a:t> </a:t>
            </a:r>
            <a:r>
              <a:rPr sz="3400" b="0" dirty="0">
                <a:latin typeface="Arial"/>
                <a:cs typeface="Arial"/>
              </a:rPr>
              <a:t>Case </a:t>
            </a:r>
            <a:r>
              <a:rPr sz="3400" b="0" spc="-50" dirty="0">
                <a:latin typeface="Arial"/>
                <a:cs typeface="Arial"/>
              </a:rPr>
              <a:t>1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94791" y="6274104"/>
            <a:ext cx="141605" cy="1498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spc="-25" dirty="0">
                <a:solidFill>
                  <a:srgbClr val="525254"/>
                </a:solidFill>
                <a:latin typeface="Arial"/>
                <a:cs typeface="Arial"/>
              </a:rPr>
              <a:t>59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94791" y="2459862"/>
            <a:ext cx="2963545" cy="544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400" b="0" dirty="0">
                <a:latin typeface="Arial"/>
                <a:cs typeface="Arial"/>
              </a:rPr>
              <a:t>Forms</a:t>
            </a:r>
            <a:r>
              <a:rPr sz="3400" b="0" spc="10" dirty="0">
                <a:latin typeface="Arial"/>
                <a:cs typeface="Arial"/>
              </a:rPr>
              <a:t> </a:t>
            </a:r>
            <a:r>
              <a:rPr sz="3400" b="0" dirty="0">
                <a:latin typeface="Arial"/>
                <a:cs typeface="Arial"/>
              </a:rPr>
              <a:t>in</a:t>
            </a:r>
            <a:r>
              <a:rPr sz="3400" b="0" spc="10" dirty="0">
                <a:latin typeface="Arial"/>
                <a:cs typeface="Arial"/>
              </a:rPr>
              <a:t> </a:t>
            </a:r>
            <a:r>
              <a:rPr sz="3400" b="0" spc="-10" dirty="0">
                <a:latin typeface="Arial"/>
                <a:cs typeface="Arial"/>
              </a:rPr>
              <a:t>React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1302" y="400253"/>
            <a:ext cx="1819910" cy="324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Forms</a:t>
            </a:r>
            <a:r>
              <a:rPr spc="-25" dirty="0"/>
              <a:t> </a:t>
            </a:r>
            <a:r>
              <a:rPr dirty="0"/>
              <a:t>in</a:t>
            </a:r>
            <a:r>
              <a:rPr spc="-20" dirty="0"/>
              <a:t> </a:t>
            </a:r>
            <a:r>
              <a:rPr spc="-10" dirty="0"/>
              <a:t>React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94791" y="1574037"/>
            <a:ext cx="8006715" cy="325945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97485" indent="-184785">
              <a:lnSpc>
                <a:spcPct val="100000"/>
              </a:lnSpc>
              <a:spcBef>
                <a:spcPts val="110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standard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way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do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forms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React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use what</a:t>
            </a:r>
            <a:r>
              <a:rPr sz="1450" spc="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are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called as</a:t>
            </a:r>
            <a:r>
              <a:rPr sz="1450" spc="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b="1" dirty="0">
                <a:solidFill>
                  <a:srgbClr val="525254"/>
                </a:solidFill>
                <a:latin typeface="Arial"/>
                <a:cs typeface="Arial"/>
              </a:rPr>
              <a:t>“controlled</a:t>
            </a:r>
            <a:r>
              <a:rPr sz="1450" b="1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b="1" spc="-10" dirty="0">
                <a:solidFill>
                  <a:srgbClr val="525254"/>
                </a:solidFill>
                <a:latin typeface="Arial"/>
                <a:cs typeface="Arial"/>
              </a:rPr>
              <a:t>components”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525254"/>
              </a:buClr>
              <a:buFont typeface="Arial"/>
              <a:buChar char="•"/>
            </a:pP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5"/>
              </a:spcBef>
              <a:buClr>
                <a:srgbClr val="525254"/>
              </a:buClr>
              <a:buFont typeface="Arial"/>
              <a:buChar char="•"/>
            </a:pPr>
            <a:endParaRPr sz="145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html,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form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elements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such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as</a:t>
            </a:r>
            <a:r>
              <a:rPr sz="1450" spc="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b="1" dirty="0">
                <a:solidFill>
                  <a:srgbClr val="525254"/>
                </a:solidFill>
                <a:latin typeface="Arial"/>
                <a:cs typeface="Arial"/>
              </a:rPr>
              <a:t>&lt;input&gt;,</a:t>
            </a:r>
            <a:r>
              <a:rPr sz="1450" b="1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b="1" dirty="0">
                <a:solidFill>
                  <a:srgbClr val="525254"/>
                </a:solidFill>
                <a:latin typeface="Arial"/>
                <a:cs typeface="Arial"/>
              </a:rPr>
              <a:t>&lt;textarea&gt;</a:t>
            </a:r>
            <a:r>
              <a:rPr sz="1450" b="1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and </a:t>
            </a:r>
            <a:r>
              <a:rPr sz="1450" b="1" dirty="0">
                <a:solidFill>
                  <a:srgbClr val="525254"/>
                </a:solidFill>
                <a:latin typeface="Arial"/>
                <a:cs typeface="Arial"/>
              </a:rPr>
              <a:t>&lt;select&gt;</a:t>
            </a:r>
            <a:r>
              <a:rPr sz="1450" b="1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etc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maintain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their own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state</a:t>
            </a:r>
            <a:endParaRPr sz="1450">
              <a:latin typeface="Arial"/>
              <a:cs typeface="Arial"/>
            </a:endParaRPr>
          </a:p>
          <a:p>
            <a:pPr marL="198120">
              <a:lnSpc>
                <a:spcPct val="100000"/>
              </a:lnSpc>
              <a:spcBef>
                <a:spcPts val="890"/>
              </a:spcBef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update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it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based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on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user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input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75"/>
              </a:spcBef>
            </a:pPr>
            <a:endParaRPr sz="1450">
              <a:latin typeface="Arial"/>
              <a:cs typeface="Arial"/>
            </a:endParaRPr>
          </a:p>
          <a:p>
            <a:pPr marL="196850" marR="365125" indent="-184785">
              <a:lnSpc>
                <a:spcPct val="151000"/>
              </a:lnSpc>
              <a:buChar char="•"/>
              <a:tabLst>
                <a:tab pos="198120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React,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any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mutable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state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is kept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state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property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functional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components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only 	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updated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with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b="1" i="1" dirty="0">
                <a:solidFill>
                  <a:srgbClr val="525254"/>
                </a:solidFill>
                <a:latin typeface="Arial"/>
                <a:cs typeface="Arial"/>
              </a:rPr>
              <a:t>useState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()</a:t>
            </a:r>
            <a:r>
              <a:rPr sz="145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hook.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525254"/>
              </a:buClr>
              <a:buFont typeface="Arial"/>
              <a:buChar char="•"/>
            </a:pP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0"/>
              </a:spcBef>
              <a:buClr>
                <a:srgbClr val="525254"/>
              </a:buClr>
              <a:buFont typeface="Arial"/>
              <a:buChar char="•"/>
            </a:pPr>
            <a:endParaRPr sz="1450">
              <a:latin typeface="Arial"/>
              <a:cs typeface="Arial"/>
            </a:endParaRPr>
          </a:p>
          <a:p>
            <a:pPr marL="196850" indent="-184150">
              <a:lnSpc>
                <a:spcPct val="100000"/>
              </a:lnSpc>
              <a:spcBef>
                <a:spcPts val="5"/>
              </a:spcBef>
              <a:buChar char="•"/>
              <a:tabLst>
                <a:tab pos="196850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standard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approach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dealing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with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forms,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we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can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combine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above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two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by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making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endParaRPr sz="1450">
              <a:latin typeface="Arial"/>
              <a:cs typeface="Arial"/>
            </a:endParaRPr>
          </a:p>
          <a:p>
            <a:pPr marL="198120">
              <a:lnSpc>
                <a:spcPct val="100000"/>
              </a:lnSpc>
              <a:spcBef>
                <a:spcPts val="900"/>
              </a:spcBef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React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state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be the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“single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source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truth”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Form</a:t>
            </a:r>
            <a:r>
              <a:rPr spc="-25" dirty="0"/>
              <a:t> </a:t>
            </a:r>
            <a:r>
              <a:rPr dirty="0"/>
              <a:t>handling</a:t>
            </a:r>
            <a:r>
              <a:rPr spc="-65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dirty="0"/>
              <a:t>listening</a:t>
            </a:r>
            <a:r>
              <a:rPr spc="-45" dirty="0"/>
              <a:t> </a:t>
            </a:r>
            <a:r>
              <a:rPr dirty="0"/>
              <a:t>to</a:t>
            </a:r>
            <a:r>
              <a:rPr spc="-10" dirty="0"/>
              <a:t> changes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1302" y="1297050"/>
            <a:ext cx="8933180" cy="4775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96850" marR="5080" indent="-184785">
              <a:lnSpc>
                <a:spcPct val="103400"/>
              </a:lnSpc>
              <a:spcBef>
                <a:spcPts val="55"/>
              </a:spcBef>
              <a:buChar char="•"/>
              <a:tabLst>
                <a:tab pos="19875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Since the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value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attribute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is set on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our form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element,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displayed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value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will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always</a:t>
            </a:r>
            <a:r>
              <a:rPr sz="1450" spc="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be</a:t>
            </a:r>
            <a:r>
              <a:rPr sz="1450" spc="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b="1" i="1" dirty="0">
                <a:solidFill>
                  <a:srgbClr val="525254"/>
                </a:solidFill>
                <a:latin typeface="Arial"/>
                <a:cs typeface="Arial"/>
              </a:rPr>
              <a:t>firstName</a:t>
            </a:r>
            <a:r>
              <a:rPr sz="1450" b="1" i="1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which 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is 	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assigned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 </a:t>
            </a:r>
            <a:r>
              <a:rPr sz="1450" b="1" i="1" dirty="0">
                <a:solidFill>
                  <a:srgbClr val="525254"/>
                </a:solidFill>
                <a:latin typeface="Arial"/>
                <a:cs typeface="Arial"/>
              </a:rPr>
              <a:t>useState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,</a:t>
            </a:r>
            <a:r>
              <a:rPr sz="145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making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React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state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source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of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truth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1302" y="4498085"/>
            <a:ext cx="9088120" cy="4775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96850" marR="5080" indent="-184785">
              <a:lnSpc>
                <a:spcPct val="103400"/>
              </a:lnSpc>
              <a:spcBef>
                <a:spcPts val="55"/>
              </a:spcBef>
              <a:buChar char="•"/>
              <a:tabLst>
                <a:tab pos="19875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Since </a:t>
            </a:r>
            <a:r>
              <a:rPr sz="1450" b="1" dirty="0">
                <a:solidFill>
                  <a:srgbClr val="525254"/>
                </a:solidFill>
                <a:latin typeface="Arial"/>
                <a:cs typeface="Arial"/>
              </a:rPr>
              <a:t>handleFirstNameChange</a:t>
            </a:r>
            <a:r>
              <a:rPr sz="1450" b="1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runs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on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every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keystroke</a:t>
            </a:r>
            <a:r>
              <a:rPr sz="1450" spc="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update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 React state, the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displayed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value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will 	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update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as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user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types</a:t>
            </a:r>
            <a:endParaRPr sz="145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7787" y="2057400"/>
            <a:ext cx="3460287" cy="213055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5400" y="5373288"/>
            <a:ext cx="3750564" cy="675761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94791" y="6274104"/>
            <a:ext cx="141605" cy="1498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spc="-25" dirty="0">
                <a:solidFill>
                  <a:srgbClr val="525254"/>
                </a:solidFill>
                <a:latin typeface="Arial"/>
                <a:cs typeface="Arial"/>
              </a:rPr>
              <a:t>62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27405" y="2726181"/>
            <a:ext cx="3244215" cy="544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400" b="0" dirty="0">
                <a:latin typeface="Arial"/>
                <a:cs typeface="Arial"/>
              </a:rPr>
              <a:t>Forms</a:t>
            </a:r>
            <a:r>
              <a:rPr sz="3400" b="0" spc="10" dirty="0">
                <a:latin typeface="Arial"/>
                <a:cs typeface="Arial"/>
              </a:rPr>
              <a:t> </a:t>
            </a:r>
            <a:r>
              <a:rPr sz="3400" b="0" spc="-20" dirty="0">
                <a:latin typeface="Arial"/>
                <a:cs typeface="Arial"/>
              </a:rPr>
              <a:t>Validation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1302" y="199135"/>
            <a:ext cx="2011045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Form</a:t>
            </a:r>
            <a:r>
              <a:rPr spc="-20" dirty="0"/>
              <a:t> </a:t>
            </a:r>
            <a:r>
              <a:rPr spc="-10" dirty="0"/>
              <a:t>validations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73202" y="970635"/>
            <a:ext cx="8909050" cy="2365375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235585" indent="-184785">
              <a:lnSpc>
                <a:spcPct val="100000"/>
              </a:lnSpc>
              <a:spcBef>
                <a:spcPts val="985"/>
              </a:spcBef>
              <a:buChar char="•"/>
              <a:tabLst>
                <a:tab pos="2355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React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forms,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validations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could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done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using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regular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JavaScript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techniques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or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code</a:t>
            </a:r>
            <a:endParaRPr sz="1450">
              <a:latin typeface="Arial"/>
              <a:cs typeface="Arial"/>
            </a:endParaRPr>
          </a:p>
          <a:p>
            <a:pPr marL="235585" indent="-184785">
              <a:lnSpc>
                <a:spcPct val="100000"/>
              </a:lnSpc>
              <a:spcBef>
                <a:spcPts val="885"/>
              </a:spcBef>
              <a:buChar char="•"/>
              <a:tabLst>
                <a:tab pos="2355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real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world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apps,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3</a:t>
            </a:r>
            <a:r>
              <a:rPr sz="1425" baseline="26315" dirty="0">
                <a:solidFill>
                  <a:srgbClr val="525254"/>
                </a:solidFill>
                <a:latin typeface="Arial"/>
                <a:cs typeface="Arial"/>
              </a:rPr>
              <a:t>rd</a:t>
            </a:r>
            <a:r>
              <a:rPr sz="1425" spc="202" baseline="263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party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validation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libraries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could also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be used,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that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would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simplify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validation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logic</a:t>
            </a:r>
            <a:endParaRPr sz="1450">
              <a:latin typeface="Arial"/>
              <a:cs typeface="Arial"/>
            </a:endParaRPr>
          </a:p>
          <a:p>
            <a:pPr marL="235585" indent="-184785">
              <a:lnSpc>
                <a:spcPct val="100000"/>
              </a:lnSpc>
              <a:spcBef>
                <a:spcPts val="905"/>
              </a:spcBef>
              <a:buChar char="•"/>
              <a:tabLst>
                <a:tab pos="235585" algn="l"/>
              </a:tabLst>
            </a:pP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Validation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could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happen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during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various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user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interactions</a:t>
            </a:r>
            <a:endParaRPr sz="1450">
              <a:latin typeface="Arial"/>
              <a:cs typeface="Arial"/>
            </a:endParaRPr>
          </a:p>
          <a:p>
            <a:pPr marL="418465" lvl="1" indent="-184785">
              <a:lnSpc>
                <a:spcPct val="100000"/>
              </a:lnSpc>
              <a:spcBef>
                <a:spcPts val="885"/>
              </a:spcBef>
              <a:buChar char="•"/>
              <a:tabLst>
                <a:tab pos="41846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When</a:t>
            </a:r>
            <a:r>
              <a:rPr sz="145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 user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submits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form</a:t>
            </a:r>
            <a:endParaRPr sz="1450">
              <a:latin typeface="Arial"/>
              <a:cs typeface="Arial"/>
            </a:endParaRPr>
          </a:p>
          <a:p>
            <a:pPr marL="418465" lvl="1" indent="-184785">
              <a:lnSpc>
                <a:spcPct val="100000"/>
              </a:lnSpc>
              <a:spcBef>
                <a:spcPts val="890"/>
              </a:spcBef>
              <a:buChar char="•"/>
              <a:tabLst>
                <a:tab pos="41846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Or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when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 user is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entering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inputs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form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fields</a:t>
            </a:r>
            <a:endParaRPr sz="1450">
              <a:latin typeface="Arial"/>
              <a:cs typeface="Arial"/>
            </a:endParaRPr>
          </a:p>
          <a:p>
            <a:pPr marL="235585" indent="-184785">
              <a:lnSpc>
                <a:spcPct val="100000"/>
              </a:lnSpc>
              <a:spcBef>
                <a:spcPts val="900"/>
              </a:spcBef>
              <a:buChar char="•"/>
              <a:tabLst>
                <a:tab pos="2355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So, forms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could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made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as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interactive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as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possible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using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clientside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validations</a:t>
            </a:r>
            <a:endParaRPr sz="1450">
              <a:latin typeface="Arial"/>
              <a:cs typeface="Arial"/>
            </a:endParaRPr>
          </a:p>
          <a:p>
            <a:pPr marL="235585" indent="-184785">
              <a:lnSpc>
                <a:spcPct val="100000"/>
              </a:lnSpc>
              <a:spcBef>
                <a:spcPts val="890"/>
              </a:spcBef>
              <a:buChar char="•"/>
              <a:tabLst>
                <a:tab pos="2355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Just before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form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getting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submitted,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we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can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apply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validation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logic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as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shown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below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1302" y="5401157"/>
            <a:ext cx="7583170" cy="2489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97485" indent="-184785">
              <a:lnSpc>
                <a:spcPct val="100000"/>
              </a:lnSpc>
              <a:spcBef>
                <a:spcPts val="115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If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valid,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data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sent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server,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else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errors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should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shown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form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or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webpage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23875" y="3419411"/>
            <a:ext cx="8020050" cy="1857375"/>
            <a:chOff x="523875" y="3419411"/>
            <a:chExt cx="8020050" cy="185737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3475334"/>
              <a:ext cx="7908324" cy="176071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28637" y="3424173"/>
              <a:ext cx="8010525" cy="1847850"/>
            </a:xfrm>
            <a:custGeom>
              <a:avLst/>
              <a:gdLst/>
              <a:ahLst/>
              <a:cxnLst/>
              <a:rect l="l" t="t" r="r" b="b"/>
              <a:pathLst>
                <a:path w="8010525" h="1847850">
                  <a:moveTo>
                    <a:pt x="0" y="1847469"/>
                  </a:moveTo>
                  <a:lnTo>
                    <a:pt x="8010525" y="1847469"/>
                  </a:lnTo>
                  <a:lnTo>
                    <a:pt x="8010525" y="0"/>
                  </a:lnTo>
                  <a:lnTo>
                    <a:pt x="0" y="0"/>
                  </a:lnTo>
                  <a:lnTo>
                    <a:pt x="0" y="1847469"/>
                  </a:lnTo>
                  <a:close/>
                </a:path>
              </a:pathLst>
            </a:custGeom>
            <a:ln w="9525">
              <a:solidFill>
                <a:srgbClr val="2929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Form</a:t>
            </a:r>
            <a:r>
              <a:rPr spc="-20" dirty="0"/>
              <a:t> </a:t>
            </a:r>
            <a:r>
              <a:rPr spc="-10" dirty="0"/>
              <a:t>validations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1302" y="1297050"/>
            <a:ext cx="7223759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97485" indent="-184785">
              <a:lnSpc>
                <a:spcPct val="100000"/>
              </a:lnSpc>
              <a:spcBef>
                <a:spcPts val="110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-8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simple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form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validation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method</a:t>
            </a:r>
            <a:r>
              <a:rPr sz="145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just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before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submitting customer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form is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shown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below</a:t>
            </a:r>
            <a:endParaRPr sz="145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950849"/>
            <a:ext cx="7772400" cy="309359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1302" y="400253"/>
            <a:ext cx="2783205" cy="324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Displaying</a:t>
            </a:r>
            <a:r>
              <a:rPr spc="-60" dirty="0"/>
              <a:t> </a:t>
            </a:r>
            <a:r>
              <a:rPr dirty="0"/>
              <a:t>Form</a:t>
            </a:r>
            <a:r>
              <a:rPr spc="-35" dirty="0"/>
              <a:t> </a:t>
            </a:r>
            <a:r>
              <a:rPr spc="-10" dirty="0"/>
              <a:t>Errors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0700" y="1085443"/>
            <a:ext cx="7949565" cy="693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6850" marR="5080" indent="-184785">
              <a:lnSpc>
                <a:spcPct val="151000"/>
              </a:lnSpc>
              <a:spcBef>
                <a:spcPts val="95"/>
              </a:spcBef>
              <a:buChar char="•"/>
              <a:tabLst>
                <a:tab pos="198120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We</a:t>
            </a:r>
            <a:r>
              <a:rPr sz="145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have to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apply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dynamic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styles</a:t>
            </a:r>
            <a:r>
              <a:rPr sz="1450" spc="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our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forms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so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that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on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form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submission,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any error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should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be 	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indicated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as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shown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below</a:t>
            </a:r>
            <a:endParaRPr sz="145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0507" y="2163027"/>
            <a:ext cx="5260234" cy="4199419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1302" y="171958"/>
            <a:ext cx="4579620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Displaying</a:t>
            </a:r>
            <a:r>
              <a:rPr spc="-50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dirty="0"/>
              <a:t>styling</a:t>
            </a:r>
            <a:r>
              <a:rPr spc="-20" dirty="0"/>
              <a:t> </a:t>
            </a:r>
            <a:r>
              <a:rPr dirty="0"/>
              <a:t>error </a:t>
            </a:r>
            <a:r>
              <a:rPr spc="-10" dirty="0"/>
              <a:t>messages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60502" y="1265656"/>
            <a:ext cx="9361805" cy="3369945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248285" indent="-184785">
              <a:lnSpc>
                <a:spcPct val="100000"/>
              </a:lnSpc>
              <a:spcBef>
                <a:spcPts val="985"/>
              </a:spcBef>
              <a:buChar char="•"/>
              <a:tabLst>
                <a:tab pos="2482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While</a:t>
            </a:r>
            <a:r>
              <a:rPr sz="145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doing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form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validations,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its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important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differentiate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valid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invalid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fields</a:t>
            </a:r>
            <a:endParaRPr sz="1450">
              <a:latin typeface="Arial"/>
              <a:cs typeface="Arial"/>
            </a:endParaRPr>
          </a:p>
          <a:p>
            <a:pPr marL="248285" indent="-184785">
              <a:lnSpc>
                <a:spcPct val="100000"/>
              </a:lnSpc>
              <a:spcBef>
                <a:spcPts val="885"/>
              </a:spcBef>
              <a:buChar char="•"/>
              <a:tabLst>
                <a:tab pos="2482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Also,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error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messages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specific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individual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columns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could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displayed</a:t>
            </a:r>
            <a:endParaRPr sz="1450">
              <a:latin typeface="Arial"/>
              <a:cs typeface="Arial"/>
            </a:endParaRPr>
          </a:p>
          <a:p>
            <a:pPr marL="248285" indent="-184785">
              <a:lnSpc>
                <a:spcPct val="100000"/>
              </a:lnSpc>
              <a:spcBef>
                <a:spcPts val="900"/>
              </a:spcBef>
              <a:buChar char="•"/>
              <a:tabLst>
                <a:tab pos="2482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There</a:t>
            </a:r>
            <a:r>
              <a:rPr sz="145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are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some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styles</a:t>
            </a:r>
            <a:r>
              <a:rPr sz="1450" spc="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available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bootstrap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library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for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handling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success</a:t>
            </a:r>
            <a:r>
              <a:rPr sz="1450" spc="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error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scenarios</a:t>
            </a:r>
            <a:endParaRPr sz="1450">
              <a:latin typeface="Arial"/>
              <a:cs typeface="Arial"/>
            </a:endParaRPr>
          </a:p>
          <a:p>
            <a:pPr marL="431165" lvl="1" indent="-184785">
              <a:lnSpc>
                <a:spcPct val="100000"/>
              </a:lnSpc>
              <a:spcBef>
                <a:spcPts val="890"/>
              </a:spcBef>
              <a:buChar char="•"/>
              <a:tabLst>
                <a:tab pos="431165" algn="l"/>
              </a:tabLst>
            </a:pP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has-error</a:t>
            </a:r>
            <a:endParaRPr sz="1450">
              <a:latin typeface="Arial"/>
              <a:cs typeface="Arial"/>
            </a:endParaRPr>
          </a:p>
          <a:p>
            <a:pPr marL="430530" lvl="1" indent="-184150">
              <a:lnSpc>
                <a:spcPct val="100000"/>
              </a:lnSpc>
              <a:spcBef>
                <a:spcPts val="890"/>
              </a:spcBef>
              <a:buChar char="•"/>
              <a:tabLst>
                <a:tab pos="430530" algn="l"/>
              </a:tabLst>
            </a:pP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has-success</a:t>
            </a:r>
            <a:endParaRPr sz="1450">
              <a:latin typeface="Arial"/>
              <a:cs typeface="Arial"/>
            </a:endParaRPr>
          </a:p>
          <a:p>
            <a:pPr marL="247650" marR="828675" indent="-184785">
              <a:lnSpc>
                <a:spcPct val="151000"/>
              </a:lnSpc>
              <a:spcBef>
                <a:spcPts val="10"/>
              </a:spcBef>
              <a:buChar char="•"/>
              <a:tabLst>
                <a:tab pos="249554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We</a:t>
            </a:r>
            <a:r>
              <a:rPr sz="145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have to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apply the error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classes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only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if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any errors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are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there.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So,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we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have to apply bootstrap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styles 	dynamically</a:t>
            </a:r>
            <a:endParaRPr sz="1450">
              <a:latin typeface="Arial"/>
              <a:cs typeface="Arial"/>
            </a:endParaRPr>
          </a:p>
          <a:p>
            <a:pPr marL="248285" indent="-184785">
              <a:lnSpc>
                <a:spcPct val="100000"/>
              </a:lnSpc>
              <a:spcBef>
                <a:spcPts val="900"/>
              </a:spcBef>
              <a:buChar char="•"/>
              <a:tabLst>
                <a:tab pos="2482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There</a:t>
            </a:r>
            <a:r>
              <a:rPr sz="145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 very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useful 3</a:t>
            </a:r>
            <a:r>
              <a:rPr sz="1425" baseline="26315" dirty="0">
                <a:solidFill>
                  <a:srgbClr val="525254"/>
                </a:solidFill>
                <a:latin typeface="Arial"/>
                <a:cs typeface="Arial"/>
              </a:rPr>
              <a:t>rd</a:t>
            </a:r>
            <a:r>
              <a:rPr sz="1425" spc="195" baseline="263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party library named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b="1" dirty="0">
                <a:solidFill>
                  <a:srgbClr val="525254"/>
                </a:solidFill>
                <a:latin typeface="Arial"/>
                <a:cs typeface="Arial"/>
              </a:rPr>
              <a:t>classnames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,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which</a:t>
            </a:r>
            <a:r>
              <a:rPr sz="1450" spc="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can be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used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 apply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css</a:t>
            </a:r>
            <a:r>
              <a:rPr sz="1450" spc="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styles</a:t>
            </a:r>
            <a:r>
              <a:rPr sz="1450" spc="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dynamically</a:t>
            </a:r>
            <a:endParaRPr sz="1450">
              <a:latin typeface="Arial"/>
              <a:cs typeface="Arial"/>
            </a:endParaRPr>
          </a:p>
          <a:p>
            <a:pPr marL="248285" indent="-184785">
              <a:lnSpc>
                <a:spcPct val="100000"/>
              </a:lnSpc>
              <a:spcBef>
                <a:spcPts val="890"/>
              </a:spcBef>
              <a:buChar char="•"/>
              <a:tabLst>
                <a:tab pos="2482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Install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 3</a:t>
            </a:r>
            <a:r>
              <a:rPr sz="1425" baseline="26315" dirty="0">
                <a:solidFill>
                  <a:srgbClr val="525254"/>
                </a:solidFill>
                <a:latin typeface="Arial"/>
                <a:cs typeface="Arial"/>
              </a:rPr>
              <a:t>rd</a:t>
            </a:r>
            <a:r>
              <a:rPr sz="1425" spc="195" baseline="263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party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library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using the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below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command</a:t>
            </a:r>
            <a:endParaRPr sz="1450">
              <a:latin typeface="Arial"/>
              <a:cs typeface="Arial"/>
            </a:endParaRPr>
          </a:p>
          <a:p>
            <a:pPr marL="431165" lvl="1" indent="-184785">
              <a:lnSpc>
                <a:spcPct val="100000"/>
              </a:lnSpc>
              <a:spcBef>
                <a:spcPts val="905"/>
              </a:spcBef>
              <a:buFont typeface="Arial"/>
              <a:buChar char="•"/>
              <a:tabLst>
                <a:tab pos="431165" algn="l"/>
              </a:tabLst>
            </a:pPr>
            <a:r>
              <a:rPr sz="1450" b="1" i="1" dirty="0">
                <a:solidFill>
                  <a:srgbClr val="525254"/>
                </a:solidFill>
                <a:latin typeface="Arial"/>
                <a:cs typeface="Arial"/>
              </a:rPr>
              <a:t>npm</a:t>
            </a:r>
            <a:r>
              <a:rPr sz="1450" b="1" i="1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b="1" i="1" dirty="0">
                <a:solidFill>
                  <a:srgbClr val="525254"/>
                </a:solidFill>
                <a:latin typeface="Arial"/>
                <a:cs typeface="Arial"/>
              </a:rPr>
              <a:t>install</a:t>
            </a:r>
            <a:r>
              <a:rPr sz="1450" b="1" i="1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b="1" i="1" spc="-10" dirty="0">
                <a:solidFill>
                  <a:srgbClr val="525254"/>
                </a:solidFill>
                <a:latin typeface="Arial"/>
                <a:cs typeface="Arial"/>
              </a:rPr>
              <a:t>classnames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/>
              <a:t>Handling</a:t>
            </a:r>
            <a:r>
              <a:rPr spc="-65" dirty="0"/>
              <a:t> </a:t>
            </a:r>
            <a:r>
              <a:rPr dirty="0"/>
              <a:t>events</a:t>
            </a:r>
            <a:r>
              <a:rPr spc="-20" dirty="0"/>
              <a:t> </a:t>
            </a:r>
            <a:r>
              <a:rPr dirty="0"/>
              <a:t>–</a:t>
            </a:r>
            <a:r>
              <a:rPr spc="-25" dirty="0"/>
              <a:t> </a:t>
            </a:r>
            <a:r>
              <a:rPr spc="-10" dirty="0"/>
              <a:t>e.preventDefault()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387" y="952855"/>
            <a:ext cx="9432290" cy="2365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6850" marR="55880" indent="-184785">
              <a:lnSpc>
                <a:spcPct val="151000"/>
              </a:lnSpc>
              <a:spcBef>
                <a:spcPts val="95"/>
              </a:spcBef>
              <a:buChar char="•"/>
              <a:tabLst>
                <a:tab pos="198120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standard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browser, whenever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user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submits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form,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page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refreshes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after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making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post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request.</a:t>
            </a:r>
            <a:r>
              <a:rPr sz="1450" spc="-8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Also, 	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when the user clicks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on a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href link,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 browser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page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gets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redirects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or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refreshes</a:t>
            </a:r>
            <a:endParaRPr sz="145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spcBef>
                <a:spcPts val="900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But when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we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develop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single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page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apps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with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React,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we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don’t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want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browser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page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 get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refreshed.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We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want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endParaRPr sz="1450">
              <a:latin typeface="Arial"/>
              <a:cs typeface="Arial"/>
            </a:endParaRPr>
          </a:p>
          <a:p>
            <a:pPr marL="198120">
              <a:lnSpc>
                <a:spcPct val="100000"/>
              </a:lnSpc>
              <a:spcBef>
                <a:spcPts val="890"/>
              </a:spcBef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seamless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behaviour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without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reloading</a:t>
            </a:r>
            <a:r>
              <a:rPr sz="145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page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5"/>
              </a:spcBef>
            </a:pPr>
            <a:endParaRPr sz="145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buChar char="•"/>
              <a:tabLst>
                <a:tab pos="197485" algn="l"/>
              </a:tabLst>
            </a:pPr>
            <a:r>
              <a:rPr sz="1450" spc="-65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5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achieve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this,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whenever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form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submission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happens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or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link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clicked,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we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have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capture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event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call</a:t>
            </a:r>
            <a:endParaRPr sz="1450">
              <a:latin typeface="Arial"/>
              <a:cs typeface="Arial"/>
            </a:endParaRPr>
          </a:p>
          <a:p>
            <a:pPr marL="198120">
              <a:lnSpc>
                <a:spcPct val="100000"/>
              </a:lnSpc>
              <a:spcBef>
                <a:spcPts val="890"/>
              </a:spcBef>
            </a:pPr>
            <a:r>
              <a:rPr sz="1450" b="1" dirty="0">
                <a:solidFill>
                  <a:srgbClr val="525254"/>
                </a:solidFill>
                <a:latin typeface="Arial"/>
                <a:cs typeface="Arial"/>
              </a:rPr>
              <a:t>evt.preventDefault()</a:t>
            </a:r>
            <a:r>
              <a:rPr sz="1450" b="1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suppress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browser’s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default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behaviour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6387" y="4632426"/>
            <a:ext cx="9352280" cy="693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6850" marR="5080" indent="-184785">
              <a:lnSpc>
                <a:spcPct val="151000"/>
              </a:lnSpc>
              <a:spcBef>
                <a:spcPts val="95"/>
              </a:spcBef>
              <a:buChar char="•"/>
              <a:tabLst>
                <a:tab pos="198120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Here,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event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synthetic</a:t>
            </a:r>
            <a:r>
              <a:rPr sz="1450" spc="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event.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React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defines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these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synthetic</a:t>
            </a:r>
            <a:r>
              <a:rPr sz="1450" spc="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events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according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 the W3C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spec,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so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you</a:t>
            </a:r>
            <a:r>
              <a:rPr sz="1450" spc="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don’t 	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need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worry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about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cross-browser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compatibility</a:t>
            </a:r>
            <a:endParaRPr sz="145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6414" y="3424764"/>
            <a:ext cx="2492335" cy="130291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83515" y="3406375"/>
            <a:ext cx="3179185" cy="1102196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23748" y="2840862"/>
            <a:ext cx="4380230" cy="544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400" b="0" dirty="0">
                <a:latin typeface="Arial"/>
                <a:cs typeface="Arial"/>
              </a:rPr>
              <a:t>React</a:t>
            </a:r>
            <a:r>
              <a:rPr sz="3400" b="0" spc="25" dirty="0">
                <a:latin typeface="Arial"/>
                <a:cs typeface="Arial"/>
              </a:rPr>
              <a:t> </a:t>
            </a:r>
            <a:r>
              <a:rPr sz="3400" b="0" dirty="0">
                <a:latin typeface="Arial"/>
                <a:cs typeface="Arial"/>
              </a:rPr>
              <a:t>Developer</a:t>
            </a:r>
            <a:r>
              <a:rPr sz="3400" b="0" spc="-15" dirty="0">
                <a:latin typeface="Arial"/>
                <a:cs typeface="Arial"/>
              </a:rPr>
              <a:t> </a:t>
            </a:r>
            <a:r>
              <a:rPr sz="3400" b="0" spc="-50" dirty="0">
                <a:latin typeface="Arial"/>
                <a:cs typeface="Arial"/>
              </a:rPr>
              <a:t>Tools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2127250" y="1141222"/>
            <a:ext cx="5283200" cy="5542280"/>
            <a:chOff x="2127250" y="1141222"/>
            <a:chExt cx="5283200" cy="5542280"/>
          </a:xfrm>
        </p:grpSpPr>
        <p:sp>
          <p:nvSpPr>
            <p:cNvPr id="5" name="object 5"/>
            <p:cNvSpPr/>
            <p:nvPr/>
          </p:nvSpPr>
          <p:spPr>
            <a:xfrm>
              <a:off x="2133600" y="1147572"/>
              <a:ext cx="5270500" cy="5529580"/>
            </a:xfrm>
            <a:custGeom>
              <a:avLst/>
              <a:gdLst/>
              <a:ahLst/>
              <a:cxnLst/>
              <a:rect l="l" t="t" r="r" b="b"/>
              <a:pathLst>
                <a:path w="5270500" h="5529580">
                  <a:moveTo>
                    <a:pt x="0" y="5529072"/>
                  </a:moveTo>
                  <a:lnTo>
                    <a:pt x="5269992" y="5529072"/>
                  </a:lnTo>
                  <a:lnTo>
                    <a:pt x="5269992" y="0"/>
                  </a:lnTo>
                  <a:lnTo>
                    <a:pt x="0" y="0"/>
                  </a:lnTo>
                  <a:lnTo>
                    <a:pt x="0" y="5529072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75955" y="1643371"/>
              <a:ext cx="4702084" cy="4568567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11302" y="248158"/>
            <a:ext cx="2702560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Presenting</a:t>
            </a:r>
            <a:r>
              <a:rPr spc="-55" dirty="0"/>
              <a:t> </a:t>
            </a:r>
            <a:r>
              <a:rPr dirty="0"/>
              <a:t>Use</a:t>
            </a:r>
            <a:r>
              <a:rPr spc="-10" dirty="0"/>
              <a:t> </a:t>
            </a:r>
            <a:r>
              <a:rPr dirty="0"/>
              <a:t>Case</a:t>
            </a:r>
            <a:r>
              <a:rPr spc="-10" dirty="0"/>
              <a:t> </a:t>
            </a:r>
            <a:r>
              <a:rPr spc="-50" dirty="0"/>
              <a:t>1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/>
              <a:t>React</a:t>
            </a:r>
            <a:r>
              <a:rPr spc="-55" dirty="0"/>
              <a:t> </a:t>
            </a:r>
            <a:r>
              <a:rPr dirty="0"/>
              <a:t>Developer</a:t>
            </a:r>
            <a:r>
              <a:rPr spc="-50" dirty="0"/>
              <a:t> </a:t>
            </a:r>
            <a:r>
              <a:rPr spc="-20" dirty="0"/>
              <a:t>Tools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4600" y="1277111"/>
            <a:ext cx="6705600" cy="489966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11" y="1848103"/>
            <a:ext cx="3806190" cy="79375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41300" marR="5080" indent="-229235">
              <a:lnSpc>
                <a:spcPts val="1939"/>
              </a:lnSpc>
              <a:spcBef>
                <a:spcPts val="345"/>
              </a:spcBef>
              <a:buClr>
                <a:srgbClr val="D3D3D3"/>
              </a:buClr>
              <a:buFont typeface="Arial"/>
              <a:buChar char="•"/>
              <a:tabLst>
                <a:tab pos="241300" algn="l"/>
              </a:tabLst>
            </a:pP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React</a:t>
            </a:r>
            <a:r>
              <a:rPr sz="1800" spc="-6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Developer</a:t>
            </a:r>
            <a:r>
              <a:rPr sz="1800" spc="-4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525254"/>
                </a:solidFill>
                <a:latin typeface="Calibri"/>
                <a:cs typeface="Calibri"/>
              </a:rPr>
              <a:t>Tools</a:t>
            </a:r>
            <a:r>
              <a:rPr sz="1800" spc="-6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lets</a:t>
            </a:r>
            <a:r>
              <a:rPr sz="1800" spc="-6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you</a:t>
            </a:r>
            <a:r>
              <a:rPr sz="1800" spc="-5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inspect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the</a:t>
            </a:r>
            <a:r>
              <a:rPr sz="1800" spc="-3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React</a:t>
            </a:r>
            <a:r>
              <a:rPr sz="1800" spc="-4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component</a:t>
            </a:r>
            <a:r>
              <a:rPr sz="1800" spc="-4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hierarchy,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including</a:t>
            </a:r>
            <a:r>
              <a:rPr sz="1800" spc="-2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component</a:t>
            </a:r>
            <a:r>
              <a:rPr sz="1800" spc="-6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props</a:t>
            </a:r>
            <a:r>
              <a:rPr sz="1800" spc="-4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and</a:t>
            </a:r>
            <a:r>
              <a:rPr sz="1800" spc="-6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state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5415">
              <a:lnSpc>
                <a:spcPct val="100000"/>
              </a:lnSpc>
              <a:spcBef>
                <a:spcPts val="105"/>
              </a:spcBef>
            </a:pPr>
            <a:r>
              <a:rPr dirty="0"/>
              <a:t>React</a:t>
            </a:r>
            <a:r>
              <a:rPr spc="-50" dirty="0"/>
              <a:t> </a:t>
            </a:r>
            <a:r>
              <a:rPr dirty="0"/>
              <a:t>Developer</a:t>
            </a:r>
            <a:r>
              <a:rPr spc="-50" dirty="0"/>
              <a:t> </a:t>
            </a:r>
            <a:r>
              <a:rPr spc="-20" dirty="0"/>
              <a:t>Tools</a:t>
            </a:r>
            <a:r>
              <a:rPr spc="-55" dirty="0"/>
              <a:t> </a:t>
            </a:r>
            <a:r>
              <a:rPr dirty="0"/>
              <a:t>-</a:t>
            </a:r>
            <a:r>
              <a:rPr spc="-45" dirty="0"/>
              <a:t> </a:t>
            </a:r>
            <a:r>
              <a:rPr spc="-10" dirty="0"/>
              <a:t>Usage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94791" y="1463395"/>
            <a:ext cx="7461250" cy="1028700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97485" indent="-184785">
              <a:lnSpc>
                <a:spcPct val="100000"/>
              </a:lnSpc>
              <a:spcBef>
                <a:spcPts val="985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Its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popularly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know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as React</a:t>
            </a:r>
            <a:r>
              <a:rPr sz="1450" spc="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Devtools</a:t>
            </a:r>
            <a:endParaRPr sz="145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spcBef>
                <a:spcPts val="885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It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exists</a:t>
            </a:r>
            <a:r>
              <a:rPr sz="1450" spc="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both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as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browser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extension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(for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Chrome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and Firefox),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as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standalone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app</a:t>
            </a:r>
            <a:endParaRPr sz="145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spcBef>
                <a:spcPts val="900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extension will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light up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on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websites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using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React</a:t>
            </a:r>
            <a:endParaRPr sz="145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0059" y="3048000"/>
            <a:ext cx="8296656" cy="1676400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94791" y="524383"/>
            <a:ext cx="2258060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React</a:t>
            </a:r>
            <a:r>
              <a:rPr spc="-35" dirty="0"/>
              <a:t> </a:t>
            </a:r>
            <a:r>
              <a:rPr dirty="0"/>
              <a:t>Devtools</a:t>
            </a:r>
            <a:r>
              <a:rPr spc="-30" dirty="0"/>
              <a:t> </a:t>
            </a:r>
            <a:r>
              <a:rPr spc="-25" dirty="0"/>
              <a:t>tab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94791" y="1494789"/>
            <a:ext cx="7707630" cy="4775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97485" indent="-184785">
              <a:lnSpc>
                <a:spcPct val="100000"/>
              </a:lnSpc>
              <a:spcBef>
                <a:spcPts val="110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On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websites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that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use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React,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you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will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see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 tab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called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React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Chrome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Developer</a:t>
            </a:r>
            <a:r>
              <a:rPr sz="145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Tools</a:t>
            </a:r>
            <a:endParaRPr sz="145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spcBef>
                <a:spcPts val="60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-8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quick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way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bring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up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DevTools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is to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right-click on the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page and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press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Inspect</a:t>
            </a:r>
            <a:endParaRPr sz="145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2325623"/>
            <a:ext cx="7933944" cy="2842260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6367" y="249682"/>
            <a:ext cx="5801995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Inspecting</a:t>
            </a:r>
            <a:r>
              <a:rPr spc="-55" dirty="0"/>
              <a:t> </a:t>
            </a:r>
            <a:r>
              <a:rPr dirty="0"/>
              <a:t>use</a:t>
            </a:r>
            <a:r>
              <a:rPr spc="-30" dirty="0"/>
              <a:t> </a:t>
            </a:r>
            <a:r>
              <a:rPr dirty="0"/>
              <a:t>case</a:t>
            </a:r>
            <a:r>
              <a:rPr spc="-15" dirty="0"/>
              <a:t> </a:t>
            </a:r>
            <a:r>
              <a:rPr dirty="0"/>
              <a:t>2</a:t>
            </a:r>
            <a:r>
              <a:rPr spc="-15" dirty="0"/>
              <a:t> </a:t>
            </a:r>
            <a:r>
              <a:rPr dirty="0"/>
              <a:t>components</a:t>
            </a:r>
            <a:r>
              <a:rPr spc="-55" dirty="0"/>
              <a:t> </a:t>
            </a:r>
            <a:r>
              <a:rPr dirty="0"/>
              <a:t>with</a:t>
            </a:r>
            <a:r>
              <a:rPr spc="-35" dirty="0"/>
              <a:t> </a:t>
            </a:r>
            <a:r>
              <a:rPr spc="-10" dirty="0"/>
              <a:t>Devtools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1911" y="891545"/>
            <a:ext cx="8915400" cy="75692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99390" indent="-186690">
              <a:lnSpc>
                <a:spcPct val="100000"/>
              </a:lnSpc>
              <a:spcBef>
                <a:spcPts val="1055"/>
              </a:spcBef>
              <a:buChar char="•"/>
              <a:tabLst>
                <a:tab pos="199390" algn="l"/>
              </a:tabLst>
            </a:pP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Devtools</a:t>
            </a:r>
            <a:r>
              <a:rPr sz="16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showing</a:t>
            </a:r>
            <a:r>
              <a:rPr sz="16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6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components</a:t>
            </a:r>
            <a:r>
              <a:rPr sz="16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hierarchy</a:t>
            </a:r>
            <a:r>
              <a:rPr sz="16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for</a:t>
            </a:r>
            <a:r>
              <a:rPr sz="16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use</a:t>
            </a:r>
            <a:r>
              <a:rPr sz="16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case</a:t>
            </a:r>
            <a:r>
              <a:rPr sz="16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2</a:t>
            </a:r>
            <a:r>
              <a:rPr sz="16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(also</a:t>
            </a:r>
            <a:r>
              <a:rPr sz="16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showing</a:t>
            </a:r>
            <a:r>
              <a:rPr sz="16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6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current</a:t>
            </a:r>
            <a:r>
              <a:rPr sz="16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525254"/>
                </a:solidFill>
                <a:latin typeface="Arial"/>
                <a:cs typeface="Arial"/>
              </a:rPr>
              <a:t>state/props</a:t>
            </a:r>
            <a:endParaRPr sz="1600">
              <a:latin typeface="Arial"/>
              <a:cs typeface="Arial"/>
            </a:endParaRPr>
          </a:p>
          <a:p>
            <a:pPr marL="19812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1600" spc="-10" dirty="0">
                <a:solidFill>
                  <a:srgbClr val="525254"/>
                </a:solidFill>
                <a:latin typeface="Arial"/>
                <a:cs typeface="Arial"/>
              </a:rPr>
              <a:t> CustomerForm)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2090039"/>
            <a:ext cx="9253728" cy="4351908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94791" y="6274104"/>
            <a:ext cx="141605" cy="1498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spc="-25" dirty="0">
                <a:solidFill>
                  <a:srgbClr val="525254"/>
                </a:solidFill>
                <a:latin typeface="Arial"/>
                <a:cs typeface="Arial"/>
              </a:rPr>
              <a:t>73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06804" y="3120339"/>
            <a:ext cx="62757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525254"/>
                </a:solidFill>
                <a:latin typeface="Arial"/>
                <a:cs typeface="Arial"/>
              </a:rPr>
              <a:t>React </a:t>
            </a:r>
            <a:r>
              <a:rPr sz="3600" spc="-35" dirty="0">
                <a:solidFill>
                  <a:srgbClr val="525254"/>
                </a:solidFill>
                <a:latin typeface="Arial"/>
                <a:cs typeface="Arial"/>
              </a:rPr>
              <a:t>Router,</a:t>
            </a:r>
            <a:r>
              <a:rPr sz="3600" spc="-2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525254"/>
                </a:solidFill>
                <a:latin typeface="Arial"/>
                <a:cs typeface="Arial"/>
              </a:rPr>
              <a:t>Axios</a:t>
            </a:r>
            <a:r>
              <a:rPr sz="360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36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3600" spc="-20" dirty="0">
                <a:solidFill>
                  <a:srgbClr val="525254"/>
                </a:solidFill>
                <a:latin typeface="Arial"/>
                <a:cs typeface="Arial"/>
              </a:rPr>
              <a:t>REST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6925" y="2307462"/>
            <a:ext cx="1904364" cy="544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400" b="1" dirty="0">
                <a:solidFill>
                  <a:srgbClr val="525254"/>
                </a:solidFill>
                <a:latin typeface="Arial"/>
                <a:cs typeface="Arial"/>
              </a:rPr>
              <a:t>Module</a:t>
            </a:r>
            <a:r>
              <a:rPr sz="3400" b="1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3400" b="1" spc="-50" dirty="0">
                <a:solidFill>
                  <a:srgbClr val="525254"/>
                </a:solidFill>
                <a:latin typeface="Arial"/>
                <a:cs typeface="Arial"/>
              </a:rPr>
              <a:t>3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6367" y="343916"/>
            <a:ext cx="3829050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Calibri"/>
                <a:cs typeface="Calibri"/>
              </a:rPr>
              <a:t>Module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3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–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React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advanced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concepts</a:t>
            </a:r>
          </a:p>
        </p:txBody>
      </p:sp>
      <p:sp>
        <p:nvSpPr>
          <p:cNvPr id="5" name="object 5"/>
          <p:cNvSpPr/>
          <p:nvPr/>
        </p:nvSpPr>
        <p:spPr>
          <a:xfrm>
            <a:off x="284988" y="6166103"/>
            <a:ext cx="2924810" cy="524510"/>
          </a:xfrm>
          <a:custGeom>
            <a:avLst/>
            <a:gdLst/>
            <a:ahLst/>
            <a:cxnLst/>
            <a:rect l="l" t="t" r="r" b="b"/>
            <a:pathLst>
              <a:path w="2924810" h="524509">
                <a:moveTo>
                  <a:pt x="0" y="524256"/>
                </a:moveTo>
                <a:lnTo>
                  <a:pt x="2924556" y="524256"/>
                </a:lnTo>
                <a:lnTo>
                  <a:pt x="2924556" y="0"/>
                </a:lnTo>
                <a:lnTo>
                  <a:pt x="0" y="0"/>
                </a:lnTo>
                <a:lnTo>
                  <a:pt x="0" y="524256"/>
                </a:lnTo>
                <a:close/>
              </a:path>
            </a:pathLst>
          </a:custGeom>
          <a:ln w="3175">
            <a:solidFill>
              <a:srgbClr val="5252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86575" y="6188455"/>
            <a:ext cx="2921635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525254"/>
                </a:solidFill>
                <a:latin typeface="Calibri"/>
                <a:cs typeface="Calibri"/>
              </a:rPr>
              <a:t>IDE</a:t>
            </a:r>
            <a:r>
              <a:rPr sz="1400" b="1" spc="-2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25254"/>
                </a:solidFill>
                <a:latin typeface="Calibri"/>
                <a:cs typeface="Calibri"/>
              </a:rPr>
              <a:t>:</a:t>
            </a:r>
            <a:r>
              <a:rPr sz="1400" spc="-3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25254"/>
                </a:solidFill>
                <a:latin typeface="Calibri"/>
                <a:cs typeface="Calibri"/>
              </a:rPr>
              <a:t>Visual</a:t>
            </a:r>
            <a:r>
              <a:rPr sz="1400" spc="-2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25254"/>
                </a:solidFill>
                <a:latin typeface="Calibri"/>
                <a:cs typeface="Calibri"/>
              </a:rPr>
              <a:t>Studio</a:t>
            </a:r>
            <a:r>
              <a:rPr sz="1400" spc="-3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25254"/>
                </a:solidFill>
                <a:latin typeface="Calibri"/>
                <a:cs typeface="Calibri"/>
              </a:rPr>
              <a:t>Code</a:t>
            </a:r>
            <a:endParaRPr sz="1400">
              <a:latin typeface="Calibri"/>
              <a:cs typeface="Calibri"/>
            </a:endParaRPr>
          </a:p>
          <a:p>
            <a:pPr marL="89535">
              <a:lnSpc>
                <a:spcPct val="100000"/>
              </a:lnSpc>
              <a:spcBef>
                <a:spcPts val="5"/>
              </a:spcBef>
            </a:pPr>
            <a:r>
              <a:rPr sz="1400" b="1" spc="-10" dirty="0">
                <a:solidFill>
                  <a:srgbClr val="525254"/>
                </a:solidFill>
                <a:latin typeface="Calibri"/>
                <a:cs typeface="Calibri"/>
              </a:rPr>
              <a:t>Browser</a:t>
            </a:r>
            <a:r>
              <a:rPr sz="1400" spc="-10" dirty="0">
                <a:solidFill>
                  <a:srgbClr val="525254"/>
                </a:solidFill>
                <a:latin typeface="Calibri"/>
                <a:cs typeface="Calibri"/>
              </a:rPr>
              <a:t>:</a:t>
            </a:r>
            <a:r>
              <a:rPr sz="1400" spc="-4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25254"/>
                </a:solidFill>
                <a:latin typeface="Calibri"/>
                <a:cs typeface="Calibri"/>
              </a:rPr>
              <a:t>Google </a:t>
            </a:r>
            <a:r>
              <a:rPr sz="1400" spc="-10" dirty="0">
                <a:solidFill>
                  <a:srgbClr val="525254"/>
                </a:solidFill>
                <a:latin typeface="Calibri"/>
                <a:cs typeface="Calibri"/>
              </a:rPr>
              <a:t>Chrome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669794" y="3628390"/>
            <a:ext cx="2366010" cy="1107440"/>
            <a:chOff x="2669794" y="3628390"/>
            <a:chExt cx="2366010" cy="1107440"/>
          </a:xfrm>
        </p:grpSpPr>
        <p:sp>
          <p:nvSpPr>
            <p:cNvPr id="8" name="object 8"/>
            <p:cNvSpPr/>
            <p:nvPr/>
          </p:nvSpPr>
          <p:spPr>
            <a:xfrm>
              <a:off x="2676144" y="3634740"/>
              <a:ext cx="2353310" cy="1094740"/>
            </a:xfrm>
            <a:custGeom>
              <a:avLst/>
              <a:gdLst/>
              <a:ahLst/>
              <a:cxnLst/>
              <a:rect l="l" t="t" r="r" b="b"/>
              <a:pathLst>
                <a:path w="2353310" h="1094739">
                  <a:moveTo>
                    <a:pt x="2170684" y="0"/>
                  </a:moveTo>
                  <a:lnTo>
                    <a:pt x="182372" y="0"/>
                  </a:lnTo>
                  <a:lnTo>
                    <a:pt x="133893" y="6515"/>
                  </a:lnTo>
                  <a:lnTo>
                    <a:pt x="90329" y="24901"/>
                  </a:lnTo>
                  <a:lnTo>
                    <a:pt x="53419" y="53419"/>
                  </a:lnTo>
                  <a:lnTo>
                    <a:pt x="24901" y="90329"/>
                  </a:lnTo>
                  <a:lnTo>
                    <a:pt x="6515" y="133893"/>
                  </a:lnTo>
                  <a:lnTo>
                    <a:pt x="0" y="182372"/>
                  </a:lnTo>
                  <a:lnTo>
                    <a:pt x="0" y="911860"/>
                  </a:lnTo>
                  <a:lnTo>
                    <a:pt x="6515" y="960338"/>
                  </a:lnTo>
                  <a:lnTo>
                    <a:pt x="24901" y="1003902"/>
                  </a:lnTo>
                  <a:lnTo>
                    <a:pt x="53419" y="1040812"/>
                  </a:lnTo>
                  <a:lnTo>
                    <a:pt x="90329" y="1069330"/>
                  </a:lnTo>
                  <a:lnTo>
                    <a:pt x="133893" y="1087716"/>
                  </a:lnTo>
                  <a:lnTo>
                    <a:pt x="182372" y="1094232"/>
                  </a:lnTo>
                  <a:lnTo>
                    <a:pt x="2170684" y="1094232"/>
                  </a:lnTo>
                  <a:lnTo>
                    <a:pt x="2219162" y="1087716"/>
                  </a:lnTo>
                  <a:lnTo>
                    <a:pt x="2262726" y="1069330"/>
                  </a:lnTo>
                  <a:lnTo>
                    <a:pt x="2299636" y="1040812"/>
                  </a:lnTo>
                  <a:lnTo>
                    <a:pt x="2328154" y="1003902"/>
                  </a:lnTo>
                  <a:lnTo>
                    <a:pt x="2346540" y="960338"/>
                  </a:lnTo>
                  <a:lnTo>
                    <a:pt x="2353056" y="911860"/>
                  </a:lnTo>
                  <a:lnTo>
                    <a:pt x="2353056" y="182372"/>
                  </a:lnTo>
                  <a:lnTo>
                    <a:pt x="2346540" y="133893"/>
                  </a:lnTo>
                  <a:lnTo>
                    <a:pt x="2328154" y="90329"/>
                  </a:lnTo>
                  <a:lnTo>
                    <a:pt x="2299636" y="53419"/>
                  </a:lnTo>
                  <a:lnTo>
                    <a:pt x="2262726" y="24901"/>
                  </a:lnTo>
                  <a:lnTo>
                    <a:pt x="2219162" y="6515"/>
                  </a:lnTo>
                  <a:lnTo>
                    <a:pt x="2170684" y="0"/>
                  </a:lnTo>
                  <a:close/>
                </a:path>
              </a:pathLst>
            </a:custGeom>
            <a:solidFill>
              <a:srgbClr val="008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676144" y="3634740"/>
              <a:ext cx="2353310" cy="1094740"/>
            </a:xfrm>
            <a:custGeom>
              <a:avLst/>
              <a:gdLst/>
              <a:ahLst/>
              <a:cxnLst/>
              <a:rect l="l" t="t" r="r" b="b"/>
              <a:pathLst>
                <a:path w="2353310" h="1094739">
                  <a:moveTo>
                    <a:pt x="0" y="182372"/>
                  </a:moveTo>
                  <a:lnTo>
                    <a:pt x="6515" y="133893"/>
                  </a:lnTo>
                  <a:lnTo>
                    <a:pt x="24901" y="90329"/>
                  </a:lnTo>
                  <a:lnTo>
                    <a:pt x="53419" y="53419"/>
                  </a:lnTo>
                  <a:lnTo>
                    <a:pt x="90329" y="24901"/>
                  </a:lnTo>
                  <a:lnTo>
                    <a:pt x="133893" y="6515"/>
                  </a:lnTo>
                  <a:lnTo>
                    <a:pt x="182372" y="0"/>
                  </a:lnTo>
                  <a:lnTo>
                    <a:pt x="2170684" y="0"/>
                  </a:lnTo>
                  <a:lnTo>
                    <a:pt x="2219162" y="6515"/>
                  </a:lnTo>
                  <a:lnTo>
                    <a:pt x="2262726" y="24901"/>
                  </a:lnTo>
                  <a:lnTo>
                    <a:pt x="2299636" y="53419"/>
                  </a:lnTo>
                  <a:lnTo>
                    <a:pt x="2328154" y="90329"/>
                  </a:lnTo>
                  <a:lnTo>
                    <a:pt x="2346540" y="133893"/>
                  </a:lnTo>
                  <a:lnTo>
                    <a:pt x="2353056" y="182372"/>
                  </a:lnTo>
                  <a:lnTo>
                    <a:pt x="2353056" y="911860"/>
                  </a:lnTo>
                  <a:lnTo>
                    <a:pt x="2346540" y="960338"/>
                  </a:lnTo>
                  <a:lnTo>
                    <a:pt x="2328154" y="1003902"/>
                  </a:lnTo>
                  <a:lnTo>
                    <a:pt x="2299636" y="1040812"/>
                  </a:lnTo>
                  <a:lnTo>
                    <a:pt x="2262726" y="1069330"/>
                  </a:lnTo>
                  <a:lnTo>
                    <a:pt x="2219162" y="1087716"/>
                  </a:lnTo>
                  <a:lnTo>
                    <a:pt x="2170684" y="1094232"/>
                  </a:lnTo>
                  <a:lnTo>
                    <a:pt x="182372" y="1094232"/>
                  </a:lnTo>
                  <a:lnTo>
                    <a:pt x="133893" y="1087716"/>
                  </a:lnTo>
                  <a:lnTo>
                    <a:pt x="90329" y="1069330"/>
                  </a:lnTo>
                  <a:lnTo>
                    <a:pt x="53419" y="1040812"/>
                  </a:lnTo>
                  <a:lnTo>
                    <a:pt x="24901" y="1003902"/>
                  </a:lnTo>
                  <a:lnTo>
                    <a:pt x="6515" y="960338"/>
                  </a:lnTo>
                  <a:lnTo>
                    <a:pt x="0" y="911860"/>
                  </a:lnTo>
                  <a:lnTo>
                    <a:pt x="0" y="182372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988055" y="3669538"/>
            <a:ext cx="1729739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7830" algn="just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Case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  <a:p>
            <a:pPr marL="22860" marR="5080" indent="-10795" algn="just">
              <a:lnSpc>
                <a:spcPct val="100000"/>
              </a:lnSpc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full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app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manage customers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view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their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account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details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46050" y="3579621"/>
            <a:ext cx="1841500" cy="1227455"/>
            <a:chOff x="146050" y="3579621"/>
            <a:chExt cx="1841500" cy="1227455"/>
          </a:xfrm>
        </p:grpSpPr>
        <p:sp>
          <p:nvSpPr>
            <p:cNvPr id="12" name="object 12"/>
            <p:cNvSpPr/>
            <p:nvPr/>
          </p:nvSpPr>
          <p:spPr>
            <a:xfrm>
              <a:off x="152400" y="3585971"/>
              <a:ext cx="1828800" cy="1214755"/>
            </a:xfrm>
            <a:custGeom>
              <a:avLst/>
              <a:gdLst/>
              <a:ahLst/>
              <a:cxnLst/>
              <a:rect l="l" t="t" r="r" b="b"/>
              <a:pathLst>
                <a:path w="1828800" h="1214754">
                  <a:moveTo>
                    <a:pt x="1626362" y="0"/>
                  </a:moveTo>
                  <a:lnTo>
                    <a:pt x="202438" y="0"/>
                  </a:lnTo>
                  <a:lnTo>
                    <a:pt x="156022" y="5348"/>
                  </a:lnTo>
                  <a:lnTo>
                    <a:pt x="113413" y="20583"/>
                  </a:lnTo>
                  <a:lnTo>
                    <a:pt x="75825" y="44487"/>
                  </a:lnTo>
                  <a:lnTo>
                    <a:pt x="44475" y="75841"/>
                  </a:lnTo>
                  <a:lnTo>
                    <a:pt x="20576" y="113429"/>
                  </a:lnTo>
                  <a:lnTo>
                    <a:pt x="5346" y="156034"/>
                  </a:lnTo>
                  <a:lnTo>
                    <a:pt x="0" y="202437"/>
                  </a:lnTo>
                  <a:lnTo>
                    <a:pt x="0" y="1012189"/>
                  </a:lnTo>
                  <a:lnTo>
                    <a:pt x="5346" y="1058593"/>
                  </a:lnTo>
                  <a:lnTo>
                    <a:pt x="20576" y="1101198"/>
                  </a:lnTo>
                  <a:lnTo>
                    <a:pt x="44475" y="1138786"/>
                  </a:lnTo>
                  <a:lnTo>
                    <a:pt x="75825" y="1170140"/>
                  </a:lnTo>
                  <a:lnTo>
                    <a:pt x="113413" y="1194044"/>
                  </a:lnTo>
                  <a:lnTo>
                    <a:pt x="156022" y="1209279"/>
                  </a:lnTo>
                  <a:lnTo>
                    <a:pt x="202438" y="1214627"/>
                  </a:lnTo>
                  <a:lnTo>
                    <a:pt x="1626362" y="1214627"/>
                  </a:lnTo>
                  <a:lnTo>
                    <a:pt x="1672765" y="1209279"/>
                  </a:lnTo>
                  <a:lnTo>
                    <a:pt x="1715370" y="1194044"/>
                  </a:lnTo>
                  <a:lnTo>
                    <a:pt x="1752958" y="1170140"/>
                  </a:lnTo>
                  <a:lnTo>
                    <a:pt x="1784312" y="1138786"/>
                  </a:lnTo>
                  <a:lnTo>
                    <a:pt x="1808216" y="1101198"/>
                  </a:lnTo>
                  <a:lnTo>
                    <a:pt x="1823451" y="1058593"/>
                  </a:lnTo>
                  <a:lnTo>
                    <a:pt x="1828800" y="1012189"/>
                  </a:lnTo>
                  <a:lnTo>
                    <a:pt x="1828800" y="202437"/>
                  </a:lnTo>
                  <a:lnTo>
                    <a:pt x="1823451" y="156034"/>
                  </a:lnTo>
                  <a:lnTo>
                    <a:pt x="1808216" y="113429"/>
                  </a:lnTo>
                  <a:lnTo>
                    <a:pt x="1784312" y="75841"/>
                  </a:lnTo>
                  <a:lnTo>
                    <a:pt x="1752958" y="44487"/>
                  </a:lnTo>
                  <a:lnTo>
                    <a:pt x="1715370" y="20583"/>
                  </a:lnTo>
                  <a:lnTo>
                    <a:pt x="1672765" y="5348"/>
                  </a:lnTo>
                  <a:lnTo>
                    <a:pt x="1626362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2400" y="3585971"/>
              <a:ext cx="1828800" cy="1214755"/>
            </a:xfrm>
            <a:custGeom>
              <a:avLst/>
              <a:gdLst/>
              <a:ahLst/>
              <a:cxnLst/>
              <a:rect l="l" t="t" r="r" b="b"/>
              <a:pathLst>
                <a:path w="1828800" h="1214754">
                  <a:moveTo>
                    <a:pt x="0" y="202437"/>
                  </a:moveTo>
                  <a:lnTo>
                    <a:pt x="5346" y="156034"/>
                  </a:lnTo>
                  <a:lnTo>
                    <a:pt x="20576" y="113429"/>
                  </a:lnTo>
                  <a:lnTo>
                    <a:pt x="44475" y="75841"/>
                  </a:lnTo>
                  <a:lnTo>
                    <a:pt x="75825" y="44487"/>
                  </a:lnTo>
                  <a:lnTo>
                    <a:pt x="113413" y="20583"/>
                  </a:lnTo>
                  <a:lnTo>
                    <a:pt x="156022" y="5348"/>
                  </a:lnTo>
                  <a:lnTo>
                    <a:pt x="202438" y="0"/>
                  </a:lnTo>
                  <a:lnTo>
                    <a:pt x="1626362" y="0"/>
                  </a:lnTo>
                  <a:lnTo>
                    <a:pt x="1672765" y="5348"/>
                  </a:lnTo>
                  <a:lnTo>
                    <a:pt x="1715370" y="20583"/>
                  </a:lnTo>
                  <a:lnTo>
                    <a:pt x="1752958" y="44487"/>
                  </a:lnTo>
                  <a:lnTo>
                    <a:pt x="1784312" y="75841"/>
                  </a:lnTo>
                  <a:lnTo>
                    <a:pt x="1808216" y="113429"/>
                  </a:lnTo>
                  <a:lnTo>
                    <a:pt x="1823451" y="156034"/>
                  </a:lnTo>
                  <a:lnTo>
                    <a:pt x="1828800" y="202437"/>
                  </a:lnTo>
                  <a:lnTo>
                    <a:pt x="1828800" y="1012189"/>
                  </a:lnTo>
                  <a:lnTo>
                    <a:pt x="1823451" y="1058593"/>
                  </a:lnTo>
                  <a:lnTo>
                    <a:pt x="1808216" y="1101198"/>
                  </a:lnTo>
                  <a:lnTo>
                    <a:pt x="1784312" y="1138786"/>
                  </a:lnTo>
                  <a:lnTo>
                    <a:pt x="1752958" y="1170140"/>
                  </a:lnTo>
                  <a:lnTo>
                    <a:pt x="1715370" y="1194044"/>
                  </a:lnTo>
                  <a:lnTo>
                    <a:pt x="1672765" y="1209279"/>
                  </a:lnTo>
                  <a:lnTo>
                    <a:pt x="1626362" y="1214627"/>
                  </a:lnTo>
                  <a:lnTo>
                    <a:pt x="202438" y="1214627"/>
                  </a:lnTo>
                  <a:lnTo>
                    <a:pt x="156022" y="1209279"/>
                  </a:lnTo>
                  <a:lnTo>
                    <a:pt x="113413" y="1194044"/>
                  </a:lnTo>
                  <a:lnTo>
                    <a:pt x="75825" y="1170140"/>
                  </a:lnTo>
                  <a:lnTo>
                    <a:pt x="44475" y="1138786"/>
                  </a:lnTo>
                  <a:lnTo>
                    <a:pt x="20576" y="1101198"/>
                  </a:lnTo>
                  <a:lnTo>
                    <a:pt x="5346" y="1058593"/>
                  </a:lnTo>
                  <a:lnTo>
                    <a:pt x="0" y="1012189"/>
                  </a:lnTo>
                  <a:lnTo>
                    <a:pt x="0" y="202437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32308" y="3803396"/>
            <a:ext cx="126936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Module</a:t>
            </a:r>
            <a:r>
              <a:rPr sz="16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3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React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Router,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Axios,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REST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78638" y="5829046"/>
            <a:ext cx="2937510" cy="343535"/>
            <a:chOff x="278638" y="5829046"/>
            <a:chExt cx="2937510" cy="343535"/>
          </a:xfrm>
        </p:grpSpPr>
        <p:sp>
          <p:nvSpPr>
            <p:cNvPr id="16" name="object 16"/>
            <p:cNvSpPr/>
            <p:nvPr/>
          </p:nvSpPr>
          <p:spPr>
            <a:xfrm>
              <a:off x="284988" y="5835396"/>
              <a:ext cx="2924810" cy="330835"/>
            </a:xfrm>
            <a:custGeom>
              <a:avLst/>
              <a:gdLst/>
              <a:ahLst/>
              <a:cxnLst/>
              <a:rect l="l" t="t" r="r" b="b"/>
              <a:pathLst>
                <a:path w="2924810" h="330835">
                  <a:moveTo>
                    <a:pt x="2924556" y="0"/>
                  </a:moveTo>
                  <a:lnTo>
                    <a:pt x="0" y="0"/>
                  </a:lnTo>
                  <a:lnTo>
                    <a:pt x="0" y="330707"/>
                  </a:lnTo>
                  <a:lnTo>
                    <a:pt x="2924556" y="330707"/>
                  </a:lnTo>
                  <a:lnTo>
                    <a:pt x="2924556" y="0"/>
                  </a:lnTo>
                  <a:close/>
                </a:path>
              </a:pathLst>
            </a:custGeom>
            <a:solidFill>
              <a:srgbClr val="79C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4988" y="5835396"/>
              <a:ext cx="2924810" cy="330835"/>
            </a:xfrm>
            <a:custGeom>
              <a:avLst/>
              <a:gdLst/>
              <a:ahLst/>
              <a:cxnLst/>
              <a:rect l="l" t="t" r="r" b="b"/>
              <a:pathLst>
                <a:path w="2924810" h="330835">
                  <a:moveTo>
                    <a:pt x="0" y="330707"/>
                  </a:moveTo>
                  <a:lnTo>
                    <a:pt x="2924556" y="330707"/>
                  </a:lnTo>
                  <a:lnTo>
                    <a:pt x="2924556" y="0"/>
                  </a:lnTo>
                  <a:lnTo>
                    <a:pt x="0" y="0"/>
                  </a:lnTo>
                  <a:lnTo>
                    <a:pt x="0" y="330707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91338" y="5870854"/>
            <a:ext cx="29121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565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525254"/>
                </a:solidFill>
                <a:latin typeface="Calibri"/>
                <a:cs typeface="Calibri"/>
              </a:rPr>
              <a:t>S/W</a:t>
            </a:r>
            <a:r>
              <a:rPr sz="1400" b="1" spc="-3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25254"/>
                </a:solidFill>
                <a:latin typeface="Calibri"/>
                <a:cs typeface="Calibri"/>
              </a:rPr>
              <a:t>Requirements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11135" y="1738565"/>
            <a:ext cx="2344420" cy="1812289"/>
            <a:chOff x="111135" y="1738565"/>
            <a:chExt cx="2344420" cy="1812289"/>
          </a:xfrm>
        </p:grpSpPr>
        <p:sp>
          <p:nvSpPr>
            <p:cNvPr id="20" name="object 20"/>
            <p:cNvSpPr/>
            <p:nvPr/>
          </p:nvSpPr>
          <p:spPr>
            <a:xfrm>
              <a:off x="117485" y="1744915"/>
              <a:ext cx="2331720" cy="1799589"/>
            </a:xfrm>
            <a:custGeom>
              <a:avLst/>
              <a:gdLst/>
              <a:ahLst/>
              <a:cxnLst/>
              <a:rect l="l" t="t" r="r" b="b"/>
              <a:pathLst>
                <a:path w="2331720" h="1799589">
                  <a:moveTo>
                    <a:pt x="1177359" y="0"/>
                  </a:moveTo>
                  <a:lnTo>
                    <a:pt x="1118060" y="374"/>
                  </a:lnTo>
                  <a:lnTo>
                    <a:pt x="1059218" y="2024"/>
                  </a:lnTo>
                  <a:lnTo>
                    <a:pt x="1000934" y="4926"/>
                  </a:lnTo>
                  <a:lnTo>
                    <a:pt x="943306" y="9056"/>
                  </a:lnTo>
                  <a:lnTo>
                    <a:pt x="886434" y="14391"/>
                  </a:lnTo>
                  <a:lnTo>
                    <a:pt x="830416" y="20907"/>
                  </a:lnTo>
                  <a:lnTo>
                    <a:pt x="775351" y="28579"/>
                  </a:lnTo>
                  <a:lnTo>
                    <a:pt x="721340" y="37384"/>
                  </a:lnTo>
                  <a:lnTo>
                    <a:pt x="668481" y="47299"/>
                  </a:lnTo>
                  <a:lnTo>
                    <a:pt x="616873" y="58299"/>
                  </a:lnTo>
                  <a:lnTo>
                    <a:pt x="566616" y="70361"/>
                  </a:lnTo>
                  <a:lnTo>
                    <a:pt x="517808" y="83461"/>
                  </a:lnTo>
                  <a:lnTo>
                    <a:pt x="470549" y="97575"/>
                  </a:lnTo>
                  <a:lnTo>
                    <a:pt x="424938" y="112680"/>
                  </a:lnTo>
                  <a:lnTo>
                    <a:pt x="381074" y="128751"/>
                  </a:lnTo>
                  <a:lnTo>
                    <a:pt x="339056" y="145764"/>
                  </a:lnTo>
                  <a:lnTo>
                    <a:pt x="298984" y="163697"/>
                  </a:lnTo>
                  <a:lnTo>
                    <a:pt x="260956" y="182525"/>
                  </a:lnTo>
                  <a:lnTo>
                    <a:pt x="225072" y="202224"/>
                  </a:lnTo>
                  <a:lnTo>
                    <a:pt x="191431" y="222772"/>
                  </a:lnTo>
                  <a:lnTo>
                    <a:pt x="131275" y="266313"/>
                  </a:lnTo>
                  <a:lnTo>
                    <a:pt x="81281" y="312960"/>
                  </a:lnTo>
                  <a:lnTo>
                    <a:pt x="42242" y="362522"/>
                  </a:lnTo>
                  <a:lnTo>
                    <a:pt x="12716" y="421068"/>
                  </a:lnTo>
                  <a:lnTo>
                    <a:pt x="142" y="479414"/>
                  </a:lnTo>
                  <a:lnTo>
                    <a:pt x="0" y="508352"/>
                  </a:lnTo>
                  <a:lnTo>
                    <a:pt x="3841" y="537050"/>
                  </a:lnTo>
                  <a:lnTo>
                    <a:pt x="23133" y="593465"/>
                  </a:lnTo>
                  <a:lnTo>
                    <a:pt x="57339" y="648151"/>
                  </a:lnTo>
                  <a:lnTo>
                    <a:pt x="105780" y="700598"/>
                  </a:lnTo>
                  <a:lnTo>
                    <a:pt x="135126" y="725822"/>
                  </a:lnTo>
                  <a:lnTo>
                    <a:pt x="167775" y="750295"/>
                  </a:lnTo>
                  <a:lnTo>
                    <a:pt x="203644" y="773953"/>
                  </a:lnTo>
                  <a:lnTo>
                    <a:pt x="242647" y="796733"/>
                  </a:lnTo>
                  <a:lnTo>
                    <a:pt x="284699" y="818571"/>
                  </a:lnTo>
                  <a:lnTo>
                    <a:pt x="329714" y="839402"/>
                  </a:lnTo>
                  <a:lnTo>
                    <a:pt x="377610" y="859164"/>
                  </a:lnTo>
                  <a:lnTo>
                    <a:pt x="428299" y="877793"/>
                  </a:lnTo>
                  <a:lnTo>
                    <a:pt x="481697" y="895224"/>
                  </a:lnTo>
                  <a:lnTo>
                    <a:pt x="537721" y="911395"/>
                  </a:lnTo>
                  <a:lnTo>
                    <a:pt x="596283" y="926241"/>
                  </a:lnTo>
                  <a:lnTo>
                    <a:pt x="657300" y="939699"/>
                  </a:lnTo>
                  <a:lnTo>
                    <a:pt x="720687" y="951705"/>
                  </a:lnTo>
                  <a:lnTo>
                    <a:pt x="786358" y="962195"/>
                  </a:lnTo>
                  <a:lnTo>
                    <a:pt x="854229" y="971106"/>
                  </a:lnTo>
                  <a:lnTo>
                    <a:pt x="923800" y="1799400"/>
                  </a:lnTo>
                  <a:lnTo>
                    <a:pt x="1297802" y="985965"/>
                  </a:lnTo>
                  <a:lnTo>
                    <a:pt x="1361678" y="982115"/>
                  </a:lnTo>
                  <a:lnTo>
                    <a:pt x="1424457" y="976824"/>
                  </a:lnTo>
                  <a:lnTo>
                    <a:pt x="1486036" y="970131"/>
                  </a:lnTo>
                  <a:lnTo>
                    <a:pt x="1546310" y="962072"/>
                  </a:lnTo>
                  <a:lnTo>
                    <a:pt x="1605175" y="952687"/>
                  </a:lnTo>
                  <a:lnTo>
                    <a:pt x="1662526" y="942011"/>
                  </a:lnTo>
                  <a:lnTo>
                    <a:pt x="1718260" y="930085"/>
                  </a:lnTo>
                  <a:lnTo>
                    <a:pt x="1772271" y="916944"/>
                  </a:lnTo>
                  <a:lnTo>
                    <a:pt x="1824456" y="902628"/>
                  </a:lnTo>
                  <a:lnTo>
                    <a:pt x="1874709" y="887173"/>
                  </a:lnTo>
                  <a:lnTo>
                    <a:pt x="1922928" y="870617"/>
                  </a:lnTo>
                  <a:lnTo>
                    <a:pt x="1969007" y="852999"/>
                  </a:lnTo>
                  <a:lnTo>
                    <a:pt x="2012842" y="834356"/>
                  </a:lnTo>
                  <a:lnTo>
                    <a:pt x="2054328" y="814726"/>
                  </a:lnTo>
                  <a:lnTo>
                    <a:pt x="2093362" y="794146"/>
                  </a:lnTo>
                  <a:lnTo>
                    <a:pt x="2129840" y="772655"/>
                  </a:lnTo>
                  <a:lnTo>
                    <a:pt x="2163656" y="750291"/>
                  </a:lnTo>
                  <a:lnTo>
                    <a:pt x="2194706" y="727090"/>
                  </a:lnTo>
                  <a:lnTo>
                    <a:pt x="2248092" y="678331"/>
                  </a:lnTo>
                  <a:lnTo>
                    <a:pt x="2289164" y="626682"/>
                  </a:lnTo>
                  <a:lnTo>
                    <a:pt x="2318701" y="568136"/>
                  </a:lnTo>
                  <a:lnTo>
                    <a:pt x="2331282" y="509790"/>
                  </a:lnTo>
                  <a:lnTo>
                    <a:pt x="2331426" y="480852"/>
                  </a:lnTo>
                  <a:lnTo>
                    <a:pt x="2327587" y="452154"/>
                  </a:lnTo>
                  <a:lnTo>
                    <a:pt x="2308297" y="395739"/>
                  </a:lnTo>
                  <a:lnTo>
                    <a:pt x="2274092" y="341053"/>
                  </a:lnTo>
                  <a:lnTo>
                    <a:pt x="2225652" y="288606"/>
                  </a:lnTo>
                  <a:lnTo>
                    <a:pt x="2196306" y="263382"/>
                  </a:lnTo>
                  <a:lnTo>
                    <a:pt x="2163656" y="238909"/>
                  </a:lnTo>
                  <a:lnTo>
                    <a:pt x="2127788" y="215251"/>
                  </a:lnTo>
                  <a:lnTo>
                    <a:pt x="2088786" y="192471"/>
                  </a:lnTo>
                  <a:lnTo>
                    <a:pt x="2046735" y="170633"/>
                  </a:lnTo>
                  <a:lnTo>
                    <a:pt x="2001721" y="149802"/>
                  </a:lnTo>
                  <a:lnTo>
                    <a:pt x="1953828" y="130040"/>
                  </a:lnTo>
                  <a:lnTo>
                    <a:pt x="1903141" y="111411"/>
                  </a:lnTo>
                  <a:lnTo>
                    <a:pt x="1849746" y="93980"/>
                  </a:lnTo>
                  <a:lnTo>
                    <a:pt x="1793727" y="77809"/>
                  </a:lnTo>
                  <a:lnTo>
                    <a:pt x="1735169" y="62963"/>
                  </a:lnTo>
                  <a:lnTo>
                    <a:pt x="1674158" y="49505"/>
                  </a:lnTo>
                  <a:lnTo>
                    <a:pt x="1610778" y="37499"/>
                  </a:lnTo>
                  <a:lnTo>
                    <a:pt x="1545115" y="27009"/>
                  </a:lnTo>
                  <a:lnTo>
                    <a:pt x="1477253" y="18098"/>
                  </a:lnTo>
                  <a:lnTo>
                    <a:pt x="1417152" y="11736"/>
                  </a:lnTo>
                  <a:lnTo>
                    <a:pt x="1357013" y="6769"/>
                  </a:lnTo>
                  <a:lnTo>
                    <a:pt x="1296935" y="3174"/>
                  </a:lnTo>
                  <a:lnTo>
                    <a:pt x="1237017" y="925"/>
                  </a:lnTo>
                  <a:lnTo>
                    <a:pt x="1177359" y="0"/>
                  </a:lnTo>
                  <a:close/>
                </a:path>
              </a:pathLst>
            </a:custGeom>
            <a:solidFill>
              <a:srgbClr val="F8F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7485" y="1744915"/>
              <a:ext cx="2331720" cy="1799589"/>
            </a:xfrm>
            <a:custGeom>
              <a:avLst/>
              <a:gdLst/>
              <a:ahLst/>
              <a:cxnLst/>
              <a:rect l="l" t="t" r="r" b="b"/>
              <a:pathLst>
                <a:path w="2331720" h="1799589">
                  <a:moveTo>
                    <a:pt x="923800" y="1799400"/>
                  </a:moveTo>
                  <a:lnTo>
                    <a:pt x="854229" y="971106"/>
                  </a:lnTo>
                  <a:lnTo>
                    <a:pt x="786358" y="962195"/>
                  </a:lnTo>
                  <a:lnTo>
                    <a:pt x="720687" y="951705"/>
                  </a:lnTo>
                  <a:lnTo>
                    <a:pt x="657300" y="939699"/>
                  </a:lnTo>
                  <a:lnTo>
                    <a:pt x="596283" y="926241"/>
                  </a:lnTo>
                  <a:lnTo>
                    <a:pt x="537721" y="911395"/>
                  </a:lnTo>
                  <a:lnTo>
                    <a:pt x="481697" y="895224"/>
                  </a:lnTo>
                  <a:lnTo>
                    <a:pt x="428299" y="877793"/>
                  </a:lnTo>
                  <a:lnTo>
                    <a:pt x="377610" y="859164"/>
                  </a:lnTo>
                  <a:lnTo>
                    <a:pt x="329714" y="839402"/>
                  </a:lnTo>
                  <a:lnTo>
                    <a:pt x="284699" y="818571"/>
                  </a:lnTo>
                  <a:lnTo>
                    <a:pt x="242647" y="796733"/>
                  </a:lnTo>
                  <a:lnTo>
                    <a:pt x="203644" y="773953"/>
                  </a:lnTo>
                  <a:lnTo>
                    <a:pt x="167775" y="750295"/>
                  </a:lnTo>
                  <a:lnTo>
                    <a:pt x="135126" y="725822"/>
                  </a:lnTo>
                  <a:lnTo>
                    <a:pt x="105780" y="700598"/>
                  </a:lnTo>
                  <a:lnTo>
                    <a:pt x="57339" y="648151"/>
                  </a:lnTo>
                  <a:lnTo>
                    <a:pt x="23133" y="593465"/>
                  </a:lnTo>
                  <a:lnTo>
                    <a:pt x="3841" y="537050"/>
                  </a:lnTo>
                  <a:lnTo>
                    <a:pt x="0" y="508352"/>
                  </a:lnTo>
                  <a:lnTo>
                    <a:pt x="142" y="479414"/>
                  </a:lnTo>
                  <a:lnTo>
                    <a:pt x="12716" y="421068"/>
                  </a:lnTo>
                  <a:lnTo>
                    <a:pt x="42242" y="362522"/>
                  </a:lnTo>
                  <a:lnTo>
                    <a:pt x="81281" y="312960"/>
                  </a:lnTo>
                  <a:lnTo>
                    <a:pt x="131275" y="266313"/>
                  </a:lnTo>
                  <a:lnTo>
                    <a:pt x="191431" y="222772"/>
                  </a:lnTo>
                  <a:lnTo>
                    <a:pt x="225072" y="202224"/>
                  </a:lnTo>
                  <a:lnTo>
                    <a:pt x="260956" y="182525"/>
                  </a:lnTo>
                  <a:lnTo>
                    <a:pt x="298984" y="163697"/>
                  </a:lnTo>
                  <a:lnTo>
                    <a:pt x="339056" y="145764"/>
                  </a:lnTo>
                  <a:lnTo>
                    <a:pt x="381074" y="128751"/>
                  </a:lnTo>
                  <a:lnTo>
                    <a:pt x="424938" y="112680"/>
                  </a:lnTo>
                  <a:lnTo>
                    <a:pt x="470549" y="97575"/>
                  </a:lnTo>
                  <a:lnTo>
                    <a:pt x="517808" y="83461"/>
                  </a:lnTo>
                  <a:lnTo>
                    <a:pt x="566616" y="70361"/>
                  </a:lnTo>
                  <a:lnTo>
                    <a:pt x="616873" y="58299"/>
                  </a:lnTo>
                  <a:lnTo>
                    <a:pt x="668481" y="47299"/>
                  </a:lnTo>
                  <a:lnTo>
                    <a:pt x="721340" y="37384"/>
                  </a:lnTo>
                  <a:lnTo>
                    <a:pt x="775351" y="28579"/>
                  </a:lnTo>
                  <a:lnTo>
                    <a:pt x="830416" y="20907"/>
                  </a:lnTo>
                  <a:lnTo>
                    <a:pt x="886434" y="14391"/>
                  </a:lnTo>
                  <a:lnTo>
                    <a:pt x="943306" y="9056"/>
                  </a:lnTo>
                  <a:lnTo>
                    <a:pt x="1000934" y="4926"/>
                  </a:lnTo>
                  <a:lnTo>
                    <a:pt x="1059218" y="2024"/>
                  </a:lnTo>
                  <a:lnTo>
                    <a:pt x="1118060" y="374"/>
                  </a:lnTo>
                  <a:lnTo>
                    <a:pt x="1177359" y="0"/>
                  </a:lnTo>
                  <a:lnTo>
                    <a:pt x="1237017" y="925"/>
                  </a:lnTo>
                  <a:lnTo>
                    <a:pt x="1296935" y="3174"/>
                  </a:lnTo>
                  <a:lnTo>
                    <a:pt x="1357013" y="6769"/>
                  </a:lnTo>
                  <a:lnTo>
                    <a:pt x="1417152" y="11736"/>
                  </a:lnTo>
                  <a:lnTo>
                    <a:pt x="1477253" y="18098"/>
                  </a:lnTo>
                  <a:lnTo>
                    <a:pt x="1545115" y="27009"/>
                  </a:lnTo>
                  <a:lnTo>
                    <a:pt x="1610778" y="37499"/>
                  </a:lnTo>
                  <a:lnTo>
                    <a:pt x="1674158" y="49505"/>
                  </a:lnTo>
                  <a:lnTo>
                    <a:pt x="1735169" y="62963"/>
                  </a:lnTo>
                  <a:lnTo>
                    <a:pt x="1793727" y="77809"/>
                  </a:lnTo>
                  <a:lnTo>
                    <a:pt x="1849746" y="93980"/>
                  </a:lnTo>
                  <a:lnTo>
                    <a:pt x="1903141" y="111411"/>
                  </a:lnTo>
                  <a:lnTo>
                    <a:pt x="1953828" y="130040"/>
                  </a:lnTo>
                  <a:lnTo>
                    <a:pt x="2001721" y="149802"/>
                  </a:lnTo>
                  <a:lnTo>
                    <a:pt x="2046735" y="170633"/>
                  </a:lnTo>
                  <a:lnTo>
                    <a:pt x="2088786" y="192471"/>
                  </a:lnTo>
                  <a:lnTo>
                    <a:pt x="2127788" y="215251"/>
                  </a:lnTo>
                  <a:lnTo>
                    <a:pt x="2163656" y="238909"/>
                  </a:lnTo>
                  <a:lnTo>
                    <a:pt x="2196306" y="263382"/>
                  </a:lnTo>
                  <a:lnTo>
                    <a:pt x="2225652" y="288606"/>
                  </a:lnTo>
                  <a:lnTo>
                    <a:pt x="2274092" y="341053"/>
                  </a:lnTo>
                  <a:lnTo>
                    <a:pt x="2308297" y="395739"/>
                  </a:lnTo>
                  <a:lnTo>
                    <a:pt x="2327587" y="452154"/>
                  </a:lnTo>
                  <a:lnTo>
                    <a:pt x="2331426" y="480852"/>
                  </a:lnTo>
                  <a:lnTo>
                    <a:pt x="2331282" y="509790"/>
                  </a:lnTo>
                  <a:lnTo>
                    <a:pt x="2318701" y="568136"/>
                  </a:lnTo>
                  <a:lnTo>
                    <a:pt x="2289164" y="626682"/>
                  </a:lnTo>
                  <a:lnTo>
                    <a:pt x="2248092" y="678331"/>
                  </a:lnTo>
                  <a:lnTo>
                    <a:pt x="2194706" y="727090"/>
                  </a:lnTo>
                  <a:lnTo>
                    <a:pt x="2163656" y="750291"/>
                  </a:lnTo>
                  <a:lnTo>
                    <a:pt x="2129840" y="772655"/>
                  </a:lnTo>
                  <a:lnTo>
                    <a:pt x="2093362" y="794146"/>
                  </a:lnTo>
                  <a:lnTo>
                    <a:pt x="2054328" y="814726"/>
                  </a:lnTo>
                  <a:lnTo>
                    <a:pt x="2012842" y="834356"/>
                  </a:lnTo>
                  <a:lnTo>
                    <a:pt x="1969007" y="852999"/>
                  </a:lnTo>
                  <a:lnTo>
                    <a:pt x="1922928" y="870617"/>
                  </a:lnTo>
                  <a:lnTo>
                    <a:pt x="1874709" y="887173"/>
                  </a:lnTo>
                  <a:lnTo>
                    <a:pt x="1824456" y="902628"/>
                  </a:lnTo>
                  <a:lnTo>
                    <a:pt x="1772271" y="916944"/>
                  </a:lnTo>
                  <a:lnTo>
                    <a:pt x="1718260" y="930085"/>
                  </a:lnTo>
                  <a:lnTo>
                    <a:pt x="1662526" y="942011"/>
                  </a:lnTo>
                  <a:lnTo>
                    <a:pt x="1605175" y="952687"/>
                  </a:lnTo>
                  <a:lnTo>
                    <a:pt x="1546310" y="962072"/>
                  </a:lnTo>
                  <a:lnTo>
                    <a:pt x="1486036" y="970131"/>
                  </a:lnTo>
                  <a:lnTo>
                    <a:pt x="1424457" y="976824"/>
                  </a:lnTo>
                  <a:lnTo>
                    <a:pt x="1361678" y="982115"/>
                  </a:lnTo>
                  <a:lnTo>
                    <a:pt x="1297802" y="985965"/>
                  </a:lnTo>
                  <a:lnTo>
                    <a:pt x="923800" y="1799400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71906" y="1788363"/>
            <a:ext cx="142240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525254"/>
                </a:solidFill>
                <a:latin typeface="Calibri"/>
                <a:cs typeface="Calibri"/>
              </a:rPr>
              <a:t>A</a:t>
            </a:r>
            <a:r>
              <a:rPr sz="1400" spc="-3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25254"/>
                </a:solidFill>
                <a:latin typeface="Calibri"/>
                <a:cs typeface="Calibri"/>
              </a:rPr>
              <a:t>webapp</a:t>
            </a:r>
            <a:r>
              <a:rPr sz="1400" spc="-2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25254"/>
                </a:solidFill>
                <a:latin typeface="Calibri"/>
                <a:cs typeface="Calibri"/>
              </a:rPr>
              <a:t>with </a:t>
            </a:r>
            <a:r>
              <a:rPr sz="1400" dirty="0">
                <a:solidFill>
                  <a:srgbClr val="525254"/>
                </a:solidFill>
                <a:latin typeface="Calibri"/>
                <a:cs typeface="Calibri"/>
              </a:rPr>
              <a:t>multiple</a:t>
            </a:r>
            <a:r>
              <a:rPr sz="1400" spc="-5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25254"/>
                </a:solidFill>
                <a:latin typeface="Calibri"/>
                <a:cs typeface="Calibri"/>
              </a:rPr>
              <a:t>pages</a:t>
            </a:r>
            <a:r>
              <a:rPr sz="1400" spc="-5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25254"/>
                </a:solidFill>
                <a:latin typeface="Calibri"/>
                <a:cs typeface="Calibri"/>
              </a:rPr>
              <a:t>that </a:t>
            </a:r>
            <a:r>
              <a:rPr sz="1400" dirty="0">
                <a:solidFill>
                  <a:srgbClr val="525254"/>
                </a:solidFill>
                <a:latin typeface="Calibri"/>
                <a:cs typeface="Calibri"/>
              </a:rPr>
              <a:t>can</a:t>
            </a:r>
            <a:r>
              <a:rPr sz="1400" spc="-3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25254"/>
                </a:solidFill>
                <a:latin typeface="Calibri"/>
                <a:cs typeface="Calibri"/>
              </a:rPr>
              <a:t>talk</a:t>
            </a:r>
            <a:r>
              <a:rPr sz="1400" spc="-4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25254"/>
                </a:solidFill>
                <a:latin typeface="Calibri"/>
                <a:cs typeface="Calibri"/>
              </a:rPr>
              <a:t>to</a:t>
            </a:r>
            <a:r>
              <a:rPr sz="1400" spc="-3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25254"/>
                </a:solidFill>
                <a:latin typeface="Calibri"/>
                <a:cs typeface="Calibri"/>
              </a:rPr>
              <a:t>the </a:t>
            </a:r>
            <a:r>
              <a:rPr sz="1400" spc="-10" dirty="0">
                <a:solidFill>
                  <a:srgbClr val="525254"/>
                </a:solidFill>
                <a:latin typeface="Calibri"/>
                <a:cs typeface="Calibri"/>
              </a:rPr>
              <a:t>backend</a:t>
            </a:r>
            <a:r>
              <a:rPr sz="1400" spc="-2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25254"/>
                </a:solidFill>
                <a:latin typeface="Calibri"/>
                <a:cs typeface="Calibri"/>
              </a:rPr>
              <a:t>services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3050" y="1465833"/>
            <a:ext cx="6631432" cy="4631972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3043173" y="1665477"/>
            <a:ext cx="125476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1905" algn="ctr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URL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routing,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Benefits,</a:t>
            </a:r>
            <a:r>
              <a:rPr sz="16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React Router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194808" y="1665477"/>
            <a:ext cx="148717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Routes</a:t>
            </a:r>
            <a:r>
              <a:rPr sz="16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mapping, Navigation,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Route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params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550911" y="1651457"/>
            <a:ext cx="1588135" cy="7575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Consuming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REST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React,</a:t>
            </a:r>
            <a:r>
              <a:rPr sz="16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General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concepts,</a:t>
            </a:r>
            <a:r>
              <a:rPr sz="16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ideas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620761" y="3488816"/>
            <a:ext cx="158242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3815" algn="just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Axios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REST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api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handling,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6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Error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Handling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974850" y="4041394"/>
            <a:ext cx="708025" cy="370840"/>
            <a:chOff x="1974850" y="4041394"/>
            <a:chExt cx="708025" cy="370840"/>
          </a:xfrm>
        </p:grpSpPr>
        <p:sp>
          <p:nvSpPr>
            <p:cNvPr id="29" name="object 29"/>
            <p:cNvSpPr/>
            <p:nvPr/>
          </p:nvSpPr>
          <p:spPr>
            <a:xfrm>
              <a:off x="1981200" y="4047744"/>
              <a:ext cx="695325" cy="358140"/>
            </a:xfrm>
            <a:custGeom>
              <a:avLst/>
              <a:gdLst/>
              <a:ahLst/>
              <a:cxnLst/>
              <a:rect l="l" t="t" r="r" b="b"/>
              <a:pathLst>
                <a:path w="695325" h="358139">
                  <a:moveTo>
                    <a:pt x="515874" y="0"/>
                  </a:moveTo>
                  <a:lnTo>
                    <a:pt x="515874" y="89534"/>
                  </a:lnTo>
                  <a:lnTo>
                    <a:pt x="0" y="89534"/>
                  </a:lnTo>
                  <a:lnTo>
                    <a:pt x="0" y="268604"/>
                  </a:lnTo>
                  <a:lnTo>
                    <a:pt x="515874" y="268604"/>
                  </a:lnTo>
                  <a:lnTo>
                    <a:pt x="515874" y="358139"/>
                  </a:lnTo>
                  <a:lnTo>
                    <a:pt x="694944" y="179069"/>
                  </a:lnTo>
                  <a:lnTo>
                    <a:pt x="515874" y="0"/>
                  </a:lnTo>
                  <a:close/>
                </a:path>
              </a:pathLst>
            </a:custGeom>
            <a:solidFill>
              <a:srgbClr val="1FA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981200" y="4047744"/>
              <a:ext cx="695325" cy="358140"/>
            </a:xfrm>
            <a:custGeom>
              <a:avLst/>
              <a:gdLst/>
              <a:ahLst/>
              <a:cxnLst/>
              <a:rect l="l" t="t" r="r" b="b"/>
              <a:pathLst>
                <a:path w="695325" h="358139">
                  <a:moveTo>
                    <a:pt x="0" y="89534"/>
                  </a:moveTo>
                  <a:lnTo>
                    <a:pt x="515874" y="89534"/>
                  </a:lnTo>
                  <a:lnTo>
                    <a:pt x="515874" y="0"/>
                  </a:lnTo>
                  <a:lnTo>
                    <a:pt x="694944" y="179069"/>
                  </a:lnTo>
                  <a:lnTo>
                    <a:pt x="515874" y="358139"/>
                  </a:lnTo>
                  <a:lnTo>
                    <a:pt x="515874" y="268604"/>
                  </a:lnTo>
                  <a:lnTo>
                    <a:pt x="0" y="268604"/>
                  </a:lnTo>
                  <a:lnTo>
                    <a:pt x="0" y="89534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459985" y="5529173"/>
            <a:ext cx="8978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 marR="5080" indent="-11303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525254"/>
                </a:solidFill>
                <a:latin typeface="Calibri"/>
                <a:cs typeface="Calibri"/>
              </a:rPr>
              <a:t>Cheat</a:t>
            </a:r>
            <a:r>
              <a:rPr sz="1400" spc="-5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25254"/>
                </a:solidFill>
                <a:latin typeface="Calibri"/>
                <a:cs typeface="Calibri"/>
              </a:rPr>
              <a:t>Sheet </a:t>
            </a:r>
            <a:r>
              <a:rPr sz="1400" dirty="0">
                <a:solidFill>
                  <a:srgbClr val="525254"/>
                </a:solidFill>
                <a:latin typeface="Calibri"/>
                <a:cs typeface="Calibri"/>
              </a:rPr>
              <a:t>for</a:t>
            </a:r>
            <a:r>
              <a:rPr sz="1400" spc="-5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25254"/>
                </a:solidFill>
                <a:latin typeface="Calibri"/>
                <a:cs typeface="Calibri"/>
              </a:rPr>
              <a:t>React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679185" y="3625342"/>
            <a:ext cx="880744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useEffect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Hook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load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API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before Component renders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Module</a:t>
            </a:r>
            <a:r>
              <a:rPr spc="-45" dirty="0"/>
              <a:t> </a:t>
            </a:r>
            <a:r>
              <a:rPr dirty="0"/>
              <a:t>3</a:t>
            </a:r>
            <a:r>
              <a:rPr spc="-10" dirty="0"/>
              <a:t> </a:t>
            </a:r>
            <a:r>
              <a:rPr dirty="0"/>
              <a:t>-</a:t>
            </a:r>
            <a:r>
              <a:rPr spc="-5" dirty="0"/>
              <a:t> </a:t>
            </a:r>
            <a:r>
              <a:rPr spc="-10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0700" y="944626"/>
            <a:ext cx="6540500" cy="437134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98120" indent="-185420">
              <a:lnSpc>
                <a:spcPct val="100000"/>
              </a:lnSpc>
              <a:spcBef>
                <a:spcPts val="675"/>
              </a:spcBef>
              <a:buChar char="•"/>
              <a:tabLst>
                <a:tab pos="198120" algn="l"/>
              </a:tabLst>
            </a:pPr>
            <a:r>
              <a:rPr sz="1200" dirty="0">
                <a:solidFill>
                  <a:srgbClr val="525254"/>
                </a:solidFill>
                <a:latin typeface="Arial"/>
                <a:cs typeface="Arial"/>
              </a:rPr>
              <a:t>As</a:t>
            </a:r>
            <a:r>
              <a:rPr sz="12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25254"/>
                </a:solidFill>
                <a:latin typeface="Arial"/>
                <a:cs typeface="Arial"/>
              </a:rPr>
              <a:t>part</a:t>
            </a:r>
            <a:r>
              <a:rPr sz="12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12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25254"/>
                </a:solidFill>
                <a:latin typeface="Arial"/>
                <a:cs typeface="Arial"/>
              </a:rPr>
              <a:t>this</a:t>
            </a:r>
            <a:r>
              <a:rPr sz="12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25254"/>
                </a:solidFill>
                <a:latin typeface="Arial"/>
                <a:cs typeface="Arial"/>
              </a:rPr>
              <a:t>module,</a:t>
            </a:r>
            <a:r>
              <a:rPr sz="12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25254"/>
                </a:solidFill>
                <a:latin typeface="Arial"/>
                <a:cs typeface="Arial"/>
              </a:rPr>
              <a:t>we</a:t>
            </a:r>
            <a:r>
              <a:rPr sz="12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25254"/>
                </a:solidFill>
                <a:latin typeface="Arial"/>
                <a:cs typeface="Arial"/>
              </a:rPr>
              <a:t>will</a:t>
            </a:r>
            <a:r>
              <a:rPr sz="120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25254"/>
                </a:solidFill>
                <a:latin typeface="Arial"/>
                <a:cs typeface="Arial"/>
              </a:rPr>
              <a:t>cover</a:t>
            </a:r>
            <a:r>
              <a:rPr sz="12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25254"/>
                </a:solidFill>
                <a:latin typeface="Arial"/>
                <a:cs typeface="Arial"/>
              </a:rPr>
              <a:t>topics</a:t>
            </a:r>
            <a:r>
              <a:rPr sz="12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25254"/>
                </a:solidFill>
                <a:latin typeface="Arial"/>
                <a:cs typeface="Arial"/>
              </a:rPr>
              <a:t>such</a:t>
            </a:r>
            <a:r>
              <a:rPr sz="12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25254"/>
                </a:solidFill>
                <a:latin typeface="Arial"/>
                <a:cs typeface="Arial"/>
              </a:rPr>
              <a:t>as</a:t>
            </a:r>
            <a:r>
              <a:rPr sz="12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25254"/>
                </a:solidFill>
                <a:latin typeface="Arial"/>
                <a:cs typeface="Arial"/>
              </a:rPr>
              <a:t>Routing,</a:t>
            </a:r>
            <a:r>
              <a:rPr sz="12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25254"/>
                </a:solidFill>
                <a:latin typeface="Arial"/>
                <a:cs typeface="Arial"/>
              </a:rPr>
              <a:t>Http</a:t>
            </a:r>
            <a:r>
              <a:rPr sz="12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25254"/>
                </a:solidFill>
                <a:latin typeface="Arial"/>
                <a:cs typeface="Arial"/>
              </a:rPr>
              <a:t>services</a:t>
            </a:r>
            <a:r>
              <a:rPr sz="12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12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25254"/>
                </a:solidFill>
                <a:latin typeface="Arial"/>
                <a:cs typeface="Arial"/>
              </a:rPr>
              <a:t>Form</a:t>
            </a:r>
            <a:r>
              <a:rPr sz="12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525254"/>
                </a:solidFill>
                <a:latin typeface="Arial"/>
                <a:cs typeface="Arial"/>
              </a:rPr>
              <a:t>validation</a:t>
            </a:r>
            <a:endParaRPr sz="1200">
              <a:latin typeface="Arial"/>
              <a:cs typeface="Arial"/>
            </a:endParaRPr>
          </a:p>
          <a:p>
            <a:pPr marL="198120" indent="-185420">
              <a:lnSpc>
                <a:spcPct val="100000"/>
              </a:lnSpc>
              <a:spcBef>
                <a:spcPts val="575"/>
              </a:spcBef>
              <a:buChar char="•"/>
              <a:tabLst>
                <a:tab pos="198120" algn="l"/>
              </a:tabLst>
            </a:pPr>
            <a:r>
              <a:rPr sz="12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2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25254"/>
                </a:solidFill>
                <a:latin typeface="Arial"/>
                <a:cs typeface="Arial"/>
              </a:rPr>
              <a:t>concepts</a:t>
            </a:r>
            <a:r>
              <a:rPr sz="12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25254"/>
                </a:solidFill>
                <a:latin typeface="Arial"/>
                <a:cs typeface="Arial"/>
              </a:rPr>
              <a:t>that</a:t>
            </a:r>
            <a:r>
              <a:rPr sz="12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25254"/>
                </a:solidFill>
                <a:latin typeface="Arial"/>
                <a:cs typeface="Arial"/>
              </a:rPr>
              <a:t>we</a:t>
            </a:r>
            <a:r>
              <a:rPr sz="12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25254"/>
                </a:solidFill>
                <a:latin typeface="Arial"/>
                <a:cs typeface="Arial"/>
              </a:rPr>
              <a:t>are</a:t>
            </a:r>
            <a:r>
              <a:rPr sz="12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25254"/>
                </a:solidFill>
                <a:latin typeface="Arial"/>
                <a:cs typeface="Arial"/>
              </a:rPr>
              <a:t>covering</a:t>
            </a:r>
            <a:r>
              <a:rPr sz="12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2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25254"/>
                </a:solidFill>
                <a:latin typeface="Arial"/>
                <a:cs typeface="Arial"/>
              </a:rPr>
              <a:t>this</a:t>
            </a:r>
            <a:r>
              <a:rPr sz="12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525254"/>
                </a:solidFill>
                <a:latin typeface="Arial"/>
                <a:cs typeface="Arial"/>
              </a:rPr>
              <a:t>module</a:t>
            </a:r>
            <a:r>
              <a:rPr sz="12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525254"/>
                </a:solidFill>
                <a:latin typeface="Arial"/>
                <a:cs typeface="Arial"/>
              </a:rPr>
              <a:t>are</a:t>
            </a:r>
            <a:endParaRPr sz="1200">
              <a:latin typeface="Arial"/>
              <a:cs typeface="Arial"/>
            </a:endParaRPr>
          </a:p>
          <a:p>
            <a:pPr marL="379730" lvl="1" indent="-18478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379730" algn="l"/>
              </a:tabLst>
            </a:pPr>
            <a:r>
              <a:rPr sz="1500" dirty="0">
                <a:solidFill>
                  <a:srgbClr val="525254"/>
                </a:solidFill>
                <a:latin typeface="Calibri"/>
                <a:cs typeface="Calibri"/>
              </a:rPr>
              <a:t>URL</a:t>
            </a:r>
            <a:r>
              <a:rPr sz="1500" spc="-3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525254"/>
                </a:solidFill>
                <a:latin typeface="Calibri"/>
                <a:cs typeface="Calibri"/>
              </a:rPr>
              <a:t>based</a:t>
            </a:r>
            <a:r>
              <a:rPr sz="1500" spc="-2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525254"/>
                </a:solidFill>
                <a:latin typeface="Calibri"/>
                <a:cs typeface="Calibri"/>
              </a:rPr>
              <a:t>routing</a:t>
            </a:r>
            <a:endParaRPr sz="1500">
              <a:latin typeface="Calibri"/>
              <a:cs typeface="Calibri"/>
            </a:endParaRPr>
          </a:p>
          <a:p>
            <a:pPr marL="379730" lvl="1" indent="-184785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79730" algn="l"/>
              </a:tabLst>
            </a:pPr>
            <a:r>
              <a:rPr sz="1500" spc="-10" dirty="0">
                <a:solidFill>
                  <a:srgbClr val="525254"/>
                </a:solidFill>
                <a:latin typeface="Calibri"/>
                <a:cs typeface="Calibri"/>
              </a:rPr>
              <a:t>Installing</a:t>
            </a:r>
            <a:r>
              <a:rPr sz="1500" spc="-3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525254"/>
                </a:solidFill>
                <a:latin typeface="Calibri"/>
                <a:cs typeface="Calibri"/>
              </a:rPr>
              <a:t>and </a:t>
            </a:r>
            <a:r>
              <a:rPr sz="1500" spc="-10" dirty="0">
                <a:solidFill>
                  <a:srgbClr val="525254"/>
                </a:solidFill>
                <a:latin typeface="Calibri"/>
                <a:cs typeface="Calibri"/>
              </a:rPr>
              <a:t>configuring</a:t>
            </a:r>
            <a:r>
              <a:rPr sz="1500" spc="-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525254"/>
                </a:solidFill>
                <a:latin typeface="Calibri"/>
                <a:cs typeface="Calibri"/>
              </a:rPr>
              <a:t>React </a:t>
            </a:r>
            <a:r>
              <a:rPr sz="1500" spc="-10" dirty="0">
                <a:solidFill>
                  <a:srgbClr val="525254"/>
                </a:solidFill>
                <a:latin typeface="Calibri"/>
                <a:cs typeface="Calibri"/>
              </a:rPr>
              <a:t>router</a:t>
            </a:r>
            <a:endParaRPr sz="1500">
              <a:latin typeface="Calibri"/>
              <a:cs typeface="Calibri"/>
            </a:endParaRPr>
          </a:p>
          <a:p>
            <a:pPr marL="379730" lvl="1" indent="-184785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379730" algn="l"/>
              </a:tabLst>
            </a:pPr>
            <a:r>
              <a:rPr sz="1500" dirty="0">
                <a:solidFill>
                  <a:srgbClr val="525254"/>
                </a:solidFill>
                <a:latin typeface="Calibri"/>
                <a:cs typeface="Calibri"/>
              </a:rPr>
              <a:t>Using</a:t>
            </a:r>
            <a:r>
              <a:rPr sz="1500" spc="-6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525254"/>
                </a:solidFill>
                <a:latin typeface="Calibri"/>
                <a:cs typeface="Calibri"/>
              </a:rPr>
              <a:t>route</a:t>
            </a:r>
            <a:r>
              <a:rPr sz="1500" spc="-6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525254"/>
                </a:solidFill>
                <a:latin typeface="Calibri"/>
                <a:cs typeface="Calibri"/>
              </a:rPr>
              <a:t>parameters</a:t>
            </a:r>
            <a:endParaRPr sz="1500">
              <a:latin typeface="Calibri"/>
              <a:cs typeface="Calibri"/>
            </a:endParaRPr>
          </a:p>
          <a:p>
            <a:pPr marL="379730" lvl="1" indent="-184785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79730" algn="l"/>
              </a:tabLst>
            </a:pPr>
            <a:r>
              <a:rPr sz="1500" dirty="0">
                <a:solidFill>
                  <a:srgbClr val="525254"/>
                </a:solidFill>
                <a:latin typeface="Calibri"/>
                <a:cs typeface="Calibri"/>
              </a:rPr>
              <a:t>URL</a:t>
            </a:r>
            <a:r>
              <a:rPr sz="1500" spc="-2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525254"/>
                </a:solidFill>
                <a:latin typeface="Calibri"/>
                <a:cs typeface="Calibri"/>
              </a:rPr>
              <a:t>Links,</a:t>
            </a:r>
            <a:r>
              <a:rPr sz="1500" spc="-3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525254"/>
                </a:solidFill>
                <a:latin typeface="Calibri"/>
                <a:cs typeface="Calibri"/>
              </a:rPr>
              <a:t>navigation</a:t>
            </a:r>
            <a:r>
              <a:rPr sz="1500" spc="-5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525254"/>
                </a:solidFill>
                <a:latin typeface="Calibri"/>
                <a:cs typeface="Calibri"/>
              </a:rPr>
              <a:t>and</a:t>
            </a:r>
            <a:r>
              <a:rPr sz="1500" spc="-2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525254"/>
                </a:solidFill>
                <a:latin typeface="Calibri"/>
                <a:cs typeface="Calibri"/>
              </a:rPr>
              <a:t>redirection</a:t>
            </a:r>
            <a:endParaRPr sz="1500">
              <a:latin typeface="Calibri"/>
              <a:cs typeface="Calibri"/>
            </a:endParaRPr>
          </a:p>
          <a:p>
            <a:pPr marL="379730" lvl="1" indent="-184785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79730" algn="l"/>
              </a:tabLst>
            </a:pPr>
            <a:r>
              <a:rPr sz="1500" dirty="0">
                <a:solidFill>
                  <a:srgbClr val="525254"/>
                </a:solidFill>
                <a:latin typeface="Calibri"/>
                <a:cs typeface="Calibri"/>
              </a:rPr>
              <a:t>A</a:t>
            </a:r>
            <a:r>
              <a:rPr sz="1500" spc="-2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525254"/>
                </a:solidFill>
                <a:latin typeface="Calibri"/>
                <a:cs typeface="Calibri"/>
              </a:rPr>
              <a:t>full</a:t>
            </a:r>
            <a:r>
              <a:rPr sz="1500" spc="-1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525254"/>
                </a:solidFill>
                <a:latin typeface="Calibri"/>
                <a:cs typeface="Calibri"/>
              </a:rPr>
              <a:t>set</a:t>
            </a:r>
            <a:r>
              <a:rPr sz="1500" spc="-2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525254"/>
                </a:solidFill>
                <a:latin typeface="Calibri"/>
                <a:cs typeface="Calibri"/>
              </a:rPr>
              <a:t>of</a:t>
            </a:r>
            <a:r>
              <a:rPr sz="1500" spc="-2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525254"/>
                </a:solidFill>
                <a:latin typeface="Calibri"/>
                <a:cs typeface="Calibri"/>
              </a:rPr>
              <a:t>CRUD</a:t>
            </a:r>
            <a:r>
              <a:rPr sz="1500" spc="-2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525254"/>
                </a:solidFill>
                <a:latin typeface="Calibri"/>
                <a:cs typeface="Calibri"/>
              </a:rPr>
              <a:t>pages</a:t>
            </a:r>
            <a:r>
              <a:rPr sz="1500" spc="-3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525254"/>
                </a:solidFill>
                <a:latin typeface="Calibri"/>
                <a:cs typeface="Calibri"/>
              </a:rPr>
              <a:t>using</a:t>
            </a:r>
            <a:r>
              <a:rPr sz="1500" spc="-3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525254"/>
                </a:solidFill>
                <a:latin typeface="Calibri"/>
                <a:cs typeface="Calibri"/>
              </a:rPr>
              <a:t>react-router</a:t>
            </a:r>
            <a:endParaRPr sz="15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405"/>
              </a:spcBef>
              <a:buClr>
                <a:srgbClr val="525254"/>
              </a:buClr>
              <a:buFont typeface="Arial"/>
              <a:buChar char="•"/>
            </a:pPr>
            <a:endParaRPr sz="1500">
              <a:latin typeface="Calibri"/>
              <a:cs typeface="Calibri"/>
            </a:endParaRPr>
          </a:p>
          <a:p>
            <a:pPr marL="379730" lvl="1" indent="-184785">
              <a:lnSpc>
                <a:spcPct val="100000"/>
              </a:lnSpc>
              <a:buFont typeface="Arial"/>
              <a:buChar char="•"/>
              <a:tabLst>
                <a:tab pos="379730" algn="l"/>
              </a:tabLst>
            </a:pPr>
            <a:r>
              <a:rPr sz="1500" dirty="0">
                <a:solidFill>
                  <a:srgbClr val="525254"/>
                </a:solidFill>
                <a:latin typeface="Calibri"/>
                <a:cs typeface="Calibri"/>
              </a:rPr>
              <a:t>Basics</a:t>
            </a:r>
            <a:r>
              <a:rPr sz="1500" spc="-4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525254"/>
                </a:solidFill>
                <a:latin typeface="Calibri"/>
                <a:cs typeface="Calibri"/>
              </a:rPr>
              <a:t>of</a:t>
            </a:r>
            <a:r>
              <a:rPr sz="1500" spc="-2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525254"/>
                </a:solidFill>
                <a:latin typeface="Calibri"/>
                <a:cs typeface="Calibri"/>
              </a:rPr>
              <a:t>consuming</a:t>
            </a:r>
            <a:r>
              <a:rPr sz="1500" spc="-5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525254"/>
                </a:solidFill>
                <a:latin typeface="Calibri"/>
                <a:cs typeface="Calibri"/>
              </a:rPr>
              <a:t>REST</a:t>
            </a:r>
            <a:r>
              <a:rPr sz="1500" spc="-2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525254"/>
                </a:solidFill>
                <a:latin typeface="Calibri"/>
                <a:cs typeface="Calibri"/>
              </a:rPr>
              <a:t>services</a:t>
            </a:r>
            <a:r>
              <a:rPr sz="1500" spc="-2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525254"/>
                </a:solidFill>
                <a:latin typeface="Calibri"/>
                <a:cs typeface="Calibri"/>
              </a:rPr>
              <a:t>in</a:t>
            </a:r>
            <a:r>
              <a:rPr sz="1500" spc="-2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500" spc="-20" dirty="0">
                <a:solidFill>
                  <a:srgbClr val="525254"/>
                </a:solidFill>
                <a:latin typeface="Calibri"/>
                <a:cs typeface="Calibri"/>
              </a:rPr>
              <a:t>React</a:t>
            </a:r>
            <a:endParaRPr sz="1500">
              <a:latin typeface="Calibri"/>
              <a:cs typeface="Calibri"/>
            </a:endParaRPr>
          </a:p>
          <a:p>
            <a:pPr marL="379730" lvl="1" indent="-184785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379730" algn="l"/>
              </a:tabLst>
            </a:pPr>
            <a:r>
              <a:rPr sz="1500" spc="-10" dirty="0">
                <a:solidFill>
                  <a:srgbClr val="525254"/>
                </a:solidFill>
                <a:latin typeface="Calibri"/>
                <a:cs typeface="Calibri"/>
              </a:rPr>
              <a:t>Installing</a:t>
            </a:r>
            <a:r>
              <a:rPr sz="1500" spc="-3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525254"/>
                </a:solidFill>
                <a:latin typeface="Calibri"/>
                <a:cs typeface="Calibri"/>
              </a:rPr>
              <a:t>and</a:t>
            </a:r>
            <a:r>
              <a:rPr sz="1500" spc="-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525254"/>
                </a:solidFill>
                <a:latin typeface="Calibri"/>
                <a:cs typeface="Calibri"/>
              </a:rPr>
              <a:t>using</a:t>
            </a:r>
            <a:r>
              <a:rPr sz="1500" spc="1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525254"/>
                </a:solidFill>
                <a:latin typeface="Calibri"/>
                <a:cs typeface="Calibri"/>
              </a:rPr>
              <a:t>axios</a:t>
            </a:r>
            <a:endParaRPr sz="1500">
              <a:latin typeface="Calibri"/>
              <a:cs typeface="Calibri"/>
            </a:endParaRPr>
          </a:p>
          <a:p>
            <a:pPr marL="379730" lvl="1" indent="-184785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79730" algn="l"/>
              </a:tabLst>
            </a:pPr>
            <a:r>
              <a:rPr sz="1500" dirty="0">
                <a:solidFill>
                  <a:srgbClr val="525254"/>
                </a:solidFill>
                <a:latin typeface="Calibri"/>
                <a:cs typeface="Calibri"/>
              </a:rPr>
              <a:t>Full</a:t>
            </a:r>
            <a:r>
              <a:rPr sz="1500" spc="-1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525254"/>
                </a:solidFill>
                <a:latin typeface="Calibri"/>
                <a:cs typeface="Calibri"/>
              </a:rPr>
              <a:t>CRUD</a:t>
            </a:r>
            <a:r>
              <a:rPr sz="1500" spc="-2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525254"/>
                </a:solidFill>
                <a:latin typeface="Calibri"/>
                <a:cs typeface="Calibri"/>
              </a:rPr>
              <a:t>operations</a:t>
            </a:r>
            <a:r>
              <a:rPr sz="1500" spc="-5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525254"/>
                </a:solidFill>
                <a:latin typeface="Calibri"/>
                <a:cs typeface="Calibri"/>
              </a:rPr>
              <a:t>using</a:t>
            </a:r>
            <a:r>
              <a:rPr sz="1500" spc="-2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525254"/>
                </a:solidFill>
                <a:latin typeface="Calibri"/>
                <a:cs typeface="Calibri"/>
              </a:rPr>
              <a:t>axios</a:t>
            </a:r>
            <a:endParaRPr sz="1500">
              <a:latin typeface="Calibri"/>
              <a:cs typeface="Calibri"/>
            </a:endParaRPr>
          </a:p>
          <a:p>
            <a:pPr marL="379730" lvl="1" indent="-184785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79730" algn="l"/>
              </a:tabLst>
            </a:pPr>
            <a:r>
              <a:rPr sz="1500" spc="-10" dirty="0">
                <a:solidFill>
                  <a:srgbClr val="525254"/>
                </a:solidFill>
                <a:latin typeface="Calibri"/>
                <a:cs typeface="Calibri"/>
              </a:rPr>
              <a:t>useEffect</a:t>
            </a:r>
            <a:r>
              <a:rPr sz="1500" spc="-2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525254"/>
                </a:solidFill>
                <a:latin typeface="Calibri"/>
                <a:cs typeface="Calibri"/>
              </a:rPr>
              <a:t>Hook</a:t>
            </a:r>
            <a:r>
              <a:rPr sz="1500" spc="-3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525254"/>
                </a:solidFill>
                <a:latin typeface="Calibri"/>
                <a:cs typeface="Calibri"/>
              </a:rPr>
              <a:t>and</a:t>
            </a:r>
            <a:r>
              <a:rPr sz="1500" spc="-5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525254"/>
                </a:solidFill>
                <a:latin typeface="Calibri"/>
                <a:cs typeface="Calibri"/>
              </a:rPr>
              <a:t>its</a:t>
            </a:r>
            <a:r>
              <a:rPr sz="1500" spc="-4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525254"/>
                </a:solidFill>
                <a:latin typeface="Calibri"/>
                <a:cs typeface="Calibri"/>
              </a:rPr>
              <a:t>usages</a:t>
            </a:r>
            <a:endParaRPr sz="1500">
              <a:latin typeface="Calibri"/>
              <a:cs typeface="Calibri"/>
            </a:endParaRPr>
          </a:p>
          <a:p>
            <a:pPr marL="379730" lvl="1" indent="-184785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79730" algn="l"/>
              </a:tabLst>
            </a:pPr>
            <a:r>
              <a:rPr sz="1500" dirty="0">
                <a:solidFill>
                  <a:srgbClr val="525254"/>
                </a:solidFill>
                <a:latin typeface="Calibri"/>
                <a:cs typeface="Calibri"/>
              </a:rPr>
              <a:t>Handling</a:t>
            </a:r>
            <a:r>
              <a:rPr sz="1500" spc="-6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525254"/>
                </a:solidFill>
                <a:latin typeface="Calibri"/>
                <a:cs typeface="Calibri"/>
              </a:rPr>
              <a:t>success</a:t>
            </a:r>
            <a:r>
              <a:rPr sz="1500" spc="-2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525254"/>
                </a:solidFill>
                <a:latin typeface="Calibri"/>
                <a:cs typeface="Calibri"/>
              </a:rPr>
              <a:t>and</a:t>
            </a:r>
            <a:r>
              <a:rPr sz="1500" spc="-5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525254"/>
                </a:solidFill>
                <a:latin typeface="Calibri"/>
                <a:cs typeface="Calibri"/>
              </a:rPr>
              <a:t>Error</a:t>
            </a:r>
            <a:r>
              <a:rPr sz="1500" spc="-3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525254"/>
                </a:solidFill>
                <a:latin typeface="Calibri"/>
                <a:cs typeface="Calibri"/>
              </a:rPr>
              <a:t>scenarios</a:t>
            </a:r>
            <a:endParaRPr sz="1500">
              <a:latin typeface="Calibri"/>
              <a:cs typeface="Calibri"/>
            </a:endParaRPr>
          </a:p>
          <a:p>
            <a:pPr marL="379730" lvl="1" indent="-184785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79730" algn="l"/>
              </a:tabLst>
            </a:pPr>
            <a:r>
              <a:rPr sz="1500" dirty="0">
                <a:solidFill>
                  <a:srgbClr val="525254"/>
                </a:solidFill>
                <a:latin typeface="Calibri"/>
                <a:cs typeface="Calibri"/>
              </a:rPr>
              <a:t>React</a:t>
            </a:r>
            <a:r>
              <a:rPr sz="1500" spc="-3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525254"/>
                </a:solidFill>
                <a:latin typeface="Calibri"/>
                <a:cs typeface="Calibri"/>
              </a:rPr>
              <a:t>build</a:t>
            </a:r>
            <a:r>
              <a:rPr sz="1500" spc="-1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525254"/>
                </a:solidFill>
                <a:latin typeface="Calibri"/>
                <a:cs typeface="Calibri"/>
              </a:rPr>
              <a:t>and</a:t>
            </a:r>
            <a:r>
              <a:rPr sz="1500" spc="-3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525254"/>
                </a:solidFill>
                <a:latin typeface="Calibri"/>
                <a:cs typeface="Calibri"/>
              </a:rPr>
              <a:t>deployment</a:t>
            </a:r>
            <a:r>
              <a:rPr sz="1500" spc="-2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525254"/>
                </a:solidFill>
                <a:latin typeface="Calibri"/>
                <a:cs typeface="Calibri"/>
              </a:rPr>
              <a:t>techniques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/>
              <a:t>Use</a:t>
            </a:r>
            <a:r>
              <a:rPr spc="-20" dirty="0"/>
              <a:t> </a:t>
            </a:r>
            <a:r>
              <a:rPr dirty="0"/>
              <a:t>case</a:t>
            </a:r>
            <a:r>
              <a:rPr spc="-25" dirty="0"/>
              <a:t> </a:t>
            </a:r>
            <a:r>
              <a:rPr dirty="0"/>
              <a:t>3</a:t>
            </a:r>
            <a:r>
              <a:rPr spc="-1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0" dirty="0"/>
              <a:t>Explanation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0700" y="1067257"/>
            <a:ext cx="7254875" cy="955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9390" indent="-186690">
              <a:lnSpc>
                <a:spcPts val="1860"/>
              </a:lnSpc>
              <a:spcBef>
                <a:spcPts val="95"/>
              </a:spcBef>
              <a:buChar char="•"/>
              <a:tabLst>
                <a:tab pos="199390" algn="l"/>
              </a:tabLst>
            </a:pP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Create</a:t>
            </a:r>
            <a:r>
              <a:rPr sz="16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6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react</a:t>
            </a:r>
            <a:r>
              <a:rPr sz="16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app</a:t>
            </a:r>
            <a:r>
              <a:rPr sz="16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6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manage</a:t>
            </a:r>
            <a:r>
              <a:rPr sz="16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customers</a:t>
            </a:r>
            <a:r>
              <a:rPr sz="16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data</a:t>
            </a:r>
            <a:r>
              <a:rPr sz="16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16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view</a:t>
            </a:r>
            <a:r>
              <a:rPr sz="16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their</a:t>
            </a:r>
            <a:r>
              <a:rPr sz="16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account</a:t>
            </a:r>
            <a:r>
              <a:rPr sz="16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525254"/>
                </a:solidFill>
                <a:latin typeface="Arial"/>
                <a:cs typeface="Arial"/>
              </a:rPr>
              <a:t>details</a:t>
            </a:r>
            <a:endParaRPr sz="1600">
              <a:latin typeface="Arial"/>
              <a:cs typeface="Arial"/>
            </a:endParaRPr>
          </a:p>
          <a:p>
            <a:pPr marL="198120" marR="38100" indent="-186055">
              <a:lnSpc>
                <a:spcPts val="1800"/>
              </a:lnSpc>
              <a:spcBef>
                <a:spcPts val="105"/>
              </a:spcBef>
              <a:buChar char="•"/>
              <a:tabLst>
                <a:tab pos="198120" algn="l"/>
              </a:tabLst>
            </a:pP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6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user/admin</a:t>
            </a:r>
            <a:r>
              <a:rPr sz="16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16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this</a:t>
            </a:r>
            <a:r>
              <a:rPr sz="16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app</a:t>
            </a:r>
            <a:r>
              <a:rPr sz="16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should</a:t>
            </a:r>
            <a:r>
              <a:rPr sz="16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be</a:t>
            </a:r>
            <a:r>
              <a:rPr sz="16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able</a:t>
            </a:r>
            <a:r>
              <a:rPr sz="16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6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manage</a:t>
            </a:r>
            <a:r>
              <a:rPr sz="16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6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CRUD</a:t>
            </a:r>
            <a:r>
              <a:rPr sz="16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operations</a:t>
            </a:r>
            <a:r>
              <a:rPr sz="16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spc="-25" dirty="0">
                <a:solidFill>
                  <a:srgbClr val="525254"/>
                </a:solidFill>
                <a:latin typeface="Arial"/>
                <a:cs typeface="Arial"/>
              </a:rPr>
              <a:t>of </a:t>
            </a:r>
            <a:r>
              <a:rPr sz="1600" spc="-10" dirty="0">
                <a:solidFill>
                  <a:srgbClr val="525254"/>
                </a:solidFill>
                <a:latin typeface="Arial"/>
                <a:cs typeface="Arial"/>
              </a:rPr>
              <a:t>customers</a:t>
            </a:r>
            <a:endParaRPr sz="1600">
              <a:latin typeface="Arial"/>
              <a:cs typeface="Arial"/>
            </a:endParaRPr>
          </a:p>
          <a:p>
            <a:pPr marL="199390" indent="-186690">
              <a:lnSpc>
                <a:spcPts val="1760"/>
              </a:lnSpc>
              <a:buChar char="•"/>
              <a:tabLst>
                <a:tab pos="199390" algn="l"/>
              </a:tabLst>
            </a:pP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6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admin</a:t>
            </a:r>
            <a:r>
              <a:rPr sz="16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should</a:t>
            </a:r>
            <a:r>
              <a:rPr sz="16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be</a:t>
            </a:r>
            <a:r>
              <a:rPr sz="16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able</a:t>
            </a:r>
            <a:r>
              <a:rPr sz="16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6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view</a:t>
            </a:r>
            <a:r>
              <a:rPr sz="16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6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account</a:t>
            </a:r>
            <a:r>
              <a:rPr sz="16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details</a:t>
            </a:r>
            <a:r>
              <a:rPr sz="16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16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6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selected</a:t>
            </a:r>
            <a:r>
              <a:rPr sz="16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525254"/>
                </a:solidFill>
                <a:latin typeface="Arial"/>
                <a:cs typeface="Arial"/>
              </a:rPr>
              <a:t>customer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670" y="2819400"/>
            <a:ext cx="8541976" cy="3308538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1302" y="248158"/>
            <a:ext cx="2933700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Use</a:t>
            </a:r>
            <a:r>
              <a:rPr spc="-10" dirty="0"/>
              <a:t> </a:t>
            </a:r>
            <a:r>
              <a:rPr dirty="0"/>
              <a:t>case</a:t>
            </a:r>
            <a:r>
              <a:rPr spc="-20" dirty="0"/>
              <a:t> </a:t>
            </a:r>
            <a:r>
              <a:rPr dirty="0"/>
              <a:t>3</a:t>
            </a:r>
            <a:r>
              <a:rPr spc="-20" dirty="0"/>
              <a:t> </a:t>
            </a:r>
            <a:r>
              <a:rPr dirty="0"/>
              <a:t>-</a:t>
            </a:r>
            <a:r>
              <a:rPr spc="-5" dirty="0"/>
              <a:t> </a:t>
            </a:r>
            <a:r>
              <a:rPr spc="-10" dirty="0"/>
              <a:t>Explanation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1302" y="1297050"/>
            <a:ext cx="9020175" cy="344995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96850" marR="5080" indent="-184785">
              <a:lnSpc>
                <a:spcPct val="103400"/>
              </a:lnSpc>
              <a:spcBef>
                <a:spcPts val="55"/>
              </a:spcBef>
              <a:buChar char="•"/>
              <a:tabLst>
                <a:tab pos="19875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As shown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previous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slide,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app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should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have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navigation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bar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top, using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which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we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navigate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to 	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home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page,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about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page,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customers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page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etc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0"/>
              </a:spcBef>
              <a:buClr>
                <a:srgbClr val="525254"/>
              </a:buClr>
              <a:buFont typeface="Arial"/>
              <a:buChar char="•"/>
            </a:pPr>
            <a:endParaRPr sz="1450">
              <a:latin typeface="Arial"/>
              <a:cs typeface="Arial"/>
            </a:endParaRPr>
          </a:p>
          <a:p>
            <a:pPr marL="196850" marR="327025" indent="-184785">
              <a:lnSpc>
                <a:spcPct val="103400"/>
              </a:lnSpc>
              <a:buChar char="•"/>
              <a:tabLst>
                <a:tab pos="19875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customers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page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should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display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all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customer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details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table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format,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with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options/links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do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all 	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CRUD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operations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on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customer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data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5"/>
              </a:spcBef>
              <a:buClr>
                <a:srgbClr val="525254"/>
              </a:buClr>
              <a:buFont typeface="Arial"/>
              <a:buChar char="•"/>
            </a:pPr>
            <a:endParaRPr sz="145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When</a:t>
            </a:r>
            <a:r>
              <a:rPr sz="145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 user clicks</a:t>
            </a:r>
            <a:r>
              <a:rPr sz="1450" spc="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on </a:t>
            </a:r>
            <a:r>
              <a:rPr sz="1450" b="1" dirty="0">
                <a:solidFill>
                  <a:srgbClr val="525254"/>
                </a:solidFill>
                <a:latin typeface="Arial"/>
                <a:cs typeface="Arial"/>
              </a:rPr>
              <a:t>“Show”</a:t>
            </a:r>
            <a:r>
              <a:rPr sz="1450" b="1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link,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app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should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be redirected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 the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customer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details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page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5"/>
              </a:spcBef>
              <a:buClr>
                <a:srgbClr val="525254"/>
              </a:buClr>
              <a:buFont typeface="Arial"/>
              <a:buChar char="•"/>
            </a:pPr>
            <a:endParaRPr sz="1450">
              <a:latin typeface="Arial"/>
              <a:cs typeface="Arial"/>
            </a:endParaRPr>
          </a:p>
          <a:p>
            <a:pPr marL="196850" marR="158115" indent="-184785">
              <a:lnSpc>
                <a:spcPct val="103400"/>
              </a:lnSpc>
              <a:buChar char="•"/>
              <a:tabLst>
                <a:tab pos="19875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Create/Edit links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should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take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user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customer form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page,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where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create/edit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action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could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be 	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done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0"/>
              </a:spcBef>
              <a:buClr>
                <a:srgbClr val="525254"/>
              </a:buClr>
              <a:buFont typeface="Arial"/>
              <a:buChar char="•"/>
            </a:pPr>
            <a:endParaRPr sz="145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spcBef>
                <a:spcPts val="5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Delete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link,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when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clicked,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should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ask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for confirmation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delete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customer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entry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from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list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0"/>
              </a:spcBef>
              <a:buClr>
                <a:srgbClr val="525254"/>
              </a:buClr>
              <a:buFont typeface="Arial"/>
              <a:buChar char="•"/>
            </a:pPr>
            <a:endParaRPr sz="145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home</a:t>
            </a:r>
            <a:r>
              <a:rPr sz="145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page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about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page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should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have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proper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information</a:t>
            </a:r>
            <a:r>
              <a:rPr sz="145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about the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bank,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role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of 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this</a:t>
            </a:r>
            <a:endParaRPr sz="1450">
              <a:latin typeface="Arial"/>
              <a:cs typeface="Arial"/>
            </a:endParaRPr>
          </a:p>
          <a:p>
            <a:pPr marL="198755">
              <a:lnSpc>
                <a:spcPct val="100000"/>
              </a:lnSpc>
              <a:spcBef>
                <a:spcPts val="65"/>
              </a:spcBef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application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bank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respectively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Use</a:t>
            </a:r>
            <a:r>
              <a:rPr spc="-15" dirty="0"/>
              <a:t> </a:t>
            </a:r>
            <a:r>
              <a:rPr dirty="0"/>
              <a:t>case</a:t>
            </a:r>
            <a:r>
              <a:rPr spc="-20" dirty="0"/>
              <a:t> </a:t>
            </a:r>
            <a:r>
              <a:rPr dirty="0"/>
              <a:t>3</a:t>
            </a:r>
            <a:r>
              <a:rPr spc="-2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dirty="0"/>
              <a:t>Customer</a:t>
            </a:r>
            <a:r>
              <a:rPr spc="-40" dirty="0"/>
              <a:t> </a:t>
            </a:r>
            <a:r>
              <a:rPr dirty="0"/>
              <a:t>Details</a:t>
            </a:r>
            <a:r>
              <a:rPr spc="-25" dirty="0"/>
              <a:t> </a:t>
            </a:r>
            <a:r>
              <a:rPr spc="-20" dirty="0"/>
              <a:t>Page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1302" y="1297050"/>
            <a:ext cx="9114155" cy="4775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96850" marR="5080" indent="-184785">
              <a:lnSpc>
                <a:spcPct val="103400"/>
              </a:lnSpc>
              <a:spcBef>
                <a:spcPts val="55"/>
              </a:spcBef>
              <a:buChar char="•"/>
              <a:tabLst>
                <a:tab pos="19875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details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page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should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show customer’s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details,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his/her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accounts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holding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information.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It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should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also have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50" dirty="0">
                <a:solidFill>
                  <a:srgbClr val="525254"/>
                </a:solidFill>
                <a:latin typeface="Arial"/>
                <a:cs typeface="Arial"/>
              </a:rPr>
              <a:t>a 	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navigation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link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back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customer’s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list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page</a:t>
            </a:r>
            <a:endParaRPr sz="145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5442" y="2449806"/>
            <a:ext cx="9093415" cy="347312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8902" y="198501"/>
            <a:ext cx="3408679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Components</a:t>
            </a:r>
            <a:r>
              <a:rPr spc="-45" dirty="0"/>
              <a:t> </a:t>
            </a:r>
            <a:r>
              <a:rPr dirty="0"/>
              <a:t>in</a:t>
            </a:r>
            <a:r>
              <a:rPr spc="-40" dirty="0"/>
              <a:t> </a:t>
            </a:r>
            <a:r>
              <a:rPr dirty="0"/>
              <a:t>our</a:t>
            </a:r>
            <a:r>
              <a:rPr spc="-45" dirty="0"/>
              <a:t> </a:t>
            </a:r>
            <a:r>
              <a:rPr dirty="0"/>
              <a:t>use</a:t>
            </a:r>
            <a:r>
              <a:rPr spc="-35" dirty="0"/>
              <a:t> </a:t>
            </a:r>
            <a:r>
              <a:rPr spc="-20" dirty="0"/>
              <a:t>case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450850" y="1212850"/>
            <a:ext cx="8082280" cy="5270500"/>
            <a:chOff x="450850" y="1212850"/>
            <a:chExt cx="8082280" cy="5270500"/>
          </a:xfrm>
        </p:grpSpPr>
        <p:sp>
          <p:nvSpPr>
            <p:cNvPr id="6" name="object 6"/>
            <p:cNvSpPr/>
            <p:nvPr/>
          </p:nvSpPr>
          <p:spPr>
            <a:xfrm>
              <a:off x="457200" y="1219200"/>
              <a:ext cx="5257800" cy="5257800"/>
            </a:xfrm>
            <a:custGeom>
              <a:avLst/>
              <a:gdLst/>
              <a:ahLst/>
              <a:cxnLst/>
              <a:rect l="l" t="t" r="r" b="b"/>
              <a:pathLst>
                <a:path w="5257800" h="5257800">
                  <a:moveTo>
                    <a:pt x="0" y="5257800"/>
                  </a:moveTo>
                  <a:lnTo>
                    <a:pt x="5257800" y="5257800"/>
                  </a:lnTo>
                  <a:lnTo>
                    <a:pt x="5257800" y="0"/>
                  </a:lnTo>
                  <a:lnTo>
                    <a:pt x="0" y="0"/>
                  </a:lnTo>
                  <a:lnTo>
                    <a:pt x="0" y="5257800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7960" y="1606424"/>
              <a:ext cx="3915999" cy="384376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50976" y="1949195"/>
              <a:ext cx="4063365" cy="3573779"/>
            </a:xfrm>
            <a:custGeom>
              <a:avLst/>
              <a:gdLst/>
              <a:ahLst/>
              <a:cxnLst/>
              <a:rect l="l" t="t" r="r" b="b"/>
              <a:pathLst>
                <a:path w="4063365" h="3573779">
                  <a:moveTo>
                    <a:pt x="0" y="64769"/>
                  </a:moveTo>
                  <a:lnTo>
                    <a:pt x="5089" y="39540"/>
                  </a:lnTo>
                  <a:lnTo>
                    <a:pt x="18969" y="18954"/>
                  </a:lnTo>
                  <a:lnTo>
                    <a:pt x="39556" y="5083"/>
                  </a:lnTo>
                  <a:lnTo>
                    <a:pt x="64770" y="0"/>
                  </a:lnTo>
                  <a:lnTo>
                    <a:pt x="3998214" y="0"/>
                  </a:lnTo>
                  <a:lnTo>
                    <a:pt x="4023443" y="5083"/>
                  </a:lnTo>
                  <a:lnTo>
                    <a:pt x="4044029" y="18954"/>
                  </a:lnTo>
                  <a:lnTo>
                    <a:pt x="4057900" y="39540"/>
                  </a:lnTo>
                  <a:lnTo>
                    <a:pt x="4062984" y="64769"/>
                  </a:lnTo>
                  <a:lnTo>
                    <a:pt x="4062984" y="323850"/>
                  </a:lnTo>
                  <a:lnTo>
                    <a:pt x="4057900" y="349079"/>
                  </a:lnTo>
                  <a:lnTo>
                    <a:pt x="4044029" y="369665"/>
                  </a:lnTo>
                  <a:lnTo>
                    <a:pt x="4023443" y="383536"/>
                  </a:lnTo>
                  <a:lnTo>
                    <a:pt x="3998214" y="388619"/>
                  </a:lnTo>
                  <a:lnTo>
                    <a:pt x="64770" y="388619"/>
                  </a:lnTo>
                  <a:lnTo>
                    <a:pt x="39556" y="383536"/>
                  </a:lnTo>
                  <a:lnTo>
                    <a:pt x="18969" y="369665"/>
                  </a:lnTo>
                  <a:lnTo>
                    <a:pt x="5089" y="349079"/>
                  </a:lnTo>
                  <a:lnTo>
                    <a:pt x="0" y="323850"/>
                  </a:lnTo>
                  <a:lnTo>
                    <a:pt x="0" y="64769"/>
                  </a:lnTo>
                  <a:close/>
                </a:path>
                <a:path w="4063365" h="3573779">
                  <a:moveTo>
                    <a:pt x="39624" y="839215"/>
                  </a:moveTo>
                  <a:lnTo>
                    <a:pt x="45212" y="811547"/>
                  </a:lnTo>
                  <a:lnTo>
                    <a:pt x="60453" y="788939"/>
                  </a:lnTo>
                  <a:lnTo>
                    <a:pt x="83059" y="773689"/>
                  </a:lnTo>
                  <a:lnTo>
                    <a:pt x="110743" y="768095"/>
                  </a:lnTo>
                  <a:lnTo>
                    <a:pt x="3991864" y="768095"/>
                  </a:lnTo>
                  <a:lnTo>
                    <a:pt x="4019532" y="773689"/>
                  </a:lnTo>
                  <a:lnTo>
                    <a:pt x="4042140" y="788939"/>
                  </a:lnTo>
                  <a:lnTo>
                    <a:pt x="4057390" y="811547"/>
                  </a:lnTo>
                  <a:lnTo>
                    <a:pt x="4062984" y="839215"/>
                  </a:lnTo>
                  <a:lnTo>
                    <a:pt x="4062984" y="1123695"/>
                  </a:lnTo>
                  <a:lnTo>
                    <a:pt x="4057390" y="1151364"/>
                  </a:lnTo>
                  <a:lnTo>
                    <a:pt x="4042140" y="1173972"/>
                  </a:lnTo>
                  <a:lnTo>
                    <a:pt x="4019532" y="1189222"/>
                  </a:lnTo>
                  <a:lnTo>
                    <a:pt x="3991864" y="1194815"/>
                  </a:lnTo>
                  <a:lnTo>
                    <a:pt x="110743" y="1194815"/>
                  </a:lnTo>
                  <a:lnTo>
                    <a:pt x="83059" y="1189222"/>
                  </a:lnTo>
                  <a:lnTo>
                    <a:pt x="60453" y="1173972"/>
                  </a:lnTo>
                  <a:lnTo>
                    <a:pt x="45212" y="1151364"/>
                  </a:lnTo>
                  <a:lnTo>
                    <a:pt x="39624" y="1123695"/>
                  </a:lnTo>
                  <a:lnTo>
                    <a:pt x="39624" y="839215"/>
                  </a:lnTo>
                  <a:close/>
                </a:path>
                <a:path w="4063365" h="3573779">
                  <a:moveTo>
                    <a:pt x="36576" y="1659127"/>
                  </a:moveTo>
                  <a:lnTo>
                    <a:pt x="42164" y="1631459"/>
                  </a:lnTo>
                  <a:lnTo>
                    <a:pt x="57405" y="1608851"/>
                  </a:lnTo>
                  <a:lnTo>
                    <a:pt x="80011" y="1593601"/>
                  </a:lnTo>
                  <a:lnTo>
                    <a:pt x="107696" y="1588007"/>
                  </a:lnTo>
                  <a:lnTo>
                    <a:pt x="3991864" y="1588007"/>
                  </a:lnTo>
                  <a:lnTo>
                    <a:pt x="4019532" y="1593601"/>
                  </a:lnTo>
                  <a:lnTo>
                    <a:pt x="4042140" y="1608851"/>
                  </a:lnTo>
                  <a:lnTo>
                    <a:pt x="4057390" y="1631459"/>
                  </a:lnTo>
                  <a:lnTo>
                    <a:pt x="4062984" y="1659127"/>
                  </a:lnTo>
                  <a:lnTo>
                    <a:pt x="4062984" y="1943608"/>
                  </a:lnTo>
                  <a:lnTo>
                    <a:pt x="4057390" y="1971276"/>
                  </a:lnTo>
                  <a:lnTo>
                    <a:pt x="4042140" y="1993884"/>
                  </a:lnTo>
                  <a:lnTo>
                    <a:pt x="4019532" y="2009134"/>
                  </a:lnTo>
                  <a:lnTo>
                    <a:pt x="3991864" y="2014727"/>
                  </a:lnTo>
                  <a:lnTo>
                    <a:pt x="107696" y="2014727"/>
                  </a:lnTo>
                  <a:lnTo>
                    <a:pt x="80011" y="2009134"/>
                  </a:lnTo>
                  <a:lnTo>
                    <a:pt x="57405" y="1993884"/>
                  </a:lnTo>
                  <a:lnTo>
                    <a:pt x="42164" y="1971276"/>
                  </a:lnTo>
                  <a:lnTo>
                    <a:pt x="36576" y="1943608"/>
                  </a:lnTo>
                  <a:lnTo>
                    <a:pt x="36576" y="1659127"/>
                  </a:lnTo>
                  <a:close/>
                </a:path>
                <a:path w="4063365" h="3573779">
                  <a:moveTo>
                    <a:pt x="36576" y="2482087"/>
                  </a:moveTo>
                  <a:lnTo>
                    <a:pt x="42164" y="2454419"/>
                  </a:lnTo>
                  <a:lnTo>
                    <a:pt x="57405" y="2431811"/>
                  </a:lnTo>
                  <a:lnTo>
                    <a:pt x="80011" y="2416561"/>
                  </a:lnTo>
                  <a:lnTo>
                    <a:pt x="107696" y="2410967"/>
                  </a:lnTo>
                  <a:lnTo>
                    <a:pt x="3991864" y="2410967"/>
                  </a:lnTo>
                  <a:lnTo>
                    <a:pt x="4019532" y="2416561"/>
                  </a:lnTo>
                  <a:lnTo>
                    <a:pt x="4042140" y="2431811"/>
                  </a:lnTo>
                  <a:lnTo>
                    <a:pt x="4057390" y="2454419"/>
                  </a:lnTo>
                  <a:lnTo>
                    <a:pt x="4062984" y="2482087"/>
                  </a:lnTo>
                  <a:lnTo>
                    <a:pt x="4062984" y="2766567"/>
                  </a:lnTo>
                  <a:lnTo>
                    <a:pt x="4057390" y="2794236"/>
                  </a:lnTo>
                  <a:lnTo>
                    <a:pt x="4042140" y="2816844"/>
                  </a:lnTo>
                  <a:lnTo>
                    <a:pt x="4019532" y="2832094"/>
                  </a:lnTo>
                  <a:lnTo>
                    <a:pt x="3991864" y="2837687"/>
                  </a:lnTo>
                  <a:lnTo>
                    <a:pt x="107696" y="2837687"/>
                  </a:lnTo>
                  <a:lnTo>
                    <a:pt x="80011" y="2832094"/>
                  </a:lnTo>
                  <a:lnTo>
                    <a:pt x="57405" y="2816844"/>
                  </a:lnTo>
                  <a:lnTo>
                    <a:pt x="42164" y="2794236"/>
                  </a:lnTo>
                  <a:lnTo>
                    <a:pt x="36576" y="2766567"/>
                  </a:lnTo>
                  <a:lnTo>
                    <a:pt x="36576" y="2482087"/>
                  </a:lnTo>
                  <a:close/>
                </a:path>
                <a:path w="4063365" h="3573779">
                  <a:moveTo>
                    <a:pt x="36576" y="3218179"/>
                  </a:moveTo>
                  <a:lnTo>
                    <a:pt x="42164" y="3190511"/>
                  </a:lnTo>
                  <a:lnTo>
                    <a:pt x="57405" y="3167903"/>
                  </a:lnTo>
                  <a:lnTo>
                    <a:pt x="80011" y="3152653"/>
                  </a:lnTo>
                  <a:lnTo>
                    <a:pt x="107696" y="3147060"/>
                  </a:lnTo>
                  <a:lnTo>
                    <a:pt x="3991864" y="3147060"/>
                  </a:lnTo>
                  <a:lnTo>
                    <a:pt x="4019532" y="3152653"/>
                  </a:lnTo>
                  <a:lnTo>
                    <a:pt x="4042140" y="3167903"/>
                  </a:lnTo>
                  <a:lnTo>
                    <a:pt x="4057390" y="3190511"/>
                  </a:lnTo>
                  <a:lnTo>
                    <a:pt x="4062984" y="3218179"/>
                  </a:lnTo>
                  <a:lnTo>
                    <a:pt x="4062984" y="3502659"/>
                  </a:lnTo>
                  <a:lnTo>
                    <a:pt x="4057390" y="3530328"/>
                  </a:lnTo>
                  <a:lnTo>
                    <a:pt x="4042140" y="3552936"/>
                  </a:lnTo>
                  <a:lnTo>
                    <a:pt x="4019532" y="3568186"/>
                  </a:lnTo>
                  <a:lnTo>
                    <a:pt x="3991864" y="3573779"/>
                  </a:lnTo>
                  <a:lnTo>
                    <a:pt x="107696" y="3573779"/>
                  </a:lnTo>
                  <a:lnTo>
                    <a:pt x="80011" y="3568186"/>
                  </a:lnTo>
                  <a:lnTo>
                    <a:pt x="57405" y="3552936"/>
                  </a:lnTo>
                  <a:lnTo>
                    <a:pt x="42164" y="3530328"/>
                  </a:lnTo>
                  <a:lnTo>
                    <a:pt x="36576" y="3502659"/>
                  </a:lnTo>
                  <a:lnTo>
                    <a:pt x="36576" y="3218179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95901" y="1554479"/>
              <a:ext cx="3731260" cy="636270"/>
            </a:xfrm>
            <a:custGeom>
              <a:avLst/>
              <a:gdLst/>
              <a:ahLst/>
              <a:cxnLst/>
              <a:rect l="l" t="t" r="r" b="b"/>
              <a:pathLst>
                <a:path w="3731259" h="636269">
                  <a:moveTo>
                    <a:pt x="3730879" y="0"/>
                  </a:moveTo>
                  <a:lnTo>
                    <a:pt x="1521078" y="0"/>
                  </a:lnTo>
                  <a:lnTo>
                    <a:pt x="1521078" y="230250"/>
                  </a:lnTo>
                  <a:lnTo>
                    <a:pt x="0" y="635889"/>
                  </a:lnTo>
                  <a:lnTo>
                    <a:pt x="1521078" y="328930"/>
                  </a:lnTo>
                  <a:lnTo>
                    <a:pt x="1521078" y="394716"/>
                  </a:lnTo>
                  <a:lnTo>
                    <a:pt x="3730879" y="394716"/>
                  </a:lnTo>
                  <a:lnTo>
                    <a:pt x="3730879" y="0"/>
                  </a:lnTo>
                  <a:close/>
                </a:path>
              </a:pathLst>
            </a:custGeom>
            <a:solidFill>
              <a:srgbClr val="9FD1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95901" y="1554479"/>
              <a:ext cx="3731260" cy="636270"/>
            </a:xfrm>
            <a:custGeom>
              <a:avLst/>
              <a:gdLst/>
              <a:ahLst/>
              <a:cxnLst/>
              <a:rect l="l" t="t" r="r" b="b"/>
              <a:pathLst>
                <a:path w="3731259" h="636269">
                  <a:moveTo>
                    <a:pt x="1521078" y="0"/>
                  </a:moveTo>
                  <a:lnTo>
                    <a:pt x="1889378" y="0"/>
                  </a:lnTo>
                  <a:lnTo>
                    <a:pt x="2441829" y="0"/>
                  </a:lnTo>
                  <a:lnTo>
                    <a:pt x="3730879" y="0"/>
                  </a:lnTo>
                  <a:lnTo>
                    <a:pt x="3730879" y="230250"/>
                  </a:lnTo>
                  <a:lnTo>
                    <a:pt x="3730879" y="328930"/>
                  </a:lnTo>
                  <a:lnTo>
                    <a:pt x="3730879" y="394716"/>
                  </a:lnTo>
                  <a:lnTo>
                    <a:pt x="2441829" y="394716"/>
                  </a:lnTo>
                  <a:lnTo>
                    <a:pt x="1889378" y="394716"/>
                  </a:lnTo>
                  <a:lnTo>
                    <a:pt x="1521078" y="394716"/>
                  </a:lnTo>
                  <a:lnTo>
                    <a:pt x="1521078" y="328930"/>
                  </a:lnTo>
                  <a:lnTo>
                    <a:pt x="0" y="635889"/>
                  </a:lnTo>
                  <a:lnTo>
                    <a:pt x="1521078" y="230250"/>
                  </a:lnTo>
                  <a:lnTo>
                    <a:pt x="1521078" y="0"/>
                  </a:lnTo>
                  <a:close/>
                </a:path>
              </a:pathLst>
            </a:custGeom>
            <a:ln w="12700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480428" y="1605534"/>
            <a:ext cx="17208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25254"/>
                </a:solidFill>
                <a:latin typeface="Arial"/>
                <a:cs typeface="Arial"/>
              </a:rPr>
              <a:t>HelloWorld</a:t>
            </a:r>
            <a:r>
              <a:rPr sz="1200" b="1" spc="-6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525254"/>
                </a:solidFill>
                <a:latin typeface="Arial"/>
                <a:cs typeface="Arial"/>
              </a:rPr>
              <a:t>Component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812410" y="2319273"/>
            <a:ext cx="3743960" cy="651510"/>
            <a:chOff x="4812410" y="2319273"/>
            <a:chExt cx="3743960" cy="651510"/>
          </a:xfrm>
        </p:grpSpPr>
        <p:sp>
          <p:nvSpPr>
            <p:cNvPr id="13" name="object 13"/>
            <p:cNvSpPr/>
            <p:nvPr/>
          </p:nvSpPr>
          <p:spPr>
            <a:xfrm>
              <a:off x="4818760" y="2325623"/>
              <a:ext cx="3731260" cy="638810"/>
            </a:xfrm>
            <a:custGeom>
              <a:avLst/>
              <a:gdLst/>
              <a:ahLst/>
              <a:cxnLst/>
              <a:rect l="l" t="t" r="r" b="b"/>
              <a:pathLst>
                <a:path w="3731259" h="638810">
                  <a:moveTo>
                    <a:pt x="3730879" y="0"/>
                  </a:moveTo>
                  <a:lnTo>
                    <a:pt x="1521078" y="0"/>
                  </a:lnTo>
                  <a:lnTo>
                    <a:pt x="1521078" y="231139"/>
                  </a:lnTo>
                  <a:lnTo>
                    <a:pt x="0" y="638301"/>
                  </a:lnTo>
                  <a:lnTo>
                    <a:pt x="1521078" y="330200"/>
                  </a:lnTo>
                  <a:lnTo>
                    <a:pt x="1521078" y="396239"/>
                  </a:lnTo>
                  <a:lnTo>
                    <a:pt x="3730879" y="396239"/>
                  </a:lnTo>
                  <a:lnTo>
                    <a:pt x="3730879" y="0"/>
                  </a:lnTo>
                  <a:close/>
                </a:path>
              </a:pathLst>
            </a:custGeom>
            <a:solidFill>
              <a:srgbClr val="9FD1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818760" y="2325623"/>
              <a:ext cx="3731260" cy="638810"/>
            </a:xfrm>
            <a:custGeom>
              <a:avLst/>
              <a:gdLst/>
              <a:ahLst/>
              <a:cxnLst/>
              <a:rect l="l" t="t" r="r" b="b"/>
              <a:pathLst>
                <a:path w="3731259" h="638810">
                  <a:moveTo>
                    <a:pt x="1521078" y="0"/>
                  </a:moveTo>
                  <a:lnTo>
                    <a:pt x="1889379" y="0"/>
                  </a:lnTo>
                  <a:lnTo>
                    <a:pt x="2441829" y="0"/>
                  </a:lnTo>
                  <a:lnTo>
                    <a:pt x="3730879" y="0"/>
                  </a:lnTo>
                  <a:lnTo>
                    <a:pt x="3730879" y="231139"/>
                  </a:lnTo>
                  <a:lnTo>
                    <a:pt x="3730879" y="330200"/>
                  </a:lnTo>
                  <a:lnTo>
                    <a:pt x="3730879" y="396239"/>
                  </a:lnTo>
                  <a:lnTo>
                    <a:pt x="2441829" y="396239"/>
                  </a:lnTo>
                  <a:lnTo>
                    <a:pt x="1889379" y="396239"/>
                  </a:lnTo>
                  <a:lnTo>
                    <a:pt x="1521078" y="396239"/>
                  </a:lnTo>
                  <a:lnTo>
                    <a:pt x="1521078" y="330200"/>
                  </a:lnTo>
                  <a:lnTo>
                    <a:pt x="0" y="638301"/>
                  </a:lnTo>
                  <a:lnTo>
                    <a:pt x="1521078" y="231139"/>
                  </a:lnTo>
                  <a:lnTo>
                    <a:pt x="1521078" y="0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495669" y="2438780"/>
            <a:ext cx="16084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25254"/>
                </a:solidFill>
                <a:latin typeface="Arial"/>
                <a:cs typeface="Arial"/>
              </a:rPr>
              <a:t>HelloMessage</a:t>
            </a:r>
            <a:r>
              <a:rPr sz="1200" b="1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525254"/>
                </a:solidFill>
                <a:latin typeface="Arial"/>
                <a:cs typeface="Arial"/>
              </a:rPr>
              <a:t>(prop1)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692269" y="3125470"/>
            <a:ext cx="4001135" cy="648970"/>
            <a:chOff x="4692269" y="3125470"/>
            <a:chExt cx="4001135" cy="648970"/>
          </a:xfrm>
        </p:grpSpPr>
        <p:sp>
          <p:nvSpPr>
            <p:cNvPr id="17" name="object 17"/>
            <p:cNvSpPr/>
            <p:nvPr/>
          </p:nvSpPr>
          <p:spPr>
            <a:xfrm>
              <a:off x="4698619" y="3131820"/>
              <a:ext cx="3988435" cy="636270"/>
            </a:xfrm>
            <a:custGeom>
              <a:avLst/>
              <a:gdLst/>
              <a:ahLst/>
              <a:cxnLst/>
              <a:rect l="l" t="t" r="r" b="b"/>
              <a:pathLst>
                <a:path w="3988434" h="636270">
                  <a:moveTo>
                    <a:pt x="3988180" y="0"/>
                  </a:moveTo>
                  <a:lnTo>
                    <a:pt x="1625980" y="0"/>
                  </a:lnTo>
                  <a:lnTo>
                    <a:pt x="1625980" y="230250"/>
                  </a:lnTo>
                  <a:lnTo>
                    <a:pt x="0" y="635888"/>
                  </a:lnTo>
                  <a:lnTo>
                    <a:pt x="1625980" y="328929"/>
                  </a:lnTo>
                  <a:lnTo>
                    <a:pt x="1625980" y="394715"/>
                  </a:lnTo>
                  <a:lnTo>
                    <a:pt x="3988180" y="394715"/>
                  </a:lnTo>
                  <a:lnTo>
                    <a:pt x="3988180" y="0"/>
                  </a:lnTo>
                  <a:close/>
                </a:path>
              </a:pathLst>
            </a:custGeom>
            <a:solidFill>
              <a:srgbClr val="9FD1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698619" y="3131820"/>
              <a:ext cx="3988435" cy="636270"/>
            </a:xfrm>
            <a:custGeom>
              <a:avLst/>
              <a:gdLst/>
              <a:ahLst/>
              <a:cxnLst/>
              <a:rect l="l" t="t" r="r" b="b"/>
              <a:pathLst>
                <a:path w="3988434" h="636270">
                  <a:moveTo>
                    <a:pt x="1625980" y="0"/>
                  </a:moveTo>
                  <a:lnTo>
                    <a:pt x="2019680" y="0"/>
                  </a:lnTo>
                  <a:lnTo>
                    <a:pt x="2610230" y="0"/>
                  </a:lnTo>
                  <a:lnTo>
                    <a:pt x="3988180" y="0"/>
                  </a:lnTo>
                  <a:lnTo>
                    <a:pt x="3988180" y="230250"/>
                  </a:lnTo>
                  <a:lnTo>
                    <a:pt x="3988180" y="328929"/>
                  </a:lnTo>
                  <a:lnTo>
                    <a:pt x="3988180" y="394715"/>
                  </a:lnTo>
                  <a:lnTo>
                    <a:pt x="2610230" y="394715"/>
                  </a:lnTo>
                  <a:lnTo>
                    <a:pt x="2019680" y="394715"/>
                  </a:lnTo>
                  <a:lnTo>
                    <a:pt x="1625980" y="394715"/>
                  </a:lnTo>
                  <a:lnTo>
                    <a:pt x="1625980" y="328929"/>
                  </a:lnTo>
                  <a:lnTo>
                    <a:pt x="0" y="635888"/>
                  </a:lnTo>
                  <a:lnTo>
                    <a:pt x="1625980" y="230250"/>
                  </a:lnTo>
                  <a:lnTo>
                    <a:pt x="1625980" y="0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480428" y="3208401"/>
            <a:ext cx="21170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25254"/>
                </a:solidFill>
                <a:latin typeface="Arial"/>
                <a:cs typeface="Arial"/>
              </a:rPr>
              <a:t>HelloMessage</a:t>
            </a:r>
            <a:r>
              <a:rPr sz="1200" b="1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525254"/>
                </a:solidFill>
                <a:latin typeface="Arial"/>
                <a:cs typeface="Arial"/>
              </a:rPr>
              <a:t>(prop1,</a:t>
            </a:r>
            <a:r>
              <a:rPr sz="1200" b="1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525254"/>
                </a:solidFill>
                <a:latin typeface="Arial"/>
                <a:cs typeface="Arial"/>
              </a:rPr>
              <a:t>prop2)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9551" y="3930141"/>
            <a:ext cx="3743960" cy="651510"/>
            <a:chOff x="4789551" y="3930141"/>
            <a:chExt cx="3743960" cy="651510"/>
          </a:xfrm>
        </p:grpSpPr>
        <p:sp>
          <p:nvSpPr>
            <p:cNvPr id="21" name="object 21"/>
            <p:cNvSpPr/>
            <p:nvPr/>
          </p:nvSpPr>
          <p:spPr>
            <a:xfrm>
              <a:off x="4795901" y="3936491"/>
              <a:ext cx="3731260" cy="638810"/>
            </a:xfrm>
            <a:custGeom>
              <a:avLst/>
              <a:gdLst/>
              <a:ahLst/>
              <a:cxnLst/>
              <a:rect l="l" t="t" r="r" b="b"/>
              <a:pathLst>
                <a:path w="3731259" h="638810">
                  <a:moveTo>
                    <a:pt x="3730879" y="0"/>
                  </a:moveTo>
                  <a:lnTo>
                    <a:pt x="1521078" y="0"/>
                  </a:lnTo>
                  <a:lnTo>
                    <a:pt x="1521078" y="231139"/>
                  </a:lnTo>
                  <a:lnTo>
                    <a:pt x="0" y="638301"/>
                  </a:lnTo>
                  <a:lnTo>
                    <a:pt x="1521078" y="330199"/>
                  </a:lnTo>
                  <a:lnTo>
                    <a:pt x="1521078" y="396239"/>
                  </a:lnTo>
                  <a:lnTo>
                    <a:pt x="3730879" y="396239"/>
                  </a:lnTo>
                  <a:lnTo>
                    <a:pt x="3730879" y="0"/>
                  </a:lnTo>
                  <a:close/>
                </a:path>
              </a:pathLst>
            </a:custGeom>
            <a:solidFill>
              <a:srgbClr val="9FD1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795901" y="3936491"/>
              <a:ext cx="3731260" cy="638810"/>
            </a:xfrm>
            <a:custGeom>
              <a:avLst/>
              <a:gdLst/>
              <a:ahLst/>
              <a:cxnLst/>
              <a:rect l="l" t="t" r="r" b="b"/>
              <a:pathLst>
                <a:path w="3731259" h="638810">
                  <a:moveTo>
                    <a:pt x="1521078" y="0"/>
                  </a:moveTo>
                  <a:lnTo>
                    <a:pt x="1889378" y="0"/>
                  </a:lnTo>
                  <a:lnTo>
                    <a:pt x="2441829" y="0"/>
                  </a:lnTo>
                  <a:lnTo>
                    <a:pt x="3730879" y="0"/>
                  </a:lnTo>
                  <a:lnTo>
                    <a:pt x="3730879" y="231139"/>
                  </a:lnTo>
                  <a:lnTo>
                    <a:pt x="3730879" y="330199"/>
                  </a:lnTo>
                  <a:lnTo>
                    <a:pt x="3730879" y="396239"/>
                  </a:lnTo>
                  <a:lnTo>
                    <a:pt x="2441829" y="396239"/>
                  </a:lnTo>
                  <a:lnTo>
                    <a:pt x="1889378" y="396239"/>
                  </a:lnTo>
                  <a:lnTo>
                    <a:pt x="1521078" y="396239"/>
                  </a:lnTo>
                  <a:lnTo>
                    <a:pt x="1521078" y="330199"/>
                  </a:lnTo>
                  <a:lnTo>
                    <a:pt x="0" y="638301"/>
                  </a:lnTo>
                  <a:lnTo>
                    <a:pt x="1521078" y="231139"/>
                  </a:lnTo>
                  <a:lnTo>
                    <a:pt x="1521078" y="0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419469" y="4029202"/>
            <a:ext cx="18129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25254"/>
                </a:solidFill>
                <a:latin typeface="Arial"/>
                <a:cs typeface="Arial"/>
              </a:rPr>
              <a:t>Counter</a:t>
            </a:r>
            <a:r>
              <a:rPr sz="1200" b="1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525254"/>
                </a:solidFill>
                <a:latin typeface="Arial"/>
                <a:cs typeface="Arial"/>
              </a:rPr>
              <a:t>(State</a:t>
            </a:r>
            <a:r>
              <a:rPr sz="1200" b="1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525254"/>
                </a:solidFill>
                <a:latin typeface="Arial"/>
                <a:cs typeface="Arial"/>
              </a:rPr>
              <a:t>Changes)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812410" y="4646421"/>
            <a:ext cx="3743960" cy="651510"/>
            <a:chOff x="4812410" y="4646421"/>
            <a:chExt cx="3743960" cy="651510"/>
          </a:xfrm>
        </p:grpSpPr>
        <p:sp>
          <p:nvSpPr>
            <p:cNvPr id="25" name="object 25"/>
            <p:cNvSpPr/>
            <p:nvPr/>
          </p:nvSpPr>
          <p:spPr>
            <a:xfrm>
              <a:off x="4818760" y="4652771"/>
              <a:ext cx="3731260" cy="638810"/>
            </a:xfrm>
            <a:custGeom>
              <a:avLst/>
              <a:gdLst/>
              <a:ahLst/>
              <a:cxnLst/>
              <a:rect l="l" t="t" r="r" b="b"/>
              <a:pathLst>
                <a:path w="3731259" h="638810">
                  <a:moveTo>
                    <a:pt x="3730879" y="0"/>
                  </a:moveTo>
                  <a:lnTo>
                    <a:pt x="1521078" y="0"/>
                  </a:lnTo>
                  <a:lnTo>
                    <a:pt x="1521078" y="231139"/>
                  </a:lnTo>
                  <a:lnTo>
                    <a:pt x="0" y="638301"/>
                  </a:lnTo>
                  <a:lnTo>
                    <a:pt x="1521078" y="330200"/>
                  </a:lnTo>
                  <a:lnTo>
                    <a:pt x="1521078" y="396239"/>
                  </a:lnTo>
                  <a:lnTo>
                    <a:pt x="3730879" y="396239"/>
                  </a:lnTo>
                  <a:lnTo>
                    <a:pt x="3730879" y="0"/>
                  </a:lnTo>
                  <a:close/>
                </a:path>
              </a:pathLst>
            </a:custGeom>
            <a:solidFill>
              <a:srgbClr val="9FD1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818760" y="4652771"/>
              <a:ext cx="3731260" cy="638810"/>
            </a:xfrm>
            <a:custGeom>
              <a:avLst/>
              <a:gdLst/>
              <a:ahLst/>
              <a:cxnLst/>
              <a:rect l="l" t="t" r="r" b="b"/>
              <a:pathLst>
                <a:path w="3731259" h="638810">
                  <a:moveTo>
                    <a:pt x="1521078" y="0"/>
                  </a:moveTo>
                  <a:lnTo>
                    <a:pt x="1889379" y="0"/>
                  </a:lnTo>
                  <a:lnTo>
                    <a:pt x="2441829" y="0"/>
                  </a:lnTo>
                  <a:lnTo>
                    <a:pt x="3730879" y="0"/>
                  </a:lnTo>
                  <a:lnTo>
                    <a:pt x="3730879" y="231139"/>
                  </a:lnTo>
                  <a:lnTo>
                    <a:pt x="3730879" y="330200"/>
                  </a:lnTo>
                  <a:lnTo>
                    <a:pt x="3730879" y="396239"/>
                  </a:lnTo>
                  <a:lnTo>
                    <a:pt x="2441829" y="396239"/>
                  </a:lnTo>
                  <a:lnTo>
                    <a:pt x="1889379" y="396239"/>
                  </a:lnTo>
                  <a:lnTo>
                    <a:pt x="1521078" y="396239"/>
                  </a:lnTo>
                  <a:lnTo>
                    <a:pt x="1521078" y="330200"/>
                  </a:lnTo>
                  <a:lnTo>
                    <a:pt x="0" y="638301"/>
                  </a:lnTo>
                  <a:lnTo>
                    <a:pt x="1521078" y="231139"/>
                  </a:lnTo>
                  <a:lnTo>
                    <a:pt x="1521078" y="0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495669" y="4738242"/>
            <a:ext cx="15938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25254"/>
                </a:solidFill>
                <a:latin typeface="Arial"/>
                <a:cs typeface="Arial"/>
              </a:rPr>
              <a:t>Alert</a:t>
            </a:r>
            <a:r>
              <a:rPr sz="1200" b="1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525254"/>
                </a:solidFill>
                <a:latin typeface="Arial"/>
                <a:cs typeface="Arial"/>
              </a:rPr>
              <a:t>(event</a:t>
            </a:r>
            <a:r>
              <a:rPr sz="1200" b="1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525254"/>
                </a:solidFill>
                <a:latin typeface="Arial"/>
                <a:cs typeface="Arial"/>
              </a:rPr>
              <a:t>handling)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057400" y="3055620"/>
            <a:ext cx="4911090" cy="3078480"/>
            <a:chOff x="2057400" y="3055620"/>
            <a:chExt cx="4911090" cy="3078480"/>
          </a:xfrm>
        </p:grpSpPr>
        <p:sp>
          <p:nvSpPr>
            <p:cNvPr id="29" name="object 29"/>
            <p:cNvSpPr/>
            <p:nvPr/>
          </p:nvSpPr>
          <p:spPr>
            <a:xfrm>
              <a:off x="2057400" y="3093720"/>
              <a:ext cx="2362200" cy="792480"/>
            </a:xfrm>
            <a:custGeom>
              <a:avLst/>
              <a:gdLst/>
              <a:ahLst/>
              <a:cxnLst/>
              <a:rect l="l" t="t" r="r" b="b"/>
              <a:pathLst>
                <a:path w="2362200" h="792479">
                  <a:moveTo>
                    <a:pt x="0" y="792479"/>
                  </a:moveTo>
                  <a:lnTo>
                    <a:pt x="762000" y="792479"/>
                  </a:lnTo>
                </a:path>
                <a:path w="2362200" h="792479">
                  <a:moveTo>
                    <a:pt x="838200" y="792479"/>
                  </a:moveTo>
                  <a:lnTo>
                    <a:pt x="2362200" y="792479"/>
                  </a:lnTo>
                </a:path>
                <a:path w="2362200" h="792479">
                  <a:moveTo>
                    <a:pt x="0" y="0"/>
                  </a:moveTo>
                  <a:lnTo>
                    <a:pt x="304800" y="0"/>
                  </a:lnTo>
                </a:path>
              </a:pathLst>
            </a:custGeom>
            <a:ln w="762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339840" y="6096000"/>
              <a:ext cx="609600" cy="0"/>
            </a:xfrm>
            <a:custGeom>
              <a:avLst/>
              <a:gdLst/>
              <a:ahLst/>
              <a:cxnLst/>
              <a:rect l="l" t="t" r="r" b="b"/>
              <a:pathLst>
                <a:path w="609600">
                  <a:moveTo>
                    <a:pt x="0" y="0"/>
                  </a:moveTo>
                  <a:lnTo>
                    <a:pt x="609600" y="0"/>
                  </a:lnTo>
                </a:path>
              </a:pathLst>
            </a:custGeom>
            <a:ln w="76200">
              <a:solidFill>
                <a:srgbClr val="A8A9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339840" y="5661660"/>
              <a:ext cx="628650" cy="0"/>
            </a:xfrm>
            <a:custGeom>
              <a:avLst/>
              <a:gdLst/>
              <a:ahLst/>
              <a:cxnLst/>
              <a:rect l="l" t="t" r="r" b="b"/>
              <a:pathLst>
                <a:path w="628650">
                  <a:moveTo>
                    <a:pt x="0" y="0"/>
                  </a:moveTo>
                  <a:lnTo>
                    <a:pt x="628650" y="0"/>
                  </a:lnTo>
                </a:path>
              </a:pathLst>
            </a:custGeom>
            <a:ln w="762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514600" y="3093720"/>
              <a:ext cx="609600" cy="0"/>
            </a:xfrm>
            <a:custGeom>
              <a:avLst/>
              <a:gdLst/>
              <a:ahLst/>
              <a:cxnLst/>
              <a:rect l="l" t="t" r="r" b="b"/>
              <a:pathLst>
                <a:path w="609600">
                  <a:moveTo>
                    <a:pt x="0" y="0"/>
                  </a:moveTo>
                  <a:lnTo>
                    <a:pt x="609600" y="0"/>
                  </a:lnTo>
                </a:path>
              </a:pathLst>
            </a:custGeom>
            <a:ln w="76200">
              <a:solidFill>
                <a:srgbClr val="A8A9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119873" y="5473090"/>
            <a:ext cx="1505585" cy="1005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525254"/>
                </a:solidFill>
                <a:latin typeface="Arial"/>
                <a:cs typeface="Arial"/>
              </a:rPr>
              <a:t>Sent</a:t>
            </a:r>
            <a:r>
              <a:rPr sz="1600" b="1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b="1" spc="-20" dirty="0">
                <a:solidFill>
                  <a:srgbClr val="525254"/>
                </a:solidFill>
                <a:latin typeface="Arial"/>
                <a:cs typeface="Arial"/>
              </a:rPr>
              <a:t>props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solidFill>
                  <a:srgbClr val="525254"/>
                </a:solidFill>
                <a:latin typeface="Arial"/>
                <a:cs typeface="Arial"/>
              </a:rPr>
              <a:t>Prop</a:t>
            </a:r>
            <a:r>
              <a:rPr sz="1600" b="1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525254"/>
                </a:solidFill>
                <a:latin typeface="Arial"/>
                <a:cs typeface="Arial"/>
              </a:rPr>
              <a:t>not</a:t>
            </a:r>
            <a:r>
              <a:rPr sz="1600" b="1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525254"/>
                </a:solidFill>
                <a:latin typeface="Arial"/>
                <a:cs typeface="Arial"/>
              </a:rPr>
              <a:t>sent</a:t>
            </a:r>
            <a:r>
              <a:rPr sz="1600" b="1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b="1" spc="-50" dirty="0">
                <a:solidFill>
                  <a:srgbClr val="525254"/>
                </a:solidFill>
                <a:latin typeface="Arial"/>
                <a:cs typeface="Arial"/>
              </a:rPr>
              <a:t>– </a:t>
            </a:r>
            <a:r>
              <a:rPr sz="1600" b="1" dirty="0">
                <a:solidFill>
                  <a:srgbClr val="525254"/>
                </a:solidFill>
                <a:latin typeface="Arial"/>
                <a:cs typeface="Arial"/>
              </a:rPr>
              <a:t>default</a:t>
            </a:r>
            <a:r>
              <a:rPr sz="1600" b="1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525254"/>
                </a:solidFill>
                <a:latin typeface="Arial"/>
                <a:cs typeface="Arial"/>
              </a:rPr>
              <a:t>value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1302" y="248158"/>
            <a:ext cx="4090035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Use</a:t>
            </a:r>
            <a:r>
              <a:rPr spc="-10" dirty="0"/>
              <a:t> </a:t>
            </a:r>
            <a:r>
              <a:rPr dirty="0"/>
              <a:t>case</a:t>
            </a:r>
            <a:r>
              <a:rPr spc="-20" dirty="0"/>
              <a:t> </a:t>
            </a:r>
            <a:r>
              <a:rPr dirty="0"/>
              <a:t>3</a:t>
            </a:r>
            <a:r>
              <a:rPr spc="-20" dirty="0"/>
              <a:t> </a:t>
            </a:r>
            <a:r>
              <a:rPr dirty="0"/>
              <a:t>– Customer</a:t>
            </a:r>
            <a:r>
              <a:rPr spc="-40" dirty="0"/>
              <a:t> </a:t>
            </a:r>
            <a:r>
              <a:rPr dirty="0"/>
              <a:t>Form</a:t>
            </a:r>
            <a:r>
              <a:rPr spc="-30" dirty="0"/>
              <a:t> </a:t>
            </a:r>
            <a:r>
              <a:rPr spc="-20" dirty="0"/>
              <a:t>Page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10442" y="1860576"/>
            <a:ext cx="5066957" cy="431239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27482" y="1628647"/>
            <a:ext cx="4093210" cy="460946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marR="60960" indent="-228600">
              <a:lnSpc>
                <a:spcPct val="80000"/>
              </a:lnSpc>
              <a:spcBef>
                <a:spcPts val="530"/>
              </a:spcBef>
              <a:buClr>
                <a:srgbClr val="D3D3D3"/>
              </a:buClr>
              <a:buFont typeface="Arial"/>
              <a:buChar char="•"/>
              <a:tabLst>
                <a:tab pos="241300" algn="l"/>
              </a:tabLst>
            </a:pP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The</a:t>
            </a:r>
            <a:r>
              <a:rPr sz="1800" spc="-4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create/edit</a:t>
            </a:r>
            <a:r>
              <a:rPr sz="1800" spc="-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links</a:t>
            </a:r>
            <a:r>
              <a:rPr sz="1800" spc="-3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or</a:t>
            </a:r>
            <a:r>
              <a:rPr sz="1800" spc="-3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action</a:t>
            </a:r>
            <a:r>
              <a:rPr sz="1800" spc="-1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should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redirect</a:t>
            </a:r>
            <a:r>
              <a:rPr sz="1800" spc="-4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the</a:t>
            </a:r>
            <a:r>
              <a:rPr sz="1800" spc="-5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app</a:t>
            </a:r>
            <a:r>
              <a:rPr sz="1800" spc="-4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to</a:t>
            </a:r>
            <a:r>
              <a:rPr sz="1800" spc="-5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the</a:t>
            </a:r>
            <a:r>
              <a:rPr sz="1800" spc="-5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customer</a:t>
            </a:r>
            <a:r>
              <a:rPr sz="1800" spc="-4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form</a:t>
            </a:r>
            <a:r>
              <a:rPr sz="1800" spc="-4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525254"/>
                </a:solidFill>
                <a:latin typeface="Calibri"/>
                <a:cs typeface="Calibri"/>
              </a:rPr>
              <a:t>as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shown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35"/>
              </a:spcBef>
              <a:buClr>
                <a:srgbClr val="D3D3D3"/>
              </a:buClr>
              <a:buFont typeface="Arial"/>
              <a:buChar char="•"/>
            </a:pPr>
            <a:endParaRPr sz="1800">
              <a:latin typeface="Calibri"/>
              <a:cs typeface="Calibri"/>
            </a:endParaRPr>
          </a:p>
          <a:p>
            <a:pPr marL="241300" marR="99060" indent="-228600">
              <a:lnSpc>
                <a:spcPct val="80000"/>
              </a:lnSpc>
              <a:buClr>
                <a:srgbClr val="D3D3D3"/>
              </a:buClr>
              <a:buFont typeface="Arial"/>
              <a:buChar char="•"/>
              <a:tabLst>
                <a:tab pos="241300" algn="l"/>
              </a:tabLst>
            </a:pP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The</a:t>
            </a:r>
            <a:r>
              <a:rPr sz="1800" spc="-5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form</a:t>
            </a:r>
            <a:r>
              <a:rPr sz="1800" spc="-3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should</a:t>
            </a:r>
            <a:r>
              <a:rPr sz="1800" spc="-5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validate</a:t>
            </a:r>
            <a:r>
              <a:rPr sz="1800" spc="-3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if</a:t>
            </a:r>
            <a:r>
              <a:rPr sz="1800" spc="-5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the</a:t>
            </a:r>
            <a:r>
              <a:rPr sz="1800" spc="-3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fields</a:t>
            </a:r>
            <a:r>
              <a:rPr sz="1800" spc="-4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525254"/>
                </a:solidFill>
                <a:latin typeface="Calibri"/>
                <a:cs typeface="Calibri"/>
              </a:rPr>
              <a:t>are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not</a:t>
            </a:r>
            <a:r>
              <a:rPr sz="1800" spc="-2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empty</a:t>
            </a:r>
            <a:r>
              <a:rPr sz="1800" spc="-3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and</a:t>
            </a:r>
            <a:r>
              <a:rPr sz="1800" spc="-2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are</a:t>
            </a:r>
            <a:r>
              <a:rPr sz="1800" spc="-3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in</a:t>
            </a:r>
            <a:r>
              <a:rPr sz="1800" spc="-2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right</a:t>
            </a:r>
            <a:r>
              <a:rPr sz="1800" spc="-4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format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35"/>
              </a:spcBef>
              <a:buClr>
                <a:srgbClr val="D3D3D3"/>
              </a:buClr>
              <a:buFont typeface="Arial"/>
              <a:buChar char="•"/>
            </a:pPr>
            <a:endParaRPr sz="1800">
              <a:latin typeface="Calibri"/>
              <a:cs typeface="Calibri"/>
            </a:endParaRPr>
          </a:p>
          <a:p>
            <a:pPr marL="241300" marR="5080" indent="-228600">
              <a:lnSpc>
                <a:spcPct val="80100"/>
              </a:lnSpc>
              <a:buClr>
                <a:srgbClr val="D3D3D3"/>
              </a:buClr>
              <a:buFont typeface="Arial"/>
              <a:buChar char="•"/>
              <a:tabLst>
                <a:tab pos="241300" algn="l"/>
              </a:tabLst>
            </a:pP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Once</a:t>
            </a:r>
            <a:r>
              <a:rPr sz="1800" spc="-1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the</a:t>
            </a:r>
            <a:r>
              <a:rPr sz="1800" spc="-1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form</a:t>
            </a:r>
            <a:r>
              <a:rPr sz="1800" spc="-2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is</a:t>
            </a:r>
            <a:r>
              <a:rPr sz="1800" spc="-2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submitted,</a:t>
            </a:r>
            <a:r>
              <a:rPr sz="1800" spc="-1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the</a:t>
            </a:r>
            <a:r>
              <a:rPr sz="1800" spc="-2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control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should</a:t>
            </a:r>
            <a:r>
              <a:rPr sz="1800" spc="-3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get</a:t>
            </a:r>
            <a:r>
              <a:rPr sz="1800" spc="-4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redirected</a:t>
            </a:r>
            <a:r>
              <a:rPr sz="1800" spc="-2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to</a:t>
            </a:r>
            <a:r>
              <a:rPr sz="1800" spc="-4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the</a:t>
            </a:r>
            <a:r>
              <a:rPr sz="1800" spc="-2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list</a:t>
            </a:r>
            <a:r>
              <a:rPr sz="1800" spc="-3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page,</a:t>
            </a:r>
            <a:r>
              <a:rPr sz="1800" spc="-5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525254"/>
                </a:solidFill>
                <a:latin typeface="Calibri"/>
                <a:cs typeface="Calibri"/>
              </a:rPr>
              <a:t>if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customer</a:t>
            </a:r>
            <a:r>
              <a:rPr sz="1800" spc="-7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creation/update</a:t>
            </a:r>
            <a:r>
              <a:rPr sz="1800" spc="-5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was</a:t>
            </a:r>
            <a:r>
              <a:rPr sz="1800" spc="-6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successful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05"/>
              </a:spcBef>
              <a:buClr>
                <a:srgbClr val="D3D3D3"/>
              </a:buClr>
              <a:buFont typeface="Arial"/>
              <a:buChar char="•"/>
            </a:pPr>
            <a:endParaRPr sz="1800">
              <a:latin typeface="Calibri"/>
              <a:cs typeface="Calibri"/>
            </a:endParaRPr>
          </a:p>
          <a:p>
            <a:pPr marL="241300" marR="259079" indent="-228600">
              <a:lnSpc>
                <a:spcPts val="1730"/>
              </a:lnSpc>
              <a:buClr>
                <a:srgbClr val="D3D3D3"/>
              </a:buClr>
              <a:buFont typeface="Arial"/>
              <a:buChar char="•"/>
              <a:tabLst>
                <a:tab pos="241300" algn="l"/>
              </a:tabLst>
            </a:pP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If</a:t>
            </a:r>
            <a:r>
              <a:rPr sz="1800" spc="-5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failure,</a:t>
            </a:r>
            <a:r>
              <a:rPr sz="1800" spc="-5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the</a:t>
            </a:r>
            <a:r>
              <a:rPr sz="1800" spc="-4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form</a:t>
            </a:r>
            <a:r>
              <a:rPr sz="1800" spc="-5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should</a:t>
            </a:r>
            <a:r>
              <a:rPr sz="1800" spc="-4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display</a:t>
            </a:r>
            <a:r>
              <a:rPr sz="1800" spc="-5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error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message</a:t>
            </a:r>
            <a:r>
              <a:rPr sz="1800" spc="-6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and</a:t>
            </a:r>
            <a:r>
              <a:rPr sz="1800" spc="-2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wait</a:t>
            </a:r>
            <a:r>
              <a:rPr sz="1800" spc="-3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for</a:t>
            </a:r>
            <a:r>
              <a:rPr sz="1800" spc="-4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the</a:t>
            </a:r>
            <a:r>
              <a:rPr sz="1800" spc="-2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user</a:t>
            </a:r>
            <a:r>
              <a:rPr sz="1800" spc="-4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action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50"/>
              </a:spcBef>
              <a:buClr>
                <a:srgbClr val="D3D3D3"/>
              </a:buClr>
              <a:buFont typeface="Arial"/>
              <a:buChar char="•"/>
            </a:pPr>
            <a:endParaRPr sz="1800">
              <a:latin typeface="Calibri"/>
              <a:cs typeface="Calibri"/>
            </a:endParaRPr>
          </a:p>
          <a:p>
            <a:pPr marL="241300" marR="226695" indent="-228600">
              <a:lnSpc>
                <a:spcPct val="80000"/>
              </a:lnSpc>
              <a:buClr>
                <a:srgbClr val="D3D3D3"/>
              </a:buClr>
              <a:buFont typeface="Arial"/>
              <a:buChar char="•"/>
              <a:tabLst>
                <a:tab pos="241300" algn="l"/>
              </a:tabLst>
            </a:pP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The</a:t>
            </a:r>
            <a:r>
              <a:rPr sz="1800" spc="-4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form</a:t>
            </a:r>
            <a:r>
              <a:rPr sz="1800" spc="-2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should</a:t>
            </a:r>
            <a:r>
              <a:rPr sz="1800" spc="-4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also</a:t>
            </a:r>
            <a:r>
              <a:rPr sz="1800" spc="-4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have</a:t>
            </a:r>
            <a:r>
              <a:rPr sz="1800" spc="-4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a</a:t>
            </a:r>
            <a:r>
              <a:rPr sz="1800" spc="-3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navigation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button</a:t>
            </a:r>
            <a:r>
              <a:rPr sz="1800" spc="-4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back</a:t>
            </a:r>
            <a:r>
              <a:rPr sz="1800" spc="-4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to</a:t>
            </a:r>
            <a:r>
              <a:rPr sz="1800" spc="-4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the</a:t>
            </a:r>
            <a:r>
              <a:rPr sz="1800" spc="-2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customers</a:t>
            </a:r>
            <a:r>
              <a:rPr sz="1800" spc="-3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list</a:t>
            </a:r>
            <a:r>
              <a:rPr sz="1800" spc="-3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525254"/>
                </a:solidFill>
                <a:latin typeface="Calibri"/>
                <a:cs typeface="Calibri"/>
              </a:rPr>
              <a:t>page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94791" y="3049981"/>
            <a:ext cx="3230880" cy="545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00" b="0" dirty="0">
                <a:latin typeface="Arial"/>
                <a:cs typeface="Arial"/>
              </a:rPr>
              <a:t>Routing in</a:t>
            </a:r>
            <a:r>
              <a:rPr sz="3400" b="0" spc="-10" dirty="0">
                <a:latin typeface="Arial"/>
                <a:cs typeface="Arial"/>
              </a:rPr>
              <a:t> React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11302" y="324358"/>
            <a:ext cx="1996439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b="1" dirty="0">
                <a:solidFill>
                  <a:srgbClr val="525254"/>
                </a:solidFill>
                <a:latin typeface="Arial"/>
                <a:cs typeface="Arial"/>
              </a:rPr>
              <a:t>Routing</a:t>
            </a:r>
            <a:r>
              <a:rPr sz="1950" b="1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50" b="1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950" b="1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50" b="1" spc="-10" dirty="0">
                <a:solidFill>
                  <a:srgbClr val="525254"/>
                </a:solidFill>
                <a:latin typeface="Arial"/>
                <a:cs typeface="Arial"/>
              </a:rPr>
              <a:t>React</a:t>
            </a:r>
            <a:endParaRPr sz="19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1302" y="1271460"/>
            <a:ext cx="8895715" cy="2470785"/>
          </a:xfrm>
          <a:prstGeom prst="rect">
            <a:avLst/>
          </a:prstGeom>
        </p:spPr>
        <p:txBody>
          <a:bodyPr vert="horz" wrap="square" lIns="0" tIns="123190" rIns="0" bIns="0" rtlCol="0">
            <a:spAutoFit/>
          </a:bodyPr>
          <a:lstStyle/>
          <a:p>
            <a:pPr marL="199390" indent="-186690">
              <a:lnSpc>
                <a:spcPct val="100000"/>
              </a:lnSpc>
              <a:spcBef>
                <a:spcPts val="970"/>
              </a:spcBef>
              <a:buChar char="•"/>
              <a:tabLst>
                <a:tab pos="199390" algn="l"/>
              </a:tabLst>
            </a:pPr>
            <a:r>
              <a:rPr sz="1600" spc="-20" dirty="0">
                <a:solidFill>
                  <a:srgbClr val="525254"/>
                </a:solidFill>
                <a:latin typeface="Arial"/>
                <a:cs typeface="Arial"/>
              </a:rPr>
              <a:t>Traditionally,</a:t>
            </a:r>
            <a:r>
              <a:rPr sz="16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Routing</a:t>
            </a:r>
            <a:r>
              <a:rPr sz="16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was</a:t>
            </a:r>
            <a:r>
              <a:rPr sz="16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used</a:t>
            </a:r>
            <a:r>
              <a:rPr sz="16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6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6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server side</a:t>
            </a:r>
            <a:r>
              <a:rPr sz="16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for</a:t>
            </a:r>
            <a:r>
              <a:rPr sz="16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mapping</a:t>
            </a:r>
            <a:r>
              <a:rPr sz="16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URLs</a:t>
            </a:r>
            <a:r>
              <a:rPr sz="16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6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html</a:t>
            </a:r>
            <a:r>
              <a:rPr sz="1600" spc="-10" dirty="0">
                <a:solidFill>
                  <a:srgbClr val="525254"/>
                </a:solidFill>
                <a:latin typeface="Arial"/>
                <a:cs typeface="Arial"/>
              </a:rPr>
              <a:t> pages</a:t>
            </a:r>
            <a:endParaRPr sz="160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spcBef>
                <a:spcPts val="1100"/>
              </a:spcBef>
              <a:buFont typeface="Arial"/>
              <a:buChar char="•"/>
              <a:tabLst>
                <a:tab pos="197485" algn="l"/>
              </a:tabLst>
            </a:pP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But</a:t>
            </a:r>
            <a:r>
              <a:rPr sz="2000" spc="-6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in</a:t>
            </a:r>
            <a:r>
              <a:rPr sz="2000" spc="-4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600" spc="-40" dirty="0">
                <a:solidFill>
                  <a:srgbClr val="525254"/>
                </a:solidFill>
                <a:latin typeface="Arial"/>
                <a:cs typeface="Arial"/>
              </a:rPr>
              <a:t>SPA</a:t>
            </a:r>
            <a:r>
              <a:rPr sz="1600" spc="-9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frameworks</a:t>
            </a:r>
            <a:r>
              <a:rPr sz="160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such</a:t>
            </a:r>
            <a:r>
              <a:rPr sz="16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as</a:t>
            </a:r>
            <a:r>
              <a:rPr sz="16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React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,</a:t>
            </a:r>
            <a:r>
              <a:rPr sz="2000" spc="-3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entire</a:t>
            </a:r>
            <a:r>
              <a:rPr sz="2000" spc="-2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Calibri"/>
                <a:cs typeface="Calibri"/>
              </a:rPr>
              <a:t>control</a:t>
            </a:r>
            <a:r>
              <a:rPr sz="2000" spc="-4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is</a:t>
            </a:r>
            <a:r>
              <a:rPr sz="2000" spc="-3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in</a:t>
            </a:r>
            <a:r>
              <a:rPr sz="2000" spc="-3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client</a:t>
            </a:r>
            <a:r>
              <a:rPr sz="2000" spc="-3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525254"/>
                </a:solidFill>
                <a:latin typeface="Calibri"/>
                <a:cs typeface="Calibri"/>
              </a:rPr>
              <a:t>side</a:t>
            </a:r>
            <a:endParaRPr sz="2000">
              <a:latin typeface="Calibri"/>
              <a:cs typeface="Calibri"/>
            </a:endParaRPr>
          </a:p>
          <a:p>
            <a:pPr marL="199390" indent="-186690">
              <a:lnSpc>
                <a:spcPct val="100000"/>
              </a:lnSpc>
              <a:spcBef>
                <a:spcPts val="1060"/>
              </a:spcBef>
              <a:buChar char="•"/>
              <a:tabLst>
                <a:tab pos="199390" algn="l"/>
              </a:tabLst>
            </a:pP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When</a:t>
            </a:r>
            <a:r>
              <a:rPr sz="16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6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user</a:t>
            </a:r>
            <a:r>
              <a:rPr sz="16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visits</a:t>
            </a:r>
            <a:r>
              <a:rPr sz="16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6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URL,</a:t>
            </a:r>
            <a:r>
              <a:rPr sz="16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different</a:t>
            </a:r>
            <a:r>
              <a:rPr sz="16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components</a:t>
            </a:r>
            <a:r>
              <a:rPr sz="16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could</a:t>
            </a:r>
            <a:r>
              <a:rPr sz="16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be</a:t>
            </a:r>
            <a:r>
              <a:rPr sz="16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rendered</a:t>
            </a:r>
            <a:r>
              <a:rPr sz="16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based</a:t>
            </a:r>
            <a:r>
              <a:rPr sz="16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on</a:t>
            </a:r>
            <a:r>
              <a:rPr sz="16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6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URL</a:t>
            </a:r>
            <a:r>
              <a:rPr sz="1600" spc="-8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525254"/>
                </a:solidFill>
                <a:latin typeface="Arial"/>
                <a:cs typeface="Arial"/>
              </a:rPr>
              <a:t>mapping</a:t>
            </a:r>
            <a:endParaRPr sz="160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spcBef>
                <a:spcPts val="1100"/>
              </a:spcBef>
              <a:buFont typeface="Arial"/>
              <a:buChar char="•"/>
              <a:tabLst>
                <a:tab pos="197485" algn="l"/>
              </a:tabLst>
            </a:pP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This</a:t>
            </a:r>
            <a:r>
              <a:rPr sz="2000" spc="-3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method</a:t>
            </a:r>
            <a:r>
              <a:rPr sz="16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16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routing</a:t>
            </a:r>
            <a:r>
              <a:rPr sz="16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6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also</a:t>
            </a:r>
            <a:r>
              <a:rPr sz="16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called</a:t>
            </a:r>
            <a:r>
              <a:rPr sz="16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6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component</a:t>
            </a:r>
            <a:r>
              <a:rPr sz="16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525254"/>
                </a:solidFill>
                <a:latin typeface="Arial"/>
                <a:cs typeface="Arial"/>
              </a:rPr>
              <a:t>routing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Font typeface="Arial"/>
              <a:buChar char="•"/>
            </a:pPr>
            <a:endParaRPr sz="160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buFont typeface="Arial"/>
              <a:buChar char="•"/>
              <a:tabLst>
                <a:tab pos="197485" algn="l"/>
              </a:tabLst>
            </a:pP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The</a:t>
            </a:r>
            <a:r>
              <a:rPr sz="2000" spc="-5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following</a:t>
            </a:r>
            <a:r>
              <a:rPr sz="2000" spc="-6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table</a:t>
            </a:r>
            <a:r>
              <a:rPr sz="2000" spc="-4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shows</a:t>
            </a:r>
            <a:r>
              <a:rPr sz="2000" spc="-4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a</a:t>
            </a:r>
            <a:r>
              <a:rPr sz="2000" spc="-5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sample</a:t>
            </a:r>
            <a:r>
              <a:rPr sz="2000" spc="-4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routing</a:t>
            </a:r>
            <a:r>
              <a:rPr sz="2000" spc="-5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Calibri"/>
                <a:cs typeface="Calibri"/>
              </a:rPr>
              <a:t>configuration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79450" y="3879850"/>
          <a:ext cx="6273800" cy="227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3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718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Route</a:t>
                      </a:r>
                      <a:r>
                        <a:rPr sz="145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5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URL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473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Component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47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18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50" spc="-1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‘/about’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4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50" spc="-1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About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18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50" spc="-1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‘/home’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50" spc="-2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Home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18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50" spc="-1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‘/customers’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4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50" spc="-1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CustomersList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18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50" spc="-1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‘/customers/new’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50" spc="-1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CustomerForm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991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50" spc="-1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‘/customers/145’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4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50" spc="-1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CustomerDetails</a:t>
                      </a:r>
                      <a:endParaRPr sz="145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1302" y="400253"/>
            <a:ext cx="3612515" cy="324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What</a:t>
            </a:r>
            <a:r>
              <a:rPr spc="-20" dirty="0"/>
              <a:t> </a:t>
            </a:r>
            <a:r>
              <a:rPr dirty="0"/>
              <a:t>is</a:t>
            </a:r>
            <a:r>
              <a:rPr spc="-10" dirty="0"/>
              <a:t> </a:t>
            </a:r>
            <a:r>
              <a:rPr dirty="0"/>
              <a:t>use</a:t>
            </a:r>
            <a:r>
              <a:rPr spc="-20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React</a:t>
            </a:r>
            <a:r>
              <a:rPr spc="-25" dirty="0"/>
              <a:t> </a:t>
            </a:r>
            <a:r>
              <a:rPr spc="-10" dirty="0"/>
              <a:t>Routing?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6691" y="1439376"/>
            <a:ext cx="8078470" cy="321246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36220" marR="17780" indent="-186055">
              <a:lnSpc>
                <a:spcPct val="145100"/>
              </a:lnSpc>
              <a:spcBef>
                <a:spcPts val="305"/>
              </a:spcBef>
              <a:buFont typeface="Arial"/>
              <a:buChar char="•"/>
              <a:tabLst>
                <a:tab pos="236220" algn="l"/>
              </a:tabLst>
            </a:pP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Single</a:t>
            </a:r>
            <a:r>
              <a:rPr sz="1800" spc="-4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page</a:t>
            </a:r>
            <a:r>
              <a:rPr sz="1800" spc="-5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apps</a:t>
            </a:r>
            <a:r>
              <a:rPr sz="1800" spc="-4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became</a:t>
            </a:r>
            <a:r>
              <a:rPr sz="1800" spc="-3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mainstream</a:t>
            </a:r>
            <a:r>
              <a:rPr sz="1800" spc="-4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to</a:t>
            </a:r>
            <a:r>
              <a:rPr sz="1800" spc="-5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enable</a:t>
            </a:r>
            <a:r>
              <a:rPr sz="1800" spc="-3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desktop</a:t>
            </a:r>
            <a:r>
              <a:rPr sz="1800" spc="-5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like</a:t>
            </a:r>
            <a:r>
              <a:rPr sz="1800" spc="-2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user</a:t>
            </a:r>
            <a:r>
              <a:rPr sz="145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experience</a:t>
            </a:r>
            <a:r>
              <a:rPr sz="145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inside</a:t>
            </a:r>
            <a:r>
              <a:rPr sz="145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the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browser</a:t>
            </a:r>
            <a:endParaRPr sz="1450">
              <a:latin typeface="Arial"/>
              <a:cs typeface="Arial"/>
            </a:endParaRPr>
          </a:p>
          <a:p>
            <a:pPr marL="236220" indent="-185420">
              <a:lnSpc>
                <a:spcPct val="100000"/>
              </a:lnSpc>
              <a:spcBef>
                <a:spcPts val="994"/>
              </a:spcBef>
              <a:buFont typeface="Arial"/>
              <a:buChar char="•"/>
              <a:tabLst>
                <a:tab pos="236220" algn="l"/>
              </a:tabLst>
            </a:pP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Then</a:t>
            </a:r>
            <a:r>
              <a:rPr sz="1800" spc="-3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why</a:t>
            </a:r>
            <a:r>
              <a:rPr sz="1800" spc="-4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is</a:t>
            </a:r>
            <a:r>
              <a:rPr sz="1800" spc="-4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URL</a:t>
            </a:r>
            <a:r>
              <a:rPr sz="1800" spc="-3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routing</a:t>
            </a:r>
            <a:r>
              <a:rPr sz="1800" spc="-2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so</a:t>
            </a:r>
            <a:r>
              <a:rPr sz="1800" spc="-4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important</a:t>
            </a:r>
            <a:r>
              <a:rPr sz="1800" spc="-3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in</a:t>
            </a:r>
            <a:r>
              <a:rPr sz="1800" spc="-3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single</a:t>
            </a:r>
            <a:r>
              <a:rPr sz="1800" spc="-3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page</a:t>
            </a:r>
            <a:r>
              <a:rPr sz="1800" spc="-4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apps</a:t>
            </a:r>
            <a:r>
              <a:rPr sz="1800" spc="-4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that</a:t>
            </a:r>
            <a:r>
              <a:rPr sz="1800" spc="-4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are</a:t>
            </a:r>
            <a:r>
              <a:rPr sz="1800" spc="-2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created</a:t>
            </a:r>
            <a:r>
              <a:rPr sz="1800" spc="-2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by</a:t>
            </a:r>
            <a:r>
              <a:rPr sz="1800" spc="-3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React</a:t>
            </a:r>
            <a:endParaRPr sz="1800">
              <a:latin typeface="Calibri"/>
              <a:cs typeface="Calibri"/>
            </a:endParaRPr>
          </a:p>
          <a:p>
            <a:pPr marL="234950" indent="-184150">
              <a:lnSpc>
                <a:spcPct val="100000"/>
              </a:lnSpc>
              <a:spcBef>
                <a:spcPts val="975"/>
              </a:spcBef>
              <a:buChar char="•"/>
              <a:tabLst>
                <a:tab pos="234950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main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uses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URL</a:t>
            </a:r>
            <a:r>
              <a:rPr sz="145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routing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are</a:t>
            </a:r>
            <a:endParaRPr sz="1450">
              <a:latin typeface="Arial"/>
              <a:cs typeface="Arial"/>
            </a:endParaRPr>
          </a:p>
          <a:p>
            <a:pPr marL="418465" lvl="1" indent="-184785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418465" algn="l"/>
              </a:tabLst>
            </a:pPr>
            <a:r>
              <a:rPr sz="1450" dirty="0">
                <a:solidFill>
                  <a:srgbClr val="525254"/>
                </a:solidFill>
                <a:latin typeface="Calibri"/>
                <a:cs typeface="Calibri"/>
              </a:rPr>
              <a:t>URLs</a:t>
            </a:r>
            <a:r>
              <a:rPr sz="1450" spc="1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525254"/>
                </a:solidFill>
                <a:latin typeface="Calibri"/>
                <a:cs typeface="Calibri"/>
              </a:rPr>
              <a:t>can</a:t>
            </a:r>
            <a:r>
              <a:rPr sz="1450" spc="-1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525254"/>
                </a:solidFill>
                <a:latin typeface="Calibri"/>
                <a:cs typeface="Calibri"/>
              </a:rPr>
              <a:t>be</a:t>
            </a:r>
            <a:r>
              <a:rPr sz="1450" spc="-1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Calibri"/>
                <a:cs typeface="Calibri"/>
              </a:rPr>
              <a:t>bookmarked</a:t>
            </a:r>
            <a:r>
              <a:rPr sz="1450" dirty="0">
                <a:solidFill>
                  <a:srgbClr val="525254"/>
                </a:solidFill>
                <a:latin typeface="Calibri"/>
                <a:cs typeface="Calibri"/>
              </a:rPr>
              <a:t> in</a:t>
            </a:r>
            <a:r>
              <a:rPr sz="1450" spc="-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525254"/>
                </a:solidFill>
                <a:latin typeface="Calibri"/>
                <a:cs typeface="Calibri"/>
              </a:rPr>
              <a:t>browsers</a:t>
            </a:r>
            <a:r>
              <a:rPr sz="1450" spc="-1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525254"/>
                </a:solidFill>
                <a:latin typeface="Calibri"/>
                <a:cs typeface="Calibri"/>
              </a:rPr>
              <a:t>for</a:t>
            </a:r>
            <a:r>
              <a:rPr sz="1450" spc="1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Calibri"/>
                <a:cs typeface="Calibri"/>
              </a:rPr>
              <a:t>reference</a:t>
            </a:r>
            <a:r>
              <a:rPr sz="1450" spc="-3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Calibri"/>
                <a:cs typeface="Calibri"/>
              </a:rPr>
              <a:t>later</a:t>
            </a:r>
            <a:endParaRPr sz="1450">
              <a:latin typeface="Calibri"/>
              <a:cs typeface="Calibri"/>
            </a:endParaRPr>
          </a:p>
          <a:p>
            <a:pPr marL="418465" lvl="1" indent="-184785">
              <a:lnSpc>
                <a:spcPct val="100000"/>
              </a:lnSpc>
              <a:spcBef>
                <a:spcPts val="890"/>
              </a:spcBef>
              <a:buFont typeface="Arial"/>
              <a:buChar char="•"/>
              <a:tabLst>
                <a:tab pos="418465" algn="l"/>
              </a:tabLst>
            </a:pPr>
            <a:r>
              <a:rPr sz="1450" dirty="0">
                <a:solidFill>
                  <a:srgbClr val="525254"/>
                </a:solidFill>
                <a:latin typeface="Calibri"/>
                <a:cs typeface="Calibri"/>
              </a:rPr>
              <a:t>URLs can</a:t>
            </a:r>
            <a:r>
              <a:rPr sz="1450" spc="-2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525254"/>
                </a:solidFill>
                <a:latin typeface="Calibri"/>
                <a:cs typeface="Calibri"/>
              </a:rPr>
              <a:t>be</a:t>
            </a:r>
            <a:r>
              <a:rPr sz="1450" spc="-1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525254"/>
                </a:solidFill>
                <a:latin typeface="Calibri"/>
                <a:cs typeface="Calibri"/>
              </a:rPr>
              <a:t>shared</a:t>
            </a:r>
            <a:r>
              <a:rPr sz="1450" spc="-2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525254"/>
                </a:solidFill>
                <a:latin typeface="Calibri"/>
                <a:cs typeface="Calibri"/>
              </a:rPr>
              <a:t>with</a:t>
            </a:r>
            <a:r>
              <a:rPr sz="1450" spc="-10" dirty="0">
                <a:solidFill>
                  <a:srgbClr val="525254"/>
                </a:solidFill>
                <a:latin typeface="Calibri"/>
                <a:cs typeface="Calibri"/>
              </a:rPr>
              <a:t> others</a:t>
            </a:r>
            <a:endParaRPr sz="1450">
              <a:latin typeface="Calibri"/>
              <a:cs typeface="Calibri"/>
            </a:endParaRPr>
          </a:p>
          <a:p>
            <a:pPr marL="418465" lvl="1" indent="-184785">
              <a:lnSpc>
                <a:spcPct val="100000"/>
              </a:lnSpc>
              <a:spcBef>
                <a:spcPts val="885"/>
              </a:spcBef>
              <a:buFont typeface="Arial"/>
              <a:buChar char="•"/>
              <a:tabLst>
                <a:tab pos="418465" algn="l"/>
              </a:tabLst>
            </a:pPr>
            <a:r>
              <a:rPr sz="1450" dirty="0">
                <a:solidFill>
                  <a:srgbClr val="525254"/>
                </a:solidFill>
                <a:latin typeface="Calibri"/>
                <a:cs typeface="Calibri"/>
              </a:rPr>
              <a:t>Search</a:t>
            </a:r>
            <a:r>
              <a:rPr sz="1450" spc="-4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525254"/>
                </a:solidFill>
                <a:latin typeface="Calibri"/>
                <a:cs typeface="Calibri"/>
              </a:rPr>
              <a:t>engine</a:t>
            </a:r>
            <a:r>
              <a:rPr sz="1450" spc="-4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Calibri"/>
                <a:cs typeface="Calibri"/>
              </a:rPr>
              <a:t>friendliness</a:t>
            </a:r>
            <a:endParaRPr sz="1450">
              <a:latin typeface="Calibri"/>
              <a:cs typeface="Calibri"/>
            </a:endParaRPr>
          </a:p>
          <a:p>
            <a:pPr marL="234950" marR="71755" indent="-184785">
              <a:lnSpc>
                <a:spcPct val="151100"/>
              </a:lnSpc>
              <a:spcBef>
                <a:spcPts val="15"/>
              </a:spcBef>
              <a:buChar char="•"/>
              <a:tabLst>
                <a:tab pos="236220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Routing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not mandatory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react apps,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but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for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above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reasons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it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could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be enabled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by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using 	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3</a:t>
            </a:r>
            <a:r>
              <a:rPr sz="1425" baseline="26315" dirty="0">
                <a:solidFill>
                  <a:srgbClr val="525254"/>
                </a:solidFill>
                <a:latin typeface="Arial"/>
                <a:cs typeface="Arial"/>
              </a:rPr>
              <a:t>rd</a:t>
            </a:r>
            <a:r>
              <a:rPr sz="1425" spc="232" baseline="263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party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libraries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1302" y="400253"/>
            <a:ext cx="2783840" cy="324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How</a:t>
            </a:r>
            <a:r>
              <a:rPr spc="-20" dirty="0"/>
              <a:t> </a:t>
            </a:r>
            <a:r>
              <a:rPr dirty="0"/>
              <a:t>to</a:t>
            </a:r>
            <a:r>
              <a:rPr spc="-5" dirty="0"/>
              <a:t> </a:t>
            </a:r>
            <a:r>
              <a:rPr dirty="0"/>
              <a:t>enable</a:t>
            </a:r>
            <a:r>
              <a:rPr spc="-30" dirty="0"/>
              <a:t> </a:t>
            </a:r>
            <a:r>
              <a:rPr spc="-10" dirty="0"/>
              <a:t>routing?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94791" y="1463395"/>
            <a:ext cx="7803515" cy="2776855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97485" indent="-184785">
              <a:lnSpc>
                <a:spcPct val="100000"/>
              </a:lnSpc>
              <a:spcBef>
                <a:spcPts val="985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There</a:t>
            </a:r>
            <a:r>
              <a:rPr sz="145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are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many libraries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enable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routing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 react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apps</a:t>
            </a:r>
            <a:endParaRPr sz="145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spcBef>
                <a:spcPts val="885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most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popular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one is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b="1" dirty="0">
                <a:solidFill>
                  <a:srgbClr val="525254"/>
                </a:solidFill>
                <a:latin typeface="Arial"/>
                <a:cs typeface="Arial"/>
              </a:rPr>
              <a:t>React </a:t>
            </a:r>
            <a:r>
              <a:rPr sz="1450" b="1" spc="-10" dirty="0">
                <a:solidFill>
                  <a:srgbClr val="525254"/>
                </a:solidFill>
                <a:latin typeface="Arial"/>
                <a:cs typeface="Arial"/>
              </a:rPr>
              <a:t>router</a:t>
            </a:r>
            <a:endParaRPr sz="145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spcBef>
                <a:spcPts val="900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React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router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provides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declarative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way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define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routes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525254"/>
              </a:buClr>
              <a:buFont typeface="Arial"/>
              <a:buChar char="•"/>
            </a:pP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5"/>
              </a:spcBef>
              <a:buClr>
                <a:srgbClr val="525254"/>
              </a:buClr>
              <a:buFont typeface="Arial"/>
              <a:buChar char="•"/>
            </a:pPr>
            <a:endParaRPr sz="145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buChar char="•"/>
              <a:tabLst>
                <a:tab pos="197485" algn="l"/>
              </a:tabLst>
            </a:pPr>
            <a:r>
              <a:rPr sz="1450" spc="-65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5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install</a:t>
            </a:r>
            <a:r>
              <a:rPr sz="145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react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router,</a:t>
            </a:r>
            <a:r>
              <a:rPr sz="145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use the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below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command</a:t>
            </a:r>
            <a:endParaRPr sz="1450">
              <a:latin typeface="Arial"/>
              <a:cs typeface="Arial"/>
            </a:endParaRPr>
          </a:p>
          <a:p>
            <a:pPr marL="380365" lvl="1" indent="-185420">
              <a:lnSpc>
                <a:spcPct val="100000"/>
              </a:lnSpc>
              <a:spcBef>
                <a:spcPts val="1005"/>
              </a:spcBef>
              <a:buFont typeface="Arial"/>
              <a:buChar char="•"/>
              <a:tabLst>
                <a:tab pos="380365" algn="l"/>
              </a:tabLst>
            </a:pPr>
            <a:r>
              <a:rPr sz="1800" b="1" i="1" dirty="0">
                <a:solidFill>
                  <a:srgbClr val="525254"/>
                </a:solidFill>
                <a:latin typeface="Arial"/>
                <a:cs typeface="Arial"/>
              </a:rPr>
              <a:t>npm</a:t>
            </a:r>
            <a:r>
              <a:rPr sz="1800" b="1" i="1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525254"/>
                </a:solidFill>
                <a:latin typeface="Arial"/>
                <a:cs typeface="Arial"/>
              </a:rPr>
              <a:t>install </a:t>
            </a:r>
            <a:r>
              <a:rPr sz="1800" b="1" i="1" spc="-10" dirty="0">
                <a:solidFill>
                  <a:srgbClr val="525254"/>
                </a:solidFill>
                <a:latin typeface="Arial"/>
                <a:cs typeface="Arial"/>
              </a:rPr>
              <a:t>react-router-</a:t>
            </a:r>
            <a:r>
              <a:rPr sz="1800" b="1" i="1" spc="-25" dirty="0">
                <a:solidFill>
                  <a:srgbClr val="525254"/>
                </a:solidFill>
                <a:latin typeface="Arial"/>
                <a:cs typeface="Arial"/>
              </a:rPr>
              <a:t>dom</a:t>
            </a:r>
            <a:endParaRPr sz="1800">
              <a:latin typeface="Arial"/>
              <a:cs typeface="Arial"/>
            </a:endParaRPr>
          </a:p>
          <a:p>
            <a:pPr marL="196850" marR="5080" indent="-184785">
              <a:lnSpc>
                <a:spcPct val="151000"/>
              </a:lnSpc>
              <a:spcBef>
                <a:spcPts val="90"/>
              </a:spcBef>
              <a:buChar char="•"/>
              <a:tabLst>
                <a:tab pos="198120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library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called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b="1" i="1" spc="-10" dirty="0">
                <a:solidFill>
                  <a:srgbClr val="525254"/>
                </a:solidFill>
                <a:latin typeface="Arial"/>
                <a:cs typeface="Arial"/>
              </a:rPr>
              <a:t>react-router-</a:t>
            </a:r>
            <a:r>
              <a:rPr sz="1450" b="1" i="1" dirty="0">
                <a:solidFill>
                  <a:srgbClr val="525254"/>
                </a:solidFill>
                <a:latin typeface="Arial"/>
                <a:cs typeface="Arial"/>
              </a:rPr>
              <a:t>dom</a:t>
            </a:r>
            <a:r>
              <a:rPr sz="1450" b="1" i="1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i="1" dirty="0">
                <a:solidFill>
                  <a:srgbClr val="525254"/>
                </a:solidFill>
                <a:latin typeface="Arial"/>
                <a:cs typeface="Arial"/>
              </a:rPr>
              <a:t>because</a:t>
            </a:r>
            <a:r>
              <a:rPr sz="1450" i="1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i="1" dirty="0">
                <a:solidFill>
                  <a:srgbClr val="525254"/>
                </a:solidFill>
                <a:latin typeface="Arial"/>
                <a:cs typeface="Arial"/>
              </a:rPr>
              <a:t>it</a:t>
            </a:r>
            <a:r>
              <a:rPr sz="1450" i="1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i="1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450" i="1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i="1" dirty="0">
                <a:solidFill>
                  <a:srgbClr val="525254"/>
                </a:solidFill>
                <a:latin typeface="Arial"/>
                <a:cs typeface="Arial"/>
              </a:rPr>
              <a:t>targeted for</a:t>
            </a:r>
            <a:r>
              <a:rPr sz="1450" i="1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i="1" dirty="0">
                <a:solidFill>
                  <a:srgbClr val="525254"/>
                </a:solidFill>
                <a:latin typeface="Arial"/>
                <a:cs typeface="Arial"/>
              </a:rPr>
              <a:t>web</a:t>
            </a:r>
            <a:r>
              <a:rPr sz="1450" i="1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i="1" dirty="0">
                <a:solidFill>
                  <a:srgbClr val="525254"/>
                </a:solidFill>
                <a:latin typeface="Arial"/>
                <a:cs typeface="Arial"/>
              </a:rPr>
              <a:t>routing</a:t>
            </a:r>
            <a:r>
              <a:rPr sz="1450" i="1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i="1" dirty="0">
                <a:solidFill>
                  <a:srgbClr val="525254"/>
                </a:solidFill>
                <a:latin typeface="Arial"/>
                <a:cs typeface="Arial"/>
              </a:rPr>
              <a:t>as</a:t>
            </a:r>
            <a:r>
              <a:rPr sz="1450" i="1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i="1" dirty="0">
                <a:solidFill>
                  <a:srgbClr val="525254"/>
                </a:solidFill>
                <a:latin typeface="Arial"/>
                <a:cs typeface="Arial"/>
              </a:rPr>
              <a:t>compared</a:t>
            </a:r>
            <a:r>
              <a:rPr sz="1450" i="1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i="1" spc="-25" dirty="0">
                <a:solidFill>
                  <a:srgbClr val="525254"/>
                </a:solidFill>
                <a:latin typeface="Arial"/>
                <a:cs typeface="Arial"/>
              </a:rPr>
              <a:t>to 	</a:t>
            </a:r>
            <a:r>
              <a:rPr sz="1450" i="1" dirty="0">
                <a:solidFill>
                  <a:srgbClr val="525254"/>
                </a:solidFill>
                <a:latin typeface="Arial"/>
                <a:cs typeface="Arial"/>
              </a:rPr>
              <a:t>routing</a:t>
            </a:r>
            <a:r>
              <a:rPr sz="1450" i="1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i="1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450" i="1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i="1" dirty="0">
                <a:solidFill>
                  <a:srgbClr val="525254"/>
                </a:solidFill>
                <a:latin typeface="Arial"/>
                <a:cs typeface="Arial"/>
              </a:rPr>
              <a:t>react-native</a:t>
            </a:r>
            <a:r>
              <a:rPr sz="1450" i="1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i="1" dirty="0">
                <a:solidFill>
                  <a:srgbClr val="525254"/>
                </a:solidFill>
                <a:latin typeface="Arial"/>
                <a:cs typeface="Arial"/>
              </a:rPr>
              <a:t>mobile</a:t>
            </a:r>
            <a:r>
              <a:rPr sz="1450" i="1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i="1" spc="-20" dirty="0">
                <a:solidFill>
                  <a:srgbClr val="525254"/>
                </a:solidFill>
                <a:latin typeface="Arial"/>
                <a:cs typeface="Arial"/>
              </a:rPr>
              <a:t>apps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React</a:t>
            </a:r>
            <a:r>
              <a:rPr spc="-15" dirty="0"/>
              <a:t> </a:t>
            </a:r>
            <a:r>
              <a:rPr spc="-10" dirty="0"/>
              <a:t>router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94791" y="1463395"/>
            <a:ext cx="8036559" cy="2365375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97485" indent="-184785">
              <a:lnSpc>
                <a:spcPct val="100000"/>
              </a:lnSpc>
              <a:spcBef>
                <a:spcPts val="985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React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router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provides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three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types</a:t>
            </a:r>
            <a:r>
              <a:rPr sz="1450" spc="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components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for working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with</a:t>
            </a:r>
            <a:r>
              <a:rPr sz="1450" spc="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routing</a:t>
            </a:r>
            <a:endParaRPr sz="1450">
              <a:latin typeface="Arial"/>
              <a:cs typeface="Arial"/>
            </a:endParaRPr>
          </a:p>
          <a:p>
            <a:pPr marL="379730" lvl="1" indent="-184785">
              <a:lnSpc>
                <a:spcPct val="100000"/>
              </a:lnSpc>
              <a:spcBef>
                <a:spcPts val="885"/>
              </a:spcBef>
              <a:buChar char="•"/>
              <a:tabLst>
                <a:tab pos="379730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Router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components</a:t>
            </a:r>
            <a:endParaRPr sz="1450">
              <a:latin typeface="Arial"/>
              <a:cs typeface="Arial"/>
            </a:endParaRPr>
          </a:p>
          <a:p>
            <a:pPr marL="379730" lvl="1" indent="-184785">
              <a:lnSpc>
                <a:spcPct val="100000"/>
              </a:lnSpc>
              <a:spcBef>
                <a:spcPts val="900"/>
              </a:spcBef>
              <a:buChar char="•"/>
              <a:tabLst>
                <a:tab pos="379730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Route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matching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components</a:t>
            </a:r>
            <a:endParaRPr sz="1450">
              <a:latin typeface="Arial"/>
              <a:cs typeface="Arial"/>
            </a:endParaRPr>
          </a:p>
          <a:p>
            <a:pPr marL="379095" lvl="1" indent="-184150">
              <a:lnSpc>
                <a:spcPct val="100000"/>
              </a:lnSpc>
              <a:spcBef>
                <a:spcPts val="890"/>
              </a:spcBef>
              <a:buChar char="•"/>
              <a:tabLst>
                <a:tab pos="37909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Navigation</a:t>
            </a:r>
            <a:r>
              <a:rPr sz="145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components</a:t>
            </a:r>
            <a:endParaRPr sz="145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975"/>
              </a:spcBef>
              <a:buClr>
                <a:srgbClr val="525254"/>
              </a:buClr>
              <a:buFont typeface="Arial"/>
              <a:buChar char="•"/>
            </a:pPr>
            <a:endParaRPr sz="1450">
              <a:latin typeface="Arial"/>
              <a:cs typeface="Arial"/>
            </a:endParaRPr>
          </a:p>
          <a:p>
            <a:pPr marL="196850" marR="5080" indent="-184785">
              <a:lnSpc>
                <a:spcPct val="151000"/>
              </a:lnSpc>
              <a:buChar char="•"/>
              <a:tabLst>
                <a:tab pos="198120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React router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provides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declarative way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do routing,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hence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react router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components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also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look 	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like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typical</a:t>
            </a:r>
            <a:r>
              <a:rPr sz="1450" spc="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react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components</a:t>
            </a:r>
            <a:endParaRPr sz="145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8059" y="4501896"/>
            <a:ext cx="5394493" cy="171508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Router</a:t>
            </a:r>
            <a:r>
              <a:rPr spc="-50" dirty="0"/>
              <a:t> </a:t>
            </a:r>
            <a:r>
              <a:rPr spc="-10" dirty="0"/>
              <a:t>components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1431" y="1023594"/>
            <a:ext cx="7818120" cy="1754505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97485" indent="-184785">
              <a:lnSpc>
                <a:spcPct val="100000"/>
              </a:lnSpc>
              <a:spcBef>
                <a:spcPts val="985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At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 core of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every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react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router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application, there should be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 router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component</a:t>
            </a:r>
            <a:endParaRPr sz="145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spcBef>
                <a:spcPts val="885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For web</a:t>
            </a:r>
            <a:r>
              <a:rPr sz="1450" spc="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projects,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b="1" i="1" spc="-10" dirty="0">
                <a:solidFill>
                  <a:srgbClr val="525254"/>
                </a:solidFill>
                <a:latin typeface="Arial"/>
                <a:cs typeface="Arial"/>
              </a:rPr>
              <a:t>react-</a:t>
            </a:r>
            <a:r>
              <a:rPr sz="1450" b="1" i="1" dirty="0">
                <a:solidFill>
                  <a:srgbClr val="525254"/>
                </a:solidFill>
                <a:latin typeface="Arial"/>
                <a:cs typeface="Arial"/>
              </a:rPr>
              <a:t>router-dom</a:t>
            </a:r>
            <a:r>
              <a:rPr sz="1450" b="1" i="1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provides </a:t>
            </a:r>
            <a:r>
              <a:rPr sz="1450" b="1" i="1" dirty="0">
                <a:solidFill>
                  <a:srgbClr val="525254"/>
                </a:solidFill>
                <a:latin typeface="Arial"/>
                <a:cs typeface="Arial"/>
              </a:rPr>
              <a:t>&lt;BrowserRouter</a:t>
            </a:r>
            <a:r>
              <a:rPr sz="1450" b="1" i="1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525254"/>
                </a:solidFill>
                <a:latin typeface="Arial"/>
                <a:cs typeface="Arial"/>
              </a:rPr>
              <a:t>/&gt;</a:t>
            </a:r>
            <a:endParaRPr sz="1450">
              <a:latin typeface="Arial"/>
              <a:cs typeface="Arial"/>
            </a:endParaRPr>
          </a:p>
          <a:p>
            <a:pPr marL="199390" indent="-186690">
              <a:lnSpc>
                <a:spcPct val="100000"/>
              </a:lnSpc>
              <a:spcBef>
                <a:spcPts val="930"/>
              </a:spcBef>
              <a:buFont typeface="Arial"/>
              <a:buChar char="•"/>
              <a:tabLst>
                <a:tab pos="199390" algn="l"/>
              </a:tabLst>
            </a:pPr>
            <a:r>
              <a:rPr sz="1600" b="1" i="1" spc="-10" dirty="0">
                <a:solidFill>
                  <a:srgbClr val="525254"/>
                </a:solidFill>
                <a:latin typeface="Arial"/>
                <a:cs typeface="Arial"/>
              </a:rPr>
              <a:t>&lt;BrowserRouter/&gt;</a:t>
            </a:r>
            <a:r>
              <a:rPr sz="1600" b="1" i="1" spc="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can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used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when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we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have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server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that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responds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requests</a:t>
            </a:r>
            <a:endParaRPr sz="1450">
              <a:latin typeface="Arial"/>
              <a:cs typeface="Arial"/>
            </a:endParaRPr>
          </a:p>
          <a:p>
            <a:pPr marL="196850" indent="-184150">
              <a:lnSpc>
                <a:spcPct val="100000"/>
              </a:lnSpc>
              <a:spcBef>
                <a:spcPts val="930"/>
              </a:spcBef>
              <a:buChar char="•"/>
              <a:tabLst>
                <a:tab pos="196850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 react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router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application,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entire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app/root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component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should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encompassed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inside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endParaRPr sz="1450">
              <a:latin typeface="Arial"/>
              <a:cs typeface="Arial"/>
            </a:endParaRPr>
          </a:p>
          <a:p>
            <a:pPr marL="198120">
              <a:lnSpc>
                <a:spcPct val="100000"/>
              </a:lnSpc>
              <a:spcBef>
                <a:spcPts val="925"/>
              </a:spcBef>
            </a:pPr>
            <a:r>
              <a:rPr sz="1600" b="1" i="1" spc="-10" dirty="0">
                <a:solidFill>
                  <a:srgbClr val="525254"/>
                </a:solidFill>
                <a:latin typeface="Arial"/>
                <a:cs typeface="Arial"/>
              </a:rPr>
              <a:t>BrowserRouter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component</a:t>
            </a:r>
            <a:endParaRPr sz="145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6527" y="3231655"/>
            <a:ext cx="4322808" cy="1005479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1302" y="400253"/>
            <a:ext cx="3447415" cy="324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Route</a:t>
            </a:r>
            <a:r>
              <a:rPr spc="-30" dirty="0"/>
              <a:t> </a:t>
            </a:r>
            <a:r>
              <a:rPr dirty="0"/>
              <a:t>matching</a:t>
            </a:r>
            <a:r>
              <a:rPr spc="-40" dirty="0"/>
              <a:t> </a:t>
            </a:r>
            <a:r>
              <a:rPr spc="-10" dirty="0"/>
              <a:t>components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1302" y="915346"/>
            <a:ext cx="8820150" cy="2398395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197485" indent="-184785">
              <a:lnSpc>
                <a:spcPct val="100000"/>
              </a:lnSpc>
              <a:spcBef>
                <a:spcPts val="990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route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matching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components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can be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used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 control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what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components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need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be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rendered</a:t>
            </a:r>
            <a:r>
              <a:rPr sz="145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based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on</a:t>
            </a:r>
            <a:endParaRPr sz="1450">
              <a:latin typeface="Arial"/>
              <a:cs typeface="Arial"/>
            </a:endParaRPr>
          </a:p>
          <a:p>
            <a:pPr marL="198755">
              <a:lnSpc>
                <a:spcPct val="100000"/>
              </a:lnSpc>
              <a:spcBef>
                <a:spcPts val="890"/>
              </a:spcBef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location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of the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web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page</a:t>
            </a:r>
            <a:endParaRPr sz="145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spcBef>
                <a:spcPts val="900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There</a:t>
            </a:r>
            <a:r>
              <a:rPr sz="145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are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2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types</a:t>
            </a:r>
            <a:r>
              <a:rPr sz="1450" spc="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route matching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components</a:t>
            </a:r>
            <a:endParaRPr sz="1450">
              <a:latin typeface="Arial"/>
              <a:cs typeface="Arial"/>
            </a:endParaRPr>
          </a:p>
          <a:p>
            <a:pPr marL="380365" lvl="1" indent="-184785">
              <a:lnSpc>
                <a:spcPct val="100000"/>
              </a:lnSpc>
              <a:spcBef>
                <a:spcPts val="885"/>
              </a:spcBef>
              <a:buFont typeface="Arial"/>
              <a:buChar char="•"/>
              <a:tabLst>
                <a:tab pos="380365" algn="l"/>
              </a:tabLst>
            </a:pPr>
            <a:r>
              <a:rPr sz="1450" b="1" i="1" dirty="0">
                <a:solidFill>
                  <a:srgbClr val="525254"/>
                </a:solidFill>
                <a:latin typeface="Arial"/>
                <a:cs typeface="Arial"/>
              </a:rPr>
              <a:t>&lt;Route</a:t>
            </a:r>
            <a:r>
              <a:rPr sz="1450" b="1" i="1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b="1" i="1" spc="-25" dirty="0">
                <a:solidFill>
                  <a:srgbClr val="525254"/>
                </a:solidFill>
                <a:latin typeface="Arial"/>
                <a:cs typeface="Arial"/>
              </a:rPr>
              <a:t>/&gt;</a:t>
            </a:r>
            <a:endParaRPr sz="1450">
              <a:latin typeface="Arial"/>
              <a:cs typeface="Arial"/>
            </a:endParaRPr>
          </a:p>
          <a:p>
            <a:pPr marL="380365" lvl="1" indent="-184785">
              <a:lnSpc>
                <a:spcPct val="100000"/>
              </a:lnSpc>
              <a:spcBef>
                <a:spcPts val="890"/>
              </a:spcBef>
              <a:buFont typeface="Arial"/>
              <a:buChar char="•"/>
              <a:tabLst>
                <a:tab pos="380365" algn="l"/>
              </a:tabLst>
            </a:pPr>
            <a:r>
              <a:rPr sz="1450" b="1" i="1" dirty="0">
                <a:solidFill>
                  <a:srgbClr val="525254"/>
                </a:solidFill>
                <a:latin typeface="Arial"/>
                <a:cs typeface="Arial"/>
              </a:rPr>
              <a:t>&lt;Link</a:t>
            </a:r>
            <a:r>
              <a:rPr sz="1450" b="1" i="1" spc="-25" dirty="0">
                <a:solidFill>
                  <a:srgbClr val="525254"/>
                </a:solidFill>
                <a:latin typeface="Arial"/>
                <a:cs typeface="Arial"/>
              </a:rPr>
              <a:t> /&gt;</a:t>
            </a:r>
            <a:endParaRPr sz="145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spcBef>
                <a:spcPts val="935"/>
              </a:spcBef>
              <a:buChar char="•"/>
              <a:tabLst>
                <a:tab pos="197485" algn="l"/>
              </a:tabLst>
            </a:pP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You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can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include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b="1" i="1" dirty="0">
                <a:solidFill>
                  <a:srgbClr val="525254"/>
                </a:solidFill>
                <a:latin typeface="Arial"/>
                <a:cs typeface="Arial"/>
              </a:rPr>
              <a:t>&lt;Route&gt;</a:t>
            </a:r>
            <a:r>
              <a:rPr sz="1600" b="1" i="1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anywhere that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you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want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render</a:t>
            </a:r>
            <a:r>
              <a:rPr sz="145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content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based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on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location</a:t>
            </a:r>
            <a:endParaRPr sz="145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spcBef>
                <a:spcPts val="930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Route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matching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done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by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comparing</a:t>
            </a:r>
            <a:r>
              <a:rPr sz="145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&lt;Route&gt;'s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path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prop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current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location’s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pathname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1302" y="4674489"/>
            <a:ext cx="8667750" cy="7061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97485" indent="-184785">
              <a:lnSpc>
                <a:spcPts val="1735"/>
              </a:lnSpc>
              <a:spcBef>
                <a:spcPts val="110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above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example, we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have seen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only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static</a:t>
            </a:r>
            <a:r>
              <a:rPr sz="1450" spc="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strings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path</a:t>
            </a:r>
            <a:endParaRPr sz="1450">
              <a:latin typeface="Arial"/>
              <a:cs typeface="Arial"/>
            </a:endParaRPr>
          </a:p>
          <a:p>
            <a:pPr marL="196850" marR="5080" indent="-184785">
              <a:lnSpc>
                <a:spcPts val="1720"/>
              </a:lnSpc>
              <a:spcBef>
                <a:spcPts val="225"/>
              </a:spcBef>
              <a:buChar char="•"/>
              <a:tabLst>
                <a:tab pos="19875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If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we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have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match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dynamic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URLs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such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as</a:t>
            </a:r>
            <a:r>
              <a:rPr sz="1450" spc="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b="1" i="1" dirty="0">
                <a:solidFill>
                  <a:srgbClr val="525254"/>
                </a:solidFill>
                <a:latin typeface="Arial"/>
                <a:cs typeface="Arial"/>
              </a:rPr>
              <a:t>‘/customers/1’,</a:t>
            </a:r>
            <a:r>
              <a:rPr sz="1600" b="1" i="1" spc="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b="1" i="1" spc="-10" dirty="0">
                <a:solidFill>
                  <a:srgbClr val="525254"/>
                </a:solidFill>
                <a:latin typeface="Arial"/>
                <a:cs typeface="Arial"/>
              </a:rPr>
              <a:t>‘/customers/2’</a:t>
            </a:r>
            <a:r>
              <a:rPr sz="1600" b="1" i="1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etc. we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have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use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regex 	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pattern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matching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as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shown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below</a:t>
            </a:r>
            <a:endParaRPr sz="145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601" y="5780749"/>
            <a:ext cx="5625313" cy="15718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23900" y="3424428"/>
            <a:ext cx="8458200" cy="1077595"/>
          </a:xfrm>
          <a:prstGeom prst="rect">
            <a:avLst/>
          </a:prstGeom>
          <a:ln w="3175">
            <a:solidFill>
              <a:srgbClr val="525254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5"/>
              </a:spcBef>
            </a:pPr>
            <a:r>
              <a:rPr sz="1600" spc="-10" dirty="0">
                <a:solidFill>
                  <a:srgbClr val="525254"/>
                </a:solidFill>
                <a:latin typeface="Arial"/>
                <a:cs typeface="Arial"/>
              </a:rPr>
              <a:t>&lt;Routes&gt;</a:t>
            </a:r>
            <a:endParaRPr sz="1600">
              <a:latin typeface="Arial"/>
              <a:cs typeface="Arial"/>
            </a:endParaRPr>
          </a:p>
          <a:p>
            <a:pPr marL="66294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&lt;Route</a:t>
            </a:r>
            <a:r>
              <a:rPr sz="1600" spc="3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path="/"</a:t>
            </a:r>
            <a:r>
              <a:rPr sz="16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element={&lt;Home</a:t>
            </a:r>
            <a:r>
              <a:rPr sz="16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525254"/>
                </a:solidFill>
                <a:latin typeface="Arial"/>
                <a:cs typeface="Arial"/>
              </a:rPr>
              <a:t>/&gt;}&gt;&lt;/Route&gt;</a:t>
            </a:r>
            <a:endParaRPr sz="1600">
              <a:latin typeface="Arial"/>
              <a:cs typeface="Arial"/>
            </a:endParaRPr>
          </a:p>
          <a:p>
            <a:pPr marL="662940">
              <a:lnSpc>
                <a:spcPct val="100000"/>
              </a:lnSpc>
            </a:pP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&lt;Route</a:t>
            </a:r>
            <a:r>
              <a:rPr sz="1600" spc="-10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path="/customer"</a:t>
            </a:r>
            <a:r>
              <a:rPr sz="1600" spc="-9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element={&lt;Customer</a:t>
            </a:r>
            <a:r>
              <a:rPr sz="1600" spc="-8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525254"/>
                </a:solidFill>
                <a:latin typeface="Arial"/>
                <a:cs typeface="Arial"/>
              </a:rPr>
              <a:t>/&gt;}&gt;&lt;/Route&gt;</a:t>
            </a:r>
            <a:endParaRPr sz="1600">
              <a:latin typeface="Arial"/>
              <a:cs typeface="Arial"/>
            </a:endParaRPr>
          </a:p>
          <a:p>
            <a:pPr marL="205740">
              <a:lnSpc>
                <a:spcPct val="100000"/>
              </a:lnSpc>
            </a:pPr>
            <a:r>
              <a:rPr sz="1600" spc="-10" dirty="0">
                <a:solidFill>
                  <a:srgbClr val="525254"/>
                </a:solidFill>
                <a:latin typeface="Arial"/>
                <a:cs typeface="Arial"/>
              </a:rPr>
              <a:t>&lt;/Routes&gt;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Route</a:t>
            </a:r>
            <a:r>
              <a:rPr spc="-40" dirty="0"/>
              <a:t> </a:t>
            </a:r>
            <a:r>
              <a:rPr dirty="0"/>
              <a:t>matching</a:t>
            </a:r>
            <a:r>
              <a:rPr spc="-6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Link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44500" y="1202181"/>
            <a:ext cx="56045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7485" indent="-184785">
              <a:lnSpc>
                <a:spcPct val="100000"/>
              </a:lnSpc>
              <a:spcBef>
                <a:spcPts val="95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b="1" i="1" dirty="0">
                <a:solidFill>
                  <a:srgbClr val="525254"/>
                </a:solidFill>
                <a:latin typeface="Arial"/>
                <a:cs typeface="Arial"/>
              </a:rPr>
              <a:t>&lt;Link&gt;</a:t>
            </a:r>
            <a:r>
              <a:rPr sz="1600" b="1" i="1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component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can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used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group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&lt;Route&gt;s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together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4500" y="2786608"/>
            <a:ext cx="7819390" cy="1365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6850" marR="5080" indent="-184785">
              <a:lnSpc>
                <a:spcPct val="151700"/>
              </a:lnSpc>
              <a:spcBef>
                <a:spcPts val="95"/>
              </a:spcBef>
              <a:buChar char="•"/>
              <a:tabLst>
                <a:tab pos="198120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b="1" i="1" dirty="0">
                <a:solidFill>
                  <a:srgbClr val="525254"/>
                </a:solidFill>
                <a:latin typeface="Arial"/>
                <a:cs typeface="Arial"/>
              </a:rPr>
              <a:t>exact</a:t>
            </a:r>
            <a:r>
              <a:rPr sz="1450" b="1" i="1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attribute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used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 indicate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that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 route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path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should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be exactly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matched and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not 	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just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prefix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matching</a:t>
            </a:r>
            <a:endParaRPr sz="1450">
              <a:latin typeface="Arial"/>
              <a:cs typeface="Arial"/>
            </a:endParaRPr>
          </a:p>
          <a:p>
            <a:pPr marL="196850" indent="-184150">
              <a:lnSpc>
                <a:spcPct val="100000"/>
              </a:lnSpc>
              <a:spcBef>
                <a:spcPts val="890"/>
              </a:spcBef>
              <a:buChar char="•"/>
              <a:tabLst>
                <a:tab pos="196850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For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e.g. the “/” path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might match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every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possible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component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that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starts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with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“/”,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but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if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we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use</a:t>
            </a:r>
            <a:endParaRPr sz="1450">
              <a:latin typeface="Arial"/>
              <a:cs typeface="Arial"/>
            </a:endParaRPr>
          </a:p>
          <a:p>
            <a:pPr marL="198120">
              <a:lnSpc>
                <a:spcPct val="100000"/>
              </a:lnSpc>
              <a:spcBef>
                <a:spcPts val="900"/>
              </a:spcBef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exact,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it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will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not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match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any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other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path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matching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prefix</a:t>
            </a:r>
            <a:endParaRPr sz="14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8200" y="1537716"/>
            <a:ext cx="4954905" cy="1201420"/>
          </a:xfrm>
          <a:prstGeom prst="rect">
            <a:avLst/>
          </a:prstGeom>
          <a:ln w="9525">
            <a:solidFill>
              <a:srgbClr val="525254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5"/>
              </a:spcBef>
            </a:pP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&lt;div&gt;</a:t>
            </a:r>
            <a:endParaRPr sz="1800">
              <a:latin typeface="Arial"/>
              <a:cs typeface="Arial"/>
            </a:endParaRPr>
          </a:p>
          <a:p>
            <a:pPr marL="727075">
              <a:lnSpc>
                <a:spcPct val="100000"/>
              </a:lnSpc>
            </a:pP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&lt;Link</a:t>
            </a:r>
            <a:r>
              <a:rPr sz="18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to="/"&gt;Home&lt;/Link&gt;|&amp;nbsp;</a:t>
            </a:r>
            <a:endParaRPr sz="1800">
              <a:latin typeface="Arial"/>
              <a:cs typeface="Arial"/>
            </a:endParaRPr>
          </a:p>
          <a:p>
            <a:pPr marL="72707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&lt;Link</a:t>
            </a:r>
            <a:r>
              <a:rPr sz="18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to="/customer"&gt;Customer&lt;/Link&gt;</a:t>
            </a:r>
            <a:endParaRPr sz="1800">
              <a:latin typeface="Arial"/>
              <a:cs typeface="Arial"/>
            </a:endParaRPr>
          </a:p>
          <a:p>
            <a:pPr marL="155575">
              <a:lnSpc>
                <a:spcPct val="100000"/>
              </a:lnSpc>
            </a:pP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&lt;/div&gt;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/>
              <a:t>Navigation</a:t>
            </a:r>
            <a:r>
              <a:rPr spc="-70" dirty="0"/>
              <a:t> </a:t>
            </a:r>
            <a:r>
              <a:rPr spc="-10" dirty="0"/>
              <a:t>components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94791" y="4467225"/>
            <a:ext cx="7290434" cy="4775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96850" marR="5080" indent="-184785">
              <a:lnSpc>
                <a:spcPct val="103400"/>
              </a:lnSpc>
              <a:spcBef>
                <a:spcPts val="55"/>
              </a:spcBef>
              <a:buChar char="•"/>
              <a:tabLst>
                <a:tab pos="198120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&lt;Link&gt;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component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has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attribute named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b="1" dirty="0">
                <a:solidFill>
                  <a:srgbClr val="525254"/>
                </a:solidFill>
                <a:latin typeface="Arial"/>
                <a:cs typeface="Arial"/>
              </a:rPr>
              <a:t>to,</a:t>
            </a:r>
            <a:r>
              <a:rPr sz="1450" b="1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which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can be used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 set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target 	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navigation</a:t>
            </a:r>
            <a:r>
              <a:rPr sz="145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link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76241" y="2203470"/>
            <a:ext cx="7564755" cy="1781810"/>
            <a:chOff x="976241" y="2203470"/>
            <a:chExt cx="7564755" cy="178181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6241" y="2231036"/>
              <a:ext cx="4392953" cy="175384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343527" y="2209820"/>
              <a:ext cx="4191000" cy="913130"/>
            </a:xfrm>
            <a:custGeom>
              <a:avLst/>
              <a:gdLst/>
              <a:ahLst/>
              <a:cxnLst/>
              <a:rect l="l" t="t" r="r" b="b"/>
              <a:pathLst>
                <a:path w="4191000" h="913130">
                  <a:moveTo>
                    <a:pt x="3145222" y="0"/>
                  </a:moveTo>
                  <a:lnTo>
                    <a:pt x="3085353" y="163"/>
                  </a:lnTo>
                  <a:lnTo>
                    <a:pt x="3025204" y="1427"/>
                  </a:lnTo>
                  <a:lnTo>
                    <a:pt x="2964902" y="3810"/>
                  </a:lnTo>
                  <a:lnTo>
                    <a:pt x="2904575" y="7335"/>
                  </a:lnTo>
                  <a:lnTo>
                    <a:pt x="2844348" y="12020"/>
                  </a:lnTo>
                  <a:lnTo>
                    <a:pt x="2784348" y="17886"/>
                  </a:lnTo>
                  <a:lnTo>
                    <a:pt x="2712975" y="26487"/>
                  </a:lnTo>
                  <a:lnTo>
                    <a:pt x="2644642" y="36537"/>
                  </a:lnTo>
                  <a:lnTo>
                    <a:pt x="2579462" y="47962"/>
                  </a:lnTo>
                  <a:lnTo>
                    <a:pt x="2517548" y="60690"/>
                  </a:lnTo>
                  <a:lnTo>
                    <a:pt x="2459013" y="74646"/>
                  </a:lnTo>
                  <a:lnTo>
                    <a:pt x="2403972" y="89757"/>
                  </a:lnTo>
                  <a:lnTo>
                    <a:pt x="2352538" y="105949"/>
                  </a:lnTo>
                  <a:lnTo>
                    <a:pt x="2304824" y="123149"/>
                  </a:lnTo>
                  <a:lnTo>
                    <a:pt x="2260944" y="141283"/>
                  </a:lnTo>
                  <a:lnTo>
                    <a:pt x="2221012" y="160279"/>
                  </a:lnTo>
                  <a:lnTo>
                    <a:pt x="2185140" y="180061"/>
                  </a:lnTo>
                  <a:lnTo>
                    <a:pt x="2126034" y="221694"/>
                  </a:lnTo>
                  <a:lnTo>
                    <a:pt x="2084535" y="265594"/>
                  </a:lnTo>
                  <a:lnTo>
                    <a:pt x="2061551" y="311173"/>
                  </a:lnTo>
                  <a:lnTo>
                    <a:pt x="2057286" y="334408"/>
                  </a:lnTo>
                  <a:lnTo>
                    <a:pt x="2057990" y="357842"/>
                  </a:lnTo>
                  <a:lnTo>
                    <a:pt x="2063777" y="381402"/>
                  </a:lnTo>
                  <a:lnTo>
                    <a:pt x="2074761" y="405013"/>
                  </a:lnTo>
                  <a:lnTo>
                    <a:pt x="2091054" y="428604"/>
                  </a:lnTo>
                  <a:lnTo>
                    <a:pt x="2112772" y="452099"/>
                  </a:lnTo>
                  <a:lnTo>
                    <a:pt x="0" y="912601"/>
                  </a:lnTo>
                  <a:lnTo>
                    <a:pt x="2313686" y="565891"/>
                  </a:lnTo>
                  <a:lnTo>
                    <a:pt x="2351535" y="579365"/>
                  </a:lnTo>
                  <a:lnTo>
                    <a:pt x="2391232" y="592083"/>
                  </a:lnTo>
                  <a:lnTo>
                    <a:pt x="2432670" y="604036"/>
                  </a:lnTo>
                  <a:lnTo>
                    <a:pt x="2475744" y="615215"/>
                  </a:lnTo>
                  <a:lnTo>
                    <a:pt x="2520346" y="625610"/>
                  </a:lnTo>
                  <a:lnTo>
                    <a:pt x="2566371" y="635211"/>
                  </a:lnTo>
                  <a:lnTo>
                    <a:pt x="2613714" y="644009"/>
                  </a:lnTo>
                  <a:lnTo>
                    <a:pt x="2662268" y="651995"/>
                  </a:lnTo>
                  <a:lnTo>
                    <a:pt x="2711926" y="659159"/>
                  </a:lnTo>
                  <a:lnTo>
                    <a:pt x="2762584" y="665492"/>
                  </a:lnTo>
                  <a:lnTo>
                    <a:pt x="2814135" y="670984"/>
                  </a:lnTo>
                  <a:lnTo>
                    <a:pt x="2866472" y="675626"/>
                  </a:lnTo>
                  <a:lnTo>
                    <a:pt x="2919491" y="679409"/>
                  </a:lnTo>
                  <a:lnTo>
                    <a:pt x="2973084" y="682322"/>
                  </a:lnTo>
                  <a:lnTo>
                    <a:pt x="3027146" y="684357"/>
                  </a:lnTo>
                  <a:lnTo>
                    <a:pt x="3081571" y="685504"/>
                  </a:lnTo>
                  <a:lnTo>
                    <a:pt x="3136253" y="685753"/>
                  </a:lnTo>
                  <a:lnTo>
                    <a:pt x="3191085" y="685095"/>
                  </a:lnTo>
                  <a:lnTo>
                    <a:pt x="3245962" y="683521"/>
                  </a:lnTo>
                  <a:lnTo>
                    <a:pt x="3300778" y="681021"/>
                  </a:lnTo>
                  <a:lnTo>
                    <a:pt x="3355427" y="677586"/>
                  </a:lnTo>
                  <a:lnTo>
                    <a:pt x="3409802" y="673206"/>
                  </a:lnTo>
                  <a:lnTo>
                    <a:pt x="3463798" y="667872"/>
                  </a:lnTo>
                  <a:lnTo>
                    <a:pt x="3535170" y="659271"/>
                  </a:lnTo>
                  <a:lnTo>
                    <a:pt x="3603503" y="649221"/>
                  </a:lnTo>
                  <a:lnTo>
                    <a:pt x="3668683" y="637796"/>
                  </a:lnTo>
                  <a:lnTo>
                    <a:pt x="3730597" y="625068"/>
                  </a:lnTo>
                  <a:lnTo>
                    <a:pt x="3789132" y="611112"/>
                  </a:lnTo>
                  <a:lnTo>
                    <a:pt x="3844173" y="596001"/>
                  </a:lnTo>
                  <a:lnTo>
                    <a:pt x="3895607" y="579809"/>
                  </a:lnTo>
                  <a:lnTo>
                    <a:pt x="3943321" y="562609"/>
                  </a:lnTo>
                  <a:lnTo>
                    <a:pt x="3987201" y="544474"/>
                  </a:lnTo>
                  <a:lnTo>
                    <a:pt x="4027133" y="525479"/>
                  </a:lnTo>
                  <a:lnTo>
                    <a:pt x="4063005" y="505697"/>
                  </a:lnTo>
                  <a:lnTo>
                    <a:pt x="4122111" y="464063"/>
                  </a:lnTo>
                  <a:lnTo>
                    <a:pt x="4163610" y="420164"/>
                  </a:lnTo>
                  <a:lnTo>
                    <a:pt x="4186594" y="374585"/>
                  </a:lnTo>
                  <a:lnTo>
                    <a:pt x="4190859" y="351350"/>
                  </a:lnTo>
                  <a:lnTo>
                    <a:pt x="4190155" y="327916"/>
                  </a:lnTo>
                  <a:lnTo>
                    <a:pt x="4173384" y="280744"/>
                  </a:lnTo>
                  <a:lnTo>
                    <a:pt x="4135374" y="233659"/>
                  </a:lnTo>
                  <a:lnTo>
                    <a:pt x="4088936" y="196500"/>
                  </a:lnTo>
                  <a:lnTo>
                    <a:pt x="4030744" y="162037"/>
                  </a:lnTo>
                  <a:lnTo>
                    <a:pt x="3961811" y="130434"/>
                  </a:lnTo>
                  <a:lnTo>
                    <a:pt x="3923633" y="115755"/>
                  </a:lnTo>
                  <a:lnTo>
                    <a:pt x="3883149" y="101852"/>
                  </a:lnTo>
                  <a:lnTo>
                    <a:pt x="3840487" y="88745"/>
                  </a:lnTo>
                  <a:lnTo>
                    <a:pt x="3795773" y="76454"/>
                  </a:lnTo>
                  <a:lnTo>
                    <a:pt x="3749133" y="64999"/>
                  </a:lnTo>
                  <a:lnTo>
                    <a:pt x="3700694" y="54401"/>
                  </a:lnTo>
                  <a:lnTo>
                    <a:pt x="3650582" y="44680"/>
                  </a:lnTo>
                  <a:lnTo>
                    <a:pt x="3598926" y="35856"/>
                  </a:lnTo>
                  <a:lnTo>
                    <a:pt x="3545850" y="27950"/>
                  </a:lnTo>
                  <a:lnTo>
                    <a:pt x="3491481" y="20982"/>
                  </a:lnTo>
                  <a:lnTo>
                    <a:pt x="3435947" y="14971"/>
                  </a:lnTo>
                  <a:lnTo>
                    <a:pt x="3379374" y="9939"/>
                  </a:lnTo>
                  <a:lnTo>
                    <a:pt x="3321888" y="5906"/>
                  </a:lnTo>
                  <a:lnTo>
                    <a:pt x="3263617" y="2891"/>
                  </a:lnTo>
                  <a:lnTo>
                    <a:pt x="3204686" y="916"/>
                  </a:lnTo>
                  <a:lnTo>
                    <a:pt x="3145222" y="0"/>
                  </a:lnTo>
                  <a:close/>
                </a:path>
              </a:pathLst>
            </a:custGeom>
            <a:solidFill>
              <a:srgbClr val="C3E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343527" y="2209820"/>
              <a:ext cx="4191000" cy="913130"/>
            </a:xfrm>
            <a:custGeom>
              <a:avLst/>
              <a:gdLst/>
              <a:ahLst/>
              <a:cxnLst/>
              <a:rect l="l" t="t" r="r" b="b"/>
              <a:pathLst>
                <a:path w="4191000" h="913130">
                  <a:moveTo>
                    <a:pt x="0" y="912601"/>
                  </a:moveTo>
                  <a:lnTo>
                    <a:pt x="2112772" y="452099"/>
                  </a:lnTo>
                  <a:lnTo>
                    <a:pt x="2091054" y="428604"/>
                  </a:lnTo>
                  <a:lnTo>
                    <a:pt x="2074761" y="405013"/>
                  </a:lnTo>
                  <a:lnTo>
                    <a:pt x="2063777" y="381402"/>
                  </a:lnTo>
                  <a:lnTo>
                    <a:pt x="2057990" y="357842"/>
                  </a:lnTo>
                  <a:lnTo>
                    <a:pt x="2057286" y="334408"/>
                  </a:lnTo>
                  <a:lnTo>
                    <a:pt x="2061551" y="311173"/>
                  </a:lnTo>
                  <a:lnTo>
                    <a:pt x="2084535" y="265594"/>
                  </a:lnTo>
                  <a:lnTo>
                    <a:pt x="2126034" y="221694"/>
                  </a:lnTo>
                  <a:lnTo>
                    <a:pt x="2185140" y="180061"/>
                  </a:lnTo>
                  <a:lnTo>
                    <a:pt x="2221012" y="160279"/>
                  </a:lnTo>
                  <a:lnTo>
                    <a:pt x="2260944" y="141283"/>
                  </a:lnTo>
                  <a:lnTo>
                    <a:pt x="2304824" y="123149"/>
                  </a:lnTo>
                  <a:lnTo>
                    <a:pt x="2352538" y="105949"/>
                  </a:lnTo>
                  <a:lnTo>
                    <a:pt x="2403972" y="89757"/>
                  </a:lnTo>
                  <a:lnTo>
                    <a:pt x="2459013" y="74646"/>
                  </a:lnTo>
                  <a:lnTo>
                    <a:pt x="2517548" y="60690"/>
                  </a:lnTo>
                  <a:lnTo>
                    <a:pt x="2579462" y="47962"/>
                  </a:lnTo>
                  <a:lnTo>
                    <a:pt x="2644642" y="36537"/>
                  </a:lnTo>
                  <a:lnTo>
                    <a:pt x="2712975" y="26487"/>
                  </a:lnTo>
                  <a:lnTo>
                    <a:pt x="2784348" y="17886"/>
                  </a:lnTo>
                  <a:lnTo>
                    <a:pt x="2844348" y="12020"/>
                  </a:lnTo>
                  <a:lnTo>
                    <a:pt x="2904575" y="7335"/>
                  </a:lnTo>
                  <a:lnTo>
                    <a:pt x="2964902" y="3810"/>
                  </a:lnTo>
                  <a:lnTo>
                    <a:pt x="3025204" y="1427"/>
                  </a:lnTo>
                  <a:lnTo>
                    <a:pt x="3085353" y="163"/>
                  </a:lnTo>
                  <a:lnTo>
                    <a:pt x="3145222" y="0"/>
                  </a:lnTo>
                  <a:lnTo>
                    <a:pt x="3204686" y="916"/>
                  </a:lnTo>
                  <a:lnTo>
                    <a:pt x="3263617" y="2891"/>
                  </a:lnTo>
                  <a:lnTo>
                    <a:pt x="3321888" y="5906"/>
                  </a:lnTo>
                  <a:lnTo>
                    <a:pt x="3379374" y="9939"/>
                  </a:lnTo>
                  <a:lnTo>
                    <a:pt x="3435947" y="14971"/>
                  </a:lnTo>
                  <a:lnTo>
                    <a:pt x="3491481" y="20982"/>
                  </a:lnTo>
                  <a:lnTo>
                    <a:pt x="3545850" y="27950"/>
                  </a:lnTo>
                  <a:lnTo>
                    <a:pt x="3598926" y="35856"/>
                  </a:lnTo>
                  <a:lnTo>
                    <a:pt x="3650582" y="44680"/>
                  </a:lnTo>
                  <a:lnTo>
                    <a:pt x="3700694" y="54401"/>
                  </a:lnTo>
                  <a:lnTo>
                    <a:pt x="3749133" y="64999"/>
                  </a:lnTo>
                  <a:lnTo>
                    <a:pt x="3795773" y="76454"/>
                  </a:lnTo>
                  <a:lnTo>
                    <a:pt x="3840487" y="88745"/>
                  </a:lnTo>
                  <a:lnTo>
                    <a:pt x="3883149" y="101852"/>
                  </a:lnTo>
                  <a:lnTo>
                    <a:pt x="3923633" y="115755"/>
                  </a:lnTo>
                  <a:lnTo>
                    <a:pt x="3961811" y="130434"/>
                  </a:lnTo>
                  <a:lnTo>
                    <a:pt x="3997557" y="145868"/>
                  </a:lnTo>
                  <a:lnTo>
                    <a:pt x="4061246" y="178921"/>
                  </a:lnTo>
                  <a:lnTo>
                    <a:pt x="4113687" y="214752"/>
                  </a:lnTo>
                  <a:lnTo>
                    <a:pt x="4157091" y="257154"/>
                  </a:lnTo>
                  <a:lnTo>
                    <a:pt x="4184368" y="304356"/>
                  </a:lnTo>
                  <a:lnTo>
                    <a:pt x="4190859" y="351350"/>
                  </a:lnTo>
                  <a:lnTo>
                    <a:pt x="4186594" y="374585"/>
                  </a:lnTo>
                  <a:lnTo>
                    <a:pt x="4163610" y="420164"/>
                  </a:lnTo>
                  <a:lnTo>
                    <a:pt x="4122111" y="464063"/>
                  </a:lnTo>
                  <a:lnTo>
                    <a:pt x="4063005" y="505697"/>
                  </a:lnTo>
                  <a:lnTo>
                    <a:pt x="4027133" y="525479"/>
                  </a:lnTo>
                  <a:lnTo>
                    <a:pt x="3987201" y="544474"/>
                  </a:lnTo>
                  <a:lnTo>
                    <a:pt x="3943321" y="562609"/>
                  </a:lnTo>
                  <a:lnTo>
                    <a:pt x="3895607" y="579809"/>
                  </a:lnTo>
                  <a:lnTo>
                    <a:pt x="3844173" y="596001"/>
                  </a:lnTo>
                  <a:lnTo>
                    <a:pt x="3789132" y="611112"/>
                  </a:lnTo>
                  <a:lnTo>
                    <a:pt x="3730597" y="625068"/>
                  </a:lnTo>
                  <a:lnTo>
                    <a:pt x="3668683" y="637796"/>
                  </a:lnTo>
                  <a:lnTo>
                    <a:pt x="3603503" y="649221"/>
                  </a:lnTo>
                  <a:lnTo>
                    <a:pt x="3535170" y="659271"/>
                  </a:lnTo>
                  <a:lnTo>
                    <a:pt x="3463798" y="667872"/>
                  </a:lnTo>
                  <a:lnTo>
                    <a:pt x="3409802" y="673206"/>
                  </a:lnTo>
                  <a:lnTo>
                    <a:pt x="3355427" y="677586"/>
                  </a:lnTo>
                  <a:lnTo>
                    <a:pt x="3300778" y="681021"/>
                  </a:lnTo>
                  <a:lnTo>
                    <a:pt x="3245962" y="683521"/>
                  </a:lnTo>
                  <a:lnTo>
                    <a:pt x="3191085" y="685095"/>
                  </a:lnTo>
                  <a:lnTo>
                    <a:pt x="3136253" y="685753"/>
                  </a:lnTo>
                  <a:lnTo>
                    <a:pt x="3081571" y="685504"/>
                  </a:lnTo>
                  <a:lnTo>
                    <a:pt x="3027146" y="684357"/>
                  </a:lnTo>
                  <a:lnTo>
                    <a:pt x="2973084" y="682322"/>
                  </a:lnTo>
                  <a:lnTo>
                    <a:pt x="2919491" y="679409"/>
                  </a:lnTo>
                  <a:lnTo>
                    <a:pt x="2866472" y="675626"/>
                  </a:lnTo>
                  <a:lnTo>
                    <a:pt x="2814135" y="670984"/>
                  </a:lnTo>
                  <a:lnTo>
                    <a:pt x="2762584" y="665492"/>
                  </a:lnTo>
                  <a:lnTo>
                    <a:pt x="2711926" y="659159"/>
                  </a:lnTo>
                  <a:lnTo>
                    <a:pt x="2662268" y="651995"/>
                  </a:lnTo>
                  <a:lnTo>
                    <a:pt x="2613714" y="644009"/>
                  </a:lnTo>
                  <a:lnTo>
                    <a:pt x="2566371" y="635211"/>
                  </a:lnTo>
                  <a:lnTo>
                    <a:pt x="2520346" y="625610"/>
                  </a:lnTo>
                  <a:lnTo>
                    <a:pt x="2475744" y="615215"/>
                  </a:lnTo>
                  <a:lnTo>
                    <a:pt x="2432670" y="604036"/>
                  </a:lnTo>
                  <a:lnTo>
                    <a:pt x="2391232" y="592083"/>
                  </a:lnTo>
                  <a:lnTo>
                    <a:pt x="2351535" y="579365"/>
                  </a:lnTo>
                  <a:lnTo>
                    <a:pt x="2313686" y="565891"/>
                  </a:lnTo>
                  <a:lnTo>
                    <a:pt x="0" y="912601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94791" y="1494789"/>
            <a:ext cx="7833359" cy="13862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97485" indent="-184785">
              <a:lnSpc>
                <a:spcPct val="100000"/>
              </a:lnSpc>
              <a:spcBef>
                <a:spcPts val="110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When</a:t>
            </a:r>
            <a:r>
              <a:rPr sz="145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we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want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create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links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our application,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React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Router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provides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b="1" i="1" dirty="0">
                <a:solidFill>
                  <a:srgbClr val="525254"/>
                </a:solidFill>
                <a:latin typeface="Arial"/>
                <a:cs typeface="Arial"/>
              </a:rPr>
              <a:t>&lt;Link&gt;</a:t>
            </a:r>
            <a:r>
              <a:rPr sz="1450" b="1" i="1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component</a:t>
            </a:r>
            <a:endParaRPr sz="145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spcBef>
                <a:spcPts val="60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Whenever</a:t>
            </a:r>
            <a:r>
              <a:rPr sz="145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we render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&lt;Link&gt;,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anchor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&lt;a&gt;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will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rendered</a:t>
            </a:r>
            <a:r>
              <a:rPr sz="145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your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application’s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html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0"/>
              </a:spcBef>
            </a:pPr>
            <a:endParaRPr sz="1450">
              <a:latin typeface="Arial"/>
              <a:cs typeface="Arial"/>
            </a:endParaRPr>
          </a:p>
          <a:p>
            <a:pPr marL="6365875" marR="243840" algn="ctr">
              <a:lnSpc>
                <a:spcPct val="100000"/>
              </a:lnSpc>
            </a:pPr>
            <a:r>
              <a:rPr sz="14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00" b="1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25254"/>
                </a:solidFill>
                <a:latin typeface="Arial"/>
                <a:cs typeface="Arial"/>
              </a:rPr>
              <a:t>attribute </a:t>
            </a:r>
            <a:r>
              <a:rPr sz="1400" dirty="0">
                <a:solidFill>
                  <a:srgbClr val="525254"/>
                </a:solidFill>
                <a:latin typeface="Arial"/>
                <a:cs typeface="Arial"/>
              </a:rPr>
              <a:t>refers</a:t>
            </a:r>
            <a:r>
              <a:rPr sz="14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525254"/>
                </a:solidFill>
                <a:latin typeface="Arial"/>
                <a:cs typeface="Arial"/>
              </a:rPr>
              <a:t>the </a:t>
            </a:r>
            <a:r>
              <a:rPr sz="1400" dirty="0">
                <a:solidFill>
                  <a:srgbClr val="525254"/>
                </a:solidFill>
                <a:latin typeface="Arial"/>
                <a:cs typeface="Arial"/>
              </a:rPr>
              <a:t>target</a:t>
            </a:r>
            <a:r>
              <a:rPr sz="14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525254"/>
                </a:solidFill>
                <a:latin typeface="Arial"/>
                <a:cs typeface="Arial"/>
              </a:rPr>
              <a:t>link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/>
              <a:t>Use</a:t>
            </a:r>
            <a:r>
              <a:rPr spc="-20" dirty="0"/>
              <a:t> </a:t>
            </a:r>
            <a:r>
              <a:rPr dirty="0"/>
              <a:t>case</a:t>
            </a:r>
            <a:r>
              <a:rPr spc="-25" dirty="0"/>
              <a:t> </a:t>
            </a:r>
            <a:r>
              <a:rPr dirty="0"/>
              <a:t>1</a:t>
            </a:r>
            <a:r>
              <a:rPr spc="-10" dirty="0"/>
              <a:t> </a:t>
            </a:r>
            <a:r>
              <a:rPr dirty="0"/>
              <a:t>-</a:t>
            </a:r>
            <a:r>
              <a:rPr spc="-10" dirty="0"/>
              <a:t> Explanation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94791" y="856843"/>
            <a:ext cx="8773160" cy="4372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6850" marR="726440" indent="-184785">
              <a:lnSpc>
                <a:spcPct val="151000"/>
              </a:lnSpc>
              <a:spcBef>
                <a:spcPts val="95"/>
              </a:spcBef>
              <a:buChar char="•"/>
              <a:tabLst>
                <a:tab pos="198120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As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part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this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use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case,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Create a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simple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react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app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with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single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page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which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contains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below 	components</a:t>
            </a:r>
            <a:endParaRPr sz="145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spcBef>
                <a:spcPts val="900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Give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this page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title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with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h3 enabled</a:t>
            </a:r>
            <a:r>
              <a:rPr sz="145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text</a:t>
            </a:r>
            <a:r>
              <a:rPr sz="1450" spc="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(UseCase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1 -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Components,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Props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States)</a:t>
            </a:r>
            <a:endParaRPr sz="1450">
              <a:latin typeface="Arial"/>
              <a:cs typeface="Arial"/>
            </a:endParaRPr>
          </a:p>
          <a:p>
            <a:pPr marL="196850" indent="-184150">
              <a:lnSpc>
                <a:spcPct val="100000"/>
              </a:lnSpc>
              <a:spcBef>
                <a:spcPts val="890"/>
              </a:spcBef>
              <a:buChar char="•"/>
              <a:tabLst>
                <a:tab pos="196850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Also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ensure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that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 entire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page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has a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left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right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margin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of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100px</a:t>
            </a:r>
            <a:endParaRPr sz="145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spcBef>
                <a:spcPts val="890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Create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all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below mentioned</a:t>
            </a:r>
            <a:r>
              <a:rPr sz="145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components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under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b="1" dirty="0">
                <a:solidFill>
                  <a:srgbClr val="525254"/>
                </a:solidFill>
                <a:latin typeface="Arial"/>
                <a:cs typeface="Arial"/>
              </a:rPr>
              <a:t>src/components/</a:t>
            </a:r>
            <a:r>
              <a:rPr sz="1450" b="1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subfolder</a:t>
            </a:r>
            <a:endParaRPr sz="145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spcBef>
                <a:spcPts val="900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Create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component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named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b="1" dirty="0">
                <a:solidFill>
                  <a:srgbClr val="525254"/>
                </a:solidFill>
                <a:latin typeface="Arial"/>
                <a:cs typeface="Arial"/>
              </a:rPr>
              <a:t>HelloWorld</a:t>
            </a:r>
            <a:r>
              <a:rPr sz="1450" b="1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displaying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simple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text</a:t>
            </a:r>
            <a:r>
              <a:rPr sz="1450" spc="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as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“Hello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World</a:t>
            </a:r>
            <a:r>
              <a:rPr sz="145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Component”</a:t>
            </a:r>
            <a:endParaRPr sz="1450">
              <a:latin typeface="Arial"/>
              <a:cs typeface="Arial"/>
            </a:endParaRPr>
          </a:p>
          <a:p>
            <a:pPr marL="196850" marR="387350" indent="-184785">
              <a:lnSpc>
                <a:spcPts val="2640"/>
              </a:lnSpc>
              <a:spcBef>
                <a:spcPts val="225"/>
              </a:spcBef>
              <a:buChar char="•"/>
              <a:tabLst>
                <a:tab pos="198120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Create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component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named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b="1" dirty="0">
                <a:solidFill>
                  <a:srgbClr val="525254"/>
                </a:solidFill>
                <a:latin typeface="Arial"/>
                <a:cs typeface="Arial"/>
              </a:rPr>
              <a:t>HelloMessage</a:t>
            </a:r>
            <a:r>
              <a:rPr sz="1450" b="1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which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can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receive 2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properties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(name</a:t>
            </a:r>
            <a:r>
              <a:rPr sz="145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message).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If 	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message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prop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missing,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use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b="1" dirty="0">
                <a:solidFill>
                  <a:srgbClr val="525254"/>
                </a:solidFill>
                <a:latin typeface="Arial"/>
                <a:cs typeface="Arial"/>
              </a:rPr>
              <a:t>“Hi,</a:t>
            </a:r>
            <a:r>
              <a:rPr sz="1450" b="1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b="1" dirty="0">
                <a:solidFill>
                  <a:srgbClr val="525254"/>
                </a:solidFill>
                <a:latin typeface="Arial"/>
                <a:cs typeface="Arial"/>
              </a:rPr>
              <a:t>Hello”</a:t>
            </a:r>
            <a:r>
              <a:rPr sz="1450" b="1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as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 default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message.</a:t>
            </a:r>
            <a:endParaRPr sz="1450">
              <a:latin typeface="Arial"/>
              <a:cs typeface="Arial"/>
            </a:endParaRPr>
          </a:p>
          <a:p>
            <a:pPr marL="196850" indent="-184150">
              <a:lnSpc>
                <a:spcPct val="100000"/>
              </a:lnSpc>
              <a:spcBef>
                <a:spcPts val="650"/>
              </a:spcBef>
              <a:buChar char="•"/>
              <a:tabLst>
                <a:tab pos="196850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Create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component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named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b="1" dirty="0">
                <a:solidFill>
                  <a:srgbClr val="525254"/>
                </a:solidFill>
                <a:latin typeface="Arial"/>
                <a:cs typeface="Arial"/>
              </a:rPr>
              <a:t>Counter</a:t>
            </a:r>
            <a:r>
              <a:rPr sz="1450" b="1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which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displays</a:t>
            </a:r>
            <a:r>
              <a:rPr sz="1450" spc="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time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elapsed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seconds. Implement</a:t>
            </a:r>
            <a:r>
              <a:rPr sz="145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this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by</a:t>
            </a:r>
            <a:endParaRPr sz="1450">
              <a:latin typeface="Arial"/>
              <a:cs typeface="Arial"/>
            </a:endParaRPr>
          </a:p>
          <a:p>
            <a:pPr marL="198120">
              <a:lnSpc>
                <a:spcPct val="100000"/>
              </a:lnSpc>
              <a:spcBef>
                <a:spcPts val="905"/>
              </a:spcBef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using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react state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concept.</a:t>
            </a:r>
            <a:r>
              <a:rPr sz="1450" spc="-7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Also,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use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 browser’s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event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b="1" dirty="0">
                <a:solidFill>
                  <a:srgbClr val="525254"/>
                </a:solidFill>
                <a:latin typeface="Arial"/>
                <a:cs typeface="Arial"/>
              </a:rPr>
              <a:t>setInterval</a:t>
            </a:r>
            <a:r>
              <a:rPr sz="1450" b="1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for the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implementation.</a:t>
            </a:r>
            <a:endParaRPr sz="1450">
              <a:latin typeface="Arial"/>
              <a:cs typeface="Arial"/>
            </a:endParaRPr>
          </a:p>
          <a:p>
            <a:pPr marL="196850" marR="5080" indent="-184785">
              <a:lnSpc>
                <a:spcPts val="2640"/>
              </a:lnSpc>
              <a:spcBef>
                <a:spcPts val="225"/>
              </a:spcBef>
              <a:buChar char="•"/>
              <a:tabLst>
                <a:tab pos="198120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Create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component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named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b="1" dirty="0">
                <a:solidFill>
                  <a:srgbClr val="525254"/>
                </a:solidFill>
                <a:latin typeface="Arial"/>
                <a:cs typeface="Arial"/>
              </a:rPr>
              <a:t>Alert</a:t>
            </a:r>
            <a:r>
              <a:rPr sz="1450" b="1" spc="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which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shows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up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button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when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button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is clicked,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should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show 	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alert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dialog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with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 message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“React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great UI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library”</a:t>
            </a:r>
            <a:endParaRPr sz="145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spcBef>
                <a:spcPts val="650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Display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all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these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above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components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one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by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one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order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as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shown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use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case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50" dirty="0">
                <a:solidFill>
                  <a:srgbClr val="525254"/>
                </a:solidFill>
                <a:latin typeface="Arial"/>
                <a:cs typeface="Arial"/>
              </a:rPr>
              <a:t>1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17956" y="3049981"/>
            <a:ext cx="2881630" cy="545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00" b="0" dirty="0">
                <a:latin typeface="Arial"/>
                <a:cs typeface="Arial"/>
              </a:rPr>
              <a:t>REST</a:t>
            </a:r>
            <a:r>
              <a:rPr sz="3400" b="0" spc="-65" dirty="0">
                <a:latin typeface="Arial"/>
                <a:cs typeface="Arial"/>
              </a:rPr>
              <a:t> </a:t>
            </a:r>
            <a:r>
              <a:rPr sz="3400" b="0" spc="-10" dirty="0">
                <a:latin typeface="Arial"/>
                <a:cs typeface="Arial"/>
              </a:rPr>
              <a:t>services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1302" y="248158"/>
            <a:ext cx="3180080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Consuming</a:t>
            </a:r>
            <a:r>
              <a:rPr spc="-65" dirty="0"/>
              <a:t> </a:t>
            </a:r>
            <a:r>
              <a:rPr dirty="0"/>
              <a:t>REST</a:t>
            </a:r>
            <a:r>
              <a:rPr spc="-30" dirty="0"/>
              <a:t> </a:t>
            </a:r>
            <a:r>
              <a:rPr spc="-10" dirty="0"/>
              <a:t>services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1431" y="983335"/>
            <a:ext cx="9188450" cy="2365375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97485" indent="-184785">
              <a:lnSpc>
                <a:spcPct val="100000"/>
              </a:lnSpc>
              <a:spcBef>
                <a:spcPts val="985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Most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modern</a:t>
            </a:r>
            <a:r>
              <a:rPr sz="145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web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apps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communicate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with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REST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backend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get the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actual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data</a:t>
            </a:r>
            <a:endParaRPr sz="145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spcBef>
                <a:spcPts val="885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Till</a:t>
            </a:r>
            <a:r>
              <a:rPr sz="145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now,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we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have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only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seen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how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work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with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local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JSON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data</a:t>
            </a:r>
            <a:endParaRPr sz="1450">
              <a:latin typeface="Arial"/>
              <a:cs typeface="Arial"/>
            </a:endParaRPr>
          </a:p>
          <a:p>
            <a:pPr marL="196850" indent="-184150">
              <a:lnSpc>
                <a:spcPct val="100000"/>
              </a:lnSpc>
              <a:spcBef>
                <a:spcPts val="900"/>
              </a:spcBef>
              <a:buChar char="•"/>
              <a:tabLst>
                <a:tab pos="196850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Because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all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browser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based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apps rely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on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HTTP</a:t>
            </a:r>
            <a:r>
              <a:rPr sz="1450" spc="-7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protocol, REST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most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popular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architecture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consume</a:t>
            </a:r>
            <a:endParaRPr sz="1450">
              <a:latin typeface="Arial"/>
              <a:cs typeface="Arial"/>
            </a:endParaRPr>
          </a:p>
          <a:p>
            <a:pPr marL="198120">
              <a:lnSpc>
                <a:spcPct val="100000"/>
              </a:lnSpc>
              <a:spcBef>
                <a:spcPts val="895"/>
              </a:spcBef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data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across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internet</a:t>
            </a:r>
            <a:endParaRPr sz="145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spcBef>
                <a:spcPts val="885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REST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services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are called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through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HTTP</a:t>
            </a:r>
            <a:r>
              <a:rPr sz="145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data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format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used is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JSON</a:t>
            </a:r>
            <a:endParaRPr sz="1450">
              <a:latin typeface="Arial"/>
              <a:cs typeface="Arial"/>
            </a:endParaRPr>
          </a:p>
          <a:p>
            <a:pPr marL="196850" marR="5080" indent="-184785">
              <a:lnSpc>
                <a:spcPct val="151000"/>
              </a:lnSpc>
              <a:spcBef>
                <a:spcPts val="15"/>
              </a:spcBef>
              <a:buChar char="•"/>
              <a:tabLst>
                <a:tab pos="198120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React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apps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can communicate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with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any internet services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or our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own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backend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server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through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HTTP</a:t>
            </a:r>
            <a:r>
              <a:rPr sz="1450" spc="-6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REST 	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using JSON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as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data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format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89050" y="3727450"/>
            <a:ext cx="6534150" cy="2754630"/>
            <a:chOff x="1289050" y="3727450"/>
            <a:chExt cx="6534150" cy="2754630"/>
          </a:xfrm>
        </p:grpSpPr>
        <p:sp>
          <p:nvSpPr>
            <p:cNvPr id="7" name="object 7"/>
            <p:cNvSpPr/>
            <p:nvPr/>
          </p:nvSpPr>
          <p:spPr>
            <a:xfrm>
              <a:off x="1295400" y="3962400"/>
              <a:ext cx="1797050" cy="2362200"/>
            </a:xfrm>
            <a:custGeom>
              <a:avLst/>
              <a:gdLst/>
              <a:ahLst/>
              <a:cxnLst/>
              <a:rect l="l" t="t" r="r" b="b"/>
              <a:pathLst>
                <a:path w="1797050" h="2362200">
                  <a:moveTo>
                    <a:pt x="1497330" y="0"/>
                  </a:moveTo>
                  <a:lnTo>
                    <a:pt x="299466" y="0"/>
                  </a:lnTo>
                  <a:lnTo>
                    <a:pt x="250899" y="3920"/>
                  </a:lnTo>
                  <a:lnTo>
                    <a:pt x="204825" y="15270"/>
                  </a:lnTo>
                  <a:lnTo>
                    <a:pt x="161860" y="33432"/>
                  </a:lnTo>
                  <a:lnTo>
                    <a:pt x="122621" y="57790"/>
                  </a:lnTo>
                  <a:lnTo>
                    <a:pt x="87725" y="87725"/>
                  </a:lnTo>
                  <a:lnTo>
                    <a:pt x="57790" y="122621"/>
                  </a:lnTo>
                  <a:lnTo>
                    <a:pt x="33432" y="161860"/>
                  </a:lnTo>
                  <a:lnTo>
                    <a:pt x="15270" y="204825"/>
                  </a:lnTo>
                  <a:lnTo>
                    <a:pt x="3920" y="250899"/>
                  </a:lnTo>
                  <a:lnTo>
                    <a:pt x="0" y="299466"/>
                  </a:lnTo>
                  <a:lnTo>
                    <a:pt x="0" y="2062734"/>
                  </a:lnTo>
                  <a:lnTo>
                    <a:pt x="3920" y="2111309"/>
                  </a:lnTo>
                  <a:lnTo>
                    <a:pt x="15270" y="2157389"/>
                  </a:lnTo>
                  <a:lnTo>
                    <a:pt x="33432" y="2200356"/>
                  </a:lnTo>
                  <a:lnTo>
                    <a:pt x="57790" y="2239595"/>
                  </a:lnTo>
                  <a:lnTo>
                    <a:pt x="87725" y="2274489"/>
                  </a:lnTo>
                  <a:lnTo>
                    <a:pt x="122621" y="2304420"/>
                  </a:lnTo>
                  <a:lnTo>
                    <a:pt x="161860" y="2328774"/>
                  </a:lnTo>
                  <a:lnTo>
                    <a:pt x="204825" y="2346933"/>
                  </a:lnTo>
                  <a:lnTo>
                    <a:pt x="250899" y="2358280"/>
                  </a:lnTo>
                  <a:lnTo>
                    <a:pt x="299466" y="2362200"/>
                  </a:lnTo>
                  <a:lnTo>
                    <a:pt x="1497330" y="2362200"/>
                  </a:lnTo>
                  <a:lnTo>
                    <a:pt x="1545896" y="2358280"/>
                  </a:lnTo>
                  <a:lnTo>
                    <a:pt x="1591970" y="2346933"/>
                  </a:lnTo>
                  <a:lnTo>
                    <a:pt x="1634935" y="2328774"/>
                  </a:lnTo>
                  <a:lnTo>
                    <a:pt x="1674174" y="2304420"/>
                  </a:lnTo>
                  <a:lnTo>
                    <a:pt x="1709070" y="2274489"/>
                  </a:lnTo>
                  <a:lnTo>
                    <a:pt x="1739005" y="2239595"/>
                  </a:lnTo>
                  <a:lnTo>
                    <a:pt x="1763363" y="2200356"/>
                  </a:lnTo>
                  <a:lnTo>
                    <a:pt x="1781525" y="2157389"/>
                  </a:lnTo>
                  <a:lnTo>
                    <a:pt x="1792875" y="2111309"/>
                  </a:lnTo>
                  <a:lnTo>
                    <a:pt x="1796795" y="2062734"/>
                  </a:lnTo>
                  <a:lnTo>
                    <a:pt x="1796795" y="299466"/>
                  </a:lnTo>
                  <a:lnTo>
                    <a:pt x="1792875" y="250899"/>
                  </a:lnTo>
                  <a:lnTo>
                    <a:pt x="1781525" y="204825"/>
                  </a:lnTo>
                  <a:lnTo>
                    <a:pt x="1763363" y="161860"/>
                  </a:lnTo>
                  <a:lnTo>
                    <a:pt x="1739005" y="122621"/>
                  </a:lnTo>
                  <a:lnTo>
                    <a:pt x="1709070" y="87725"/>
                  </a:lnTo>
                  <a:lnTo>
                    <a:pt x="1674174" y="57790"/>
                  </a:lnTo>
                  <a:lnTo>
                    <a:pt x="1634935" y="33432"/>
                  </a:lnTo>
                  <a:lnTo>
                    <a:pt x="1591970" y="15270"/>
                  </a:lnTo>
                  <a:lnTo>
                    <a:pt x="1545896" y="3920"/>
                  </a:lnTo>
                  <a:lnTo>
                    <a:pt x="149733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95400" y="3962400"/>
              <a:ext cx="1797050" cy="2362200"/>
            </a:xfrm>
            <a:custGeom>
              <a:avLst/>
              <a:gdLst/>
              <a:ahLst/>
              <a:cxnLst/>
              <a:rect l="l" t="t" r="r" b="b"/>
              <a:pathLst>
                <a:path w="1797050" h="2362200">
                  <a:moveTo>
                    <a:pt x="0" y="299466"/>
                  </a:moveTo>
                  <a:lnTo>
                    <a:pt x="3920" y="250899"/>
                  </a:lnTo>
                  <a:lnTo>
                    <a:pt x="15270" y="204825"/>
                  </a:lnTo>
                  <a:lnTo>
                    <a:pt x="33432" y="161860"/>
                  </a:lnTo>
                  <a:lnTo>
                    <a:pt x="57790" y="122621"/>
                  </a:lnTo>
                  <a:lnTo>
                    <a:pt x="87725" y="87725"/>
                  </a:lnTo>
                  <a:lnTo>
                    <a:pt x="122621" y="57790"/>
                  </a:lnTo>
                  <a:lnTo>
                    <a:pt x="161860" y="33432"/>
                  </a:lnTo>
                  <a:lnTo>
                    <a:pt x="204825" y="15270"/>
                  </a:lnTo>
                  <a:lnTo>
                    <a:pt x="250899" y="3920"/>
                  </a:lnTo>
                  <a:lnTo>
                    <a:pt x="299466" y="0"/>
                  </a:lnTo>
                  <a:lnTo>
                    <a:pt x="1497330" y="0"/>
                  </a:lnTo>
                  <a:lnTo>
                    <a:pt x="1545896" y="3920"/>
                  </a:lnTo>
                  <a:lnTo>
                    <a:pt x="1591970" y="15270"/>
                  </a:lnTo>
                  <a:lnTo>
                    <a:pt x="1634935" y="33432"/>
                  </a:lnTo>
                  <a:lnTo>
                    <a:pt x="1674174" y="57790"/>
                  </a:lnTo>
                  <a:lnTo>
                    <a:pt x="1709070" y="87725"/>
                  </a:lnTo>
                  <a:lnTo>
                    <a:pt x="1739005" y="122621"/>
                  </a:lnTo>
                  <a:lnTo>
                    <a:pt x="1763363" y="161860"/>
                  </a:lnTo>
                  <a:lnTo>
                    <a:pt x="1781525" y="204825"/>
                  </a:lnTo>
                  <a:lnTo>
                    <a:pt x="1792875" y="250899"/>
                  </a:lnTo>
                  <a:lnTo>
                    <a:pt x="1796795" y="299466"/>
                  </a:lnTo>
                  <a:lnTo>
                    <a:pt x="1796795" y="2062734"/>
                  </a:lnTo>
                  <a:lnTo>
                    <a:pt x="1792875" y="2111309"/>
                  </a:lnTo>
                  <a:lnTo>
                    <a:pt x="1781525" y="2157389"/>
                  </a:lnTo>
                  <a:lnTo>
                    <a:pt x="1763363" y="2200356"/>
                  </a:lnTo>
                  <a:lnTo>
                    <a:pt x="1739005" y="2239595"/>
                  </a:lnTo>
                  <a:lnTo>
                    <a:pt x="1709070" y="2274489"/>
                  </a:lnTo>
                  <a:lnTo>
                    <a:pt x="1674174" y="2304420"/>
                  </a:lnTo>
                  <a:lnTo>
                    <a:pt x="1634935" y="2328774"/>
                  </a:lnTo>
                  <a:lnTo>
                    <a:pt x="1591970" y="2346933"/>
                  </a:lnTo>
                  <a:lnTo>
                    <a:pt x="1545896" y="2358280"/>
                  </a:lnTo>
                  <a:lnTo>
                    <a:pt x="1497330" y="2362200"/>
                  </a:lnTo>
                  <a:lnTo>
                    <a:pt x="299466" y="2362200"/>
                  </a:lnTo>
                  <a:lnTo>
                    <a:pt x="250899" y="2358280"/>
                  </a:lnTo>
                  <a:lnTo>
                    <a:pt x="204825" y="2346933"/>
                  </a:lnTo>
                  <a:lnTo>
                    <a:pt x="161860" y="2328774"/>
                  </a:lnTo>
                  <a:lnTo>
                    <a:pt x="122621" y="2304420"/>
                  </a:lnTo>
                  <a:lnTo>
                    <a:pt x="87725" y="2274489"/>
                  </a:lnTo>
                  <a:lnTo>
                    <a:pt x="57790" y="2239595"/>
                  </a:lnTo>
                  <a:lnTo>
                    <a:pt x="33432" y="2200356"/>
                  </a:lnTo>
                  <a:lnTo>
                    <a:pt x="15270" y="2157389"/>
                  </a:lnTo>
                  <a:lnTo>
                    <a:pt x="3920" y="2111309"/>
                  </a:lnTo>
                  <a:lnTo>
                    <a:pt x="0" y="2062734"/>
                  </a:lnTo>
                  <a:lnTo>
                    <a:pt x="0" y="299466"/>
                  </a:lnTo>
                  <a:close/>
                </a:path>
              </a:pathLst>
            </a:custGeom>
            <a:ln w="12699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43955" y="3733800"/>
              <a:ext cx="1797050" cy="1066800"/>
            </a:xfrm>
            <a:custGeom>
              <a:avLst/>
              <a:gdLst/>
              <a:ahLst/>
              <a:cxnLst/>
              <a:rect l="l" t="t" r="r" b="b"/>
              <a:pathLst>
                <a:path w="1797050" h="1066800">
                  <a:moveTo>
                    <a:pt x="1618996" y="0"/>
                  </a:moveTo>
                  <a:lnTo>
                    <a:pt x="177800" y="0"/>
                  </a:lnTo>
                  <a:lnTo>
                    <a:pt x="130542" y="6352"/>
                  </a:lnTo>
                  <a:lnTo>
                    <a:pt x="88072" y="24280"/>
                  </a:lnTo>
                  <a:lnTo>
                    <a:pt x="52085" y="52085"/>
                  </a:lnTo>
                  <a:lnTo>
                    <a:pt x="24280" y="88072"/>
                  </a:lnTo>
                  <a:lnTo>
                    <a:pt x="6352" y="130542"/>
                  </a:lnTo>
                  <a:lnTo>
                    <a:pt x="0" y="177800"/>
                  </a:lnTo>
                  <a:lnTo>
                    <a:pt x="0" y="889000"/>
                  </a:lnTo>
                  <a:lnTo>
                    <a:pt x="6352" y="936257"/>
                  </a:lnTo>
                  <a:lnTo>
                    <a:pt x="24280" y="978727"/>
                  </a:lnTo>
                  <a:lnTo>
                    <a:pt x="52085" y="1014714"/>
                  </a:lnTo>
                  <a:lnTo>
                    <a:pt x="88072" y="1042519"/>
                  </a:lnTo>
                  <a:lnTo>
                    <a:pt x="130542" y="1060447"/>
                  </a:lnTo>
                  <a:lnTo>
                    <a:pt x="177800" y="1066800"/>
                  </a:lnTo>
                  <a:lnTo>
                    <a:pt x="1618996" y="1066800"/>
                  </a:lnTo>
                  <a:lnTo>
                    <a:pt x="1666253" y="1060447"/>
                  </a:lnTo>
                  <a:lnTo>
                    <a:pt x="1708723" y="1042519"/>
                  </a:lnTo>
                  <a:lnTo>
                    <a:pt x="1744710" y="1014714"/>
                  </a:lnTo>
                  <a:lnTo>
                    <a:pt x="1772515" y="978727"/>
                  </a:lnTo>
                  <a:lnTo>
                    <a:pt x="1790443" y="936257"/>
                  </a:lnTo>
                  <a:lnTo>
                    <a:pt x="1796796" y="889000"/>
                  </a:lnTo>
                  <a:lnTo>
                    <a:pt x="1796796" y="177800"/>
                  </a:lnTo>
                  <a:lnTo>
                    <a:pt x="1790443" y="130542"/>
                  </a:lnTo>
                  <a:lnTo>
                    <a:pt x="1772515" y="88072"/>
                  </a:lnTo>
                  <a:lnTo>
                    <a:pt x="1744710" y="52085"/>
                  </a:lnTo>
                  <a:lnTo>
                    <a:pt x="1708723" y="24280"/>
                  </a:lnTo>
                  <a:lnTo>
                    <a:pt x="1666253" y="6352"/>
                  </a:lnTo>
                  <a:lnTo>
                    <a:pt x="1618996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743955" y="3733800"/>
              <a:ext cx="1797050" cy="1066800"/>
            </a:xfrm>
            <a:custGeom>
              <a:avLst/>
              <a:gdLst/>
              <a:ahLst/>
              <a:cxnLst/>
              <a:rect l="l" t="t" r="r" b="b"/>
              <a:pathLst>
                <a:path w="1797050" h="1066800">
                  <a:moveTo>
                    <a:pt x="0" y="177800"/>
                  </a:moveTo>
                  <a:lnTo>
                    <a:pt x="6352" y="130542"/>
                  </a:lnTo>
                  <a:lnTo>
                    <a:pt x="24280" y="88072"/>
                  </a:lnTo>
                  <a:lnTo>
                    <a:pt x="52085" y="52085"/>
                  </a:lnTo>
                  <a:lnTo>
                    <a:pt x="88072" y="24280"/>
                  </a:lnTo>
                  <a:lnTo>
                    <a:pt x="130542" y="6352"/>
                  </a:lnTo>
                  <a:lnTo>
                    <a:pt x="177800" y="0"/>
                  </a:lnTo>
                  <a:lnTo>
                    <a:pt x="1618996" y="0"/>
                  </a:lnTo>
                  <a:lnTo>
                    <a:pt x="1666253" y="6352"/>
                  </a:lnTo>
                  <a:lnTo>
                    <a:pt x="1708723" y="24280"/>
                  </a:lnTo>
                  <a:lnTo>
                    <a:pt x="1744710" y="52085"/>
                  </a:lnTo>
                  <a:lnTo>
                    <a:pt x="1772515" y="88072"/>
                  </a:lnTo>
                  <a:lnTo>
                    <a:pt x="1790443" y="130542"/>
                  </a:lnTo>
                  <a:lnTo>
                    <a:pt x="1796796" y="177800"/>
                  </a:lnTo>
                  <a:lnTo>
                    <a:pt x="1796796" y="889000"/>
                  </a:lnTo>
                  <a:lnTo>
                    <a:pt x="1790443" y="936257"/>
                  </a:lnTo>
                  <a:lnTo>
                    <a:pt x="1772515" y="978727"/>
                  </a:lnTo>
                  <a:lnTo>
                    <a:pt x="1744710" y="1014714"/>
                  </a:lnTo>
                  <a:lnTo>
                    <a:pt x="1708723" y="1042519"/>
                  </a:lnTo>
                  <a:lnTo>
                    <a:pt x="1666253" y="1060447"/>
                  </a:lnTo>
                  <a:lnTo>
                    <a:pt x="1618996" y="1066800"/>
                  </a:lnTo>
                  <a:lnTo>
                    <a:pt x="177800" y="1066800"/>
                  </a:lnTo>
                  <a:lnTo>
                    <a:pt x="130542" y="1060447"/>
                  </a:lnTo>
                  <a:lnTo>
                    <a:pt x="88072" y="1042519"/>
                  </a:lnTo>
                  <a:lnTo>
                    <a:pt x="52085" y="1014714"/>
                  </a:lnTo>
                  <a:lnTo>
                    <a:pt x="24280" y="978727"/>
                  </a:lnTo>
                  <a:lnTo>
                    <a:pt x="6352" y="936257"/>
                  </a:lnTo>
                  <a:lnTo>
                    <a:pt x="0" y="889000"/>
                  </a:lnTo>
                  <a:lnTo>
                    <a:pt x="0" y="177800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39155" y="5378195"/>
              <a:ext cx="2377440" cy="1097280"/>
            </a:xfrm>
            <a:custGeom>
              <a:avLst/>
              <a:gdLst/>
              <a:ahLst/>
              <a:cxnLst/>
              <a:rect l="l" t="t" r="r" b="b"/>
              <a:pathLst>
                <a:path w="2377440" h="1097279">
                  <a:moveTo>
                    <a:pt x="1188720" y="0"/>
                  </a:moveTo>
                  <a:lnTo>
                    <a:pt x="1123502" y="811"/>
                  </a:lnTo>
                  <a:lnTo>
                    <a:pt x="1059204" y="3219"/>
                  </a:lnTo>
                  <a:lnTo>
                    <a:pt x="995915" y="7180"/>
                  </a:lnTo>
                  <a:lnTo>
                    <a:pt x="933726" y="12654"/>
                  </a:lnTo>
                  <a:lnTo>
                    <a:pt x="872728" y="19597"/>
                  </a:lnTo>
                  <a:lnTo>
                    <a:pt x="813011" y="27969"/>
                  </a:lnTo>
                  <a:lnTo>
                    <a:pt x="754666" y="37728"/>
                  </a:lnTo>
                  <a:lnTo>
                    <a:pt x="697784" y="48831"/>
                  </a:lnTo>
                  <a:lnTo>
                    <a:pt x="642456" y="61237"/>
                  </a:lnTo>
                  <a:lnTo>
                    <a:pt x="588772" y="74904"/>
                  </a:lnTo>
                  <a:lnTo>
                    <a:pt x="536822" y="89790"/>
                  </a:lnTo>
                  <a:lnTo>
                    <a:pt x="486698" y="105854"/>
                  </a:lnTo>
                  <a:lnTo>
                    <a:pt x="438490" y="123053"/>
                  </a:lnTo>
                  <a:lnTo>
                    <a:pt x="392289" y="141346"/>
                  </a:lnTo>
                  <a:lnTo>
                    <a:pt x="348186" y="160691"/>
                  </a:lnTo>
                  <a:lnTo>
                    <a:pt x="306271" y="181046"/>
                  </a:lnTo>
                  <a:lnTo>
                    <a:pt x="266634" y="202369"/>
                  </a:lnTo>
                  <a:lnTo>
                    <a:pt x="229368" y="224618"/>
                  </a:lnTo>
                  <a:lnTo>
                    <a:pt x="194561" y="247752"/>
                  </a:lnTo>
                  <a:lnTo>
                    <a:pt x="162305" y="271729"/>
                  </a:lnTo>
                  <a:lnTo>
                    <a:pt x="132692" y="296506"/>
                  </a:lnTo>
                  <a:lnTo>
                    <a:pt x="81751" y="348296"/>
                  </a:lnTo>
                  <a:lnTo>
                    <a:pt x="42465" y="402788"/>
                  </a:lnTo>
                  <a:lnTo>
                    <a:pt x="15559" y="459646"/>
                  </a:lnTo>
                  <a:lnTo>
                    <a:pt x="1759" y="518537"/>
                  </a:lnTo>
                  <a:lnTo>
                    <a:pt x="0" y="548639"/>
                  </a:lnTo>
                  <a:lnTo>
                    <a:pt x="1759" y="578742"/>
                  </a:lnTo>
                  <a:lnTo>
                    <a:pt x="15559" y="637633"/>
                  </a:lnTo>
                  <a:lnTo>
                    <a:pt x="42465" y="694491"/>
                  </a:lnTo>
                  <a:lnTo>
                    <a:pt x="81751" y="748983"/>
                  </a:lnTo>
                  <a:lnTo>
                    <a:pt x="132692" y="800773"/>
                  </a:lnTo>
                  <a:lnTo>
                    <a:pt x="162306" y="825550"/>
                  </a:lnTo>
                  <a:lnTo>
                    <a:pt x="194561" y="849527"/>
                  </a:lnTo>
                  <a:lnTo>
                    <a:pt x="229368" y="872661"/>
                  </a:lnTo>
                  <a:lnTo>
                    <a:pt x="266634" y="894910"/>
                  </a:lnTo>
                  <a:lnTo>
                    <a:pt x="306271" y="916233"/>
                  </a:lnTo>
                  <a:lnTo>
                    <a:pt x="348186" y="936588"/>
                  </a:lnTo>
                  <a:lnTo>
                    <a:pt x="392289" y="955933"/>
                  </a:lnTo>
                  <a:lnTo>
                    <a:pt x="438490" y="974226"/>
                  </a:lnTo>
                  <a:lnTo>
                    <a:pt x="486698" y="991425"/>
                  </a:lnTo>
                  <a:lnTo>
                    <a:pt x="536822" y="1007489"/>
                  </a:lnTo>
                  <a:lnTo>
                    <a:pt x="588772" y="1022375"/>
                  </a:lnTo>
                  <a:lnTo>
                    <a:pt x="642456" y="1036042"/>
                  </a:lnTo>
                  <a:lnTo>
                    <a:pt x="697784" y="1048448"/>
                  </a:lnTo>
                  <a:lnTo>
                    <a:pt x="754666" y="1059551"/>
                  </a:lnTo>
                  <a:lnTo>
                    <a:pt x="813011" y="1069310"/>
                  </a:lnTo>
                  <a:lnTo>
                    <a:pt x="872728" y="1077682"/>
                  </a:lnTo>
                  <a:lnTo>
                    <a:pt x="933726" y="1084625"/>
                  </a:lnTo>
                  <a:lnTo>
                    <a:pt x="995915" y="1090099"/>
                  </a:lnTo>
                  <a:lnTo>
                    <a:pt x="1059204" y="1094060"/>
                  </a:lnTo>
                  <a:lnTo>
                    <a:pt x="1123502" y="1096468"/>
                  </a:lnTo>
                  <a:lnTo>
                    <a:pt x="1188720" y="1097279"/>
                  </a:lnTo>
                  <a:lnTo>
                    <a:pt x="1253937" y="1096468"/>
                  </a:lnTo>
                  <a:lnTo>
                    <a:pt x="1318235" y="1094060"/>
                  </a:lnTo>
                  <a:lnTo>
                    <a:pt x="1381524" y="1090099"/>
                  </a:lnTo>
                  <a:lnTo>
                    <a:pt x="1443713" y="1084625"/>
                  </a:lnTo>
                  <a:lnTo>
                    <a:pt x="1504711" y="1077682"/>
                  </a:lnTo>
                  <a:lnTo>
                    <a:pt x="1564428" y="1069310"/>
                  </a:lnTo>
                  <a:lnTo>
                    <a:pt x="1622773" y="1059551"/>
                  </a:lnTo>
                  <a:lnTo>
                    <a:pt x="1679655" y="1048448"/>
                  </a:lnTo>
                  <a:lnTo>
                    <a:pt x="1734983" y="1036042"/>
                  </a:lnTo>
                  <a:lnTo>
                    <a:pt x="1788668" y="1022375"/>
                  </a:lnTo>
                  <a:lnTo>
                    <a:pt x="1840617" y="1007489"/>
                  </a:lnTo>
                  <a:lnTo>
                    <a:pt x="1890741" y="991425"/>
                  </a:lnTo>
                  <a:lnTo>
                    <a:pt x="1938949" y="974226"/>
                  </a:lnTo>
                  <a:lnTo>
                    <a:pt x="1985150" y="955933"/>
                  </a:lnTo>
                  <a:lnTo>
                    <a:pt x="2029253" y="936588"/>
                  </a:lnTo>
                  <a:lnTo>
                    <a:pt x="2071168" y="916233"/>
                  </a:lnTo>
                  <a:lnTo>
                    <a:pt x="2110805" y="894910"/>
                  </a:lnTo>
                  <a:lnTo>
                    <a:pt x="2148071" y="872661"/>
                  </a:lnTo>
                  <a:lnTo>
                    <a:pt x="2182878" y="849527"/>
                  </a:lnTo>
                  <a:lnTo>
                    <a:pt x="2215134" y="825550"/>
                  </a:lnTo>
                  <a:lnTo>
                    <a:pt x="2244747" y="800773"/>
                  </a:lnTo>
                  <a:lnTo>
                    <a:pt x="2295688" y="748983"/>
                  </a:lnTo>
                  <a:lnTo>
                    <a:pt x="2334974" y="694491"/>
                  </a:lnTo>
                  <a:lnTo>
                    <a:pt x="2361880" y="637633"/>
                  </a:lnTo>
                  <a:lnTo>
                    <a:pt x="2375680" y="578742"/>
                  </a:lnTo>
                  <a:lnTo>
                    <a:pt x="2377440" y="548639"/>
                  </a:lnTo>
                  <a:lnTo>
                    <a:pt x="2375680" y="518537"/>
                  </a:lnTo>
                  <a:lnTo>
                    <a:pt x="2361880" y="459646"/>
                  </a:lnTo>
                  <a:lnTo>
                    <a:pt x="2334974" y="402788"/>
                  </a:lnTo>
                  <a:lnTo>
                    <a:pt x="2295688" y="348296"/>
                  </a:lnTo>
                  <a:lnTo>
                    <a:pt x="2244747" y="296506"/>
                  </a:lnTo>
                  <a:lnTo>
                    <a:pt x="2215133" y="271729"/>
                  </a:lnTo>
                  <a:lnTo>
                    <a:pt x="2182878" y="247752"/>
                  </a:lnTo>
                  <a:lnTo>
                    <a:pt x="2148071" y="224618"/>
                  </a:lnTo>
                  <a:lnTo>
                    <a:pt x="2110805" y="202369"/>
                  </a:lnTo>
                  <a:lnTo>
                    <a:pt x="2071168" y="181046"/>
                  </a:lnTo>
                  <a:lnTo>
                    <a:pt x="2029253" y="160691"/>
                  </a:lnTo>
                  <a:lnTo>
                    <a:pt x="1985150" y="141346"/>
                  </a:lnTo>
                  <a:lnTo>
                    <a:pt x="1938949" y="123053"/>
                  </a:lnTo>
                  <a:lnTo>
                    <a:pt x="1890741" y="105854"/>
                  </a:lnTo>
                  <a:lnTo>
                    <a:pt x="1840617" y="89790"/>
                  </a:lnTo>
                  <a:lnTo>
                    <a:pt x="1788667" y="74904"/>
                  </a:lnTo>
                  <a:lnTo>
                    <a:pt x="1734983" y="61237"/>
                  </a:lnTo>
                  <a:lnTo>
                    <a:pt x="1679655" y="48831"/>
                  </a:lnTo>
                  <a:lnTo>
                    <a:pt x="1622773" y="37728"/>
                  </a:lnTo>
                  <a:lnTo>
                    <a:pt x="1564428" y="27969"/>
                  </a:lnTo>
                  <a:lnTo>
                    <a:pt x="1504711" y="19597"/>
                  </a:lnTo>
                  <a:lnTo>
                    <a:pt x="1443713" y="12654"/>
                  </a:lnTo>
                  <a:lnTo>
                    <a:pt x="1381524" y="7180"/>
                  </a:lnTo>
                  <a:lnTo>
                    <a:pt x="1318235" y="3219"/>
                  </a:lnTo>
                  <a:lnTo>
                    <a:pt x="1253937" y="811"/>
                  </a:lnTo>
                  <a:lnTo>
                    <a:pt x="118872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439155" y="5378195"/>
              <a:ext cx="2377440" cy="1097280"/>
            </a:xfrm>
            <a:custGeom>
              <a:avLst/>
              <a:gdLst/>
              <a:ahLst/>
              <a:cxnLst/>
              <a:rect l="l" t="t" r="r" b="b"/>
              <a:pathLst>
                <a:path w="2377440" h="1097279">
                  <a:moveTo>
                    <a:pt x="0" y="548639"/>
                  </a:moveTo>
                  <a:lnTo>
                    <a:pt x="6975" y="488858"/>
                  </a:lnTo>
                  <a:lnTo>
                    <a:pt x="27419" y="430942"/>
                  </a:lnTo>
                  <a:lnTo>
                    <a:pt x="60606" y="375225"/>
                  </a:lnTo>
                  <a:lnTo>
                    <a:pt x="105810" y="322043"/>
                  </a:lnTo>
                  <a:lnTo>
                    <a:pt x="162305" y="271729"/>
                  </a:lnTo>
                  <a:lnTo>
                    <a:pt x="194561" y="247752"/>
                  </a:lnTo>
                  <a:lnTo>
                    <a:pt x="229368" y="224618"/>
                  </a:lnTo>
                  <a:lnTo>
                    <a:pt x="266634" y="202369"/>
                  </a:lnTo>
                  <a:lnTo>
                    <a:pt x="306271" y="181046"/>
                  </a:lnTo>
                  <a:lnTo>
                    <a:pt x="348186" y="160691"/>
                  </a:lnTo>
                  <a:lnTo>
                    <a:pt x="392289" y="141346"/>
                  </a:lnTo>
                  <a:lnTo>
                    <a:pt x="438490" y="123053"/>
                  </a:lnTo>
                  <a:lnTo>
                    <a:pt x="486698" y="105854"/>
                  </a:lnTo>
                  <a:lnTo>
                    <a:pt x="536822" y="89790"/>
                  </a:lnTo>
                  <a:lnTo>
                    <a:pt x="588772" y="74904"/>
                  </a:lnTo>
                  <a:lnTo>
                    <a:pt x="642456" y="61237"/>
                  </a:lnTo>
                  <a:lnTo>
                    <a:pt x="697784" y="48831"/>
                  </a:lnTo>
                  <a:lnTo>
                    <a:pt x="754666" y="37728"/>
                  </a:lnTo>
                  <a:lnTo>
                    <a:pt x="813011" y="27969"/>
                  </a:lnTo>
                  <a:lnTo>
                    <a:pt x="872728" y="19597"/>
                  </a:lnTo>
                  <a:lnTo>
                    <a:pt x="933726" y="12654"/>
                  </a:lnTo>
                  <a:lnTo>
                    <a:pt x="995915" y="7180"/>
                  </a:lnTo>
                  <a:lnTo>
                    <a:pt x="1059204" y="3219"/>
                  </a:lnTo>
                  <a:lnTo>
                    <a:pt x="1123502" y="811"/>
                  </a:lnTo>
                  <a:lnTo>
                    <a:pt x="1188720" y="0"/>
                  </a:lnTo>
                  <a:lnTo>
                    <a:pt x="1253937" y="811"/>
                  </a:lnTo>
                  <a:lnTo>
                    <a:pt x="1318235" y="3219"/>
                  </a:lnTo>
                  <a:lnTo>
                    <a:pt x="1381524" y="7180"/>
                  </a:lnTo>
                  <a:lnTo>
                    <a:pt x="1443713" y="12654"/>
                  </a:lnTo>
                  <a:lnTo>
                    <a:pt x="1504711" y="19597"/>
                  </a:lnTo>
                  <a:lnTo>
                    <a:pt x="1564428" y="27969"/>
                  </a:lnTo>
                  <a:lnTo>
                    <a:pt x="1622773" y="37728"/>
                  </a:lnTo>
                  <a:lnTo>
                    <a:pt x="1679655" y="48831"/>
                  </a:lnTo>
                  <a:lnTo>
                    <a:pt x="1734983" y="61237"/>
                  </a:lnTo>
                  <a:lnTo>
                    <a:pt x="1788667" y="74904"/>
                  </a:lnTo>
                  <a:lnTo>
                    <a:pt x="1840617" y="89790"/>
                  </a:lnTo>
                  <a:lnTo>
                    <a:pt x="1890741" y="105854"/>
                  </a:lnTo>
                  <a:lnTo>
                    <a:pt x="1938949" y="123053"/>
                  </a:lnTo>
                  <a:lnTo>
                    <a:pt x="1985150" y="141346"/>
                  </a:lnTo>
                  <a:lnTo>
                    <a:pt x="2029253" y="160691"/>
                  </a:lnTo>
                  <a:lnTo>
                    <a:pt x="2071168" y="181046"/>
                  </a:lnTo>
                  <a:lnTo>
                    <a:pt x="2110805" y="202369"/>
                  </a:lnTo>
                  <a:lnTo>
                    <a:pt x="2148071" y="224618"/>
                  </a:lnTo>
                  <a:lnTo>
                    <a:pt x="2182878" y="247752"/>
                  </a:lnTo>
                  <a:lnTo>
                    <a:pt x="2215133" y="271729"/>
                  </a:lnTo>
                  <a:lnTo>
                    <a:pt x="2244747" y="296506"/>
                  </a:lnTo>
                  <a:lnTo>
                    <a:pt x="2295688" y="348296"/>
                  </a:lnTo>
                  <a:lnTo>
                    <a:pt x="2334974" y="402788"/>
                  </a:lnTo>
                  <a:lnTo>
                    <a:pt x="2361880" y="459646"/>
                  </a:lnTo>
                  <a:lnTo>
                    <a:pt x="2375680" y="518537"/>
                  </a:lnTo>
                  <a:lnTo>
                    <a:pt x="2377440" y="548639"/>
                  </a:lnTo>
                  <a:lnTo>
                    <a:pt x="2375680" y="578742"/>
                  </a:lnTo>
                  <a:lnTo>
                    <a:pt x="2361880" y="637633"/>
                  </a:lnTo>
                  <a:lnTo>
                    <a:pt x="2334974" y="694491"/>
                  </a:lnTo>
                  <a:lnTo>
                    <a:pt x="2295688" y="748983"/>
                  </a:lnTo>
                  <a:lnTo>
                    <a:pt x="2244747" y="800773"/>
                  </a:lnTo>
                  <a:lnTo>
                    <a:pt x="2215134" y="825550"/>
                  </a:lnTo>
                  <a:lnTo>
                    <a:pt x="2182878" y="849527"/>
                  </a:lnTo>
                  <a:lnTo>
                    <a:pt x="2148071" y="872661"/>
                  </a:lnTo>
                  <a:lnTo>
                    <a:pt x="2110805" y="894910"/>
                  </a:lnTo>
                  <a:lnTo>
                    <a:pt x="2071168" y="916233"/>
                  </a:lnTo>
                  <a:lnTo>
                    <a:pt x="2029253" y="936588"/>
                  </a:lnTo>
                  <a:lnTo>
                    <a:pt x="1985150" y="955933"/>
                  </a:lnTo>
                  <a:lnTo>
                    <a:pt x="1938949" y="974226"/>
                  </a:lnTo>
                  <a:lnTo>
                    <a:pt x="1890741" y="991425"/>
                  </a:lnTo>
                  <a:lnTo>
                    <a:pt x="1840617" y="1007489"/>
                  </a:lnTo>
                  <a:lnTo>
                    <a:pt x="1788668" y="1022375"/>
                  </a:lnTo>
                  <a:lnTo>
                    <a:pt x="1734983" y="1036042"/>
                  </a:lnTo>
                  <a:lnTo>
                    <a:pt x="1679655" y="1048448"/>
                  </a:lnTo>
                  <a:lnTo>
                    <a:pt x="1622773" y="1059551"/>
                  </a:lnTo>
                  <a:lnTo>
                    <a:pt x="1564428" y="1069310"/>
                  </a:lnTo>
                  <a:lnTo>
                    <a:pt x="1504711" y="1077682"/>
                  </a:lnTo>
                  <a:lnTo>
                    <a:pt x="1443713" y="1084625"/>
                  </a:lnTo>
                  <a:lnTo>
                    <a:pt x="1381524" y="1090099"/>
                  </a:lnTo>
                  <a:lnTo>
                    <a:pt x="1318235" y="1094060"/>
                  </a:lnTo>
                  <a:lnTo>
                    <a:pt x="1253937" y="1096468"/>
                  </a:lnTo>
                  <a:lnTo>
                    <a:pt x="1188720" y="1097279"/>
                  </a:lnTo>
                  <a:lnTo>
                    <a:pt x="1123502" y="1096468"/>
                  </a:lnTo>
                  <a:lnTo>
                    <a:pt x="1059204" y="1094060"/>
                  </a:lnTo>
                  <a:lnTo>
                    <a:pt x="995915" y="1090099"/>
                  </a:lnTo>
                  <a:lnTo>
                    <a:pt x="933726" y="1084625"/>
                  </a:lnTo>
                  <a:lnTo>
                    <a:pt x="872728" y="1077682"/>
                  </a:lnTo>
                  <a:lnTo>
                    <a:pt x="813011" y="1069310"/>
                  </a:lnTo>
                  <a:lnTo>
                    <a:pt x="754666" y="1059551"/>
                  </a:lnTo>
                  <a:lnTo>
                    <a:pt x="697784" y="1048448"/>
                  </a:lnTo>
                  <a:lnTo>
                    <a:pt x="642456" y="1036042"/>
                  </a:lnTo>
                  <a:lnTo>
                    <a:pt x="588772" y="1022375"/>
                  </a:lnTo>
                  <a:lnTo>
                    <a:pt x="536822" y="1007489"/>
                  </a:lnTo>
                  <a:lnTo>
                    <a:pt x="486698" y="991425"/>
                  </a:lnTo>
                  <a:lnTo>
                    <a:pt x="438490" y="974226"/>
                  </a:lnTo>
                  <a:lnTo>
                    <a:pt x="392289" y="955933"/>
                  </a:lnTo>
                  <a:lnTo>
                    <a:pt x="348186" y="936588"/>
                  </a:lnTo>
                  <a:lnTo>
                    <a:pt x="306271" y="916233"/>
                  </a:lnTo>
                  <a:lnTo>
                    <a:pt x="266634" y="894910"/>
                  </a:lnTo>
                  <a:lnTo>
                    <a:pt x="229368" y="872661"/>
                  </a:lnTo>
                  <a:lnTo>
                    <a:pt x="194561" y="849527"/>
                  </a:lnTo>
                  <a:lnTo>
                    <a:pt x="162306" y="825550"/>
                  </a:lnTo>
                  <a:lnTo>
                    <a:pt x="132692" y="800773"/>
                  </a:lnTo>
                  <a:lnTo>
                    <a:pt x="81751" y="748983"/>
                  </a:lnTo>
                  <a:lnTo>
                    <a:pt x="42465" y="694491"/>
                  </a:lnTo>
                  <a:lnTo>
                    <a:pt x="15559" y="637633"/>
                  </a:lnTo>
                  <a:lnTo>
                    <a:pt x="1759" y="578742"/>
                  </a:lnTo>
                  <a:lnTo>
                    <a:pt x="0" y="548639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871717" y="5589219"/>
            <a:ext cx="151130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1270" algn="ctr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525254"/>
                </a:solidFill>
                <a:latin typeface="Arial"/>
                <a:cs typeface="Arial"/>
              </a:rPr>
              <a:t>Other</a:t>
            </a:r>
            <a:r>
              <a:rPr sz="14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25254"/>
                </a:solidFill>
                <a:latin typeface="Arial"/>
                <a:cs typeface="Arial"/>
              </a:rPr>
              <a:t>Internet </a:t>
            </a:r>
            <a:r>
              <a:rPr sz="1400" dirty="0">
                <a:solidFill>
                  <a:srgbClr val="525254"/>
                </a:solidFill>
                <a:latin typeface="Arial"/>
                <a:cs typeface="Arial"/>
              </a:rPr>
              <a:t>Services</a:t>
            </a:r>
            <a:r>
              <a:rPr sz="14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525254"/>
                </a:solidFill>
                <a:latin typeface="Arial"/>
                <a:cs typeface="Arial"/>
              </a:rPr>
              <a:t>(Youtube, </a:t>
            </a:r>
            <a:r>
              <a:rPr sz="1400" dirty="0">
                <a:solidFill>
                  <a:srgbClr val="525254"/>
                </a:solidFill>
                <a:latin typeface="Arial"/>
                <a:cs typeface="Arial"/>
              </a:rPr>
              <a:t>Github</a:t>
            </a:r>
            <a:r>
              <a:rPr sz="14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525254"/>
                </a:solidFill>
                <a:latin typeface="Arial"/>
                <a:cs typeface="Arial"/>
              </a:rPr>
              <a:t>etc)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048635" y="4079747"/>
            <a:ext cx="2727960" cy="2028189"/>
          </a:xfrm>
          <a:custGeom>
            <a:avLst/>
            <a:gdLst/>
            <a:ahLst/>
            <a:cxnLst/>
            <a:rect l="l" t="t" r="r" b="b"/>
            <a:pathLst>
              <a:path w="2727960" h="2028189">
                <a:moveTo>
                  <a:pt x="2438654" y="1980057"/>
                </a:moveTo>
                <a:lnTo>
                  <a:pt x="99187" y="1980057"/>
                </a:lnTo>
                <a:lnTo>
                  <a:pt x="99187" y="1951494"/>
                </a:lnTo>
                <a:lnTo>
                  <a:pt x="22987" y="1989582"/>
                </a:lnTo>
                <a:lnTo>
                  <a:pt x="99187" y="2027682"/>
                </a:lnTo>
                <a:lnTo>
                  <a:pt x="99187" y="1999107"/>
                </a:lnTo>
                <a:lnTo>
                  <a:pt x="2438654" y="1999107"/>
                </a:lnTo>
                <a:lnTo>
                  <a:pt x="2438654" y="1980057"/>
                </a:lnTo>
                <a:close/>
              </a:path>
              <a:path w="2727960" h="2028189">
                <a:moveTo>
                  <a:pt x="2542540" y="1600962"/>
                </a:moveTo>
                <a:lnTo>
                  <a:pt x="2524074" y="1591856"/>
                </a:lnTo>
                <a:lnTo>
                  <a:pt x="2466213" y="1563268"/>
                </a:lnTo>
                <a:lnTo>
                  <a:pt x="2466352" y="1591856"/>
                </a:lnTo>
                <a:lnTo>
                  <a:pt x="44323" y="1604886"/>
                </a:lnTo>
                <a:lnTo>
                  <a:pt x="44323" y="1623936"/>
                </a:lnTo>
                <a:lnTo>
                  <a:pt x="2466429" y="1610918"/>
                </a:lnTo>
                <a:lnTo>
                  <a:pt x="2466505" y="1623936"/>
                </a:lnTo>
                <a:lnTo>
                  <a:pt x="2466594" y="1639468"/>
                </a:lnTo>
                <a:lnTo>
                  <a:pt x="2522931" y="1610906"/>
                </a:lnTo>
                <a:lnTo>
                  <a:pt x="2542540" y="1600962"/>
                </a:lnTo>
                <a:close/>
              </a:path>
              <a:path w="2727960" h="2028189">
                <a:moveTo>
                  <a:pt x="2724404" y="372999"/>
                </a:moveTo>
                <a:lnTo>
                  <a:pt x="2723769" y="353949"/>
                </a:lnTo>
                <a:lnTo>
                  <a:pt x="120154" y="436613"/>
                </a:lnTo>
                <a:lnTo>
                  <a:pt x="119253" y="408051"/>
                </a:lnTo>
                <a:lnTo>
                  <a:pt x="44323" y="448564"/>
                </a:lnTo>
                <a:lnTo>
                  <a:pt x="121666" y="484251"/>
                </a:lnTo>
                <a:lnTo>
                  <a:pt x="120764" y="456057"/>
                </a:lnTo>
                <a:lnTo>
                  <a:pt x="120751" y="455663"/>
                </a:lnTo>
                <a:lnTo>
                  <a:pt x="2724404" y="372999"/>
                </a:lnTo>
                <a:close/>
              </a:path>
              <a:path w="2727960" h="2028189">
                <a:moveTo>
                  <a:pt x="2727579" y="37338"/>
                </a:moveTo>
                <a:lnTo>
                  <a:pt x="2709621" y="28575"/>
                </a:lnTo>
                <a:lnTo>
                  <a:pt x="2651125" y="0"/>
                </a:lnTo>
                <a:lnTo>
                  <a:pt x="2651353" y="28575"/>
                </a:lnTo>
                <a:lnTo>
                  <a:pt x="0" y="54737"/>
                </a:lnTo>
                <a:lnTo>
                  <a:pt x="254" y="73787"/>
                </a:lnTo>
                <a:lnTo>
                  <a:pt x="2651506" y="47637"/>
                </a:lnTo>
                <a:lnTo>
                  <a:pt x="2651734" y="73787"/>
                </a:lnTo>
                <a:lnTo>
                  <a:pt x="2651760" y="76200"/>
                </a:lnTo>
                <a:lnTo>
                  <a:pt x="2707500" y="47625"/>
                </a:lnTo>
                <a:lnTo>
                  <a:pt x="2727579" y="37338"/>
                </a:lnTo>
                <a:close/>
              </a:path>
            </a:pathLst>
          </a:custGeom>
          <a:solidFill>
            <a:srgbClr val="5252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662176" y="3864609"/>
            <a:ext cx="5624195" cy="1804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29130">
              <a:lnSpc>
                <a:spcPts val="1515"/>
              </a:lnSpc>
              <a:spcBef>
                <a:spcPts val="100"/>
              </a:spcBef>
            </a:pPr>
            <a:r>
              <a:rPr sz="1400" b="1" spc="-10" dirty="0">
                <a:solidFill>
                  <a:srgbClr val="525254"/>
                </a:solidFill>
                <a:latin typeface="Arial"/>
                <a:cs typeface="Arial"/>
              </a:rPr>
              <a:t>HTTP_REQUEST</a:t>
            </a:r>
            <a:endParaRPr sz="1400">
              <a:latin typeface="Arial"/>
              <a:cs typeface="Arial"/>
            </a:endParaRPr>
          </a:p>
          <a:p>
            <a:pPr marL="4336415" algn="ctr">
              <a:lnSpc>
                <a:spcPts val="1515"/>
              </a:lnSpc>
            </a:pPr>
            <a:r>
              <a:rPr sz="1400" dirty="0">
                <a:solidFill>
                  <a:srgbClr val="525254"/>
                </a:solidFill>
                <a:latin typeface="Arial"/>
                <a:cs typeface="Arial"/>
              </a:rPr>
              <a:t>Spring</a:t>
            </a:r>
            <a:r>
              <a:rPr sz="14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525254"/>
                </a:solidFill>
                <a:latin typeface="Arial"/>
                <a:cs typeface="Arial"/>
              </a:rPr>
              <a:t>Boot</a:t>
            </a:r>
            <a:endParaRPr sz="1400">
              <a:latin typeface="Arial"/>
              <a:cs typeface="Arial"/>
            </a:endParaRPr>
          </a:p>
          <a:p>
            <a:pPr marL="4337050" algn="ctr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525254"/>
                </a:solidFill>
                <a:latin typeface="Arial"/>
                <a:cs typeface="Arial"/>
              </a:rPr>
              <a:t>Backend</a:t>
            </a:r>
            <a:r>
              <a:rPr sz="1400" spc="-6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25254"/>
                </a:solidFill>
                <a:latin typeface="Arial"/>
                <a:cs typeface="Arial"/>
              </a:rPr>
              <a:t>Server</a:t>
            </a:r>
            <a:endParaRPr sz="1400">
              <a:latin typeface="Arial"/>
              <a:cs typeface="Arial"/>
            </a:endParaRPr>
          </a:p>
          <a:p>
            <a:pPr marL="1956435">
              <a:lnSpc>
                <a:spcPct val="100000"/>
              </a:lnSpc>
              <a:spcBef>
                <a:spcPts val="590"/>
              </a:spcBef>
            </a:pPr>
            <a:r>
              <a:rPr sz="1400" b="1" spc="-10" dirty="0">
                <a:solidFill>
                  <a:srgbClr val="525254"/>
                </a:solidFill>
                <a:latin typeface="Arial"/>
                <a:cs typeface="Arial"/>
              </a:rPr>
              <a:t>HTTP_RESPONSE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4"/>
              </a:spcBef>
            </a:pP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React</a:t>
            </a:r>
            <a:r>
              <a:rPr sz="18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25254"/>
                </a:solidFill>
                <a:latin typeface="Arial"/>
                <a:cs typeface="Arial"/>
              </a:rPr>
              <a:t>app</a:t>
            </a:r>
            <a:endParaRPr sz="1800">
              <a:latin typeface="Arial"/>
              <a:cs typeface="Arial"/>
            </a:endParaRPr>
          </a:p>
          <a:p>
            <a:pPr marL="1956435">
              <a:lnSpc>
                <a:spcPct val="100000"/>
              </a:lnSpc>
              <a:spcBef>
                <a:spcPts val="1315"/>
              </a:spcBef>
            </a:pPr>
            <a:r>
              <a:rPr sz="1400" b="1" spc="-10" dirty="0">
                <a:solidFill>
                  <a:srgbClr val="525254"/>
                </a:solidFill>
                <a:latin typeface="Arial"/>
                <a:cs typeface="Arial"/>
              </a:rPr>
              <a:t>HTTP_REQUEST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61334" y="6142126"/>
            <a:ext cx="15773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525254"/>
                </a:solidFill>
                <a:latin typeface="Arial"/>
                <a:cs typeface="Arial"/>
              </a:rPr>
              <a:t>HTTP_RESPONSE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1302" y="248158"/>
            <a:ext cx="4819015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How</a:t>
            </a:r>
            <a:r>
              <a:rPr spc="-40" dirty="0"/>
              <a:t> </a:t>
            </a:r>
            <a:r>
              <a:rPr dirty="0"/>
              <a:t>to</a:t>
            </a:r>
            <a:r>
              <a:rPr spc="-20" dirty="0"/>
              <a:t> </a:t>
            </a:r>
            <a:r>
              <a:rPr dirty="0"/>
              <a:t>consume</a:t>
            </a:r>
            <a:r>
              <a:rPr spc="-40" dirty="0"/>
              <a:t> </a:t>
            </a:r>
            <a:r>
              <a:rPr dirty="0"/>
              <a:t>HTTP</a:t>
            </a:r>
            <a:r>
              <a:rPr spc="-75" dirty="0"/>
              <a:t> </a:t>
            </a:r>
            <a:r>
              <a:rPr dirty="0"/>
              <a:t>services</a:t>
            </a:r>
            <a:r>
              <a:rPr spc="-5" dirty="0"/>
              <a:t> </a:t>
            </a:r>
            <a:r>
              <a:rPr dirty="0"/>
              <a:t>in</a:t>
            </a:r>
            <a:r>
              <a:rPr spc="-20" dirty="0"/>
              <a:t> </a:t>
            </a:r>
            <a:r>
              <a:rPr spc="-10" dirty="0"/>
              <a:t>React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31291" y="1463395"/>
            <a:ext cx="8141970" cy="37039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0350" marR="213995" indent="-184785">
              <a:lnSpc>
                <a:spcPct val="151000"/>
              </a:lnSpc>
              <a:spcBef>
                <a:spcPts val="95"/>
              </a:spcBef>
              <a:buChar char="•"/>
              <a:tabLst>
                <a:tab pos="261620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We</a:t>
            </a:r>
            <a:r>
              <a:rPr sz="145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can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use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native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browser methods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such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as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fetch()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order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call http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services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from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our 	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react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app</a:t>
            </a:r>
            <a:endParaRPr sz="1450">
              <a:latin typeface="Arial"/>
              <a:cs typeface="Arial"/>
            </a:endParaRPr>
          </a:p>
          <a:p>
            <a:pPr marL="260985" indent="-184785">
              <a:lnSpc>
                <a:spcPct val="100000"/>
              </a:lnSpc>
              <a:spcBef>
                <a:spcPts val="900"/>
              </a:spcBef>
              <a:buChar char="•"/>
              <a:tabLst>
                <a:tab pos="2609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But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 order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simplify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reduce a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lot of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boilerplate code, some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popular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3</a:t>
            </a:r>
            <a:r>
              <a:rPr sz="1425" baseline="26315" dirty="0">
                <a:solidFill>
                  <a:srgbClr val="525254"/>
                </a:solidFill>
                <a:latin typeface="Arial"/>
                <a:cs typeface="Arial"/>
              </a:rPr>
              <a:t>rd</a:t>
            </a:r>
            <a:r>
              <a:rPr sz="1425" spc="209" baseline="263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party libraries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are</a:t>
            </a:r>
            <a:endParaRPr sz="1450">
              <a:latin typeface="Arial"/>
              <a:cs typeface="Arial"/>
            </a:endParaRPr>
          </a:p>
          <a:p>
            <a:pPr marL="261620">
              <a:lnSpc>
                <a:spcPct val="100000"/>
              </a:lnSpc>
              <a:spcBef>
                <a:spcPts val="890"/>
              </a:spcBef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used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order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consume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http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services</a:t>
            </a:r>
            <a:endParaRPr sz="1450">
              <a:latin typeface="Arial"/>
              <a:cs typeface="Arial"/>
            </a:endParaRPr>
          </a:p>
          <a:p>
            <a:pPr marL="260985" indent="-184785">
              <a:lnSpc>
                <a:spcPct val="100000"/>
              </a:lnSpc>
              <a:spcBef>
                <a:spcPts val="890"/>
              </a:spcBef>
              <a:buChar char="•"/>
              <a:tabLst>
                <a:tab pos="2609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most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common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 React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ecosystem</a:t>
            </a:r>
            <a:r>
              <a:rPr sz="1450" spc="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 library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named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axios</a:t>
            </a:r>
            <a:endParaRPr sz="1450">
              <a:latin typeface="Arial"/>
              <a:cs typeface="Arial"/>
            </a:endParaRPr>
          </a:p>
          <a:p>
            <a:pPr marL="260985" indent="-184785">
              <a:lnSpc>
                <a:spcPct val="100000"/>
              </a:lnSpc>
              <a:spcBef>
                <a:spcPts val="900"/>
              </a:spcBef>
              <a:buChar char="•"/>
              <a:tabLst>
                <a:tab pos="2609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Please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see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u="sng" dirty="0">
                <a:solidFill>
                  <a:srgbClr val="525254"/>
                </a:solidFill>
                <a:uFill>
                  <a:solidFill>
                    <a:srgbClr val="525254"/>
                  </a:solidFill>
                </a:uFill>
                <a:latin typeface="Arial"/>
                <a:cs typeface="Arial"/>
                <a:hlinkClick r:id="rId2"/>
              </a:rPr>
              <a:t>https://github.com/axios/axios</a:t>
            </a:r>
            <a:r>
              <a:rPr sz="1450" spc="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for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complete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details</a:t>
            </a:r>
            <a:endParaRPr sz="1450">
              <a:latin typeface="Arial"/>
              <a:cs typeface="Arial"/>
            </a:endParaRPr>
          </a:p>
          <a:p>
            <a:pPr marL="260985" indent="-184785">
              <a:lnSpc>
                <a:spcPct val="100000"/>
              </a:lnSpc>
              <a:spcBef>
                <a:spcPts val="890"/>
              </a:spcBef>
              <a:buChar char="•"/>
              <a:tabLst>
                <a:tab pos="2609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main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features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of axios</a:t>
            </a:r>
            <a:r>
              <a:rPr sz="1450" spc="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library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are</a:t>
            </a:r>
            <a:endParaRPr sz="1450">
              <a:latin typeface="Arial"/>
              <a:cs typeface="Arial"/>
            </a:endParaRPr>
          </a:p>
          <a:p>
            <a:pPr marL="443865" lvl="1" indent="-184785">
              <a:lnSpc>
                <a:spcPct val="100000"/>
              </a:lnSpc>
              <a:spcBef>
                <a:spcPts val="900"/>
              </a:spcBef>
              <a:buChar char="•"/>
              <a:tabLst>
                <a:tab pos="44386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Make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b="1" dirty="0">
                <a:solidFill>
                  <a:srgbClr val="525254"/>
                </a:solidFill>
                <a:latin typeface="Arial"/>
                <a:cs typeface="Arial"/>
              </a:rPr>
              <a:t>XMLHttpRequests</a:t>
            </a:r>
            <a:r>
              <a:rPr sz="1450" b="1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from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browser</a:t>
            </a:r>
            <a:endParaRPr sz="1450">
              <a:latin typeface="Arial"/>
              <a:cs typeface="Arial"/>
            </a:endParaRPr>
          </a:p>
          <a:p>
            <a:pPr marL="443230" lvl="1" indent="-184150">
              <a:lnSpc>
                <a:spcPct val="100000"/>
              </a:lnSpc>
              <a:spcBef>
                <a:spcPts val="885"/>
              </a:spcBef>
              <a:buChar char="•"/>
              <a:tabLst>
                <a:tab pos="443230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Supports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b="1" dirty="0">
                <a:solidFill>
                  <a:srgbClr val="525254"/>
                </a:solidFill>
                <a:latin typeface="Arial"/>
                <a:cs typeface="Arial"/>
              </a:rPr>
              <a:t>Promise</a:t>
            </a:r>
            <a:r>
              <a:rPr sz="1450" b="1" spc="-7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API</a:t>
            </a:r>
            <a:endParaRPr sz="1450">
              <a:latin typeface="Arial"/>
              <a:cs typeface="Arial"/>
            </a:endParaRPr>
          </a:p>
          <a:p>
            <a:pPr marL="443865" lvl="1" indent="-184785">
              <a:lnSpc>
                <a:spcPct val="100000"/>
              </a:lnSpc>
              <a:spcBef>
                <a:spcPts val="905"/>
              </a:spcBef>
              <a:buChar char="•"/>
              <a:tabLst>
                <a:tab pos="44386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Intercept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request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response</a:t>
            </a:r>
            <a:endParaRPr sz="1450">
              <a:latin typeface="Arial"/>
              <a:cs typeface="Arial"/>
            </a:endParaRPr>
          </a:p>
          <a:p>
            <a:pPr marL="443865" lvl="1" indent="-184785">
              <a:lnSpc>
                <a:spcPct val="100000"/>
              </a:lnSpc>
              <a:spcBef>
                <a:spcPts val="885"/>
              </a:spcBef>
              <a:buChar char="•"/>
              <a:tabLst>
                <a:tab pos="44386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Automatic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transforms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for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JSON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data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Axios</a:t>
            </a:r>
            <a:r>
              <a:rPr spc="-30" dirty="0"/>
              <a:t> </a:t>
            </a:r>
            <a:r>
              <a:rPr dirty="0"/>
              <a:t>Installation</a:t>
            </a:r>
            <a:r>
              <a:rPr spc="-4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20" dirty="0"/>
              <a:t>Usage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94791" y="1471653"/>
            <a:ext cx="6513195" cy="1431925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197485" indent="-184785">
              <a:lnSpc>
                <a:spcPct val="100000"/>
              </a:lnSpc>
              <a:spcBef>
                <a:spcPts val="919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Axios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can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be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installed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added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our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react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app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using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below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command</a:t>
            </a:r>
            <a:endParaRPr sz="1450">
              <a:latin typeface="Arial"/>
              <a:cs typeface="Arial"/>
            </a:endParaRPr>
          </a:p>
          <a:p>
            <a:pPr marL="380365" lvl="1" indent="-185420">
              <a:lnSpc>
                <a:spcPct val="100000"/>
              </a:lnSpc>
              <a:spcBef>
                <a:spcPts val="995"/>
              </a:spcBef>
              <a:buFont typeface="Arial"/>
              <a:buChar char="•"/>
              <a:tabLst>
                <a:tab pos="380365" algn="l"/>
              </a:tabLst>
            </a:pPr>
            <a:r>
              <a:rPr sz="1800" b="1" i="1" dirty="0">
                <a:solidFill>
                  <a:srgbClr val="525254"/>
                </a:solidFill>
                <a:latin typeface="Arial"/>
                <a:cs typeface="Arial"/>
              </a:rPr>
              <a:t>npm</a:t>
            </a:r>
            <a:r>
              <a:rPr sz="1800" b="1" i="1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525254"/>
                </a:solidFill>
                <a:latin typeface="Arial"/>
                <a:cs typeface="Arial"/>
              </a:rPr>
              <a:t>install</a:t>
            </a:r>
            <a:r>
              <a:rPr sz="1800" b="1" i="1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b="1" i="1" spc="-20" dirty="0">
                <a:solidFill>
                  <a:srgbClr val="525254"/>
                </a:solidFill>
                <a:latin typeface="Arial"/>
                <a:cs typeface="Arial"/>
              </a:rPr>
              <a:t>axios</a:t>
            </a:r>
            <a:endParaRPr sz="180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spcBef>
                <a:spcPts val="969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Axios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can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be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imported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using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syntax</a:t>
            </a:r>
            <a:endParaRPr sz="1450">
              <a:latin typeface="Arial"/>
              <a:cs typeface="Arial"/>
            </a:endParaRPr>
          </a:p>
          <a:p>
            <a:pPr marL="196850" indent="-184150">
              <a:lnSpc>
                <a:spcPct val="100000"/>
              </a:lnSpc>
              <a:spcBef>
                <a:spcPts val="900"/>
              </a:spcBef>
              <a:buChar char="•"/>
              <a:tabLst>
                <a:tab pos="196850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-9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sample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axios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usage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shown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below</a:t>
            </a:r>
            <a:endParaRPr sz="145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19464" y="2056399"/>
            <a:ext cx="3086167" cy="19816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4490" y="3157727"/>
            <a:ext cx="6174197" cy="3331464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1302" y="400253"/>
            <a:ext cx="1835150" cy="324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useEffect</a:t>
            </a:r>
            <a:r>
              <a:rPr spc="-45" dirty="0"/>
              <a:t> </a:t>
            </a:r>
            <a:r>
              <a:rPr spc="-20" dirty="0"/>
              <a:t>Hook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8741" y="1207135"/>
            <a:ext cx="8041005" cy="9347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97485" indent="-184785">
              <a:lnSpc>
                <a:spcPct val="100000"/>
              </a:lnSpc>
              <a:spcBef>
                <a:spcPts val="110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useEffect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hook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lets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us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perform</a:t>
            </a:r>
            <a:r>
              <a:rPr sz="145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side-effects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function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component.</a:t>
            </a:r>
            <a:endParaRPr sz="1450">
              <a:latin typeface="Arial"/>
              <a:cs typeface="Arial"/>
            </a:endParaRPr>
          </a:p>
          <a:p>
            <a:pPr marL="196850" indent="-184150">
              <a:lnSpc>
                <a:spcPct val="100000"/>
              </a:lnSpc>
              <a:spcBef>
                <a:spcPts val="60"/>
              </a:spcBef>
              <a:buChar char="•"/>
              <a:tabLst>
                <a:tab pos="196850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Data fetching,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setting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up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subscription,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manually</a:t>
            </a:r>
            <a:r>
              <a:rPr sz="145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changing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DOM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React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components</a:t>
            </a:r>
            <a:endParaRPr sz="1450">
              <a:latin typeface="Arial"/>
              <a:cs typeface="Arial"/>
            </a:endParaRPr>
          </a:p>
          <a:p>
            <a:pPr marL="198120">
              <a:lnSpc>
                <a:spcPct val="100000"/>
              </a:lnSpc>
              <a:spcBef>
                <a:spcPts val="65"/>
              </a:spcBef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are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all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examples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side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effects.</a:t>
            </a:r>
            <a:endParaRPr sz="145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spcBef>
                <a:spcPts val="60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useEffect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(callback,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dependencies)</a:t>
            </a:r>
            <a:r>
              <a:rPr sz="145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takes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two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arguments: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8741" y="5322823"/>
            <a:ext cx="8012430" cy="934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99085" marR="5080" indent="-287020">
              <a:lnSpc>
                <a:spcPct val="103400"/>
              </a:lnSpc>
              <a:spcBef>
                <a:spcPts val="55"/>
              </a:spcBef>
              <a:buChar char="•"/>
              <a:tabLst>
                <a:tab pos="2990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callback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function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-</a:t>
            </a:r>
            <a:r>
              <a:rPr sz="145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This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function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we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pass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our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effect.</a:t>
            </a:r>
            <a:r>
              <a:rPr sz="1450" spc="4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When</a:t>
            </a:r>
            <a:r>
              <a:rPr sz="145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React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renders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our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component,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it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will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remember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effect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we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used,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then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run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our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effect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after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updating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DOM.</a:t>
            </a:r>
            <a:endParaRPr sz="145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60"/>
              </a:spcBef>
              <a:buChar char="•"/>
              <a:tabLst>
                <a:tab pos="2990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dependencies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optional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array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dependencies.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useEffect()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i="1" dirty="0">
                <a:solidFill>
                  <a:srgbClr val="525254"/>
                </a:solidFill>
                <a:latin typeface="Arial"/>
                <a:cs typeface="Arial"/>
              </a:rPr>
              <a:t>executes</a:t>
            </a:r>
            <a:r>
              <a:rPr sz="1450" i="1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i="1" dirty="0">
                <a:solidFill>
                  <a:srgbClr val="525254"/>
                </a:solidFill>
                <a:latin typeface="Arial"/>
                <a:cs typeface="Arial"/>
              </a:rPr>
              <a:t>callback</a:t>
            </a:r>
            <a:r>
              <a:rPr sz="1450" i="1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i="1" dirty="0">
                <a:solidFill>
                  <a:srgbClr val="525254"/>
                </a:solidFill>
                <a:latin typeface="Arial"/>
                <a:cs typeface="Arial"/>
              </a:rPr>
              <a:t>only</a:t>
            </a:r>
            <a:r>
              <a:rPr sz="1450" i="1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if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endParaRPr sz="145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  <a:spcBef>
                <a:spcPts val="60"/>
              </a:spcBef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dependencies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have changed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between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renderings.</a:t>
            </a:r>
            <a:endParaRPr sz="145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8542" y="2509058"/>
            <a:ext cx="5151795" cy="2091482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94791" y="493267"/>
            <a:ext cx="2819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/>
              <a:t>useEffect()</a:t>
            </a:r>
            <a:r>
              <a:rPr sz="1800" spc="-55" dirty="0"/>
              <a:t> </a:t>
            </a:r>
            <a:r>
              <a:rPr sz="1800" spc="-10" dirty="0"/>
              <a:t>Dependencies</a:t>
            </a:r>
            <a:endParaRPr sz="1800"/>
          </a:p>
        </p:txBody>
      </p:sp>
      <p:sp>
        <p:nvSpPr>
          <p:cNvPr id="5" name="object 5"/>
          <p:cNvSpPr txBox="1"/>
          <p:nvPr/>
        </p:nvSpPr>
        <p:spPr>
          <a:xfrm>
            <a:off x="494791" y="903915"/>
            <a:ext cx="7870825" cy="1029969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196850" indent="-184150">
              <a:lnSpc>
                <a:spcPct val="100000"/>
              </a:lnSpc>
              <a:spcBef>
                <a:spcPts val="990"/>
              </a:spcBef>
              <a:buChar char="•"/>
              <a:tabLst>
                <a:tab pos="196850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dependencies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argument</a:t>
            </a:r>
            <a:r>
              <a:rPr sz="145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useEffect(callback,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dependencies)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lets you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control when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side-</a:t>
            </a:r>
            <a:endParaRPr sz="1450">
              <a:latin typeface="Arial"/>
              <a:cs typeface="Arial"/>
            </a:endParaRPr>
          </a:p>
          <a:p>
            <a:pPr marL="198120">
              <a:lnSpc>
                <a:spcPct val="100000"/>
              </a:lnSpc>
              <a:spcBef>
                <a:spcPts val="890"/>
              </a:spcBef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effect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runs.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When</a:t>
            </a:r>
            <a:r>
              <a:rPr sz="145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dependencies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are:</a:t>
            </a:r>
            <a:endParaRPr sz="1450">
              <a:latin typeface="Arial"/>
              <a:cs typeface="Arial"/>
            </a:endParaRPr>
          </a:p>
          <a:p>
            <a:pPr marL="379730" lvl="1" indent="-184785">
              <a:lnSpc>
                <a:spcPct val="100000"/>
              </a:lnSpc>
              <a:spcBef>
                <a:spcPts val="900"/>
              </a:spcBef>
              <a:buChar char="•"/>
              <a:tabLst>
                <a:tab pos="379730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Not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provided: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side-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effect runs after every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rendering.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7672" y="4359909"/>
            <a:ext cx="5918200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10"/>
              </a:spcBef>
              <a:buChar char="•"/>
              <a:tabLst>
                <a:tab pos="24066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empty array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[]: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 side-effect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runs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once after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 initial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rendering.</a:t>
            </a:r>
            <a:endParaRPr sz="145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0703" y="2164070"/>
            <a:ext cx="4705101" cy="195430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13287" y="4744952"/>
            <a:ext cx="4678346" cy="1973063"/>
          </a:xfrm>
          <a:prstGeom prst="rect">
            <a:avLst/>
          </a:prstGeom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0388" y="435051"/>
            <a:ext cx="397700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/>
              <a:t>useEffect()</a:t>
            </a:r>
            <a:r>
              <a:rPr sz="1800" spc="-55" dirty="0"/>
              <a:t> </a:t>
            </a:r>
            <a:r>
              <a:rPr sz="1800" dirty="0"/>
              <a:t>Dependencies</a:t>
            </a:r>
            <a:r>
              <a:rPr sz="1800" spc="-70" dirty="0"/>
              <a:t> </a:t>
            </a:r>
            <a:r>
              <a:rPr sz="1800" spc="-10" dirty="0"/>
              <a:t>continued</a:t>
            </a:r>
            <a:endParaRPr sz="1800"/>
          </a:p>
        </p:txBody>
      </p:sp>
      <p:sp>
        <p:nvSpPr>
          <p:cNvPr id="5" name="object 5"/>
          <p:cNvSpPr txBox="1"/>
          <p:nvPr/>
        </p:nvSpPr>
        <p:spPr>
          <a:xfrm>
            <a:off x="494791" y="1463395"/>
            <a:ext cx="7954645" cy="693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6850" marR="5080" indent="-184785">
              <a:lnSpc>
                <a:spcPct val="151000"/>
              </a:lnSpc>
              <a:spcBef>
                <a:spcPts val="95"/>
              </a:spcBef>
              <a:buChar char="•"/>
              <a:tabLst>
                <a:tab pos="198120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Has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props or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state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values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[prop1,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prop2,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...,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state1,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state2]: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 side-effect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runs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only when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any 	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dependency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value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changes.</a:t>
            </a:r>
            <a:endParaRPr sz="145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4343" y="2610602"/>
            <a:ext cx="5823769" cy="2616120"/>
          </a:xfrm>
          <a:prstGeom prst="rect">
            <a:avLst/>
          </a:prstGeom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Axios</a:t>
            </a:r>
            <a:r>
              <a:rPr spc="-40" dirty="0"/>
              <a:t> </a:t>
            </a:r>
            <a:r>
              <a:rPr dirty="0"/>
              <a:t>– HTTP</a:t>
            </a:r>
            <a:r>
              <a:rPr spc="-75" dirty="0"/>
              <a:t> </a:t>
            </a:r>
            <a:r>
              <a:rPr dirty="0"/>
              <a:t>GET</a:t>
            </a:r>
            <a:r>
              <a:rPr spc="-35" dirty="0"/>
              <a:t> </a:t>
            </a:r>
            <a:r>
              <a:rPr spc="-10" dirty="0"/>
              <a:t>operation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1431" y="1023975"/>
            <a:ext cx="9264650" cy="1696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6850" marR="135255" indent="-184785">
              <a:lnSpc>
                <a:spcPct val="151100"/>
              </a:lnSpc>
              <a:spcBef>
                <a:spcPts val="95"/>
              </a:spcBef>
              <a:buChar char="•"/>
              <a:tabLst>
                <a:tab pos="198120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HTTP</a:t>
            </a:r>
            <a:r>
              <a:rPr sz="145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GET</a:t>
            </a:r>
            <a:r>
              <a:rPr sz="145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operation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is done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using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b="1" dirty="0">
                <a:solidFill>
                  <a:srgbClr val="525254"/>
                </a:solidFill>
                <a:latin typeface="Arial"/>
                <a:cs typeface="Arial"/>
              </a:rPr>
              <a:t>axios.get()</a:t>
            </a:r>
            <a:r>
              <a:rPr sz="1450" b="1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method.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For eg, we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can use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this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method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fetch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list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of 	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customers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or a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single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customer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details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(for anything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that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is read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only)</a:t>
            </a:r>
            <a:endParaRPr sz="145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spcBef>
                <a:spcPts val="900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CRUD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operations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could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be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triggered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on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various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user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events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or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interaction</a:t>
            </a:r>
            <a:endParaRPr sz="1450">
              <a:latin typeface="Arial"/>
              <a:cs typeface="Arial"/>
            </a:endParaRPr>
          </a:p>
          <a:p>
            <a:pPr marL="196850" marR="5080" indent="-184785">
              <a:lnSpc>
                <a:spcPct val="151000"/>
              </a:lnSpc>
              <a:buChar char="•"/>
              <a:tabLst>
                <a:tab pos="198120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When</a:t>
            </a:r>
            <a:r>
              <a:rPr sz="145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we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are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loading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initial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data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for a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functional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component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from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backend,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its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important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make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 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HTTP 	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get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calls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b="1" dirty="0">
                <a:solidFill>
                  <a:srgbClr val="525254"/>
                </a:solidFill>
                <a:latin typeface="Arial"/>
                <a:cs typeface="Arial"/>
              </a:rPr>
              <a:t>useEffect</a:t>
            </a:r>
            <a:r>
              <a:rPr sz="1450" b="1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b="1" dirty="0">
                <a:solidFill>
                  <a:srgbClr val="525254"/>
                </a:solidFill>
                <a:latin typeface="Arial"/>
                <a:cs typeface="Arial"/>
              </a:rPr>
              <a:t>Hook,</a:t>
            </a:r>
            <a:r>
              <a:rPr sz="1450" b="1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so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that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component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ready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mounted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1431" y="5700166"/>
            <a:ext cx="6518275" cy="4775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97485" indent="-184785">
              <a:lnSpc>
                <a:spcPct val="100000"/>
              </a:lnSpc>
              <a:spcBef>
                <a:spcPts val="115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above </a:t>
            </a:r>
            <a:r>
              <a:rPr sz="1450" b="1" dirty="0">
                <a:solidFill>
                  <a:srgbClr val="525254"/>
                </a:solidFill>
                <a:latin typeface="Arial"/>
                <a:cs typeface="Arial"/>
              </a:rPr>
              <a:t>axios.get()</a:t>
            </a:r>
            <a:r>
              <a:rPr sz="1450" b="1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method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making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 HTTP</a:t>
            </a:r>
            <a:r>
              <a:rPr sz="145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GET</a:t>
            </a:r>
            <a:r>
              <a:rPr sz="145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operation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on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URL</a:t>
            </a:r>
            <a:endParaRPr sz="1450">
              <a:latin typeface="Arial"/>
              <a:cs typeface="Arial"/>
            </a:endParaRPr>
          </a:p>
          <a:p>
            <a:pPr marL="198120">
              <a:lnSpc>
                <a:spcPct val="100000"/>
              </a:lnSpc>
              <a:spcBef>
                <a:spcPts val="55"/>
              </a:spcBef>
            </a:pPr>
            <a:r>
              <a:rPr sz="1450" b="1" spc="-10" dirty="0">
                <a:solidFill>
                  <a:srgbClr val="525254"/>
                </a:solidFill>
                <a:latin typeface="Arial"/>
                <a:cs typeface="Arial"/>
                <a:hlinkClick r:id="rId2"/>
              </a:rPr>
              <a:t>http://localhost:8080/api/customers</a:t>
            </a:r>
            <a:endParaRPr sz="145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05000" y="2819400"/>
            <a:ext cx="4258056" cy="2667000"/>
          </a:xfrm>
          <a:prstGeom prst="rect">
            <a:avLst/>
          </a:prstGeom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Promises</a:t>
            </a:r>
            <a:r>
              <a:rPr spc="-25" dirty="0"/>
              <a:t> </a:t>
            </a:r>
            <a:r>
              <a:rPr spc="-10" dirty="0"/>
              <a:t>Usage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1302" y="1297050"/>
            <a:ext cx="8882380" cy="1391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97485" indent="-184785">
              <a:lnSpc>
                <a:spcPct val="100000"/>
              </a:lnSpc>
              <a:spcBef>
                <a:spcPts val="110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modern</a:t>
            </a:r>
            <a:r>
              <a:rPr sz="145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day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JavaScript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development,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Promises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are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very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common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5"/>
              </a:spcBef>
              <a:buClr>
                <a:srgbClr val="525254"/>
              </a:buClr>
              <a:buFont typeface="Arial"/>
              <a:buChar char="•"/>
            </a:pPr>
            <a:endParaRPr sz="1450">
              <a:latin typeface="Arial"/>
              <a:cs typeface="Arial"/>
            </a:endParaRPr>
          </a:p>
          <a:p>
            <a:pPr marL="196850" marR="5080" indent="-184785">
              <a:lnSpc>
                <a:spcPct val="103400"/>
              </a:lnSpc>
              <a:buChar char="•"/>
              <a:tabLst>
                <a:tab pos="19875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Functional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programming</a:t>
            </a:r>
            <a:r>
              <a:rPr sz="145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JavaScript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are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achieved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through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callbacks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promises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provide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easy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way</a:t>
            </a:r>
            <a:r>
              <a:rPr sz="1450" spc="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to 	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program</a:t>
            </a:r>
            <a:r>
              <a:rPr sz="145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with</a:t>
            </a:r>
            <a:r>
              <a:rPr sz="1450" spc="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callbacks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5"/>
              </a:spcBef>
              <a:buClr>
                <a:srgbClr val="525254"/>
              </a:buClr>
              <a:buFont typeface="Arial"/>
              <a:buChar char="•"/>
            </a:pPr>
            <a:endParaRPr sz="145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-8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typical</a:t>
            </a:r>
            <a:r>
              <a:rPr sz="1450" spc="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promise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usage,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as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used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axios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is shown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below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1302" y="4268800"/>
            <a:ext cx="9185275" cy="2489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97485" indent="-184785">
              <a:lnSpc>
                <a:spcPct val="100000"/>
              </a:lnSpc>
              <a:spcBef>
                <a:spcPts val="114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Axios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get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method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is returning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promise</a:t>
            </a:r>
            <a:r>
              <a:rPr sz="145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object and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hence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we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are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able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do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b="1" dirty="0">
                <a:solidFill>
                  <a:srgbClr val="525254"/>
                </a:solidFill>
                <a:latin typeface="Arial"/>
                <a:cs typeface="Arial"/>
              </a:rPr>
              <a:t>.then()</a:t>
            </a:r>
            <a:r>
              <a:rPr sz="1450" b="1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and a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b="1" dirty="0">
                <a:solidFill>
                  <a:srgbClr val="525254"/>
                </a:solidFill>
                <a:latin typeface="Arial"/>
                <a:cs typeface="Arial"/>
              </a:rPr>
              <a:t>.catch()</a:t>
            </a:r>
            <a:r>
              <a:rPr sz="1450" b="1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call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on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it</a:t>
            </a:r>
            <a:endParaRPr sz="145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543" y="3048000"/>
            <a:ext cx="6242142" cy="917073"/>
          </a:xfrm>
          <a:prstGeom prst="rect">
            <a:avLst/>
          </a:prstGeom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Promises</a:t>
            </a:r>
            <a:r>
              <a:rPr spc="-35" dirty="0"/>
              <a:t> </a:t>
            </a:r>
            <a:r>
              <a:rPr dirty="0"/>
              <a:t>Usage</a:t>
            </a:r>
            <a:r>
              <a:rPr spc="-55" dirty="0"/>
              <a:t> </a:t>
            </a:r>
            <a:r>
              <a:rPr dirty="0"/>
              <a:t>– More</a:t>
            </a:r>
            <a:r>
              <a:rPr spc="-35" dirty="0"/>
              <a:t> </a:t>
            </a:r>
            <a:r>
              <a:rPr spc="-10" dirty="0"/>
              <a:t>clarification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1302" y="1297050"/>
            <a:ext cx="7934325" cy="7061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97485" indent="-184785">
              <a:lnSpc>
                <a:spcPct val="100000"/>
              </a:lnSpc>
              <a:spcBef>
                <a:spcPts val="110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If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we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split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 </a:t>
            </a:r>
            <a:r>
              <a:rPr sz="1450" b="1" dirty="0">
                <a:solidFill>
                  <a:srgbClr val="525254"/>
                </a:solidFill>
                <a:latin typeface="Arial"/>
                <a:cs typeface="Arial"/>
              </a:rPr>
              <a:t>axios.get()</a:t>
            </a:r>
            <a:r>
              <a:rPr sz="1450" b="1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call</a:t>
            </a:r>
            <a:r>
              <a:rPr sz="145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code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into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multiple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statements,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we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can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understand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it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much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better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5"/>
              </a:spcBef>
              <a:buClr>
                <a:srgbClr val="525254"/>
              </a:buClr>
              <a:buFont typeface="Arial"/>
              <a:buChar char="•"/>
            </a:pPr>
            <a:endParaRPr sz="145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First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receive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promise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object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1302" y="3583304"/>
            <a:ext cx="7718425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97485" indent="-184785">
              <a:lnSpc>
                <a:spcPct val="100000"/>
              </a:lnSpc>
              <a:spcBef>
                <a:spcPts val="110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Now,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define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actions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for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success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using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.then()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error</a:t>
            </a:r>
            <a:r>
              <a:rPr sz="145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scenario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using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.catch()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methods</a:t>
            </a:r>
            <a:endParaRPr sz="145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8074" y="2602653"/>
            <a:ext cx="7338848" cy="40984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4068" y="4190129"/>
            <a:ext cx="6934200" cy="8852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6582</Words>
  <Application>Microsoft Office PowerPoint</Application>
  <PresentationFormat>A4 Paper (210x297 mm)</PresentationFormat>
  <Paragraphs>742</Paragraphs>
  <Slides>103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103</vt:i4>
      </vt:variant>
    </vt:vector>
  </HeadingPairs>
  <TitlesOfParts>
    <vt:vector size="106" baseType="lpstr">
      <vt:lpstr>Arial</vt:lpstr>
      <vt:lpstr>Calibri</vt:lpstr>
      <vt:lpstr>Office Theme</vt:lpstr>
      <vt:lpstr>React</vt:lpstr>
      <vt:lpstr>PowerPoint Presentation</vt:lpstr>
      <vt:lpstr>Module 1</vt:lpstr>
      <vt:lpstr>PowerPoint Presentation</vt:lpstr>
      <vt:lpstr>Module 1: Overview</vt:lpstr>
      <vt:lpstr>Introducing Use Case 1</vt:lpstr>
      <vt:lpstr>Presenting Use Case 1</vt:lpstr>
      <vt:lpstr>Components in our use case</vt:lpstr>
      <vt:lpstr>Use case 1 - Explanation</vt:lpstr>
      <vt:lpstr>What is React?</vt:lpstr>
      <vt:lpstr>What is React</vt:lpstr>
      <vt:lpstr>Installation and Creating a React app</vt:lpstr>
      <vt:lpstr>First app’s output</vt:lpstr>
      <vt:lpstr>React app – Folder Structure</vt:lpstr>
      <vt:lpstr>About the app files</vt:lpstr>
      <vt:lpstr>Why create-react-app</vt:lpstr>
      <vt:lpstr>What are Components?</vt:lpstr>
      <vt:lpstr>What are Components?</vt:lpstr>
      <vt:lpstr>What is JSX and Why?</vt:lpstr>
      <vt:lpstr>One way data binding</vt:lpstr>
      <vt:lpstr>Creating Components</vt:lpstr>
      <vt:lpstr>Component Props</vt:lpstr>
      <vt:lpstr>Component Hierarchy Example</vt:lpstr>
      <vt:lpstr>Using Props in a component</vt:lpstr>
      <vt:lpstr>Default Props</vt:lpstr>
      <vt:lpstr>Passing props to a component</vt:lpstr>
      <vt:lpstr>Component State</vt:lpstr>
      <vt:lpstr>State Usage and State Changes</vt:lpstr>
      <vt:lpstr>React virtual DOM</vt:lpstr>
      <vt:lpstr>React Hooks</vt:lpstr>
      <vt:lpstr>useState Hook</vt:lpstr>
      <vt:lpstr>useState() correct usage</vt:lpstr>
      <vt:lpstr>useState() usage</vt:lpstr>
      <vt:lpstr>Functional Component using useState() - Counter</vt:lpstr>
      <vt:lpstr>React component lifecycle methods</vt:lpstr>
      <vt:lpstr>Interactive components – Event handling</vt:lpstr>
      <vt:lpstr>An interactive React component - Alert</vt:lpstr>
      <vt:lpstr>Module 2</vt:lpstr>
      <vt:lpstr>PowerPoint Presentation</vt:lpstr>
      <vt:lpstr>Module 2 - Overview</vt:lpstr>
      <vt:lpstr>Introducing Use Case – 2</vt:lpstr>
      <vt:lpstr>Presenting Use Case 2</vt:lpstr>
      <vt:lpstr>Use case 2 - Explanation</vt:lpstr>
      <vt:lpstr>Rendering Lists</vt:lpstr>
      <vt:lpstr>JSON sample data</vt:lpstr>
      <vt:lpstr>Loading JSON data in Components</vt:lpstr>
      <vt:lpstr>Rendering a set of row elements</vt:lpstr>
      <vt:lpstr>Rendering set of rows through map</vt:lpstr>
      <vt:lpstr>Bootstrap</vt:lpstr>
      <vt:lpstr>Adding Bootstrap to react</vt:lpstr>
      <vt:lpstr>A table with bootstrap styles</vt:lpstr>
      <vt:lpstr>Table styles – Bootstrap enabled React tables</vt:lpstr>
      <vt:lpstr>Code Snippet</vt:lpstr>
      <vt:lpstr>Intercomponent communication</vt:lpstr>
      <vt:lpstr>Intercomponent communication</vt:lpstr>
      <vt:lpstr>Two level component hierarchy</vt:lpstr>
      <vt:lpstr>More about component hierarchy</vt:lpstr>
      <vt:lpstr>Parent to child communication</vt:lpstr>
      <vt:lpstr>Child to parent communication</vt:lpstr>
      <vt:lpstr>Forms in React</vt:lpstr>
      <vt:lpstr>Forms in React</vt:lpstr>
      <vt:lpstr>Form handling – listening to changes</vt:lpstr>
      <vt:lpstr>Forms Validation</vt:lpstr>
      <vt:lpstr>Form validations</vt:lpstr>
      <vt:lpstr>Form validations</vt:lpstr>
      <vt:lpstr>Displaying Form Errors</vt:lpstr>
      <vt:lpstr>Displaying and styling error messages</vt:lpstr>
      <vt:lpstr>Handling events – e.preventDefault()</vt:lpstr>
      <vt:lpstr>React Developer Tools</vt:lpstr>
      <vt:lpstr>React Developer Tools</vt:lpstr>
      <vt:lpstr>React Developer Tools - Usage</vt:lpstr>
      <vt:lpstr>React Devtools tab</vt:lpstr>
      <vt:lpstr>Inspecting use case 2 components with Devtools</vt:lpstr>
      <vt:lpstr>PowerPoint Presentation</vt:lpstr>
      <vt:lpstr>Module 3 – React advanced concepts</vt:lpstr>
      <vt:lpstr>Module 3 - Overview</vt:lpstr>
      <vt:lpstr>Use case 3 - Explanation</vt:lpstr>
      <vt:lpstr>Use case 3 - Explanation</vt:lpstr>
      <vt:lpstr>Use case 3 – Customer Details Page</vt:lpstr>
      <vt:lpstr>Use case 3 – Customer Form Page</vt:lpstr>
      <vt:lpstr>Routing in React</vt:lpstr>
      <vt:lpstr>PowerPoint Presentation</vt:lpstr>
      <vt:lpstr>What is use of React Routing?</vt:lpstr>
      <vt:lpstr>How to enable routing?</vt:lpstr>
      <vt:lpstr>React router</vt:lpstr>
      <vt:lpstr>Router components</vt:lpstr>
      <vt:lpstr>Route matching components</vt:lpstr>
      <vt:lpstr>Route matching - Link</vt:lpstr>
      <vt:lpstr>Navigation components</vt:lpstr>
      <vt:lpstr>REST services</vt:lpstr>
      <vt:lpstr>Consuming REST services</vt:lpstr>
      <vt:lpstr>How to consume HTTP services in React</vt:lpstr>
      <vt:lpstr>Axios Installation and Usage</vt:lpstr>
      <vt:lpstr>useEffect Hook</vt:lpstr>
      <vt:lpstr>useEffect() Dependencies</vt:lpstr>
      <vt:lpstr>useEffect() Dependencies continued</vt:lpstr>
      <vt:lpstr>Axios – HTTP GET operation</vt:lpstr>
      <vt:lpstr>Promises Usage</vt:lpstr>
      <vt:lpstr>Promises Usage – More clarification</vt:lpstr>
      <vt:lpstr>Axios – HTTP POST operation</vt:lpstr>
      <vt:lpstr>Axios – PUT operation</vt:lpstr>
      <vt:lpstr>Axios – delete operation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Prabhat Chandra</cp:lastModifiedBy>
  <cp:revision>4</cp:revision>
  <dcterms:created xsi:type="dcterms:W3CDTF">2025-08-04T02:35:37Z</dcterms:created>
  <dcterms:modified xsi:type="dcterms:W3CDTF">2025-08-04T02:56:35Z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2024-07-18T00:00:00Z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2025-08-04T00:00:00Z</vt:filetime>
  </property>
  <property fmtid="{D5CDD505-2E9C-101B-9397-08002B2CF9AE}" pid="5" name="MSIP_Label_840e60c6-cef6-4cc0-a98d-364c7249d74b_Enabled">
    <vt:lpwstr>True</vt:lpwstr>
  </property>
  <property fmtid="{D5CDD505-2E9C-101B-9397-08002B2CF9AE}" pid="6" name="MSIP_Label_840e60c6-cef6-4cc0-a98d-364c7249d74b_Method">
    <vt:lpwstr>Privileged</vt:lpwstr>
  </property>
  <property fmtid="{D5CDD505-2E9C-101B-9397-08002B2CF9AE}" pid="7" name="MSIP_Label_840e60c6-cef6-4cc0-a98d-364c7249d74b_SiteId">
    <vt:lpwstr>b44900f1-2def-4c3b-9ec6-9020d604e19e</vt:lpwstr>
  </property>
  <property fmtid="{D5CDD505-2E9C-101B-9397-08002B2CF9AE}" pid="8" name="Producer">
    <vt:lpwstr>3-Heights(TM) PDF Security Shell 4.8.25.2 (http://www.pdf-tools.com)</vt:lpwstr>
  </property>
</Properties>
</file>