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5" r:id="rId56"/>
  </p:sldIdLst>
  <p:sldSz cx="9906000" cy="6858000" type="A4"/>
  <p:notesSz cx="9906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586"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4791" y="250063"/>
            <a:ext cx="2781935" cy="457580"/>
          </a:xfrm>
          <a:prstGeom prst="rect">
            <a:avLst/>
          </a:prstGeom>
        </p:spPr>
        <p:txBody>
          <a:bodyPr wrap="square" lIns="0" tIns="0" rIns="0" bIns="0">
            <a:spAutoFit/>
          </a:bodyPr>
          <a:lstStyle>
            <a:lvl1pPr>
              <a:defRPr sz="1950" b="1" i="0">
                <a:solidFill>
                  <a:srgbClr val="525254"/>
                </a:solidFill>
                <a:latin typeface="Arial"/>
                <a:cs typeface="Arial"/>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6" name="Holder 6"/>
          <p:cNvSpPr>
            <a:spLocks noGrp="1"/>
          </p:cNvSpPr>
          <p:nvPr>
            <p:ph type="sldNum" sz="quarter" idx="7"/>
          </p:nvPr>
        </p:nvSpPr>
        <p:spPr/>
        <p:txBody>
          <a:bodyPr lIns="0" tIns="0" rIns="0" bIns="0"/>
          <a:lstStyle>
            <a:lvl1pPr>
              <a:defRPr sz="1200" b="0" i="0">
                <a:solidFill>
                  <a:srgbClr val="4E4F51"/>
                </a:solidFill>
                <a:latin typeface="Arial"/>
                <a:cs typeface="Arial"/>
              </a:defRPr>
            </a:lvl1pPr>
          </a:lstStyle>
          <a:p>
            <a:pPr marL="38100">
              <a:lnSpc>
                <a:spcPts val="143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1" i="0">
                <a:solidFill>
                  <a:srgbClr val="52525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6" name="Holder 6"/>
          <p:cNvSpPr>
            <a:spLocks noGrp="1"/>
          </p:cNvSpPr>
          <p:nvPr>
            <p:ph type="sldNum" sz="quarter" idx="7"/>
          </p:nvPr>
        </p:nvSpPr>
        <p:spPr/>
        <p:txBody>
          <a:bodyPr lIns="0" tIns="0" rIns="0" bIns="0"/>
          <a:lstStyle>
            <a:lvl1pPr>
              <a:defRPr sz="1200" b="0" i="0">
                <a:solidFill>
                  <a:srgbClr val="4E4F51"/>
                </a:solidFill>
                <a:latin typeface="Arial"/>
                <a:cs typeface="Arial"/>
              </a:defRPr>
            </a:lvl1pPr>
          </a:lstStyle>
          <a:p>
            <a:pPr marL="38100">
              <a:lnSpc>
                <a:spcPts val="143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1" i="0">
                <a:solidFill>
                  <a:srgbClr val="525254"/>
                </a:solidFill>
                <a:latin typeface="Arial"/>
                <a:cs typeface="Arial"/>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7" name="Holder 7"/>
          <p:cNvSpPr>
            <a:spLocks noGrp="1"/>
          </p:cNvSpPr>
          <p:nvPr>
            <p:ph type="sldNum" sz="quarter" idx="7"/>
          </p:nvPr>
        </p:nvSpPr>
        <p:spPr/>
        <p:txBody>
          <a:bodyPr lIns="0" tIns="0" rIns="0" bIns="0"/>
          <a:lstStyle>
            <a:lvl1pPr>
              <a:defRPr sz="1200" b="0" i="0">
                <a:solidFill>
                  <a:srgbClr val="4E4F51"/>
                </a:solidFill>
                <a:latin typeface="Arial"/>
                <a:cs typeface="Arial"/>
              </a:defRPr>
            </a:lvl1pPr>
          </a:lstStyle>
          <a:p>
            <a:pPr marL="38100">
              <a:lnSpc>
                <a:spcPts val="143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950" b="1" i="0">
                <a:solidFill>
                  <a:srgbClr val="5252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5" name="Holder 5"/>
          <p:cNvSpPr>
            <a:spLocks noGrp="1"/>
          </p:cNvSpPr>
          <p:nvPr>
            <p:ph type="sldNum" sz="quarter" idx="7"/>
          </p:nvPr>
        </p:nvSpPr>
        <p:spPr/>
        <p:txBody>
          <a:bodyPr lIns="0" tIns="0" rIns="0" bIns="0"/>
          <a:lstStyle>
            <a:lvl1pPr>
              <a:defRPr sz="1200" b="0" i="0">
                <a:solidFill>
                  <a:srgbClr val="4E4F51"/>
                </a:solidFill>
                <a:latin typeface="Arial"/>
                <a:cs typeface="Arial"/>
              </a:defRPr>
            </a:lvl1pPr>
          </a:lstStyle>
          <a:p>
            <a:pPr marL="38100">
              <a:lnSpc>
                <a:spcPts val="143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4" name="Holder 4"/>
          <p:cNvSpPr>
            <a:spLocks noGrp="1"/>
          </p:cNvSpPr>
          <p:nvPr>
            <p:ph type="sldNum" sz="quarter" idx="7"/>
          </p:nvPr>
        </p:nvSpPr>
        <p:spPr/>
        <p:txBody>
          <a:bodyPr lIns="0" tIns="0" rIns="0" bIns="0"/>
          <a:lstStyle>
            <a:lvl1pPr>
              <a:defRPr sz="1200" b="0" i="0">
                <a:solidFill>
                  <a:srgbClr val="4E4F51"/>
                </a:solidFill>
                <a:latin typeface="Arial"/>
                <a:cs typeface="Arial"/>
              </a:defRPr>
            </a:lvl1pPr>
          </a:lstStyle>
          <a:p>
            <a:pPr marL="38100">
              <a:lnSpc>
                <a:spcPts val="143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8805" y="394208"/>
            <a:ext cx="9308388" cy="323850"/>
          </a:xfrm>
          <a:prstGeom prst="rect">
            <a:avLst/>
          </a:prstGeom>
        </p:spPr>
        <p:txBody>
          <a:bodyPr wrap="square" lIns="0" tIns="0" rIns="0" bIns="0">
            <a:spAutoFit/>
          </a:bodyPr>
          <a:lstStyle>
            <a:lvl1pPr>
              <a:defRPr sz="1950" b="1" i="0">
                <a:solidFill>
                  <a:srgbClr val="525254"/>
                </a:solidFill>
                <a:latin typeface="Arial"/>
                <a:cs typeface="Arial"/>
              </a:defRPr>
            </a:lvl1pPr>
          </a:lstStyle>
          <a:p>
            <a:endParaRPr/>
          </a:p>
        </p:txBody>
      </p:sp>
      <p:sp>
        <p:nvSpPr>
          <p:cNvPr id="3" name="Holder 3"/>
          <p:cNvSpPr>
            <a:spLocks noGrp="1"/>
          </p:cNvSpPr>
          <p:nvPr>
            <p:ph type="body" idx="1"/>
          </p:nvPr>
        </p:nvSpPr>
        <p:spPr>
          <a:xfrm>
            <a:off x="412750" y="1212850"/>
            <a:ext cx="9156700" cy="3746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7/29/2025</a:t>
            </a:fld>
            <a:endParaRPr lang="en-US"/>
          </a:p>
        </p:txBody>
      </p:sp>
      <p:sp>
        <p:nvSpPr>
          <p:cNvPr id="6" name="Holder 6"/>
          <p:cNvSpPr>
            <a:spLocks noGrp="1"/>
          </p:cNvSpPr>
          <p:nvPr>
            <p:ph type="sldNum" sz="quarter" idx="7"/>
          </p:nvPr>
        </p:nvSpPr>
        <p:spPr>
          <a:xfrm>
            <a:off x="8479535" y="6536676"/>
            <a:ext cx="259715" cy="196215"/>
          </a:xfrm>
          <a:prstGeom prst="rect">
            <a:avLst/>
          </a:prstGeom>
        </p:spPr>
        <p:txBody>
          <a:bodyPr wrap="square" lIns="0" tIns="0" rIns="0" bIns="0">
            <a:spAutoFit/>
          </a:bodyPr>
          <a:lstStyle>
            <a:lvl1pPr>
              <a:defRPr sz="1200" b="0" i="0">
                <a:solidFill>
                  <a:srgbClr val="4E4F51"/>
                </a:solidFill>
                <a:latin typeface="Arial"/>
                <a:cs typeface="Arial"/>
              </a:defRPr>
            </a:lvl1pPr>
          </a:lstStyle>
          <a:p>
            <a:pPr marL="38100">
              <a:lnSpc>
                <a:spcPts val="143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www.getbootstrap.com/"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s://getbootstrap.com/"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906000" cy="6858000"/>
          </a:xfrm>
          <a:prstGeom prst="rect">
            <a:avLst/>
          </a:prstGeom>
        </p:spPr>
      </p:pic>
      <p:sp>
        <p:nvSpPr>
          <p:cNvPr id="3" name="object 3"/>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8" name="object 8"/>
          <p:cNvSpPr txBox="1">
            <a:spLocks noGrp="1"/>
          </p:cNvSpPr>
          <p:nvPr>
            <p:ph type="title"/>
          </p:nvPr>
        </p:nvSpPr>
        <p:spPr>
          <a:xfrm>
            <a:off x="3432175" y="2917062"/>
            <a:ext cx="5296535" cy="544830"/>
          </a:xfrm>
          <a:prstGeom prst="rect">
            <a:avLst/>
          </a:prstGeom>
        </p:spPr>
        <p:txBody>
          <a:bodyPr vert="horz" wrap="square" lIns="0" tIns="13335" rIns="0" bIns="0" rtlCol="0">
            <a:spAutoFit/>
          </a:bodyPr>
          <a:lstStyle/>
          <a:p>
            <a:pPr marL="12700">
              <a:lnSpc>
                <a:spcPct val="100000"/>
              </a:lnSpc>
              <a:spcBef>
                <a:spcPts val="105"/>
              </a:spcBef>
            </a:pPr>
            <a:r>
              <a:rPr sz="3400" dirty="0">
                <a:solidFill>
                  <a:srgbClr val="FFFFFF"/>
                </a:solidFill>
              </a:rPr>
              <a:t>HTML,CSS</a:t>
            </a:r>
            <a:r>
              <a:rPr sz="3400" spc="10" dirty="0">
                <a:solidFill>
                  <a:srgbClr val="FFFFFF"/>
                </a:solidFill>
              </a:rPr>
              <a:t> </a:t>
            </a:r>
            <a:r>
              <a:rPr sz="3400" dirty="0">
                <a:solidFill>
                  <a:srgbClr val="FFFFFF"/>
                </a:solidFill>
              </a:rPr>
              <a:t>and</a:t>
            </a:r>
            <a:r>
              <a:rPr sz="3400" spc="20" dirty="0">
                <a:solidFill>
                  <a:srgbClr val="FFFFFF"/>
                </a:solidFill>
              </a:rPr>
              <a:t> </a:t>
            </a:r>
            <a:r>
              <a:rPr sz="3400" spc="-10" dirty="0">
                <a:solidFill>
                  <a:srgbClr val="FFFFFF"/>
                </a:solidFill>
              </a:rPr>
              <a:t>Bootstrap</a:t>
            </a:r>
            <a:endParaRPr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494791" y="383793"/>
            <a:ext cx="1991995" cy="323850"/>
          </a:xfrm>
          <a:prstGeom prst="rect">
            <a:avLst/>
          </a:prstGeom>
        </p:spPr>
        <p:txBody>
          <a:bodyPr vert="horz" wrap="square" lIns="0" tIns="13335" rIns="0" bIns="0" rtlCol="0">
            <a:spAutoFit/>
          </a:bodyPr>
          <a:lstStyle/>
          <a:p>
            <a:pPr marL="12700">
              <a:lnSpc>
                <a:spcPct val="100000"/>
              </a:lnSpc>
              <a:spcBef>
                <a:spcPts val="105"/>
              </a:spcBef>
            </a:pPr>
            <a:r>
              <a:rPr dirty="0"/>
              <a:t>HTML5</a:t>
            </a:r>
            <a:r>
              <a:rPr spc="-35" dirty="0"/>
              <a:t> </a:t>
            </a:r>
            <a:r>
              <a:rPr spc="-10" dirty="0"/>
              <a:t>Template</a:t>
            </a:r>
          </a:p>
        </p:txBody>
      </p:sp>
      <p:grpSp>
        <p:nvGrpSpPr>
          <p:cNvPr id="5" name="object 5"/>
          <p:cNvGrpSpPr/>
          <p:nvPr/>
        </p:nvGrpSpPr>
        <p:grpSpPr>
          <a:xfrm>
            <a:off x="315086" y="1450403"/>
            <a:ext cx="5054600" cy="3405504"/>
            <a:chOff x="315086" y="1450403"/>
            <a:chExt cx="5054600" cy="3405504"/>
          </a:xfrm>
        </p:grpSpPr>
        <p:pic>
          <p:nvPicPr>
            <p:cNvPr id="6" name="object 6"/>
            <p:cNvPicPr/>
            <p:nvPr/>
          </p:nvPicPr>
          <p:blipFill>
            <a:blip r:embed="rId2" cstate="print"/>
            <a:stretch>
              <a:fillRect/>
            </a:stretch>
          </p:blipFill>
          <p:spPr>
            <a:xfrm>
              <a:off x="620805" y="1459992"/>
              <a:ext cx="4739102" cy="3356709"/>
            </a:xfrm>
            <a:prstGeom prst="rect">
              <a:avLst/>
            </a:prstGeom>
          </p:spPr>
        </p:pic>
        <p:sp>
          <p:nvSpPr>
            <p:cNvPr id="7" name="object 7"/>
            <p:cNvSpPr/>
            <p:nvPr/>
          </p:nvSpPr>
          <p:spPr>
            <a:xfrm>
              <a:off x="319849" y="1455166"/>
              <a:ext cx="5045075" cy="3395979"/>
            </a:xfrm>
            <a:custGeom>
              <a:avLst/>
              <a:gdLst/>
              <a:ahLst/>
              <a:cxnLst/>
              <a:rect l="l" t="t" r="r" b="b"/>
              <a:pathLst>
                <a:path w="5045075" h="3395979">
                  <a:moveTo>
                    <a:pt x="0" y="3395853"/>
                  </a:moveTo>
                  <a:lnTo>
                    <a:pt x="5044821" y="3395853"/>
                  </a:lnTo>
                  <a:lnTo>
                    <a:pt x="5044821" y="0"/>
                  </a:lnTo>
                  <a:lnTo>
                    <a:pt x="0" y="0"/>
                  </a:lnTo>
                  <a:lnTo>
                    <a:pt x="0" y="3395853"/>
                  </a:lnTo>
                  <a:close/>
                </a:path>
              </a:pathLst>
            </a:custGeom>
            <a:ln w="9525">
              <a:solidFill>
                <a:srgbClr val="525254"/>
              </a:solidFill>
            </a:ln>
          </p:spPr>
          <p:txBody>
            <a:bodyPr wrap="square" lIns="0" tIns="0" rIns="0" bIns="0" rtlCol="0"/>
            <a:lstStyle/>
            <a:p>
              <a:endParaRPr/>
            </a:p>
          </p:txBody>
        </p:sp>
      </p:grpSp>
      <p:grpSp>
        <p:nvGrpSpPr>
          <p:cNvPr id="8" name="object 8"/>
          <p:cNvGrpSpPr/>
          <p:nvPr/>
        </p:nvGrpSpPr>
        <p:grpSpPr>
          <a:xfrm>
            <a:off x="6238811" y="1467167"/>
            <a:ext cx="2955925" cy="3038475"/>
            <a:chOff x="6238811" y="1467167"/>
            <a:chExt cx="2955925" cy="3038475"/>
          </a:xfrm>
        </p:grpSpPr>
        <p:pic>
          <p:nvPicPr>
            <p:cNvPr id="9" name="object 9"/>
            <p:cNvPicPr/>
            <p:nvPr/>
          </p:nvPicPr>
          <p:blipFill>
            <a:blip r:embed="rId3" cstate="print"/>
            <a:stretch>
              <a:fillRect/>
            </a:stretch>
          </p:blipFill>
          <p:spPr>
            <a:xfrm>
              <a:off x="6320784" y="1559469"/>
              <a:ext cx="2450736" cy="2863956"/>
            </a:xfrm>
            <a:prstGeom prst="rect">
              <a:avLst/>
            </a:prstGeom>
          </p:spPr>
        </p:pic>
        <p:sp>
          <p:nvSpPr>
            <p:cNvPr id="10" name="object 10"/>
            <p:cNvSpPr/>
            <p:nvPr/>
          </p:nvSpPr>
          <p:spPr>
            <a:xfrm>
              <a:off x="6243573" y="1471930"/>
              <a:ext cx="2946400" cy="3028950"/>
            </a:xfrm>
            <a:custGeom>
              <a:avLst/>
              <a:gdLst/>
              <a:ahLst/>
              <a:cxnLst/>
              <a:rect l="l" t="t" r="r" b="b"/>
              <a:pathLst>
                <a:path w="2946400" h="3028950">
                  <a:moveTo>
                    <a:pt x="0" y="3028569"/>
                  </a:moveTo>
                  <a:lnTo>
                    <a:pt x="2946273" y="3028569"/>
                  </a:lnTo>
                  <a:lnTo>
                    <a:pt x="2946273" y="0"/>
                  </a:lnTo>
                  <a:lnTo>
                    <a:pt x="0" y="0"/>
                  </a:lnTo>
                  <a:lnTo>
                    <a:pt x="0" y="3028569"/>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247599" y="1392427"/>
            <a:ext cx="7205980" cy="559435"/>
          </a:xfrm>
          <a:prstGeom prst="rect">
            <a:avLst/>
          </a:prstGeom>
        </p:spPr>
        <p:txBody>
          <a:bodyPr vert="horz" wrap="square" lIns="0" tIns="13335" rIns="0" bIns="0" rtlCol="0">
            <a:spAutoFit/>
          </a:bodyPr>
          <a:lstStyle/>
          <a:p>
            <a:pPr marL="197485" indent="-184785">
              <a:lnSpc>
                <a:spcPts val="2100"/>
              </a:lnSpc>
              <a:spcBef>
                <a:spcPts val="105"/>
              </a:spcBef>
              <a:buFont typeface="Arial"/>
              <a:buChar char="•"/>
              <a:tabLst>
                <a:tab pos="197485" algn="l"/>
              </a:tabLst>
            </a:pPr>
            <a:r>
              <a:rPr sz="2000" dirty="0">
                <a:solidFill>
                  <a:srgbClr val="525254"/>
                </a:solidFill>
                <a:latin typeface="Calibri"/>
                <a:cs typeface="Calibri"/>
              </a:rPr>
              <a:t>Block</a:t>
            </a:r>
            <a:r>
              <a:rPr sz="2000" spc="-65" dirty="0">
                <a:solidFill>
                  <a:srgbClr val="525254"/>
                </a:solidFill>
                <a:latin typeface="Calibri"/>
                <a:cs typeface="Calibri"/>
              </a:rPr>
              <a:t> </a:t>
            </a:r>
            <a:r>
              <a:rPr sz="2000" dirty="0">
                <a:solidFill>
                  <a:srgbClr val="525254"/>
                </a:solidFill>
                <a:latin typeface="Calibri"/>
                <a:cs typeface="Calibri"/>
              </a:rPr>
              <a:t>level</a:t>
            </a:r>
            <a:r>
              <a:rPr sz="2000" spc="-30" dirty="0">
                <a:solidFill>
                  <a:srgbClr val="525254"/>
                </a:solidFill>
                <a:latin typeface="Calibri"/>
                <a:cs typeface="Calibri"/>
              </a:rPr>
              <a:t> </a:t>
            </a:r>
            <a:r>
              <a:rPr sz="2000" dirty="0">
                <a:solidFill>
                  <a:srgbClr val="525254"/>
                </a:solidFill>
                <a:latin typeface="Calibri"/>
                <a:cs typeface="Calibri"/>
              </a:rPr>
              <a:t>elements</a:t>
            </a:r>
            <a:r>
              <a:rPr sz="2000" spc="-35" dirty="0">
                <a:solidFill>
                  <a:srgbClr val="525254"/>
                </a:solidFill>
                <a:latin typeface="Calibri"/>
                <a:cs typeface="Calibri"/>
              </a:rPr>
              <a:t> </a:t>
            </a:r>
            <a:r>
              <a:rPr sz="2000" dirty="0">
                <a:solidFill>
                  <a:srgbClr val="525254"/>
                </a:solidFill>
                <a:latin typeface="Calibri"/>
                <a:cs typeface="Calibri"/>
              </a:rPr>
              <a:t>:</a:t>
            </a:r>
            <a:r>
              <a:rPr sz="2000" spc="-55" dirty="0">
                <a:solidFill>
                  <a:srgbClr val="525254"/>
                </a:solidFill>
                <a:latin typeface="Calibri"/>
                <a:cs typeface="Calibri"/>
              </a:rPr>
              <a:t> </a:t>
            </a:r>
            <a:r>
              <a:rPr sz="2000" dirty="0">
                <a:solidFill>
                  <a:srgbClr val="525254"/>
                </a:solidFill>
                <a:latin typeface="Calibri"/>
                <a:cs typeface="Calibri"/>
              </a:rPr>
              <a:t>&lt;div&gt;,</a:t>
            </a:r>
            <a:r>
              <a:rPr sz="2000" spc="-50" dirty="0">
                <a:solidFill>
                  <a:srgbClr val="525254"/>
                </a:solidFill>
                <a:latin typeface="Calibri"/>
                <a:cs typeface="Calibri"/>
              </a:rPr>
              <a:t> </a:t>
            </a:r>
            <a:r>
              <a:rPr sz="2000" dirty="0">
                <a:solidFill>
                  <a:srgbClr val="525254"/>
                </a:solidFill>
                <a:latin typeface="Calibri"/>
                <a:cs typeface="Calibri"/>
              </a:rPr>
              <a:t>&lt;p&gt;,&lt;h1&gt;</a:t>
            </a:r>
            <a:r>
              <a:rPr sz="2000" spc="-50" dirty="0">
                <a:solidFill>
                  <a:srgbClr val="525254"/>
                </a:solidFill>
                <a:latin typeface="Calibri"/>
                <a:cs typeface="Calibri"/>
              </a:rPr>
              <a:t> </a:t>
            </a:r>
            <a:r>
              <a:rPr sz="2000" dirty="0">
                <a:solidFill>
                  <a:srgbClr val="525254"/>
                </a:solidFill>
                <a:latin typeface="Calibri"/>
                <a:cs typeface="Calibri"/>
              </a:rPr>
              <a:t>to</a:t>
            </a:r>
            <a:r>
              <a:rPr sz="2000" spc="-55" dirty="0">
                <a:solidFill>
                  <a:srgbClr val="525254"/>
                </a:solidFill>
                <a:latin typeface="Calibri"/>
                <a:cs typeface="Calibri"/>
              </a:rPr>
              <a:t> </a:t>
            </a:r>
            <a:r>
              <a:rPr sz="2000" dirty="0">
                <a:solidFill>
                  <a:srgbClr val="525254"/>
                </a:solidFill>
                <a:latin typeface="Calibri"/>
                <a:cs typeface="Calibri"/>
              </a:rPr>
              <a:t>&lt;h6&gt;,</a:t>
            </a:r>
            <a:r>
              <a:rPr sz="2000" spc="-70" dirty="0">
                <a:solidFill>
                  <a:srgbClr val="525254"/>
                </a:solidFill>
                <a:latin typeface="Calibri"/>
                <a:cs typeface="Calibri"/>
              </a:rPr>
              <a:t> </a:t>
            </a:r>
            <a:r>
              <a:rPr sz="2000" dirty="0">
                <a:solidFill>
                  <a:srgbClr val="525254"/>
                </a:solidFill>
                <a:latin typeface="Calibri"/>
                <a:cs typeface="Calibri"/>
              </a:rPr>
              <a:t>&lt;form&gt;,</a:t>
            </a:r>
            <a:r>
              <a:rPr sz="2000" spc="-50" dirty="0">
                <a:solidFill>
                  <a:srgbClr val="525254"/>
                </a:solidFill>
                <a:latin typeface="Calibri"/>
                <a:cs typeface="Calibri"/>
              </a:rPr>
              <a:t> </a:t>
            </a:r>
            <a:r>
              <a:rPr sz="2000" dirty="0">
                <a:solidFill>
                  <a:srgbClr val="525254"/>
                </a:solidFill>
                <a:latin typeface="Calibri"/>
                <a:cs typeface="Calibri"/>
              </a:rPr>
              <a:t>&lt;table&gt;</a:t>
            </a:r>
            <a:r>
              <a:rPr sz="2000" spc="-45" dirty="0">
                <a:solidFill>
                  <a:srgbClr val="525254"/>
                </a:solidFill>
                <a:latin typeface="Calibri"/>
                <a:cs typeface="Calibri"/>
              </a:rPr>
              <a:t> </a:t>
            </a:r>
            <a:r>
              <a:rPr sz="2000" spc="-20" dirty="0">
                <a:solidFill>
                  <a:srgbClr val="525254"/>
                </a:solidFill>
                <a:latin typeface="Calibri"/>
                <a:cs typeface="Calibri"/>
              </a:rPr>
              <a:t>etc.</a:t>
            </a:r>
            <a:endParaRPr sz="2000">
              <a:latin typeface="Calibri"/>
              <a:cs typeface="Calibri"/>
            </a:endParaRPr>
          </a:p>
          <a:p>
            <a:pPr marL="197485" indent="-184785">
              <a:lnSpc>
                <a:spcPts val="2100"/>
              </a:lnSpc>
              <a:buFont typeface="Arial"/>
              <a:buChar char="•"/>
              <a:tabLst>
                <a:tab pos="197485" algn="l"/>
              </a:tabLst>
            </a:pPr>
            <a:r>
              <a:rPr sz="2000" dirty="0">
                <a:solidFill>
                  <a:srgbClr val="525254"/>
                </a:solidFill>
                <a:latin typeface="Calibri"/>
                <a:cs typeface="Calibri"/>
              </a:rPr>
              <a:t>Inline</a:t>
            </a:r>
            <a:r>
              <a:rPr sz="2000" spc="-50" dirty="0">
                <a:solidFill>
                  <a:srgbClr val="525254"/>
                </a:solidFill>
                <a:latin typeface="Calibri"/>
                <a:cs typeface="Calibri"/>
              </a:rPr>
              <a:t> </a:t>
            </a:r>
            <a:r>
              <a:rPr sz="2000" dirty="0">
                <a:solidFill>
                  <a:srgbClr val="525254"/>
                </a:solidFill>
                <a:latin typeface="Calibri"/>
                <a:cs typeface="Calibri"/>
              </a:rPr>
              <a:t>elements:</a:t>
            </a:r>
            <a:r>
              <a:rPr sz="2000" spc="-30" dirty="0">
                <a:solidFill>
                  <a:srgbClr val="525254"/>
                </a:solidFill>
                <a:latin typeface="Calibri"/>
                <a:cs typeface="Calibri"/>
              </a:rPr>
              <a:t> </a:t>
            </a:r>
            <a:r>
              <a:rPr sz="2000" dirty="0">
                <a:solidFill>
                  <a:srgbClr val="525254"/>
                </a:solidFill>
                <a:latin typeface="Calibri"/>
                <a:cs typeface="Calibri"/>
              </a:rPr>
              <a:t>&lt;img&gt;,</a:t>
            </a:r>
            <a:r>
              <a:rPr sz="2000" spc="-60" dirty="0">
                <a:solidFill>
                  <a:srgbClr val="525254"/>
                </a:solidFill>
                <a:latin typeface="Calibri"/>
                <a:cs typeface="Calibri"/>
              </a:rPr>
              <a:t> </a:t>
            </a:r>
            <a:r>
              <a:rPr sz="2000" dirty="0">
                <a:solidFill>
                  <a:srgbClr val="525254"/>
                </a:solidFill>
                <a:latin typeface="Calibri"/>
                <a:cs typeface="Calibri"/>
              </a:rPr>
              <a:t>&lt;a&gt;,</a:t>
            </a:r>
            <a:r>
              <a:rPr sz="2000" spc="-50" dirty="0">
                <a:solidFill>
                  <a:srgbClr val="525254"/>
                </a:solidFill>
                <a:latin typeface="Calibri"/>
                <a:cs typeface="Calibri"/>
              </a:rPr>
              <a:t> </a:t>
            </a:r>
            <a:r>
              <a:rPr sz="2000" dirty="0">
                <a:solidFill>
                  <a:srgbClr val="525254"/>
                </a:solidFill>
                <a:latin typeface="Calibri"/>
                <a:cs typeface="Calibri"/>
              </a:rPr>
              <a:t>&lt;span&gt;,</a:t>
            </a:r>
            <a:r>
              <a:rPr sz="2000" spc="-45" dirty="0">
                <a:solidFill>
                  <a:srgbClr val="525254"/>
                </a:solidFill>
                <a:latin typeface="Calibri"/>
                <a:cs typeface="Calibri"/>
              </a:rPr>
              <a:t> </a:t>
            </a:r>
            <a:r>
              <a:rPr sz="2000" dirty="0">
                <a:solidFill>
                  <a:srgbClr val="525254"/>
                </a:solidFill>
                <a:latin typeface="Calibri"/>
                <a:cs typeface="Calibri"/>
              </a:rPr>
              <a:t>&lt;input&gt;</a:t>
            </a:r>
            <a:r>
              <a:rPr sz="2000" spc="-50" dirty="0">
                <a:solidFill>
                  <a:srgbClr val="525254"/>
                </a:solidFill>
                <a:latin typeface="Calibri"/>
                <a:cs typeface="Calibri"/>
              </a:rPr>
              <a:t> </a:t>
            </a:r>
            <a:r>
              <a:rPr sz="2000" spc="-20" dirty="0">
                <a:solidFill>
                  <a:srgbClr val="525254"/>
                </a:solidFill>
                <a:latin typeface="Calibri"/>
                <a:cs typeface="Calibri"/>
              </a:rPr>
              <a:t>etc.</a:t>
            </a:r>
            <a:endParaRPr sz="20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13</a:t>
            </a:r>
          </a:p>
        </p:txBody>
      </p:sp>
      <p:sp>
        <p:nvSpPr>
          <p:cNvPr id="5" name="object 5"/>
          <p:cNvSpPr txBox="1">
            <a:spLocks noGrp="1"/>
          </p:cNvSpPr>
          <p:nvPr>
            <p:ph type="title"/>
          </p:nvPr>
        </p:nvSpPr>
        <p:spPr>
          <a:xfrm>
            <a:off x="311302" y="175005"/>
            <a:ext cx="3351529" cy="323850"/>
          </a:xfrm>
          <a:prstGeom prst="rect">
            <a:avLst/>
          </a:prstGeom>
        </p:spPr>
        <p:txBody>
          <a:bodyPr vert="horz" wrap="square" lIns="0" tIns="13335" rIns="0" bIns="0" rtlCol="0">
            <a:spAutoFit/>
          </a:bodyPr>
          <a:lstStyle/>
          <a:p>
            <a:pPr marL="12700">
              <a:lnSpc>
                <a:spcPct val="100000"/>
              </a:lnSpc>
              <a:spcBef>
                <a:spcPts val="105"/>
              </a:spcBef>
            </a:pPr>
            <a:r>
              <a:rPr dirty="0"/>
              <a:t>Main</a:t>
            </a:r>
            <a:r>
              <a:rPr spc="-20" dirty="0"/>
              <a:t> </a:t>
            </a:r>
            <a:r>
              <a:rPr dirty="0"/>
              <a:t>categories</a:t>
            </a:r>
            <a:r>
              <a:rPr spc="-40" dirty="0"/>
              <a:t> </a:t>
            </a:r>
            <a:r>
              <a:rPr dirty="0"/>
              <a:t>of</a:t>
            </a:r>
            <a:r>
              <a:rPr spc="-10" dirty="0"/>
              <a:t> elements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226568" y="1304899"/>
            <a:ext cx="4703445" cy="3523615"/>
          </a:xfrm>
          <a:prstGeom prst="rect">
            <a:avLst/>
          </a:prstGeom>
        </p:spPr>
        <p:txBody>
          <a:bodyPr vert="horz" wrap="square" lIns="0" tIns="12065" rIns="0" bIns="0" rtlCol="0">
            <a:spAutoFit/>
          </a:bodyPr>
          <a:lstStyle/>
          <a:p>
            <a:pPr marL="198120" marR="5080" indent="-186055" algn="just">
              <a:lnSpc>
                <a:spcPct val="150100"/>
              </a:lnSpc>
              <a:spcBef>
                <a:spcPts val="95"/>
              </a:spcBef>
              <a:buChar char="•"/>
              <a:tabLst>
                <a:tab pos="198120" algn="l"/>
              </a:tabLst>
            </a:pPr>
            <a:r>
              <a:rPr sz="1700" dirty="0">
                <a:solidFill>
                  <a:srgbClr val="525254"/>
                </a:solidFill>
                <a:latin typeface="Arial"/>
                <a:cs typeface="Arial"/>
              </a:rPr>
              <a:t>Attributes</a:t>
            </a:r>
            <a:r>
              <a:rPr sz="1700" spc="305" dirty="0">
                <a:solidFill>
                  <a:srgbClr val="525254"/>
                </a:solidFill>
                <a:latin typeface="Arial"/>
                <a:cs typeface="Arial"/>
              </a:rPr>
              <a:t>  </a:t>
            </a:r>
            <a:r>
              <a:rPr sz="1700" dirty="0">
                <a:solidFill>
                  <a:srgbClr val="525254"/>
                </a:solidFill>
                <a:latin typeface="Arial"/>
                <a:cs typeface="Arial"/>
              </a:rPr>
              <a:t>are</a:t>
            </a:r>
            <a:r>
              <a:rPr sz="1700" spc="320" dirty="0">
                <a:solidFill>
                  <a:srgbClr val="525254"/>
                </a:solidFill>
                <a:latin typeface="Arial"/>
                <a:cs typeface="Arial"/>
              </a:rPr>
              <a:t>  </a:t>
            </a:r>
            <a:r>
              <a:rPr sz="1700" dirty="0">
                <a:solidFill>
                  <a:srgbClr val="525254"/>
                </a:solidFill>
                <a:latin typeface="Arial"/>
                <a:cs typeface="Arial"/>
              </a:rPr>
              <a:t>something</a:t>
            </a:r>
            <a:r>
              <a:rPr sz="1700" spc="315" dirty="0">
                <a:solidFill>
                  <a:srgbClr val="525254"/>
                </a:solidFill>
                <a:latin typeface="Arial"/>
                <a:cs typeface="Arial"/>
              </a:rPr>
              <a:t>  </a:t>
            </a:r>
            <a:r>
              <a:rPr sz="1700" dirty="0">
                <a:solidFill>
                  <a:srgbClr val="525254"/>
                </a:solidFill>
                <a:latin typeface="Arial"/>
                <a:cs typeface="Arial"/>
              </a:rPr>
              <a:t>which</a:t>
            </a:r>
            <a:r>
              <a:rPr sz="1700" spc="315" dirty="0">
                <a:solidFill>
                  <a:srgbClr val="525254"/>
                </a:solidFill>
                <a:latin typeface="Arial"/>
                <a:cs typeface="Arial"/>
              </a:rPr>
              <a:t>  </a:t>
            </a:r>
            <a:r>
              <a:rPr sz="1700" dirty="0">
                <a:solidFill>
                  <a:srgbClr val="525254"/>
                </a:solidFill>
                <a:latin typeface="Arial"/>
                <a:cs typeface="Arial"/>
              </a:rPr>
              <a:t>give</a:t>
            </a:r>
            <a:r>
              <a:rPr sz="1700" spc="310" dirty="0">
                <a:solidFill>
                  <a:srgbClr val="525254"/>
                </a:solidFill>
                <a:latin typeface="Arial"/>
                <a:cs typeface="Arial"/>
              </a:rPr>
              <a:t>  </a:t>
            </a:r>
            <a:r>
              <a:rPr sz="1700" spc="-25" dirty="0">
                <a:solidFill>
                  <a:srgbClr val="525254"/>
                </a:solidFill>
                <a:latin typeface="Arial"/>
                <a:cs typeface="Arial"/>
              </a:rPr>
              <a:t>the </a:t>
            </a:r>
            <a:r>
              <a:rPr sz="1700" dirty="0">
                <a:solidFill>
                  <a:srgbClr val="525254"/>
                </a:solidFill>
                <a:latin typeface="Arial"/>
                <a:cs typeface="Arial"/>
              </a:rPr>
              <a:t>additional</a:t>
            </a:r>
            <a:r>
              <a:rPr sz="1700" spc="190" dirty="0">
                <a:solidFill>
                  <a:srgbClr val="525254"/>
                </a:solidFill>
                <a:latin typeface="Arial"/>
                <a:cs typeface="Arial"/>
              </a:rPr>
              <a:t>  </a:t>
            </a:r>
            <a:r>
              <a:rPr sz="1700" dirty="0">
                <a:solidFill>
                  <a:srgbClr val="525254"/>
                </a:solidFill>
                <a:latin typeface="Arial"/>
                <a:cs typeface="Arial"/>
              </a:rPr>
              <a:t>information</a:t>
            </a:r>
            <a:r>
              <a:rPr sz="1700" spc="185" dirty="0">
                <a:solidFill>
                  <a:srgbClr val="525254"/>
                </a:solidFill>
                <a:latin typeface="Arial"/>
                <a:cs typeface="Arial"/>
              </a:rPr>
              <a:t>  </a:t>
            </a:r>
            <a:r>
              <a:rPr sz="1700" dirty="0">
                <a:solidFill>
                  <a:srgbClr val="525254"/>
                </a:solidFill>
                <a:latin typeface="Arial"/>
                <a:cs typeface="Arial"/>
              </a:rPr>
              <a:t>of</a:t>
            </a:r>
            <a:r>
              <a:rPr sz="1700" spc="190" dirty="0">
                <a:solidFill>
                  <a:srgbClr val="525254"/>
                </a:solidFill>
                <a:latin typeface="Arial"/>
                <a:cs typeface="Arial"/>
              </a:rPr>
              <a:t>  </a:t>
            </a:r>
            <a:r>
              <a:rPr sz="1700" dirty="0">
                <a:solidFill>
                  <a:srgbClr val="525254"/>
                </a:solidFill>
                <a:latin typeface="Arial"/>
                <a:cs typeface="Arial"/>
              </a:rPr>
              <a:t>the</a:t>
            </a:r>
            <a:r>
              <a:rPr sz="1700" spc="190" dirty="0">
                <a:solidFill>
                  <a:srgbClr val="525254"/>
                </a:solidFill>
                <a:latin typeface="Arial"/>
                <a:cs typeface="Arial"/>
              </a:rPr>
              <a:t>  </a:t>
            </a:r>
            <a:r>
              <a:rPr sz="1700" dirty="0">
                <a:solidFill>
                  <a:srgbClr val="525254"/>
                </a:solidFill>
                <a:latin typeface="Arial"/>
                <a:cs typeface="Arial"/>
              </a:rPr>
              <a:t>element.</a:t>
            </a:r>
            <a:r>
              <a:rPr sz="1700" spc="185" dirty="0">
                <a:solidFill>
                  <a:srgbClr val="525254"/>
                </a:solidFill>
                <a:latin typeface="Arial"/>
                <a:cs typeface="Arial"/>
              </a:rPr>
              <a:t>  </a:t>
            </a:r>
            <a:r>
              <a:rPr sz="1700" spc="-25" dirty="0">
                <a:solidFill>
                  <a:srgbClr val="525254"/>
                </a:solidFill>
                <a:latin typeface="Arial"/>
                <a:cs typeface="Arial"/>
              </a:rPr>
              <a:t>Ex. </a:t>
            </a:r>
            <a:r>
              <a:rPr sz="1700" dirty="0">
                <a:solidFill>
                  <a:srgbClr val="525254"/>
                </a:solidFill>
                <a:latin typeface="Arial"/>
                <a:cs typeface="Arial"/>
              </a:rPr>
              <a:t>name,</a:t>
            </a:r>
            <a:r>
              <a:rPr sz="1700" spc="-40" dirty="0">
                <a:solidFill>
                  <a:srgbClr val="525254"/>
                </a:solidFill>
                <a:latin typeface="Arial"/>
                <a:cs typeface="Arial"/>
              </a:rPr>
              <a:t> </a:t>
            </a:r>
            <a:r>
              <a:rPr sz="1700" dirty="0">
                <a:solidFill>
                  <a:srgbClr val="525254"/>
                </a:solidFill>
                <a:latin typeface="Arial"/>
                <a:cs typeface="Arial"/>
              </a:rPr>
              <a:t>width,</a:t>
            </a:r>
            <a:r>
              <a:rPr sz="1700" spc="-10" dirty="0">
                <a:solidFill>
                  <a:srgbClr val="525254"/>
                </a:solidFill>
                <a:latin typeface="Arial"/>
                <a:cs typeface="Arial"/>
              </a:rPr>
              <a:t> </a:t>
            </a:r>
            <a:r>
              <a:rPr sz="1700" dirty="0">
                <a:solidFill>
                  <a:srgbClr val="525254"/>
                </a:solidFill>
                <a:latin typeface="Arial"/>
                <a:cs typeface="Arial"/>
              </a:rPr>
              <a:t>height,</a:t>
            </a:r>
            <a:r>
              <a:rPr sz="1700" spc="-35" dirty="0">
                <a:solidFill>
                  <a:srgbClr val="525254"/>
                </a:solidFill>
                <a:latin typeface="Arial"/>
                <a:cs typeface="Arial"/>
              </a:rPr>
              <a:t> </a:t>
            </a:r>
            <a:r>
              <a:rPr sz="1700" dirty="0">
                <a:solidFill>
                  <a:srgbClr val="525254"/>
                </a:solidFill>
                <a:latin typeface="Arial"/>
                <a:cs typeface="Arial"/>
              </a:rPr>
              <a:t>alt,</a:t>
            </a:r>
            <a:r>
              <a:rPr sz="1700" spc="-25" dirty="0">
                <a:solidFill>
                  <a:srgbClr val="525254"/>
                </a:solidFill>
                <a:latin typeface="Arial"/>
                <a:cs typeface="Arial"/>
              </a:rPr>
              <a:t> </a:t>
            </a:r>
            <a:r>
              <a:rPr sz="1700" dirty="0">
                <a:solidFill>
                  <a:srgbClr val="525254"/>
                </a:solidFill>
                <a:latin typeface="Arial"/>
                <a:cs typeface="Arial"/>
              </a:rPr>
              <a:t>title,</a:t>
            </a:r>
            <a:r>
              <a:rPr sz="1700" spc="-30" dirty="0">
                <a:solidFill>
                  <a:srgbClr val="525254"/>
                </a:solidFill>
                <a:latin typeface="Arial"/>
                <a:cs typeface="Arial"/>
              </a:rPr>
              <a:t> </a:t>
            </a:r>
            <a:r>
              <a:rPr sz="1700" dirty="0">
                <a:solidFill>
                  <a:srgbClr val="525254"/>
                </a:solidFill>
                <a:latin typeface="Arial"/>
                <a:cs typeface="Arial"/>
              </a:rPr>
              <a:t>id,</a:t>
            </a:r>
            <a:r>
              <a:rPr sz="1700" spc="-40" dirty="0">
                <a:solidFill>
                  <a:srgbClr val="525254"/>
                </a:solidFill>
                <a:latin typeface="Arial"/>
                <a:cs typeface="Arial"/>
              </a:rPr>
              <a:t> </a:t>
            </a:r>
            <a:r>
              <a:rPr sz="1700" dirty="0">
                <a:solidFill>
                  <a:srgbClr val="525254"/>
                </a:solidFill>
                <a:latin typeface="Arial"/>
                <a:cs typeface="Arial"/>
              </a:rPr>
              <a:t>class</a:t>
            </a:r>
            <a:r>
              <a:rPr sz="1700" spc="-35" dirty="0">
                <a:solidFill>
                  <a:srgbClr val="525254"/>
                </a:solidFill>
                <a:latin typeface="Arial"/>
                <a:cs typeface="Arial"/>
              </a:rPr>
              <a:t> </a:t>
            </a:r>
            <a:r>
              <a:rPr sz="1700" spc="-20" dirty="0">
                <a:solidFill>
                  <a:srgbClr val="525254"/>
                </a:solidFill>
                <a:latin typeface="Arial"/>
                <a:cs typeface="Arial"/>
              </a:rPr>
              <a:t>etc.</a:t>
            </a:r>
            <a:endParaRPr sz="1700">
              <a:latin typeface="Arial"/>
              <a:cs typeface="Arial"/>
            </a:endParaRPr>
          </a:p>
          <a:p>
            <a:pPr marL="198120" marR="5715" indent="-186055" algn="just">
              <a:lnSpc>
                <a:spcPct val="150000"/>
              </a:lnSpc>
              <a:buChar char="•"/>
              <a:tabLst>
                <a:tab pos="198120" algn="l"/>
              </a:tabLst>
            </a:pPr>
            <a:r>
              <a:rPr sz="1700" dirty="0">
                <a:solidFill>
                  <a:srgbClr val="525254"/>
                </a:solidFill>
                <a:latin typeface="Arial"/>
                <a:cs typeface="Arial"/>
              </a:rPr>
              <a:t>The</a:t>
            </a:r>
            <a:r>
              <a:rPr sz="1700" spc="65" dirty="0">
                <a:solidFill>
                  <a:srgbClr val="525254"/>
                </a:solidFill>
                <a:latin typeface="Arial"/>
                <a:cs typeface="Arial"/>
              </a:rPr>
              <a:t> </a:t>
            </a:r>
            <a:r>
              <a:rPr sz="1700" dirty="0">
                <a:solidFill>
                  <a:srgbClr val="525254"/>
                </a:solidFill>
                <a:latin typeface="Arial"/>
                <a:cs typeface="Arial"/>
              </a:rPr>
              <a:t>id</a:t>
            </a:r>
            <a:r>
              <a:rPr sz="1700" spc="70" dirty="0">
                <a:solidFill>
                  <a:srgbClr val="525254"/>
                </a:solidFill>
                <a:latin typeface="Arial"/>
                <a:cs typeface="Arial"/>
              </a:rPr>
              <a:t> </a:t>
            </a:r>
            <a:r>
              <a:rPr sz="1700" dirty="0">
                <a:solidFill>
                  <a:srgbClr val="525254"/>
                </a:solidFill>
                <a:latin typeface="Arial"/>
                <a:cs typeface="Arial"/>
              </a:rPr>
              <a:t>and</a:t>
            </a:r>
            <a:r>
              <a:rPr sz="1700" spc="65" dirty="0">
                <a:solidFill>
                  <a:srgbClr val="525254"/>
                </a:solidFill>
                <a:latin typeface="Arial"/>
                <a:cs typeface="Arial"/>
              </a:rPr>
              <a:t> </a:t>
            </a:r>
            <a:r>
              <a:rPr sz="1700" dirty="0">
                <a:solidFill>
                  <a:srgbClr val="525254"/>
                </a:solidFill>
                <a:latin typeface="Arial"/>
                <a:cs typeface="Arial"/>
              </a:rPr>
              <a:t>class</a:t>
            </a:r>
            <a:r>
              <a:rPr sz="1700" spc="70" dirty="0">
                <a:solidFill>
                  <a:srgbClr val="525254"/>
                </a:solidFill>
                <a:latin typeface="Arial"/>
                <a:cs typeface="Arial"/>
              </a:rPr>
              <a:t> </a:t>
            </a:r>
            <a:r>
              <a:rPr sz="1700" dirty="0">
                <a:solidFill>
                  <a:srgbClr val="525254"/>
                </a:solidFill>
                <a:latin typeface="Arial"/>
                <a:cs typeface="Arial"/>
              </a:rPr>
              <a:t>attributes:</a:t>
            </a:r>
            <a:r>
              <a:rPr sz="1700" spc="75" dirty="0">
                <a:solidFill>
                  <a:srgbClr val="525254"/>
                </a:solidFill>
                <a:latin typeface="Arial"/>
                <a:cs typeface="Arial"/>
              </a:rPr>
              <a:t> </a:t>
            </a:r>
            <a:r>
              <a:rPr sz="1700" dirty="0">
                <a:solidFill>
                  <a:srgbClr val="525254"/>
                </a:solidFill>
                <a:latin typeface="Arial"/>
                <a:cs typeface="Arial"/>
              </a:rPr>
              <a:t>id</a:t>
            </a:r>
            <a:r>
              <a:rPr sz="1700" spc="75" dirty="0">
                <a:solidFill>
                  <a:srgbClr val="525254"/>
                </a:solidFill>
                <a:latin typeface="Arial"/>
                <a:cs typeface="Arial"/>
              </a:rPr>
              <a:t> </a:t>
            </a:r>
            <a:r>
              <a:rPr sz="1700" dirty="0">
                <a:solidFill>
                  <a:srgbClr val="525254"/>
                </a:solidFill>
                <a:latin typeface="Arial"/>
                <a:cs typeface="Arial"/>
              </a:rPr>
              <a:t>attribute</a:t>
            </a:r>
            <a:r>
              <a:rPr sz="1700" spc="70" dirty="0">
                <a:solidFill>
                  <a:srgbClr val="525254"/>
                </a:solidFill>
                <a:latin typeface="Arial"/>
                <a:cs typeface="Arial"/>
              </a:rPr>
              <a:t> </a:t>
            </a:r>
            <a:r>
              <a:rPr sz="1700" dirty="0">
                <a:solidFill>
                  <a:srgbClr val="525254"/>
                </a:solidFill>
                <a:latin typeface="Arial"/>
                <a:cs typeface="Arial"/>
              </a:rPr>
              <a:t>is</a:t>
            </a:r>
            <a:r>
              <a:rPr sz="1700" spc="65" dirty="0">
                <a:solidFill>
                  <a:srgbClr val="525254"/>
                </a:solidFill>
                <a:latin typeface="Arial"/>
                <a:cs typeface="Arial"/>
              </a:rPr>
              <a:t> </a:t>
            </a:r>
            <a:r>
              <a:rPr sz="1700" spc="-20" dirty="0">
                <a:solidFill>
                  <a:srgbClr val="525254"/>
                </a:solidFill>
                <a:latin typeface="Arial"/>
                <a:cs typeface="Arial"/>
              </a:rPr>
              <a:t>used </a:t>
            </a:r>
            <a:r>
              <a:rPr sz="1700" dirty="0">
                <a:solidFill>
                  <a:srgbClr val="525254"/>
                </a:solidFill>
                <a:latin typeface="Arial"/>
                <a:cs typeface="Arial"/>
              </a:rPr>
              <a:t>to uniquely</a:t>
            </a:r>
            <a:r>
              <a:rPr sz="1700" spc="-25" dirty="0">
                <a:solidFill>
                  <a:srgbClr val="525254"/>
                </a:solidFill>
                <a:latin typeface="Arial"/>
                <a:cs typeface="Arial"/>
              </a:rPr>
              <a:t> </a:t>
            </a:r>
            <a:r>
              <a:rPr sz="1700" dirty="0">
                <a:solidFill>
                  <a:srgbClr val="525254"/>
                </a:solidFill>
                <a:latin typeface="Arial"/>
                <a:cs typeface="Arial"/>
              </a:rPr>
              <a:t>identify</a:t>
            </a:r>
            <a:r>
              <a:rPr sz="1700" spc="-15" dirty="0">
                <a:solidFill>
                  <a:srgbClr val="525254"/>
                </a:solidFill>
                <a:latin typeface="Arial"/>
                <a:cs typeface="Arial"/>
              </a:rPr>
              <a:t> </a:t>
            </a:r>
            <a:r>
              <a:rPr sz="1700" dirty="0">
                <a:solidFill>
                  <a:srgbClr val="525254"/>
                </a:solidFill>
                <a:latin typeface="Arial"/>
                <a:cs typeface="Arial"/>
              </a:rPr>
              <a:t>any</a:t>
            </a:r>
            <a:r>
              <a:rPr sz="1700" spc="-10" dirty="0">
                <a:solidFill>
                  <a:srgbClr val="525254"/>
                </a:solidFill>
                <a:latin typeface="Arial"/>
                <a:cs typeface="Arial"/>
              </a:rPr>
              <a:t> </a:t>
            </a:r>
            <a:r>
              <a:rPr sz="1700" dirty="0">
                <a:solidFill>
                  <a:srgbClr val="525254"/>
                </a:solidFill>
                <a:latin typeface="Arial"/>
                <a:cs typeface="Arial"/>
              </a:rPr>
              <a:t>element</a:t>
            </a:r>
            <a:r>
              <a:rPr sz="1700" spc="-5" dirty="0">
                <a:solidFill>
                  <a:srgbClr val="525254"/>
                </a:solidFill>
                <a:latin typeface="Arial"/>
                <a:cs typeface="Arial"/>
              </a:rPr>
              <a:t> </a:t>
            </a:r>
            <a:r>
              <a:rPr sz="1700" dirty="0">
                <a:solidFill>
                  <a:srgbClr val="525254"/>
                </a:solidFill>
                <a:latin typeface="Arial"/>
                <a:cs typeface="Arial"/>
              </a:rPr>
              <a:t>and</a:t>
            </a:r>
            <a:r>
              <a:rPr sz="1700" spc="5" dirty="0">
                <a:solidFill>
                  <a:srgbClr val="525254"/>
                </a:solidFill>
                <a:latin typeface="Arial"/>
                <a:cs typeface="Arial"/>
              </a:rPr>
              <a:t> </a:t>
            </a:r>
            <a:r>
              <a:rPr sz="1700" dirty="0">
                <a:solidFill>
                  <a:srgbClr val="525254"/>
                </a:solidFill>
                <a:latin typeface="Arial"/>
                <a:cs typeface="Arial"/>
              </a:rPr>
              <a:t>class</a:t>
            </a:r>
            <a:r>
              <a:rPr sz="1700" spc="-5" dirty="0">
                <a:solidFill>
                  <a:srgbClr val="525254"/>
                </a:solidFill>
                <a:latin typeface="Arial"/>
                <a:cs typeface="Arial"/>
              </a:rPr>
              <a:t> </a:t>
            </a:r>
            <a:r>
              <a:rPr sz="1700" dirty="0">
                <a:solidFill>
                  <a:srgbClr val="525254"/>
                </a:solidFill>
                <a:latin typeface="Arial"/>
                <a:cs typeface="Arial"/>
              </a:rPr>
              <a:t>is</a:t>
            </a:r>
            <a:r>
              <a:rPr sz="1700" spc="-15" dirty="0">
                <a:solidFill>
                  <a:srgbClr val="525254"/>
                </a:solidFill>
                <a:latin typeface="Arial"/>
                <a:cs typeface="Arial"/>
              </a:rPr>
              <a:t> </a:t>
            </a:r>
            <a:r>
              <a:rPr sz="1700" spc="-25" dirty="0">
                <a:solidFill>
                  <a:srgbClr val="525254"/>
                </a:solidFill>
                <a:latin typeface="Arial"/>
                <a:cs typeface="Arial"/>
              </a:rPr>
              <a:t>to </a:t>
            </a:r>
            <a:r>
              <a:rPr sz="1700" dirty="0">
                <a:solidFill>
                  <a:srgbClr val="525254"/>
                </a:solidFill>
                <a:latin typeface="Arial"/>
                <a:cs typeface="Arial"/>
              </a:rPr>
              <a:t>create</a:t>
            </a:r>
            <a:r>
              <a:rPr sz="1700" spc="-25" dirty="0">
                <a:solidFill>
                  <a:srgbClr val="525254"/>
                </a:solidFill>
                <a:latin typeface="Arial"/>
                <a:cs typeface="Arial"/>
              </a:rPr>
              <a:t> </a:t>
            </a:r>
            <a:r>
              <a:rPr sz="1700" dirty="0">
                <a:solidFill>
                  <a:srgbClr val="525254"/>
                </a:solidFill>
                <a:latin typeface="Arial"/>
                <a:cs typeface="Arial"/>
              </a:rPr>
              <a:t>a</a:t>
            </a:r>
            <a:r>
              <a:rPr sz="1700" spc="-20" dirty="0">
                <a:solidFill>
                  <a:srgbClr val="525254"/>
                </a:solidFill>
                <a:latin typeface="Arial"/>
                <a:cs typeface="Arial"/>
              </a:rPr>
              <a:t> </a:t>
            </a:r>
            <a:r>
              <a:rPr sz="1700" dirty="0">
                <a:solidFill>
                  <a:srgbClr val="525254"/>
                </a:solidFill>
                <a:latin typeface="Arial"/>
                <a:cs typeface="Arial"/>
              </a:rPr>
              <a:t>group</a:t>
            </a:r>
            <a:r>
              <a:rPr sz="1700" spc="-20" dirty="0">
                <a:solidFill>
                  <a:srgbClr val="525254"/>
                </a:solidFill>
                <a:latin typeface="Arial"/>
                <a:cs typeface="Arial"/>
              </a:rPr>
              <a:t> </a:t>
            </a:r>
            <a:r>
              <a:rPr sz="1700" dirty="0">
                <a:solidFill>
                  <a:srgbClr val="525254"/>
                </a:solidFill>
                <a:latin typeface="Arial"/>
                <a:cs typeface="Arial"/>
              </a:rPr>
              <a:t>of</a:t>
            </a:r>
            <a:r>
              <a:rPr sz="1700" spc="-20" dirty="0">
                <a:solidFill>
                  <a:srgbClr val="525254"/>
                </a:solidFill>
                <a:latin typeface="Arial"/>
                <a:cs typeface="Arial"/>
              </a:rPr>
              <a:t> </a:t>
            </a:r>
            <a:r>
              <a:rPr sz="1700" spc="-10" dirty="0">
                <a:solidFill>
                  <a:srgbClr val="525254"/>
                </a:solidFill>
                <a:latin typeface="Arial"/>
                <a:cs typeface="Arial"/>
              </a:rPr>
              <a:t>elements.</a:t>
            </a:r>
            <a:endParaRPr sz="1700">
              <a:latin typeface="Arial"/>
              <a:cs typeface="Arial"/>
            </a:endParaRPr>
          </a:p>
          <a:p>
            <a:pPr marL="198120" marR="5080" indent="-186055" algn="just">
              <a:lnSpc>
                <a:spcPct val="150000"/>
              </a:lnSpc>
              <a:spcBef>
                <a:spcPts val="5"/>
              </a:spcBef>
              <a:buChar char="•"/>
              <a:tabLst>
                <a:tab pos="198120" algn="l"/>
              </a:tabLst>
            </a:pPr>
            <a:r>
              <a:rPr sz="1700" dirty="0">
                <a:solidFill>
                  <a:srgbClr val="525254"/>
                </a:solidFill>
                <a:latin typeface="Arial"/>
                <a:cs typeface="Arial"/>
              </a:rPr>
              <a:t>Unique</a:t>
            </a:r>
            <a:r>
              <a:rPr sz="1700" spc="285" dirty="0">
                <a:solidFill>
                  <a:srgbClr val="525254"/>
                </a:solidFill>
                <a:latin typeface="Arial"/>
                <a:cs typeface="Arial"/>
              </a:rPr>
              <a:t> </a:t>
            </a:r>
            <a:r>
              <a:rPr sz="1700" dirty="0">
                <a:solidFill>
                  <a:srgbClr val="525254"/>
                </a:solidFill>
                <a:latin typeface="Arial"/>
                <a:cs typeface="Arial"/>
              </a:rPr>
              <a:t>id</a:t>
            </a:r>
            <a:r>
              <a:rPr sz="1700" spc="280" dirty="0">
                <a:solidFill>
                  <a:srgbClr val="525254"/>
                </a:solidFill>
                <a:latin typeface="Arial"/>
                <a:cs typeface="Arial"/>
              </a:rPr>
              <a:t> </a:t>
            </a:r>
            <a:r>
              <a:rPr sz="1700" dirty="0">
                <a:solidFill>
                  <a:srgbClr val="525254"/>
                </a:solidFill>
                <a:latin typeface="Arial"/>
                <a:cs typeface="Arial"/>
              </a:rPr>
              <a:t>attribute</a:t>
            </a:r>
            <a:r>
              <a:rPr sz="1700" spc="295" dirty="0">
                <a:solidFill>
                  <a:srgbClr val="525254"/>
                </a:solidFill>
                <a:latin typeface="Arial"/>
                <a:cs typeface="Arial"/>
              </a:rPr>
              <a:t> </a:t>
            </a:r>
            <a:r>
              <a:rPr sz="1700" dirty="0">
                <a:solidFill>
                  <a:srgbClr val="525254"/>
                </a:solidFill>
                <a:latin typeface="Arial"/>
                <a:cs typeface="Arial"/>
              </a:rPr>
              <a:t>can</a:t>
            </a:r>
            <a:r>
              <a:rPr sz="1700" spc="290" dirty="0">
                <a:solidFill>
                  <a:srgbClr val="525254"/>
                </a:solidFill>
                <a:latin typeface="Arial"/>
                <a:cs typeface="Arial"/>
              </a:rPr>
              <a:t> </a:t>
            </a:r>
            <a:r>
              <a:rPr sz="1700" dirty="0">
                <a:solidFill>
                  <a:srgbClr val="525254"/>
                </a:solidFill>
                <a:latin typeface="Arial"/>
                <a:cs typeface="Arial"/>
              </a:rPr>
              <a:t>be</a:t>
            </a:r>
            <a:r>
              <a:rPr sz="1700" spc="290" dirty="0">
                <a:solidFill>
                  <a:srgbClr val="525254"/>
                </a:solidFill>
                <a:latin typeface="Arial"/>
                <a:cs typeface="Arial"/>
              </a:rPr>
              <a:t> </a:t>
            </a:r>
            <a:r>
              <a:rPr sz="1700" dirty="0">
                <a:solidFill>
                  <a:srgbClr val="525254"/>
                </a:solidFill>
                <a:latin typeface="Arial"/>
                <a:cs typeface="Arial"/>
              </a:rPr>
              <a:t>refereed</a:t>
            </a:r>
            <a:r>
              <a:rPr sz="1700" spc="300" dirty="0">
                <a:solidFill>
                  <a:srgbClr val="525254"/>
                </a:solidFill>
                <a:latin typeface="Arial"/>
                <a:cs typeface="Arial"/>
              </a:rPr>
              <a:t> </a:t>
            </a:r>
            <a:r>
              <a:rPr sz="1700" dirty="0">
                <a:solidFill>
                  <a:srgbClr val="525254"/>
                </a:solidFill>
                <a:latin typeface="Arial"/>
                <a:cs typeface="Arial"/>
              </a:rPr>
              <a:t>to</a:t>
            </a:r>
            <a:r>
              <a:rPr sz="1700" spc="295" dirty="0">
                <a:solidFill>
                  <a:srgbClr val="525254"/>
                </a:solidFill>
                <a:latin typeface="Arial"/>
                <a:cs typeface="Arial"/>
              </a:rPr>
              <a:t> </a:t>
            </a:r>
            <a:r>
              <a:rPr sz="1700" spc="-10" dirty="0">
                <a:solidFill>
                  <a:srgbClr val="525254"/>
                </a:solidFill>
                <a:latin typeface="Arial"/>
                <a:cs typeface="Arial"/>
              </a:rPr>
              <a:t>single </a:t>
            </a:r>
            <a:r>
              <a:rPr sz="1700" dirty="0">
                <a:solidFill>
                  <a:srgbClr val="525254"/>
                </a:solidFill>
                <a:latin typeface="Arial"/>
                <a:cs typeface="Arial"/>
              </a:rPr>
              <a:t>person</a:t>
            </a:r>
            <a:r>
              <a:rPr sz="1700" spc="15" dirty="0">
                <a:solidFill>
                  <a:srgbClr val="525254"/>
                </a:solidFill>
                <a:latin typeface="Arial"/>
                <a:cs typeface="Arial"/>
              </a:rPr>
              <a:t> </a:t>
            </a:r>
            <a:r>
              <a:rPr sz="1700" dirty="0">
                <a:solidFill>
                  <a:srgbClr val="525254"/>
                </a:solidFill>
                <a:latin typeface="Arial"/>
                <a:cs typeface="Arial"/>
              </a:rPr>
              <a:t>in</a:t>
            </a:r>
            <a:r>
              <a:rPr sz="1700" spc="30" dirty="0">
                <a:solidFill>
                  <a:srgbClr val="525254"/>
                </a:solidFill>
                <a:latin typeface="Arial"/>
                <a:cs typeface="Arial"/>
              </a:rPr>
              <a:t> </a:t>
            </a:r>
            <a:r>
              <a:rPr sz="1700" dirty="0">
                <a:solidFill>
                  <a:srgbClr val="525254"/>
                </a:solidFill>
                <a:latin typeface="Arial"/>
                <a:cs typeface="Arial"/>
              </a:rPr>
              <a:t>a</a:t>
            </a:r>
            <a:r>
              <a:rPr sz="1700" spc="30" dirty="0">
                <a:solidFill>
                  <a:srgbClr val="525254"/>
                </a:solidFill>
                <a:latin typeface="Arial"/>
                <a:cs typeface="Arial"/>
              </a:rPr>
              <a:t> </a:t>
            </a:r>
            <a:r>
              <a:rPr sz="1700" dirty="0">
                <a:solidFill>
                  <a:srgbClr val="525254"/>
                </a:solidFill>
                <a:latin typeface="Arial"/>
                <a:cs typeface="Arial"/>
              </a:rPr>
              <a:t>class</a:t>
            </a:r>
            <a:r>
              <a:rPr sz="1700" spc="35" dirty="0">
                <a:solidFill>
                  <a:srgbClr val="525254"/>
                </a:solidFill>
                <a:latin typeface="Arial"/>
                <a:cs typeface="Arial"/>
              </a:rPr>
              <a:t> </a:t>
            </a:r>
            <a:r>
              <a:rPr sz="1700" dirty="0">
                <a:solidFill>
                  <a:srgbClr val="525254"/>
                </a:solidFill>
                <a:latin typeface="Arial"/>
                <a:cs typeface="Arial"/>
              </a:rPr>
              <a:t>but</a:t>
            </a:r>
            <a:r>
              <a:rPr sz="1700" spc="20" dirty="0">
                <a:solidFill>
                  <a:srgbClr val="525254"/>
                </a:solidFill>
                <a:latin typeface="Arial"/>
                <a:cs typeface="Arial"/>
              </a:rPr>
              <a:t> </a:t>
            </a:r>
            <a:r>
              <a:rPr sz="1700" dirty="0">
                <a:solidFill>
                  <a:srgbClr val="525254"/>
                </a:solidFill>
                <a:latin typeface="Arial"/>
                <a:cs typeface="Arial"/>
              </a:rPr>
              <a:t>class</a:t>
            </a:r>
            <a:r>
              <a:rPr sz="1700" spc="30" dirty="0">
                <a:solidFill>
                  <a:srgbClr val="525254"/>
                </a:solidFill>
                <a:latin typeface="Arial"/>
                <a:cs typeface="Arial"/>
              </a:rPr>
              <a:t> </a:t>
            </a:r>
            <a:r>
              <a:rPr sz="1700" dirty="0">
                <a:solidFill>
                  <a:srgbClr val="525254"/>
                </a:solidFill>
                <a:latin typeface="Arial"/>
                <a:cs typeface="Arial"/>
              </a:rPr>
              <a:t>attribute</a:t>
            </a:r>
            <a:r>
              <a:rPr sz="1700" spc="30" dirty="0">
                <a:solidFill>
                  <a:srgbClr val="525254"/>
                </a:solidFill>
                <a:latin typeface="Arial"/>
                <a:cs typeface="Arial"/>
              </a:rPr>
              <a:t> </a:t>
            </a:r>
            <a:r>
              <a:rPr sz="1700" dirty="0">
                <a:solidFill>
                  <a:srgbClr val="525254"/>
                </a:solidFill>
                <a:latin typeface="Arial"/>
                <a:cs typeface="Arial"/>
              </a:rPr>
              <a:t>is</a:t>
            </a:r>
            <a:r>
              <a:rPr sz="1700" spc="30" dirty="0">
                <a:solidFill>
                  <a:srgbClr val="525254"/>
                </a:solidFill>
                <a:latin typeface="Arial"/>
                <a:cs typeface="Arial"/>
              </a:rPr>
              <a:t> </a:t>
            </a:r>
            <a:r>
              <a:rPr sz="1700" dirty="0">
                <a:solidFill>
                  <a:srgbClr val="525254"/>
                </a:solidFill>
                <a:latin typeface="Arial"/>
                <a:cs typeface="Arial"/>
              </a:rPr>
              <a:t>going</a:t>
            </a:r>
            <a:r>
              <a:rPr sz="1700" spc="30" dirty="0">
                <a:solidFill>
                  <a:srgbClr val="525254"/>
                </a:solidFill>
                <a:latin typeface="Arial"/>
                <a:cs typeface="Arial"/>
              </a:rPr>
              <a:t> </a:t>
            </a:r>
            <a:r>
              <a:rPr sz="1700" spc="-25" dirty="0">
                <a:solidFill>
                  <a:srgbClr val="525254"/>
                </a:solidFill>
                <a:latin typeface="Arial"/>
                <a:cs typeface="Arial"/>
              </a:rPr>
              <a:t>to </a:t>
            </a:r>
            <a:r>
              <a:rPr sz="1700" dirty="0">
                <a:solidFill>
                  <a:srgbClr val="525254"/>
                </a:solidFill>
                <a:latin typeface="Arial"/>
                <a:cs typeface="Arial"/>
              </a:rPr>
              <a:t>be</a:t>
            </a:r>
            <a:r>
              <a:rPr sz="1700" spc="-25" dirty="0">
                <a:solidFill>
                  <a:srgbClr val="525254"/>
                </a:solidFill>
                <a:latin typeface="Arial"/>
                <a:cs typeface="Arial"/>
              </a:rPr>
              <a:t> </a:t>
            </a:r>
            <a:r>
              <a:rPr sz="1700" dirty="0">
                <a:solidFill>
                  <a:srgbClr val="525254"/>
                </a:solidFill>
                <a:latin typeface="Arial"/>
                <a:cs typeface="Arial"/>
              </a:rPr>
              <a:t>same</a:t>
            </a:r>
            <a:r>
              <a:rPr sz="1700" spc="-35" dirty="0">
                <a:solidFill>
                  <a:srgbClr val="525254"/>
                </a:solidFill>
                <a:latin typeface="Arial"/>
                <a:cs typeface="Arial"/>
              </a:rPr>
              <a:t> </a:t>
            </a:r>
            <a:r>
              <a:rPr sz="1700" dirty="0">
                <a:solidFill>
                  <a:srgbClr val="525254"/>
                </a:solidFill>
                <a:latin typeface="Arial"/>
                <a:cs typeface="Arial"/>
              </a:rPr>
              <a:t>for</a:t>
            </a:r>
            <a:r>
              <a:rPr sz="1700" spc="-10" dirty="0">
                <a:solidFill>
                  <a:srgbClr val="525254"/>
                </a:solidFill>
                <a:latin typeface="Arial"/>
                <a:cs typeface="Arial"/>
              </a:rPr>
              <a:t> </a:t>
            </a:r>
            <a:r>
              <a:rPr sz="1700" dirty="0">
                <a:solidFill>
                  <a:srgbClr val="525254"/>
                </a:solidFill>
                <a:latin typeface="Arial"/>
                <a:cs typeface="Arial"/>
              </a:rPr>
              <a:t>all</a:t>
            </a:r>
            <a:r>
              <a:rPr sz="1700" spc="-35" dirty="0">
                <a:solidFill>
                  <a:srgbClr val="525254"/>
                </a:solidFill>
                <a:latin typeface="Arial"/>
                <a:cs typeface="Arial"/>
              </a:rPr>
              <a:t> </a:t>
            </a:r>
            <a:r>
              <a:rPr sz="1700" dirty="0">
                <a:solidFill>
                  <a:srgbClr val="525254"/>
                </a:solidFill>
                <a:latin typeface="Arial"/>
                <a:cs typeface="Arial"/>
              </a:rPr>
              <a:t>persons</a:t>
            </a:r>
            <a:r>
              <a:rPr sz="1700" spc="-25" dirty="0">
                <a:solidFill>
                  <a:srgbClr val="525254"/>
                </a:solidFill>
                <a:latin typeface="Arial"/>
                <a:cs typeface="Arial"/>
              </a:rPr>
              <a:t> </a:t>
            </a:r>
            <a:r>
              <a:rPr sz="1700" dirty="0">
                <a:solidFill>
                  <a:srgbClr val="525254"/>
                </a:solidFill>
                <a:latin typeface="Arial"/>
                <a:cs typeface="Arial"/>
              </a:rPr>
              <a:t>belonging</a:t>
            </a:r>
            <a:r>
              <a:rPr sz="1700" spc="-25" dirty="0">
                <a:solidFill>
                  <a:srgbClr val="525254"/>
                </a:solidFill>
                <a:latin typeface="Arial"/>
                <a:cs typeface="Arial"/>
              </a:rPr>
              <a:t> </a:t>
            </a:r>
            <a:r>
              <a:rPr sz="1700" dirty="0">
                <a:solidFill>
                  <a:srgbClr val="525254"/>
                </a:solidFill>
                <a:latin typeface="Arial"/>
                <a:cs typeface="Arial"/>
              </a:rPr>
              <a:t>to</a:t>
            </a:r>
            <a:r>
              <a:rPr sz="1700" spc="-20" dirty="0">
                <a:solidFill>
                  <a:srgbClr val="525254"/>
                </a:solidFill>
                <a:latin typeface="Arial"/>
                <a:cs typeface="Arial"/>
              </a:rPr>
              <a:t> </a:t>
            </a:r>
            <a:r>
              <a:rPr sz="1700" dirty="0">
                <a:solidFill>
                  <a:srgbClr val="525254"/>
                </a:solidFill>
                <a:latin typeface="Arial"/>
                <a:cs typeface="Arial"/>
              </a:rPr>
              <a:t>the</a:t>
            </a:r>
            <a:r>
              <a:rPr sz="1700" spc="-10" dirty="0">
                <a:solidFill>
                  <a:srgbClr val="525254"/>
                </a:solidFill>
                <a:latin typeface="Arial"/>
                <a:cs typeface="Arial"/>
              </a:rPr>
              <a:t> class.</a:t>
            </a:r>
            <a:endParaRPr sz="1700">
              <a:latin typeface="Arial"/>
              <a:cs typeface="Arial"/>
            </a:endParaRPr>
          </a:p>
        </p:txBody>
      </p:sp>
      <p:sp>
        <p:nvSpPr>
          <p:cNvPr id="5" name="object 5"/>
          <p:cNvSpPr txBox="1">
            <a:spLocks noGrp="1"/>
          </p:cNvSpPr>
          <p:nvPr>
            <p:ph type="title"/>
          </p:nvPr>
        </p:nvSpPr>
        <p:spPr>
          <a:xfrm>
            <a:off x="358241" y="327736"/>
            <a:ext cx="1198245" cy="324485"/>
          </a:xfrm>
          <a:prstGeom prst="rect">
            <a:avLst/>
          </a:prstGeom>
        </p:spPr>
        <p:txBody>
          <a:bodyPr vert="horz" wrap="square" lIns="0" tIns="13335" rIns="0" bIns="0" rtlCol="0">
            <a:spAutoFit/>
          </a:bodyPr>
          <a:lstStyle/>
          <a:p>
            <a:pPr marL="12700">
              <a:lnSpc>
                <a:spcPct val="100000"/>
              </a:lnSpc>
              <a:spcBef>
                <a:spcPts val="105"/>
              </a:spcBef>
            </a:pPr>
            <a:r>
              <a:rPr spc="-10" dirty="0"/>
              <a:t>Attributes</a:t>
            </a:r>
          </a:p>
        </p:txBody>
      </p:sp>
      <p:grpSp>
        <p:nvGrpSpPr>
          <p:cNvPr id="6" name="object 6"/>
          <p:cNvGrpSpPr/>
          <p:nvPr/>
        </p:nvGrpSpPr>
        <p:grpSpPr>
          <a:xfrm>
            <a:off x="5008943" y="1674431"/>
            <a:ext cx="4696460" cy="569595"/>
            <a:chOff x="5008943" y="1674431"/>
            <a:chExt cx="4696460" cy="569595"/>
          </a:xfrm>
        </p:grpSpPr>
        <p:pic>
          <p:nvPicPr>
            <p:cNvPr id="7" name="object 7"/>
            <p:cNvPicPr/>
            <p:nvPr/>
          </p:nvPicPr>
          <p:blipFill>
            <a:blip r:embed="rId2" cstate="print"/>
            <a:stretch>
              <a:fillRect/>
            </a:stretch>
          </p:blipFill>
          <p:spPr>
            <a:xfrm>
              <a:off x="5139858" y="1716382"/>
              <a:ext cx="4410236" cy="388351"/>
            </a:xfrm>
            <a:prstGeom prst="rect">
              <a:avLst/>
            </a:prstGeom>
          </p:spPr>
        </p:pic>
        <p:sp>
          <p:nvSpPr>
            <p:cNvPr id="8" name="object 8"/>
            <p:cNvSpPr/>
            <p:nvPr/>
          </p:nvSpPr>
          <p:spPr>
            <a:xfrm>
              <a:off x="5013705" y="1679194"/>
              <a:ext cx="4686935" cy="560070"/>
            </a:xfrm>
            <a:custGeom>
              <a:avLst/>
              <a:gdLst/>
              <a:ahLst/>
              <a:cxnLst/>
              <a:rect l="l" t="t" r="r" b="b"/>
              <a:pathLst>
                <a:path w="4686934" h="560069">
                  <a:moveTo>
                    <a:pt x="0" y="559688"/>
                  </a:moveTo>
                  <a:lnTo>
                    <a:pt x="4686681" y="559688"/>
                  </a:lnTo>
                  <a:lnTo>
                    <a:pt x="4686681" y="0"/>
                  </a:lnTo>
                  <a:lnTo>
                    <a:pt x="0" y="0"/>
                  </a:lnTo>
                  <a:lnTo>
                    <a:pt x="0" y="559688"/>
                  </a:lnTo>
                  <a:close/>
                </a:path>
              </a:pathLst>
            </a:custGeom>
            <a:ln w="9525">
              <a:solidFill>
                <a:srgbClr val="525254"/>
              </a:solidFill>
            </a:ln>
          </p:spPr>
          <p:txBody>
            <a:bodyPr wrap="square" lIns="0" tIns="0" rIns="0" bIns="0" rtlCol="0"/>
            <a:lstStyle/>
            <a:p>
              <a:endParaRPr/>
            </a:p>
          </p:txBody>
        </p:sp>
      </p:grpSp>
      <p:grpSp>
        <p:nvGrpSpPr>
          <p:cNvPr id="9" name="object 9"/>
          <p:cNvGrpSpPr/>
          <p:nvPr/>
        </p:nvGrpSpPr>
        <p:grpSpPr>
          <a:xfrm>
            <a:off x="5172011" y="3190811"/>
            <a:ext cx="4696460" cy="681990"/>
            <a:chOff x="5172011" y="3190811"/>
            <a:chExt cx="4696460" cy="681990"/>
          </a:xfrm>
        </p:grpSpPr>
        <p:pic>
          <p:nvPicPr>
            <p:cNvPr id="10" name="object 10"/>
            <p:cNvPicPr/>
            <p:nvPr/>
          </p:nvPicPr>
          <p:blipFill>
            <a:blip r:embed="rId3" cstate="print"/>
            <a:stretch>
              <a:fillRect/>
            </a:stretch>
          </p:blipFill>
          <p:spPr>
            <a:xfrm>
              <a:off x="5272242" y="3206836"/>
              <a:ext cx="4513999" cy="605013"/>
            </a:xfrm>
            <a:prstGeom prst="rect">
              <a:avLst/>
            </a:prstGeom>
          </p:spPr>
        </p:pic>
        <p:sp>
          <p:nvSpPr>
            <p:cNvPr id="11" name="object 11"/>
            <p:cNvSpPr/>
            <p:nvPr/>
          </p:nvSpPr>
          <p:spPr>
            <a:xfrm>
              <a:off x="5176773" y="3195573"/>
              <a:ext cx="4686935" cy="672465"/>
            </a:xfrm>
            <a:custGeom>
              <a:avLst/>
              <a:gdLst/>
              <a:ahLst/>
              <a:cxnLst/>
              <a:rect l="l" t="t" r="r" b="b"/>
              <a:pathLst>
                <a:path w="4686934" h="672464">
                  <a:moveTo>
                    <a:pt x="0" y="672464"/>
                  </a:moveTo>
                  <a:lnTo>
                    <a:pt x="4686681" y="672464"/>
                  </a:lnTo>
                  <a:lnTo>
                    <a:pt x="4686681" y="0"/>
                  </a:lnTo>
                  <a:lnTo>
                    <a:pt x="0" y="0"/>
                  </a:lnTo>
                  <a:lnTo>
                    <a:pt x="0" y="672464"/>
                  </a:lnTo>
                  <a:close/>
                </a:path>
              </a:pathLst>
            </a:custGeom>
            <a:ln w="9525">
              <a:solidFill>
                <a:srgbClr val="525254"/>
              </a:solidFill>
            </a:ln>
          </p:spPr>
          <p:txBody>
            <a:bodyPr wrap="square" lIns="0" tIns="0" rIns="0" bIns="0" rtlCol="0"/>
            <a:lstStyle/>
            <a:p>
              <a:endParaRPr/>
            </a:p>
          </p:txBody>
        </p:sp>
      </p:gr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749300" y="1244198"/>
            <a:ext cx="5398770" cy="3729354"/>
          </a:xfrm>
          <a:prstGeom prst="rect">
            <a:avLst/>
          </a:prstGeom>
        </p:spPr>
        <p:txBody>
          <a:bodyPr vert="horz" wrap="square" lIns="0" tIns="149225" rIns="0" bIns="0" rtlCol="0">
            <a:spAutoFit/>
          </a:bodyPr>
          <a:lstStyle/>
          <a:p>
            <a:pPr marL="198755" indent="-186055">
              <a:lnSpc>
                <a:spcPct val="100000"/>
              </a:lnSpc>
              <a:spcBef>
                <a:spcPts val="1175"/>
              </a:spcBef>
              <a:buChar char="•"/>
              <a:tabLst>
                <a:tab pos="198755" algn="l"/>
                <a:tab pos="1962785" algn="l"/>
              </a:tabLst>
            </a:pPr>
            <a:r>
              <a:rPr sz="1800" dirty="0">
                <a:solidFill>
                  <a:srgbClr val="525254"/>
                </a:solidFill>
                <a:latin typeface="Arial"/>
                <a:cs typeface="Arial"/>
              </a:rPr>
              <a:t>Empty </a:t>
            </a:r>
            <a:r>
              <a:rPr sz="1800" spc="-10" dirty="0">
                <a:solidFill>
                  <a:srgbClr val="525254"/>
                </a:solidFill>
                <a:latin typeface="Arial"/>
                <a:cs typeface="Arial"/>
              </a:rPr>
              <a:t>elements</a:t>
            </a:r>
            <a:r>
              <a:rPr sz="1800" dirty="0">
                <a:solidFill>
                  <a:srgbClr val="525254"/>
                </a:solidFill>
                <a:latin typeface="Arial"/>
                <a:cs typeface="Arial"/>
              </a:rPr>
              <a:t>	</a:t>
            </a:r>
            <a:r>
              <a:rPr sz="1800" spc="-10" dirty="0">
                <a:solidFill>
                  <a:srgbClr val="525254"/>
                </a:solidFill>
                <a:latin typeface="Arial"/>
                <a:cs typeface="Arial"/>
              </a:rPr>
              <a:t>(&lt;br/&gt;)</a:t>
            </a:r>
            <a:endParaRPr sz="1800">
              <a:latin typeface="Arial"/>
              <a:cs typeface="Arial"/>
            </a:endParaRPr>
          </a:p>
          <a:p>
            <a:pPr marL="198755" indent="-186055">
              <a:lnSpc>
                <a:spcPct val="100000"/>
              </a:lnSpc>
              <a:spcBef>
                <a:spcPts val="1080"/>
              </a:spcBef>
              <a:buChar char="•"/>
              <a:tabLst>
                <a:tab pos="198755" algn="l"/>
              </a:tabLst>
            </a:pPr>
            <a:r>
              <a:rPr sz="1800" dirty="0">
                <a:solidFill>
                  <a:srgbClr val="525254"/>
                </a:solidFill>
                <a:latin typeface="Arial"/>
                <a:cs typeface="Arial"/>
              </a:rPr>
              <a:t>Nesting</a:t>
            </a:r>
            <a:r>
              <a:rPr sz="1800" spc="-25" dirty="0">
                <a:solidFill>
                  <a:srgbClr val="525254"/>
                </a:solidFill>
                <a:latin typeface="Arial"/>
                <a:cs typeface="Arial"/>
              </a:rPr>
              <a:t> </a:t>
            </a:r>
            <a:r>
              <a:rPr sz="1800" dirty="0">
                <a:solidFill>
                  <a:srgbClr val="525254"/>
                </a:solidFill>
                <a:latin typeface="Arial"/>
                <a:cs typeface="Arial"/>
              </a:rPr>
              <a:t>elements</a:t>
            </a:r>
            <a:r>
              <a:rPr sz="1800" spc="-5" dirty="0">
                <a:solidFill>
                  <a:srgbClr val="525254"/>
                </a:solidFill>
                <a:latin typeface="Arial"/>
                <a:cs typeface="Arial"/>
              </a:rPr>
              <a:t> </a:t>
            </a:r>
            <a:r>
              <a:rPr sz="1800" dirty="0">
                <a:solidFill>
                  <a:srgbClr val="525254"/>
                </a:solidFill>
                <a:latin typeface="Arial"/>
                <a:cs typeface="Arial"/>
              </a:rPr>
              <a:t>(</a:t>
            </a:r>
            <a:r>
              <a:rPr sz="1800" spc="-20" dirty="0">
                <a:solidFill>
                  <a:srgbClr val="525254"/>
                </a:solidFill>
                <a:latin typeface="Arial"/>
                <a:cs typeface="Arial"/>
              </a:rPr>
              <a:t> </a:t>
            </a:r>
            <a:r>
              <a:rPr sz="1800" dirty="0">
                <a:solidFill>
                  <a:srgbClr val="525254"/>
                </a:solidFill>
                <a:latin typeface="Arial"/>
                <a:cs typeface="Arial"/>
              </a:rPr>
              <a:t>&lt;p&gt;</a:t>
            </a:r>
            <a:r>
              <a:rPr sz="1800" spc="-60" dirty="0">
                <a:solidFill>
                  <a:srgbClr val="525254"/>
                </a:solidFill>
                <a:latin typeface="Arial"/>
                <a:cs typeface="Arial"/>
              </a:rPr>
              <a:t> </a:t>
            </a:r>
            <a:r>
              <a:rPr sz="1800" dirty="0">
                <a:solidFill>
                  <a:srgbClr val="525254"/>
                </a:solidFill>
                <a:latin typeface="Arial"/>
                <a:cs typeface="Arial"/>
              </a:rPr>
              <a:t>This</a:t>
            </a:r>
            <a:r>
              <a:rPr sz="1800" spc="-35" dirty="0">
                <a:solidFill>
                  <a:srgbClr val="525254"/>
                </a:solidFill>
                <a:latin typeface="Arial"/>
                <a:cs typeface="Arial"/>
              </a:rPr>
              <a:t> </a:t>
            </a:r>
            <a:r>
              <a:rPr sz="1800" dirty="0">
                <a:solidFill>
                  <a:srgbClr val="525254"/>
                </a:solidFill>
                <a:latin typeface="Arial"/>
                <a:cs typeface="Arial"/>
              </a:rPr>
              <a:t>is</a:t>
            </a:r>
            <a:r>
              <a:rPr sz="1800" spc="-15" dirty="0">
                <a:solidFill>
                  <a:srgbClr val="525254"/>
                </a:solidFill>
                <a:latin typeface="Arial"/>
                <a:cs typeface="Arial"/>
              </a:rPr>
              <a:t> </a:t>
            </a:r>
            <a:r>
              <a:rPr sz="1800" spc="-10" dirty="0">
                <a:solidFill>
                  <a:srgbClr val="525254"/>
                </a:solidFill>
                <a:latin typeface="Arial"/>
                <a:cs typeface="Arial"/>
              </a:rPr>
              <a:t>my&lt;b&gt;element&lt;/b&gt;)</a:t>
            </a:r>
            <a:endParaRPr sz="1800">
              <a:latin typeface="Arial"/>
              <a:cs typeface="Arial"/>
            </a:endParaRPr>
          </a:p>
          <a:p>
            <a:pPr marL="198755" indent="-186055">
              <a:lnSpc>
                <a:spcPct val="100000"/>
              </a:lnSpc>
              <a:spcBef>
                <a:spcPts val="1080"/>
              </a:spcBef>
              <a:buChar char="•"/>
              <a:tabLst>
                <a:tab pos="198755" algn="l"/>
              </a:tabLst>
            </a:pPr>
            <a:r>
              <a:rPr sz="1800" dirty="0">
                <a:solidFill>
                  <a:srgbClr val="525254"/>
                </a:solidFill>
                <a:latin typeface="Arial"/>
                <a:cs typeface="Arial"/>
              </a:rPr>
              <a:t>Headings</a:t>
            </a:r>
            <a:r>
              <a:rPr sz="1800" spc="5" dirty="0">
                <a:solidFill>
                  <a:srgbClr val="525254"/>
                </a:solidFill>
                <a:latin typeface="Arial"/>
                <a:cs typeface="Arial"/>
              </a:rPr>
              <a:t> </a:t>
            </a:r>
            <a:r>
              <a:rPr sz="1800" dirty="0">
                <a:solidFill>
                  <a:srgbClr val="525254"/>
                </a:solidFill>
                <a:latin typeface="Arial"/>
                <a:cs typeface="Arial"/>
              </a:rPr>
              <a:t>(h1</a:t>
            </a:r>
            <a:r>
              <a:rPr sz="1800" spc="-25" dirty="0">
                <a:solidFill>
                  <a:srgbClr val="525254"/>
                </a:solidFill>
                <a:latin typeface="Arial"/>
                <a:cs typeface="Arial"/>
              </a:rPr>
              <a:t> </a:t>
            </a:r>
            <a:r>
              <a:rPr sz="1800" dirty="0">
                <a:solidFill>
                  <a:srgbClr val="525254"/>
                </a:solidFill>
                <a:latin typeface="Arial"/>
                <a:cs typeface="Arial"/>
              </a:rPr>
              <a:t>to</a:t>
            </a:r>
            <a:r>
              <a:rPr sz="1800" spc="-10" dirty="0">
                <a:solidFill>
                  <a:srgbClr val="525254"/>
                </a:solidFill>
                <a:latin typeface="Arial"/>
                <a:cs typeface="Arial"/>
              </a:rPr>
              <a:t> </a:t>
            </a:r>
            <a:r>
              <a:rPr sz="1800" spc="-25" dirty="0">
                <a:solidFill>
                  <a:srgbClr val="525254"/>
                </a:solidFill>
                <a:latin typeface="Arial"/>
                <a:cs typeface="Arial"/>
              </a:rPr>
              <a:t>h6)</a:t>
            </a:r>
            <a:endParaRPr sz="1800">
              <a:latin typeface="Arial"/>
              <a:cs typeface="Arial"/>
            </a:endParaRPr>
          </a:p>
          <a:p>
            <a:pPr marL="198755" indent="-186055">
              <a:lnSpc>
                <a:spcPct val="100000"/>
              </a:lnSpc>
              <a:spcBef>
                <a:spcPts val="1080"/>
              </a:spcBef>
              <a:buChar char="•"/>
              <a:tabLst>
                <a:tab pos="198755" algn="l"/>
              </a:tabLst>
            </a:pPr>
            <a:r>
              <a:rPr sz="1800" dirty="0">
                <a:solidFill>
                  <a:srgbClr val="525254"/>
                </a:solidFill>
                <a:latin typeface="Arial"/>
                <a:cs typeface="Arial"/>
              </a:rPr>
              <a:t>Paragraphs</a:t>
            </a:r>
            <a:r>
              <a:rPr sz="1800" spc="-35" dirty="0">
                <a:solidFill>
                  <a:srgbClr val="525254"/>
                </a:solidFill>
                <a:latin typeface="Arial"/>
                <a:cs typeface="Arial"/>
              </a:rPr>
              <a:t> </a:t>
            </a:r>
            <a:r>
              <a:rPr sz="1800" spc="-10" dirty="0">
                <a:solidFill>
                  <a:srgbClr val="525254"/>
                </a:solidFill>
                <a:latin typeface="Arial"/>
                <a:cs typeface="Arial"/>
              </a:rPr>
              <a:t>(&lt;p&gt;)</a:t>
            </a:r>
            <a:endParaRPr sz="1800">
              <a:latin typeface="Arial"/>
              <a:cs typeface="Arial"/>
            </a:endParaRPr>
          </a:p>
          <a:p>
            <a:pPr marL="198755" indent="-186055">
              <a:lnSpc>
                <a:spcPct val="100000"/>
              </a:lnSpc>
              <a:spcBef>
                <a:spcPts val="1080"/>
              </a:spcBef>
              <a:buChar char="•"/>
              <a:tabLst>
                <a:tab pos="198755" algn="l"/>
                <a:tab pos="795020" algn="l"/>
              </a:tabLst>
            </a:pPr>
            <a:r>
              <a:rPr sz="1800" spc="-10" dirty="0">
                <a:solidFill>
                  <a:srgbClr val="525254"/>
                </a:solidFill>
                <a:latin typeface="Arial"/>
                <a:cs typeface="Arial"/>
              </a:rPr>
              <a:t>Lists</a:t>
            </a:r>
            <a:r>
              <a:rPr sz="1800" dirty="0">
                <a:solidFill>
                  <a:srgbClr val="525254"/>
                </a:solidFill>
                <a:latin typeface="Arial"/>
                <a:cs typeface="Arial"/>
              </a:rPr>
              <a:t>	(</a:t>
            </a:r>
            <a:r>
              <a:rPr sz="1800" spc="-20" dirty="0">
                <a:solidFill>
                  <a:srgbClr val="525254"/>
                </a:solidFill>
                <a:latin typeface="Arial"/>
                <a:cs typeface="Arial"/>
              </a:rPr>
              <a:t> </a:t>
            </a:r>
            <a:r>
              <a:rPr sz="1800" dirty="0">
                <a:solidFill>
                  <a:srgbClr val="525254"/>
                </a:solidFill>
                <a:latin typeface="Arial"/>
                <a:cs typeface="Arial"/>
              </a:rPr>
              <a:t>ordered</a:t>
            </a:r>
            <a:r>
              <a:rPr sz="1800" spc="-5" dirty="0">
                <a:solidFill>
                  <a:srgbClr val="525254"/>
                </a:solidFill>
                <a:latin typeface="Arial"/>
                <a:cs typeface="Arial"/>
              </a:rPr>
              <a:t> </a:t>
            </a:r>
            <a:r>
              <a:rPr sz="1800" dirty="0">
                <a:solidFill>
                  <a:srgbClr val="525254"/>
                </a:solidFill>
                <a:latin typeface="Arial"/>
                <a:cs typeface="Arial"/>
              </a:rPr>
              <a:t>(&lt;ol&gt;)</a:t>
            </a:r>
            <a:r>
              <a:rPr sz="1800" spc="-20" dirty="0">
                <a:solidFill>
                  <a:srgbClr val="525254"/>
                </a:solidFill>
                <a:latin typeface="Arial"/>
                <a:cs typeface="Arial"/>
              </a:rPr>
              <a:t> </a:t>
            </a:r>
            <a:r>
              <a:rPr sz="1800" dirty="0">
                <a:solidFill>
                  <a:srgbClr val="525254"/>
                </a:solidFill>
                <a:latin typeface="Arial"/>
                <a:cs typeface="Arial"/>
              </a:rPr>
              <a:t>and</a:t>
            </a:r>
            <a:r>
              <a:rPr sz="1800" spc="-15" dirty="0">
                <a:solidFill>
                  <a:srgbClr val="525254"/>
                </a:solidFill>
                <a:latin typeface="Arial"/>
                <a:cs typeface="Arial"/>
              </a:rPr>
              <a:t> </a:t>
            </a:r>
            <a:r>
              <a:rPr sz="1800" dirty="0">
                <a:solidFill>
                  <a:srgbClr val="525254"/>
                </a:solidFill>
                <a:latin typeface="Arial"/>
                <a:cs typeface="Arial"/>
              </a:rPr>
              <a:t>unordered (&lt;ul&gt;)</a:t>
            </a:r>
            <a:r>
              <a:rPr sz="1800" spc="-30" dirty="0">
                <a:solidFill>
                  <a:srgbClr val="525254"/>
                </a:solidFill>
                <a:latin typeface="Arial"/>
                <a:cs typeface="Arial"/>
              </a:rPr>
              <a:t> </a:t>
            </a:r>
            <a:r>
              <a:rPr sz="1800" spc="-50" dirty="0">
                <a:solidFill>
                  <a:srgbClr val="525254"/>
                </a:solidFill>
                <a:latin typeface="Arial"/>
                <a:cs typeface="Arial"/>
              </a:rPr>
              <a:t>)</a:t>
            </a:r>
            <a:endParaRPr sz="1800">
              <a:latin typeface="Arial"/>
              <a:cs typeface="Arial"/>
            </a:endParaRPr>
          </a:p>
          <a:p>
            <a:pPr marL="198755" indent="-186055">
              <a:lnSpc>
                <a:spcPct val="100000"/>
              </a:lnSpc>
              <a:spcBef>
                <a:spcPts val="1080"/>
              </a:spcBef>
              <a:buChar char="•"/>
              <a:tabLst>
                <a:tab pos="198755" algn="l"/>
              </a:tabLst>
            </a:pPr>
            <a:r>
              <a:rPr sz="1800" spc="-25" dirty="0">
                <a:solidFill>
                  <a:srgbClr val="525254"/>
                </a:solidFill>
                <a:latin typeface="Arial"/>
                <a:cs typeface="Arial"/>
              </a:rPr>
              <a:t>Tables</a:t>
            </a:r>
            <a:r>
              <a:rPr sz="1800" spc="-30" dirty="0">
                <a:solidFill>
                  <a:srgbClr val="525254"/>
                </a:solidFill>
                <a:latin typeface="Arial"/>
                <a:cs typeface="Arial"/>
              </a:rPr>
              <a:t> </a:t>
            </a:r>
            <a:r>
              <a:rPr sz="1800" dirty="0">
                <a:solidFill>
                  <a:srgbClr val="525254"/>
                </a:solidFill>
                <a:latin typeface="Arial"/>
                <a:cs typeface="Arial"/>
              </a:rPr>
              <a:t>(&lt;table&gt;,</a:t>
            </a:r>
            <a:r>
              <a:rPr sz="1800" spc="-35" dirty="0">
                <a:solidFill>
                  <a:srgbClr val="525254"/>
                </a:solidFill>
                <a:latin typeface="Arial"/>
                <a:cs typeface="Arial"/>
              </a:rPr>
              <a:t> </a:t>
            </a:r>
            <a:r>
              <a:rPr sz="1800" dirty="0">
                <a:solidFill>
                  <a:srgbClr val="525254"/>
                </a:solidFill>
                <a:latin typeface="Arial"/>
                <a:cs typeface="Arial"/>
              </a:rPr>
              <a:t>&lt;tr&gt;,</a:t>
            </a:r>
            <a:r>
              <a:rPr sz="1800" spc="-50" dirty="0">
                <a:solidFill>
                  <a:srgbClr val="525254"/>
                </a:solidFill>
                <a:latin typeface="Arial"/>
                <a:cs typeface="Arial"/>
              </a:rPr>
              <a:t> </a:t>
            </a:r>
            <a:r>
              <a:rPr sz="1800" dirty="0">
                <a:solidFill>
                  <a:srgbClr val="525254"/>
                </a:solidFill>
                <a:latin typeface="Arial"/>
                <a:cs typeface="Arial"/>
              </a:rPr>
              <a:t>&lt;td&gt;,</a:t>
            </a:r>
            <a:r>
              <a:rPr sz="1800" spc="-30" dirty="0">
                <a:solidFill>
                  <a:srgbClr val="525254"/>
                </a:solidFill>
                <a:latin typeface="Arial"/>
                <a:cs typeface="Arial"/>
              </a:rPr>
              <a:t> </a:t>
            </a:r>
            <a:r>
              <a:rPr sz="1800" spc="-20" dirty="0">
                <a:solidFill>
                  <a:srgbClr val="525254"/>
                </a:solidFill>
                <a:latin typeface="Arial"/>
                <a:cs typeface="Arial"/>
              </a:rPr>
              <a:t>&lt;th&gt;)</a:t>
            </a:r>
            <a:endParaRPr sz="1800">
              <a:latin typeface="Arial"/>
              <a:cs typeface="Arial"/>
            </a:endParaRPr>
          </a:p>
          <a:p>
            <a:pPr marL="198755" indent="-186055">
              <a:lnSpc>
                <a:spcPct val="100000"/>
              </a:lnSpc>
              <a:spcBef>
                <a:spcPts val="1085"/>
              </a:spcBef>
              <a:buChar char="•"/>
              <a:tabLst>
                <a:tab pos="198755" algn="l"/>
              </a:tabLst>
            </a:pPr>
            <a:r>
              <a:rPr sz="1800" dirty="0">
                <a:solidFill>
                  <a:srgbClr val="525254"/>
                </a:solidFill>
                <a:latin typeface="Arial"/>
                <a:cs typeface="Arial"/>
              </a:rPr>
              <a:t>Images</a:t>
            </a:r>
            <a:r>
              <a:rPr sz="1800" spc="-25" dirty="0">
                <a:solidFill>
                  <a:srgbClr val="525254"/>
                </a:solidFill>
                <a:latin typeface="Arial"/>
                <a:cs typeface="Arial"/>
              </a:rPr>
              <a:t> </a:t>
            </a:r>
            <a:r>
              <a:rPr sz="1800" spc="-10" dirty="0">
                <a:solidFill>
                  <a:srgbClr val="525254"/>
                </a:solidFill>
                <a:latin typeface="Arial"/>
                <a:cs typeface="Arial"/>
              </a:rPr>
              <a:t>(&lt;img&gt;)</a:t>
            </a:r>
            <a:endParaRPr sz="1800">
              <a:latin typeface="Arial"/>
              <a:cs typeface="Arial"/>
            </a:endParaRPr>
          </a:p>
          <a:p>
            <a:pPr marL="198755" indent="-186055">
              <a:lnSpc>
                <a:spcPct val="100000"/>
              </a:lnSpc>
              <a:spcBef>
                <a:spcPts val="1080"/>
              </a:spcBef>
              <a:buChar char="•"/>
              <a:tabLst>
                <a:tab pos="198755" algn="l"/>
              </a:tabLst>
            </a:pPr>
            <a:r>
              <a:rPr sz="1800" dirty="0">
                <a:solidFill>
                  <a:srgbClr val="525254"/>
                </a:solidFill>
                <a:latin typeface="Arial"/>
                <a:cs typeface="Arial"/>
              </a:rPr>
              <a:t>Links</a:t>
            </a:r>
            <a:r>
              <a:rPr sz="1800" spc="-10" dirty="0">
                <a:solidFill>
                  <a:srgbClr val="525254"/>
                </a:solidFill>
                <a:latin typeface="Arial"/>
                <a:cs typeface="Arial"/>
              </a:rPr>
              <a:t> </a:t>
            </a:r>
            <a:r>
              <a:rPr sz="1800" spc="-20" dirty="0">
                <a:solidFill>
                  <a:srgbClr val="525254"/>
                </a:solidFill>
                <a:latin typeface="Arial"/>
                <a:cs typeface="Arial"/>
              </a:rPr>
              <a:t>(&lt;a&gt;)</a:t>
            </a:r>
            <a:endParaRPr sz="1800">
              <a:latin typeface="Arial"/>
              <a:cs typeface="Arial"/>
            </a:endParaRPr>
          </a:p>
          <a:p>
            <a:pPr marL="198755" indent="-186055">
              <a:lnSpc>
                <a:spcPct val="100000"/>
              </a:lnSpc>
              <a:spcBef>
                <a:spcPts val="1080"/>
              </a:spcBef>
              <a:buChar char="•"/>
              <a:tabLst>
                <a:tab pos="198755" algn="l"/>
              </a:tabLst>
            </a:pPr>
            <a:r>
              <a:rPr sz="1800" spc="-40" dirty="0">
                <a:solidFill>
                  <a:srgbClr val="525254"/>
                </a:solidFill>
                <a:latin typeface="Arial"/>
                <a:cs typeface="Arial"/>
              </a:rPr>
              <a:t>Text</a:t>
            </a:r>
            <a:r>
              <a:rPr sz="1800" spc="-55" dirty="0">
                <a:solidFill>
                  <a:srgbClr val="525254"/>
                </a:solidFill>
                <a:latin typeface="Arial"/>
                <a:cs typeface="Arial"/>
              </a:rPr>
              <a:t> </a:t>
            </a:r>
            <a:r>
              <a:rPr sz="1800" dirty="0">
                <a:solidFill>
                  <a:srgbClr val="525254"/>
                </a:solidFill>
                <a:latin typeface="Arial"/>
                <a:cs typeface="Arial"/>
              </a:rPr>
              <a:t>formatting</a:t>
            </a:r>
            <a:r>
              <a:rPr sz="1800" spc="-55" dirty="0">
                <a:solidFill>
                  <a:srgbClr val="525254"/>
                </a:solidFill>
                <a:latin typeface="Arial"/>
                <a:cs typeface="Arial"/>
              </a:rPr>
              <a:t> </a:t>
            </a:r>
            <a:r>
              <a:rPr sz="1800" spc="-10" dirty="0">
                <a:solidFill>
                  <a:srgbClr val="525254"/>
                </a:solidFill>
                <a:latin typeface="Arial"/>
                <a:cs typeface="Arial"/>
              </a:rPr>
              <a:t>(&lt;i&gt;,&lt;u&gt;,&lt;b&gt;,&lt;strong&gt;,&lt;em&gt;)</a:t>
            </a:r>
            <a:endParaRPr sz="18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15</a:t>
            </a:r>
          </a:p>
        </p:txBody>
      </p:sp>
      <p:sp>
        <p:nvSpPr>
          <p:cNvPr id="5" name="object 5"/>
          <p:cNvSpPr txBox="1">
            <a:spLocks noGrp="1"/>
          </p:cNvSpPr>
          <p:nvPr>
            <p:ph type="title"/>
          </p:nvPr>
        </p:nvSpPr>
        <p:spPr>
          <a:xfrm>
            <a:off x="444500" y="432003"/>
            <a:ext cx="2171065" cy="324485"/>
          </a:xfrm>
          <a:prstGeom prst="rect">
            <a:avLst/>
          </a:prstGeom>
        </p:spPr>
        <p:txBody>
          <a:bodyPr vert="horz" wrap="square" lIns="0" tIns="13335" rIns="0" bIns="0" rtlCol="0">
            <a:spAutoFit/>
          </a:bodyPr>
          <a:lstStyle/>
          <a:p>
            <a:pPr marL="12700">
              <a:lnSpc>
                <a:spcPct val="100000"/>
              </a:lnSpc>
              <a:spcBef>
                <a:spcPts val="105"/>
              </a:spcBef>
            </a:pPr>
            <a:r>
              <a:rPr spc="-20" dirty="0"/>
              <a:t>Types</a:t>
            </a:r>
            <a:r>
              <a:rPr spc="-60" dirty="0"/>
              <a:t> </a:t>
            </a:r>
            <a:r>
              <a:rPr dirty="0"/>
              <a:t>of</a:t>
            </a:r>
            <a:r>
              <a:rPr spc="-60" dirty="0"/>
              <a:t> </a:t>
            </a:r>
            <a:r>
              <a:rPr spc="-10" dirty="0"/>
              <a:t>elements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208279">
              <a:lnSpc>
                <a:spcPct val="100000"/>
              </a:lnSpc>
              <a:spcBef>
                <a:spcPts val="105"/>
              </a:spcBef>
            </a:pPr>
            <a:r>
              <a:rPr dirty="0"/>
              <a:t>List</a:t>
            </a:r>
            <a:r>
              <a:rPr spc="-35" dirty="0"/>
              <a:t> </a:t>
            </a:r>
            <a:r>
              <a:rPr dirty="0"/>
              <a:t>of</a:t>
            </a:r>
            <a:r>
              <a:rPr spc="-20" dirty="0"/>
              <a:t> </a:t>
            </a:r>
            <a:r>
              <a:rPr dirty="0"/>
              <a:t>elements</a:t>
            </a:r>
            <a:r>
              <a:rPr spc="-45" dirty="0"/>
              <a:t> </a:t>
            </a:r>
            <a:r>
              <a:rPr dirty="0"/>
              <a:t>contained</a:t>
            </a:r>
            <a:r>
              <a:rPr spc="-50" dirty="0"/>
              <a:t> </a:t>
            </a:r>
            <a:r>
              <a:rPr dirty="0"/>
              <a:t>inside</a:t>
            </a:r>
            <a:r>
              <a:rPr spc="-55" dirty="0"/>
              <a:t> </a:t>
            </a:r>
            <a:r>
              <a:rPr dirty="0"/>
              <a:t>a</a:t>
            </a:r>
            <a:r>
              <a:rPr spc="-5" dirty="0"/>
              <a:t> </a:t>
            </a:r>
            <a:r>
              <a:rPr spc="-20" dirty="0"/>
              <a:t>form</a:t>
            </a:r>
          </a:p>
        </p:txBody>
      </p:sp>
      <p:sp>
        <p:nvSpPr>
          <p:cNvPr id="5" name="object 5"/>
          <p:cNvSpPr txBox="1"/>
          <p:nvPr/>
        </p:nvSpPr>
        <p:spPr>
          <a:xfrm>
            <a:off x="749300" y="1583181"/>
            <a:ext cx="2767330" cy="3371850"/>
          </a:xfrm>
          <a:prstGeom prst="rect">
            <a:avLst/>
          </a:prstGeom>
        </p:spPr>
        <p:txBody>
          <a:bodyPr vert="horz" wrap="square" lIns="0" tIns="13970" rIns="0" bIns="0" rtlCol="0">
            <a:spAutoFit/>
          </a:bodyPr>
          <a:lstStyle/>
          <a:p>
            <a:pPr marL="197485" indent="-184785">
              <a:lnSpc>
                <a:spcPct val="100000"/>
              </a:lnSpc>
              <a:spcBef>
                <a:spcPts val="110"/>
              </a:spcBef>
              <a:buChar char="•"/>
              <a:tabLst>
                <a:tab pos="197485" algn="l"/>
              </a:tabLst>
            </a:pPr>
            <a:r>
              <a:rPr sz="1450" spc="-25" dirty="0">
                <a:solidFill>
                  <a:srgbClr val="525254"/>
                </a:solidFill>
                <a:latin typeface="Arial"/>
                <a:cs typeface="Arial"/>
              </a:rPr>
              <a:t>Text </a:t>
            </a:r>
            <a:r>
              <a:rPr sz="1450" dirty="0">
                <a:solidFill>
                  <a:srgbClr val="525254"/>
                </a:solidFill>
                <a:latin typeface="Arial"/>
                <a:cs typeface="Arial"/>
              </a:rPr>
              <a:t>Box</a:t>
            </a:r>
            <a:r>
              <a:rPr sz="1450" spc="395" dirty="0">
                <a:solidFill>
                  <a:srgbClr val="525254"/>
                </a:solidFill>
                <a:latin typeface="Arial"/>
                <a:cs typeface="Arial"/>
              </a:rPr>
              <a:t> </a:t>
            </a:r>
            <a:r>
              <a:rPr sz="1450" dirty="0">
                <a:solidFill>
                  <a:srgbClr val="525254"/>
                </a:solidFill>
                <a:latin typeface="Arial"/>
                <a:cs typeface="Arial"/>
              </a:rPr>
              <a:t>(Single</a:t>
            </a:r>
            <a:r>
              <a:rPr sz="1450" spc="-20" dirty="0">
                <a:solidFill>
                  <a:srgbClr val="525254"/>
                </a:solidFill>
                <a:latin typeface="Arial"/>
                <a:cs typeface="Arial"/>
              </a:rPr>
              <a:t> row)</a:t>
            </a:r>
            <a:endParaRPr sz="1450">
              <a:latin typeface="Arial"/>
              <a:cs typeface="Arial"/>
            </a:endParaRPr>
          </a:p>
          <a:p>
            <a:pPr>
              <a:lnSpc>
                <a:spcPct val="100000"/>
              </a:lnSpc>
              <a:spcBef>
                <a:spcPts val="110"/>
              </a:spcBef>
              <a:buClr>
                <a:srgbClr val="525254"/>
              </a:buClr>
              <a:buFont typeface="Arial"/>
              <a:buChar char="•"/>
            </a:pPr>
            <a:endParaRPr sz="1450">
              <a:latin typeface="Arial"/>
              <a:cs typeface="Arial"/>
            </a:endParaRPr>
          </a:p>
          <a:p>
            <a:pPr marL="197485" indent="-184785">
              <a:lnSpc>
                <a:spcPct val="100000"/>
              </a:lnSpc>
              <a:buChar char="•"/>
              <a:tabLst>
                <a:tab pos="197485" algn="l"/>
              </a:tabLst>
            </a:pPr>
            <a:r>
              <a:rPr sz="1450" dirty="0">
                <a:solidFill>
                  <a:srgbClr val="525254"/>
                </a:solidFill>
                <a:latin typeface="Arial"/>
                <a:cs typeface="Arial"/>
              </a:rPr>
              <a:t>Radio</a:t>
            </a:r>
            <a:r>
              <a:rPr sz="1450" spc="-25" dirty="0">
                <a:solidFill>
                  <a:srgbClr val="525254"/>
                </a:solidFill>
                <a:latin typeface="Arial"/>
                <a:cs typeface="Arial"/>
              </a:rPr>
              <a:t> </a:t>
            </a:r>
            <a:r>
              <a:rPr sz="1450" dirty="0">
                <a:solidFill>
                  <a:srgbClr val="525254"/>
                </a:solidFill>
                <a:latin typeface="Arial"/>
                <a:cs typeface="Arial"/>
              </a:rPr>
              <a:t>Button</a:t>
            </a:r>
            <a:r>
              <a:rPr sz="1450" spc="-10" dirty="0">
                <a:solidFill>
                  <a:srgbClr val="525254"/>
                </a:solidFill>
                <a:latin typeface="Arial"/>
                <a:cs typeface="Arial"/>
              </a:rPr>
              <a:t> </a:t>
            </a:r>
            <a:r>
              <a:rPr sz="1450" dirty="0">
                <a:solidFill>
                  <a:srgbClr val="525254"/>
                </a:solidFill>
                <a:latin typeface="Arial"/>
                <a:cs typeface="Arial"/>
              </a:rPr>
              <a:t>(Single</a:t>
            </a:r>
            <a:r>
              <a:rPr sz="1450" spc="-40" dirty="0">
                <a:solidFill>
                  <a:srgbClr val="525254"/>
                </a:solidFill>
                <a:latin typeface="Arial"/>
                <a:cs typeface="Arial"/>
              </a:rPr>
              <a:t> </a:t>
            </a:r>
            <a:r>
              <a:rPr sz="1450" spc="-10" dirty="0">
                <a:solidFill>
                  <a:srgbClr val="525254"/>
                </a:solidFill>
                <a:latin typeface="Arial"/>
                <a:cs typeface="Arial"/>
              </a:rPr>
              <a:t>selection)</a:t>
            </a:r>
            <a:endParaRPr sz="1450">
              <a:latin typeface="Arial"/>
              <a:cs typeface="Arial"/>
            </a:endParaRPr>
          </a:p>
          <a:p>
            <a:pPr>
              <a:lnSpc>
                <a:spcPct val="100000"/>
              </a:lnSpc>
              <a:spcBef>
                <a:spcPts val="110"/>
              </a:spcBef>
              <a:buClr>
                <a:srgbClr val="525254"/>
              </a:buClr>
              <a:buFont typeface="Arial"/>
              <a:buChar char="•"/>
            </a:pPr>
            <a:endParaRPr sz="1450">
              <a:latin typeface="Arial"/>
              <a:cs typeface="Arial"/>
            </a:endParaRPr>
          </a:p>
          <a:p>
            <a:pPr marL="197485" indent="-184785">
              <a:lnSpc>
                <a:spcPct val="100000"/>
              </a:lnSpc>
              <a:spcBef>
                <a:spcPts val="5"/>
              </a:spcBef>
              <a:buChar char="•"/>
              <a:tabLst>
                <a:tab pos="197485" algn="l"/>
              </a:tabLst>
            </a:pPr>
            <a:r>
              <a:rPr sz="1450" dirty="0">
                <a:solidFill>
                  <a:srgbClr val="525254"/>
                </a:solidFill>
                <a:latin typeface="Arial"/>
                <a:cs typeface="Arial"/>
              </a:rPr>
              <a:t>Check</a:t>
            </a:r>
            <a:r>
              <a:rPr sz="1450" spc="5" dirty="0">
                <a:solidFill>
                  <a:srgbClr val="525254"/>
                </a:solidFill>
                <a:latin typeface="Arial"/>
                <a:cs typeface="Arial"/>
              </a:rPr>
              <a:t> </a:t>
            </a:r>
            <a:r>
              <a:rPr sz="1450" dirty="0">
                <a:solidFill>
                  <a:srgbClr val="525254"/>
                </a:solidFill>
                <a:latin typeface="Arial"/>
                <a:cs typeface="Arial"/>
              </a:rPr>
              <a:t>Box</a:t>
            </a:r>
            <a:r>
              <a:rPr sz="1450" spc="5" dirty="0">
                <a:solidFill>
                  <a:srgbClr val="525254"/>
                </a:solidFill>
                <a:latin typeface="Arial"/>
                <a:cs typeface="Arial"/>
              </a:rPr>
              <a:t> </a:t>
            </a:r>
            <a:r>
              <a:rPr sz="1450" dirty="0">
                <a:solidFill>
                  <a:srgbClr val="525254"/>
                </a:solidFill>
                <a:latin typeface="Arial"/>
                <a:cs typeface="Arial"/>
              </a:rPr>
              <a:t>(Multiple</a:t>
            </a:r>
            <a:r>
              <a:rPr sz="1450" spc="-15" dirty="0">
                <a:solidFill>
                  <a:srgbClr val="525254"/>
                </a:solidFill>
                <a:latin typeface="Arial"/>
                <a:cs typeface="Arial"/>
              </a:rPr>
              <a:t> </a:t>
            </a:r>
            <a:r>
              <a:rPr sz="1450" spc="-10" dirty="0">
                <a:solidFill>
                  <a:srgbClr val="525254"/>
                </a:solidFill>
                <a:latin typeface="Arial"/>
                <a:cs typeface="Arial"/>
              </a:rPr>
              <a:t>selection)</a:t>
            </a:r>
            <a:endParaRPr sz="1450">
              <a:latin typeface="Arial"/>
              <a:cs typeface="Arial"/>
            </a:endParaRPr>
          </a:p>
          <a:p>
            <a:pPr>
              <a:lnSpc>
                <a:spcPct val="100000"/>
              </a:lnSpc>
              <a:spcBef>
                <a:spcPts val="95"/>
              </a:spcBef>
              <a:buClr>
                <a:srgbClr val="525254"/>
              </a:buClr>
              <a:buFont typeface="Arial"/>
              <a:buChar char="•"/>
            </a:pPr>
            <a:endParaRPr sz="1450">
              <a:latin typeface="Arial"/>
              <a:cs typeface="Arial"/>
            </a:endParaRPr>
          </a:p>
          <a:p>
            <a:pPr marL="197485" indent="-184785">
              <a:lnSpc>
                <a:spcPct val="100000"/>
              </a:lnSpc>
              <a:buChar char="•"/>
              <a:tabLst>
                <a:tab pos="197485" algn="l"/>
              </a:tabLst>
            </a:pPr>
            <a:r>
              <a:rPr sz="1450" dirty="0">
                <a:solidFill>
                  <a:srgbClr val="525254"/>
                </a:solidFill>
                <a:latin typeface="Arial"/>
                <a:cs typeface="Arial"/>
              </a:rPr>
              <a:t>Drop</a:t>
            </a:r>
            <a:r>
              <a:rPr sz="1450" spc="-30" dirty="0">
                <a:solidFill>
                  <a:srgbClr val="525254"/>
                </a:solidFill>
                <a:latin typeface="Arial"/>
                <a:cs typeface="Arial"/>
              </a:rPr>
              <a:t> </a:t>
            </a:r>
            <a:r>
              <a:rPr sz="1450" dirty="0">
                <a:solidFill>
                  <a:srgbClr val="525254"/>
                </a:solidFill>
                <a:latin typeface="Arial"/>
                <a:cs typeface="Arial"/>
              </a:rPr>
              <a:t>down</a:t>
            </a:r>
            <a:r>
              <a:rPr sz="1450" spc="-10" dirty="0">
                <a:solidFill>
                  <a:srgbClr val="525254"/>
                </a:solidFill>
                <a:latin typeface="Arial"/>
                <a:cs typeface="Arial"/>
              </a:rPr>
              <a:t> </a:t>
            </a:r>
            <a:r>
              <a:rPr sz="1450" dirty="0">
                <a:solidFill>
                  <a:srgbClr val="525254"/>
                </a:solidFill>
                <a:latin typeface="Arial"/>
                <a:cs typeface="Arial"/>
              </a:rPr>
              <a:t>(Multiple</a:t>
            </a:r>
            <a:r>
              <a:rPr sz="1450" spc="-20" dirty="0">
                <a:solidFill>
                  <a:srgbClr val="525254"/>
                </a:solidFill>
                <a:latin typeface="Arial"/>
                <a:cs typeface="Arial"/>
              </a:rPr>
              <a:t> </a:t>
            </a:r>
            <a:r>
              <a:rPr sz="1450" spc="-10" dirty="0">
                <a:solidFill>
                  <a:srgbClr val="525254"/>
                </a:solidFill>
                <a:latin typeface="Arial"/>
                <a:cs typeface="Arial"/>
              </a:rPr>
              <a:t>selection)</a:t>
            </a:r>
            <a:endParaRPr sz="1450">
              <a:latin typeface="Arial"/>
              <a:cs typeface="Arial"/>
            </a:endParaRPr>
          </a:p>
          <a:p>
            <a:pPr>
              <a:lnSpc>
                <a:spcPct val="100000"/>
              </a:lnSpc>
              <a:spcBef>
                <a:spcPts val="105"/>
              </a:spcBef>
              <a:buClr>
                <a:srgbClr val="525254"/>
              </a:buClr>
              <a:buFont typeface="Arial"/>
              <a:buChar char="•"/>
            </a:pPr>
            <a:endParaRPr sz="1450">
              <a:latin typeface="Arial"/>
              <a:cs typeface="Arial"/>
            </a:endParaRPr>
          </a:p>
          <a:p>
            <a:pPr marL="197485" indent="-184785">
              <a:lnSpc>
                <a:spcPct val="100000"/>
              </a:lnSpc>
              <a:spcBef>
                <a:spcPts val="5"/>
              </a:spcBef>
              <a:buChar char="•"/>
              <a:tabLst>
                <a:tab pos="197485" algn="l"/>
              </a:tabLst>
            </a:pPr>
            <a:r>
              <a:rPr sz="1450" spc="-25" dirty="0">
                <a:solidFill>
                  <a:srgbClr val="525254"/>
                </a:solidFill>
                <a:latin typeface="Arial"/>
                <a:cs typeface="Arial"/>
              </a:rPr>
              <a:t>Text</a:t>
            </a:r>
            <a:r>
              <a:rPr sz="1450" spc="-40" dirty="0">
                <a:solidFill>
                  <a:srgbClr val="525254"/>
                </a:solidFill>
                <a:latin typeface="Arial"/>
                <a:cs typeface="Arial"/>
              </a:rPr>
              <a:t> </a:t>
            </a:r>
            <a:r>
              <a:rPr sz="1450" dirty="0">
                <a:solidFill>
                  <a:srgbClr val="525254"/>
                </a:solidFill>
                <a:latin typeface="Arial"/>
                <a:cs typeface="Arial"/>
              </a:rPr>
              <a:t>area</a:t>
            </a:r>
            <a:r>
              <a:rPr sz="1450" spc="-35" dirty="0">
                <a:solidFill>
                  <a:srgbClr val="525254"/>
                </a:solidFill>
                <a:latin typeface="Arial"/>
                <a:cs typeface="Arial"/>
              </a:rPr>
              <a:t> </a:t>
            </a:r>
            <a:r>
              <a:rPr sz="1450" dirty="0">
                <a:solidFill>
                  <a:srgbClr val="525254"/>
                </a:solidFill>
                <a:latin typeface="Arial"/>
                <a:cs typeface="Arial"/>
              </a:rPr>
              <a:t>(Multiple</a:t>
            </a:r>
            <a:r>
              <a:rPr sz="1450" spc="-35" dirty="0">
                <a:solidFill>
                  <a:srgbClr val="525254"/>
                </a:solidFill>
                <a:latin typeface="Arial"/>
                <a:cs typeface="Arial"/>
              </a:rPr>
              <a:t> </a:t>
            </a:r>
            <a:r>
              <a:rPr sz="1450" spc="-20" dirty="0">
                <a:solidFill>
                  <a:srgbClr val="525254"/>
                </a:solidFill>
                <a:latin typeface="Arial"/>
                <a:cs typeface="Arial"/>
              </a:rPr>
              <a:t>rows)</a:t>
            </a:r>
            <a:endParaRPr sz="1450">
              <a:latin typeface="Arial"/>
              <a:cs typeface="Arial"/>
            </a:endParaRPr>
          </a:p>
          <a:p>
            <a:pPr>
              <a:lnSpc>
                <a:spcPct val="100000"/>
              </a:lnSpc>
              <a:spcBef>
                <a:spcPts val="95"/>
              </a:spcBef>
              <a:buClr>
                <a:srgbClr val="525254"/>
              </a:buClr>
              <a:buFont typeface="Arial"/>
              <a:buChar char="•"/>
            </a:pPr>
            <a:endParaRPr sz="1450">
              <a:latin typeface="Arial"/>
              <a:cs typeface="Arial"/>
            </a:endParaRPr>
          </a:p>
          <a:p>
            <a:pPr marL="197485" indent="-184785">
              <a:lnSpc>
                <a:spcPct val="100000"/>
              </a:lnSpc>
              <a:buChar char="•"/>
              <a:tabLst>
                <a:tab pos="197485" algn="l"/>
              </a:tabLst>
            </a:pPr>
            <a:r>
              <a:rPr sz="1450" dirty="0">
                <a:solidFill>
                  <a:srgbClr val="525254"/>
                </a:solidFill>
                <a:latin typeface="Arial"/>
                <a:cs typeface="Arial"/>
              </a:rPr>
              <a:t>Click</a:t>
            </a:r>
            <a:r>
              <a:rPr sz="1450" spc="20" dirty="0">
                <a:solidFill>
                  <a:srgbClr val="525254"/>
                </a:solidFill>
                <a:latin typeface="Arial"/>
                <a:cs typeface="Arial"/>
              </a:rPr>
              <a:t> </a:t>
            </a:r>
            <a:r>
              <a:rPr sz="1450" spc="-10" dirty="0">
                <a:solidFill>
                  <a:srgbClr val="525254"/>
                </a:solidFill>
                <a:latin typeface="Arial"/>
                <a:cs typeface="Arial"/>
              </a:rPr>
              <a:t>button</a:t>
            </a:r>
            <a:endParaRPr sz="1450">
              <a:latin typeface="Arial"/>
              <a:cs typeface="Arial"/>
            </a:endParaRPr>
          </a:p>
          <a:p>
            <a:pPr>
              <a:lnSpc>
                <a:spcPct val="100000"/>
              </a:lnSpc>
              <a:spcBef>
                <a:spcPts val="110"/>
              </a:spcBef>
              <a:buClr>
                <a:srgbClr val="525254"/>
              </a:buClr>
              <a:buFont typeface="Arial"/>
              <a:buChar char="•"/>
            </a:pPr>
            <a:endParaRPr sz="1450">
              <a:latin typeface="Arial"/>
              <a:cs typeface="Arial"/>
            </a:endParaRPr>
          </a:p>
          <a:p>
            <a:pPr marL="197485" indent="-184785">
              <a:lnSpc>
                <a:spcPct val="100000"/>
              </a:lnSpc>
              <a:buChar char="•"/>
              <a:tabLst>
                <a:tab pos="197485" algn="l"/>
              </a:tabLst>
            </a:pPr>
            <a:r>
              <a:rPr sz="1450" dirty="0">
                <a:solidFill>
                  <a:srgbClr val="525254"/>
                </a:solidFill>
                <a:latin typeface="Arial"/>
                <a:cs typeface="Arial"/>
              </a:rPr>
              <a:t>Submit</a:t>
            </a:r>
            <a:r>
              <a:rPr sz="1450" spc="5" dirty="0">
                <a:solidFill>
                  <a:srgbClr val="525254"/>
                </a:solidFill>
                <a:latin typeface="Arial"/>
                <a:cs typeface="Arial"/>
              </a:rPr>
              <a:t> </a:t>
            </a:r>
            <a:r>
              <a:rPr sz="1450" spc="-10" dirty="0">
                <a:solidFill>
                  <a:srgbClr val="525254"/>
                </a:solidFill>
                <a:latin typeface="Arial"/>
                <a:cs typeface="Arial"/>
              </a:rPr>
              <a:t>button</a:t>
            </a:r>
            <a:endParaRPr sz="1450">
              <a:latin typeface="Arial"/>
              <a:cs typeface="Arial"/>
            </a:endParaRPr>
          </a:p>
          <a:p>
            <a:pPr>
              <a:lnSpc>
                <a:spcPct val="100000"/>
              </a:lnSpc>
              <a:spcBef>
                <a:spcPts val="110"/>
              </a:spcBef>
              <a:buClr>
                <a:srgbClr val="525254"/>
              </a:buClr>
              <a:buFont typeface="Arial"/>
              <a:buChar char="•"/>
            </a:pPr>
            <a:endParaRPr sz="1450">
              <a:latin typeface="Arial"/>
              <a:cs typeface="Arial"/>
            </a:endParaRPr>
          </a:p>
          <a:p>
            <a:pPr marL="197485" indent="-184785">
              <a:lnSpc>
                <a:spcPct val="100000"/>
              </a:lnSpc>
              <a:buChar char="•"/>
              <a:tabLst>
                <a:tab pos="197485" algn="l"/>
              </a:tabLst>
            </a:pPr>
            <a:r>
              <a:rPr sz="1450" dirty="0">
                <a:solidFill>
                  <a:srgbClr val="525254"/>
                </a:solidFill>
                <a:latin typeface="Arial"/>
                <a:cs typeface="Arial"/>
              </a:rPr>
              <a:t>Reset</a:t>
            </a:r>
            <a:r>
              <a:rPr sz="1450" spc="20" dirty="0">
                <a:solidFill>
                  <a:srgbClr val="525254"/>
                </a:solidFill>
                <a:latin typeface="Arial"/>
                <a:cs typeface="Arial"/>
              </a:rPr>
              <a:t> </a:t>
            </a:r>
            <a:r>
              <a:rPr sz="1450" spc="-10" dirty="0">
                <a:solidFill>
                  <a:srgbClr val="525254"/>
                </a:solidFill>
                <a:latin typeface="Arial"/>
                <a:cs typeface="Arial"/>
              </a:rPr>
              <a:t>button</a:t>
            </a:r>
            <a:endParaRPr sz="145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311302" y="439673"/>
            <a:ext cx="2197735" cy="452120"/>
          </a:xfrm>
          <a:prstGeom prst="rect">
            <a:avLst/>
          </a:prstGeom>
        </p:spPr>
        <p:txBody>
          <a:bodyPr vert="horz" wrap="square" lIns="0" tIns="12065" rIns="0" bIns="0" rtlCol="0">
            <a:spAutoFit/>
          </a:bodyPr>
          <a:lstStyle/>
          <a:p>
            <a:pPr marL="12700">
              <a:lnSpc>
                <a:spcPct val="100000"/>
              </a:lnSpc>
              <a:spcBef>
                <a:spcPts val="95"/>
              </a:spcBef>
            </a:pPr>
            <a:r>
              <a:rPr sz="2800" b="0" dirty="0">
                <a:solidFill>
                  <a:srgbClr val="1FACFF"/>
                </a:solidFill>
                <a:latin typeface="Calibri"/>
                <a:cs typeface="Calibri"/>
              </a:rPr>
              <a:t>Form</a:t>
            </a:r>
            <a:r>
              <a:rPr sz="2800" b="0" spc="-80" dirty="0">
                <a:solidFill>
                  <a:srgbClr val="1FACFF"/>
                </a:solidFill>
                <a:latin typeface="Calibri"/>
                <a:cs typeface="Calibri"/>
              </a:rPr>
              <a:t> </a:t>
            </a:r>
            <a:r>
              <a:rPr sz="2800" b="0" spc="-10" dirty="0">
                <a:solidFill>
                  <a:srgbClr val="1FACFF"/>
                </a:solidFill>
                <a:latin typeface="Calibri"/>
                <a:cs typeface="Calibri"/>
              </a:rPr>
              <a:t>elements</a:t>
            </a:r>
            <a:endParaRPr sz="2800">
              <a:latin typeface="Calibri"/>
              <a:cs typeface="Calibri"/>
            </a:endParaRPr>
          </a:p>
        </p:txBody>
      </p:sp>
      <p:graphicFrame>
        <p:nvGraphicFramePr>
          <p:cNvPr id="5" name="object 5"/>
          <p:cNvGraphicFramePr>
            <a:graphicFrameLocks noGrp="1"/>
          </p:cNvGraphicFramePr>
          <p:nvPr/>
        </p:nvGraphicFramePr>
        <p:xfrm>
          <a:off x="450850" y="1517650"/>
          <a:ext cx="8229600" cy="3735705"/>
        </p:xfrm>
        <a:graphic>
          <a:graphicData uri="http://schemas.openxmlformats.org/drawingml/2006/table">
            <a:tbl>
              <a:tblPr firstRow="1" bandRow="1">
                <a:tableStyleId>{2D5ABB26-0587-4C30-8999-92F81FD0307C}</a:tableStyleId>
              </a:tblPr>
              <a:tblGrid>
                <a:gridCol w="1337310">
                  <a:extLst>
                    <a:ext uri="{9D8B030D-6E8A-4147-A177-3AD203B41FA5}">
                      <a16:colId xmlns:a16="http://schemas.microsoft.com/office/drawing/2014/main" val="20000"/>
                    </a:ext>
                  </a:extLst>
                </a:gridCol>
                <a:gridCol w="2263140">
                  <a:extLst>
                    <a:ext uri="{9D8B030D-6E8A-4147-A177-3AD203B41FA5}">
                      <a16:colId xmlns:a16="http://schemas.microsoft.com/office/drawing/2014/main" val="20001"/>
                    </a:ext>
                  </a:extLst>
                </a:gridCol>
                <a:gridCol w="4629150">
                  <a:extLst>
                    <a:ext uri="{9D8B030D-6E8A-4147-A177-3AD203B41FA5}">
                      <a16:colId xmlns:a16="http://schemas.microsoft.com/office/drawing/2014/main" val="20002"/>
                    </a:ext>
                  </a:extLst>
                </a:gridCol>
              </a:tblGrid>
              <a:tr h="525780">
                <a:tc>
                  <a:txBody>
                    <a:bodyPr/>
                    <a:lstStyle/>
                    <a:p>
                      <a:pPr marL="147320">
                        <a:lnSpc>
                          <a:spcPct val="100000"/>
                        </a:lnSpc>
                        <a:spcBef>
                          <a:spcPts val="229"/>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b="1" spc="-20" dirty="0">
                          <a:solidFill>
                            <a:srgbClr val="525254"/>
                          </a:solidFill>
                          <a:latin typeface="Calibri"/>
                          <a:cs typeface="Calibri"/>
                        </a:rPr>
                        <a:t>Type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29"/>
                        </a:spcBef>
                      </a:pPr>
                      <a:r>
                        <a:rPr sz="2000" b="1" spc="-20" dirty="0">
                          <a:solidFill>
                            <a:srgbClr val="525254"/>
                          </a:solidFill>
                          <a:latin typeface="Calibri"/>
                          <a:cs typeface="Calibri"/>
                        </a:rPr>
                        <a:t>Code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700405">
                <a:tc>
                  <a:txBody>
                    <a:bodyPr/>
                    <a:lstStyle/>
                    <a:p>
                      <a:pPr marL="91440">
                        <a:lnSpc>
                          <a:spcPct val="100000"/>
                        </a:lnSpc>
                        <a:spcBef>
                          <a:spcPts val="235"/>
                        </a:spcBef>
                      </a:pPr>
                      <a:r>
                        <a:rPr sz="2000" spc="-50" dirty="0">
                          <a:solidFill>
                            <a:srgbClr val="525254"/>
                          </a:solidFill>
                          <a:latin typeface="Calibri"/>
                          <a:cs typeface="Calibri"/>
                        </a:rPr>
                        <a:t>1</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45" dirty="0">
                          <a:solidFill>
                            <a:srgbClr val="525254"/>
                          </a:solidFill>
                          <a:latin typeface="Calibri"/>
                          <a:cs typeface="Calibri"/>
                        </a:rPr>
                        <a:t>Text </a:t>
                      </a:r>
                      <a:r>
                        <a:rPr sz="2000" spc="-25" dirty="0">
                          <a:solidFill>
                            <a:srgbClr val="525254"/>
                          </a:solidFill>
                          <a:latin typeface="Calibri"/>
                          <a:cs typeface="Calibri"/>
                        </a:rPr>
                        <a:t>Box</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&lt;input</a:t>
                      </a:r>
                      <a:r>
                        <a:rPr sz="2000" spc="-60" dirty="0">
                          <a:solidFill>
                            <a:srgbClr val="525254"/>
                          </a:solidFill>
                          <a:latin typeface="Calibri"/>
                          <a:cs typeface="Calibri"/>
                        </a:rPr>
                        <a:t> </a:t>
                      </a:r>
                      <a:r>
                        <a:rPr sz="2000" dirty="0">
                          <a:solidFill>
                            <a:srgbClr val="525254"/>
                          </a:solidFill>
                          <a:latin typeface="Calibri"/>
                          <a:cs typeface="Calibri"/>
                        </a:rPr>
                        <a:t>type="text"</a:t>
                      </a:r>
                      <a:r>
                        <a:rPr sz="2000" spc="-55" dirty="0">
                          <a:solidFill>
                            <a:srgbClr val="525254"/>
                          </a:solidFill>
                          <a:latin typeface="Calibri"/>
                          <a:cs typeface="Calibri"/>
                        </a:rPr>
                        <a:t> </a:t>
                      </a:r>
                      <a:r>
                        <a:rPr sz="2000" spc="-10" dirty="0">
                          <a:solidFill>
                            <a:srgbClr val="525254"/>
                          </a:solidFill>
                          <a:latin typeface="Calibri"/>
                          <a:cs typeface="Calibri"/>
                        </a:rPr>
                        <a:t>name="name"</a:t>
                      </a:r>
                      <a:endParaRPr sz="2000">
                        <a:latin typeface="Calibri"/>
                        <a:cs typeface="Calibri"/>
                      </a:endParaRPr>
                    </a:p>
                    <a:p>
                      <a:pPr marL="92075">
                        <a:lnSpc>
                          <a:spcPct val="100000"/>
                        </a:lnSpc>
                      </a:pPr>
                      <a:r>
                        <a:rPr sz="2000" spc="-10" dirty="0">
                          <a:solidFill>
                            <a:srgbClr val="525254"/>
                          </a:solidFill>
                          <a:latin typeface="Calibri"/>
                          <a:cs typeface="Calibri"/>
                        </a:rPr>
                        <a:t>value=“John"/&gt;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788670">
                <a:tc>
                  <a:txBody>
                    <a:bodyPr/>
                    <a:lstStyle/>
                    <a:p>
                      <a:pPr marL="91440">
                        <a:lnSpc>
                          <a:spcPct val="100000"/>
                        </a:lnSpc>
                        <a:spcBef>
                          <a:spcPts val="235"/>
                        </a:spcBef>
                      </a:pPr>
                      <a:r>
                        <a:rPr sz="2000" spc="-50" dirty="0">
                          <a:solidFill>
                            <a:srgbClr val="525254"/>
                          </a:solidFill>
                          <a:latin typeface="Calibri"/>
                          <a:cs typeface="Calibri"/>
                        </a:rPr>
                        <a:t>2</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dirty="0">
                          <a:solidFill>
                            <a:srgbClr val="525254"/>
                          </a:solidFill>
                          <a:latin typeface="Calibri"/>
                          <a:cs typeface="Calibri"/>
                        </a:rPr>
                        <a:t>Radio</a:t>
                      </a:r>
                      <a:r>
                        <a:rPr sz="2000" spc="-35" dirty="0">
                          <a:solidFill>
                            <a:srgbClr val="525254"/>
                          </a:solidFill>
                          <a:latin typeface="Calibri"/>
                          <a:cs typeface="Calibri"/>
                        </a:rPr>
                        <a:t> </a:t>
                      </a:r>
                      <a:r>
                        <a:rPr sz="2000" spc="-10" dirty="0">
                          <a:solidFill>
                            <a:srgbClr val="525254"/>
                          </a:solidFill>
                          <a:latin typeface="Calibri"/>
                          <a:cs typeface="Calibri"/>
                        </a:rPr>
                        <a:t>Button</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35"/>
                        </a:spcBef>
                      </a:pPr>
                      <a:r>
                        <a:rPr sz="2000" dirty="0">
                          <a:solidFill>
                            <a:srgbClr val="525254"/>
                          </a:solidFill>
                          <a:latin typeface="Calibri"/>
                          <a:cs typeface="Calibri"/>
                        </a:rPr>
                        <a:t>&lt;input</a:t>
                      </a:r>
                      <a:r>
                        <a:rPr sz="2000" spc="-65" dirty="0">
                          <a:solidFill>
                            <a:srgbClr val="525254"/>
                          </a:solidFill>
                          <a:latin typeface="Calibri"/>
                          <a:cs typeface="Calibri"/>
                        </a:rPr>
                        <a:t> </a:t>
                      </a:r>
                      <a:r>
                        <a:rPr sz="2000" dirty="0">
                          <a:solidFill>
                            <a:srgbClr val="525254"/>
                          </a:solidFill>
                          <a:latin typeface="Calibri"/>
                          <a:cs typeface="Calibri"/>
                        </a:rPr>
                        <a:t>type="radio"</a:t>
                      </a:r>
                      <a:r>
                        <a:rPr sz="2000" spc="-85" dirty="0">
                          <a:solidFill>
                            <a:srgbClr val="525254"/>
                          </a:solidFill>
                          <a:latin typeface="Calibri"/>
                          <a:cs typeface="Calibri"/>
                        </a:rPr>
                        <a:t> </a:t>
                      </a:r>
                      <a:r>
                        <a:rPr sz="2000" spc="-10" dirty="0">
                          <a:solidFill>
                            <a:srgbClr val="525254"/>
                          </a:solidFill>
                          <a:latin typeface="Calibri"/>
                          <a:cs typeface="Calibri"/>
                        </a:rPr>
                        <a:t>name="gender"</a:t>
                      </a:r>
                      <a:endParaRPr sz="2000">
                        <a:latin typeface="Calibri"/>
                        <a:cs typeface="Calibri"/>
                      </a:endParaRPr>
                    </a:p>
                    <a:p>
                      <a:pPr marL="92075">
                        <a:lnSpc>
                          <a:spcPct val="100000"/>
                        </a:lnSpc>
                      </a:pPr>
                      <a:r>
                        <a:rPr sz="2000" spc="-10" dirty="0">
                          <a:solidFill>
                            <a:srgbClr val="525254"/>
                          </a:solidFill>
                          <a:latin typeface="Calibri"/>
                          <a:cs typeface="Calibri"/>
                        </a:rPr>
                        <a:t>value="M"&gt;Male&lt;/input&gt;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1005205">
                <a:tc>
                  <a:txBody>
                    <a:bodyPr/>
                    <a:lstStyle/>
                    <a:p>
                      <a:pPr marL="91440">
                        <a:lnSpc>
                          <a:spcPct val="100000"/>
                        </a:lnSpc>
                        <a:spcBef>
                          <a:spcPts val="235"/>
                        </a:spcBef>
                      </a:pPr>
                      <a:r>
                        <a:rPr sz="2000" spc="-50" dirty="0">
                          <a:solidFill>
                            <a:srgbClr val="525254"/>
                          </a:solidFill>
                          <a:latin typeface="Calibri"/>
                          <a:cs typeface="Calibri"/>
                        </a:rPr>
                        <a:t>3</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CheckBox</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1419860" indent="55880">
                        <a:lnSpc>
                          <a:spcPct val="100000"/>
                        </a:lnSpc>
                        <a:spcBef>
                          <a:spcPts val="235"/>
                        </a:spcBef>
                      </a:pPr>
                      <a:r>
                        <a:rPr sz="2000" dirty="0">
                          <a:solidFill>
                            <a:srgbClr val="525254"/>
                          </a:solidFill>
                          <a:latin typeface="Calibri"/>
                          <a:cs typeface="Calibri"/>
                        </a:rPr>
                        <a:t>&lt;input</a:t>
                      </a:r>
                      <a:r>
                        <a:rPr sz="2000" spc="-35" dirty="0">
                          <a:solidFill>
                            <a:srgbClr val="525254"/>
                          </a:solidFill>
                          <a:latin typeface="Calibri"/>
                          <a:cs typeface="Calibri"/>
                        </a:rPr>
                        <a:t> </a:t>
                      </a:r>
                      <a:r>
                        <a:rPr sz="2000" spc="-10" dirty="0">
                          <a:solidFill>
                            <a:srgbClr val="525254"/>
                          </a:solidFill>
                          <a:latin typeface="Calibri"/>
                          <a:cs typeface="Calibri"/>
                        </a:rPr>
                        <a:t>type="checkbox" name="technology" value="Tech1"&gt;HTML&lt;/input&gt;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715645">
                <a:tc>
                  <a:txBody>
                    <a:bodyPr/>
                    <a:lstStyle/>
                    <a:p>
                      <a:pPr marL="91440">
                        <a:lnSpc>
                          <a:spcPct val="100000"/>
                        </a:lnSpc>
                        <a:spcBef>
                          <a:spcPts val="240"/>
                        </a:spcBef>
                      </a:pPr>
                      <a:r>
                        <a:rPr sz="2000" spc="-50" dirty="0">
                          <a:solidFill>
                            <a:srgbClr val="525254"/>
                          </a:solidFill>
                          <a:latin typeface="Calibri"/>
                          <a:cs typeface="Calibri"/>
                        </a:rPr>
                        <a:t>4</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textarea</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40"/>
                        </a:spcBef>
                        <a:tabLst>
                          <a:tab pos="1303655" algn="l"/>
                        </a:tabLst>
                      </a:pPr>
                      <a:r>
                        <a:rPr sz="2000" spc="-10" dirty="0">
                          <a:solidFill>
                            <a:srgbClr val="525254"/>
                          </a:solidFill>
                          <a:latin typeface="Calibri"/>
                          <a:cs typeface="Calibri"/>
                        </a:rPr>
                        <a:t>&lt;textarea</a:t>
                      </a:r>
                      <a:r>
                        <a:rPr sz="2000" dirty="0">
                          <a:solidFill>
                            <a:srgbClr val="525254"/>
                          </a:solidFill>
                          <a:latin typeface="Calibri"/>
                          <a:cs typeface="Calibri"/>
                        </a:rPr>
                        <a:t>	</a:t>
                      </a:r>
                      <a:r>
                        <a:rPr sz="2000" spc="-10" dirty="0">
                          <a:solidFill>
                            <a:srgbClr val="525254"/>
                          </a:solidFill>
                          <a:latin typeface="Calibri"/>
                          <a:cs typeface="Calibri"/>
                        </a:rPr>
                        <a:t>rows=“2”</a:t>
                      </a:r>
                      <a:r>
                        <a:rPr sz="2000" spc="-80" dirty="0">
                          <a:solidFill>
                            <a:srgbClr val="525254"/>
                          </a:solidFill>
                          <a:latin typeface="Calibri"/>
                          <a:cs typeface="Calibri"/>
                        </a:rPr>
                        <a:t> </a:t>
                      </a:r>
                      <a:r>
                        <a:rPr sz="2000" spc="-10" dirty="0">
                          <a:solidFill>
                            <a:srgbClr val="525254"/>
                          </a:solidFill>
                          <a:latin typeface="Calibri"/>
                          <a:cs typeface="Calibri"/>
                        </a:rPr>
                        <a:t>cols=“2”</a:t>
                      </a:r>
                      <a:endParaRPr sz="2000">
                        <a:latin typeface="Calibri"/>
                        <a:cs typeface="Calibri"/>
                      </a:endParaRPr>
                    </a:p>
                    <a:p>
                      <a:pPr marL="92075">
                        <a:lnSpc>
                          <a:spcPct val="100000"/>
                        </a:lnSpc>
                      </a:pPr>
                      <a:r>
                        <a:rPr sz="2000" spc="-10" dirty="0">
                          <a:solidFill>
                            <a:srgbClr val="525254"/>
                          </a:solidFill>
                          <a:latin typeface="Calibri"/>
                          <a:cs typeface="Calibri"/>
                        </a:rPr>
                        <a:t>name="address"&gt;&lt;/textarea</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311302" y="439673"/>
            <a:ext cx="322135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1FACFF"/>
                </a:solidFill>
                <a:latin typeface="Calibri"/>
                <a:cs typeface="Calibri"/>
              </a:rPr>
              <a:t>Form</a:t>
            </a:r>
            <a:r>
              <a:rPr sz="2800" spc="-125" dirty="0">
                <a:solidFill>
                  <a:srgbClr val="1FACFF"/>
                </a:solidFill>
                <a:latin typeface="Calibri"/>
                <a:cs typeface="Calibri"/>
              </a:rPr>
              <a:t> </a:t>
            </a:r>
            <a:r>
              <a:rPr sz="2800" dirty="0">
                <a:solidFill>
                  <a:srgbClr val="1FACFF"/>
                </a:solidFill>
                <a:latin typeface="Calibri"/>
                <a:cs typeface="Calibri"/>
              </a:rPr>
              <a:t>elements</a:t>
            </a:r>
            <a:r>
              <a:rPr sz="2800" spc="-100" dirty="0">
                <a:solidFill>
                  <a:srgbClr val="1FACFF"/>
                </a:solidFill>
                <a:latin typeface="Calibri"/>
                <a:cs typeface="Calibri"/>
              </a:rPr>
              <a:t> </a:t>
            </a:r>
            <a:r>
              <a:rPr sz="2800" spc="-20" dirty="0">
                <a:solidFill>
                  <a:srgbClr val="1FACFF"/>
                </a:solidFill>
                <a:latin typeface="Calibri"/>
                <a:cs typeface="Calibri"/>
              </a:rPr>
              <a:t>cont…</a:t>
            </a:r>
            <a:endParaRPr sz="2800">
              <a:latin typeface="Calibri"/>
              <a:cs typeface="Calibri"/>
            </a:endParaRPr>
          </a:p>
        </p:txBody>
      </p:sp>
      <p:graphicFrame>
        <p:nvGraphicFramePr>
          <p:cNvPr id="5" name="object 5"/>
          <p:cNvGraphicFramePr>
            <a:graphicFrameLocks noGrp="1"/>
          </p:cNvGraphicFramePr>
          <p:nvPr/>
        </p:nvGraphicFramePr>
        <p:xfrm>
          <a:off x="527050" y="1593850"/>
          <a:ext cx="9050020" cy="3811905"/>
        </p:xfrm>
        <a:graphic>
          <a:graphicData uri="http://schemas.openxmlformats.org/drawingml/2006/table">
            <a:tbl>
              <a:tblPr firstRow="1" bandRow="1">
                <a:tableStyleId>{2D5ABB26-0587-4C30-8999-92F81FD0307C}</a:tableStyleId>
              </a:tblPr>
              <a:tblGrid>
                <a:gridCol w="1470660">
                  <a:extLst>
                    <a:ext uri="{9D8B030D-6E8A-4147-A177-3AD203B41FA5}">
                      <a16:colId xmlns:a16="http://schemas.microsoft.com/office/drawing/2014/main" val="20000"/>
                    </a:ext>
                  </a:extLst>
                </a:gridCol>
                <a:gridCol w="2488565">
                  <a:extLst>
                    <a:ext uri="{9D8B030D-6E8A-4147-A177-3AD203B41FA5}">
                      <a16:colId xmlns:a16="http://schemas.microsoft.com/office/drawing/2014/main" val="20001"/>
                    </a:ext>
                  </a:extLst>
                </a:gridCol>
                <a:gridCol w="5090795">
                  <a:extLst>
                    <a:ext uri="{9D8B030D-6E8A-4147-A177-3AD203B41FA5}">
                      <a16:colId xmlns:a16="http://schemas.microsoft.com/office/drawing/2014/main" val="20002"/>
                    </a:ext>
                  </a:extLst>
                </a:gridCol>
              </a:tblGrid>
              <a:tr h="495300">
                <a:tc>
                  <a:txBody>
                    <a:bodyPr/>
                    <a:lstStyle/>
                    <a:p>
                      <a:pPr marL="147320">
                        <a:lnSpc>
                          <a:spcPct val="100000"/>
                        </a:lnSpc>
                        <a:spcBef>
                          <a:spcPts val="229"/>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b="1" spc="-20" dirty="0">
                          <a:solidFill>
                            <a:srgbClr val="525254"/>
                          </a:solidFill>
                          <a:latin typeface="Calibri"/>
                          <a:cs typeface="Calibri"/>
                        </a:rPr>
                        <a:t>Type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29"/>
                        </a:spcBef>
                      </a:pPr>
                      <a:r>
                        <a:rPr sz="2000" b="1" spc="-20" dirty="0">
                          <a:solidFill>
                            <a:srgbClr val="525254"/>
                          </a:solidFill>
                          <a:latin typeface="Calibri"/>
                          <a:cs typeface="Calibri"/>
                        </a:rPr>
                        <a:t>Code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1310640">
                <a:tc>
                  <a:txBody>
                    <a:bodyPr/>
                    <a:lstStyle/>
                    <a:p>
                      <a:pPr marL="91440">
                        <a:lnSpc>
                          <a:spcPct val="100000"/>
                        </a:lnSpc>
                        <a:spcBef>
                          <a:spcPts val="235"/>
                        </a:spcBef>
                      </a:pPr>
                      <a:r>
                        <a:rPr sz="2000" spc="-50" dirty="0">
                          <a:solidFill>
                            <a:srgbClr val="525254"/>
                          </a:solidFill>
                          <a:latin typeface="Calibri"/>
                          <a:cs typeface="Calibri"/>
                        </a:rPr>
                        <a:t>5</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dirty="0">
                          <a:solidFill>
                            <a:srgbClr val="525254"/>
                          </a:solidFill>
                          <a:latin typeface="Calibri"/>
                          <a:cs typeface="Calibri"/>
                        </a:rPr>
                        <a:t>Drop</a:t>
                      </a:r>
                      <a:r>
                        <a:rPr sz="2000" spc="-75" dirty="0">
                          <a:solidFill>
                            <a:srgbClr val="525254"/>
                          </a:solidFill>
                          <a:latin typeface="Calibri"/>
                          <a:cs typeface="Calibri"/>
                        </a:rPr>
                        <a:t> </a:t>
                      </a:r>
                      <a:r>
                        <a:rPr sz="2000" spc="-20" dirty="0">
                          <a:solidFill>
                            <a:srgbClr val="525254"/>
                          </a:solidFill>
                          <a:latin typeface="Calibri"/>
                          <a:cs typeface="Calibri"/>
                        </a:rPr>
                        <a:t>Down</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8590">
                        <a:lnSpc>
                          <a:spcPct val="100000"/>
                        </a:lnSpc>
                        <a:spcBef>
                          <a:spcPts val="235"/>
                        </a:spcBef>
                      </a:pPr>
                      <a:r>
                        <a:rPr sz="2000" dirty="0">
                          <a:solidFill>
                            <a:srgbClr val="525254"/>
                          </a:solidFill>
                          <a:latin typeface="Calibri"/>
                          <a:cs typeface="Calibri"/>
                        </a:rPr>
                        <a:t>&lt;select</a:t>
                      </a:r>
                      <a:r>
                        <a:rPr sz="2000" spc="-50" dirty="0">
                          <a:solidFill>
                            <a:srgbClr val="525254"/>
                          </a:solidFill>
                          <a:latin typeface="Calibri"/>
                          <a:cs typeface="Calibri"/>
                        </a:rPr>
                        <a:t> </a:t>
                      </a:r>
                      <a:r>
                        <a:rPr sz="2000" spc="-10" dirty="0">
                          <a:solidFill>
                            <a:srgbClr val="525254"/>
                          </a:solidFill>
                          <a:latin typeface="Calibri"/>
                          <a:cs typeface="Calibri"/>
                        </a:rPr>
                        <a:t>name="cities"&gt;</a:t>
                      </a:r>
                      <a:endParaRPr sz="2000">
                        <a:latin typeface="Calibri"/>
                        <a:cs typeface="Calibri"/>
                      </a:endParaRPr>
                    </a:p>
                    <a:p>
                      <a:pPr marL="262890">
                        <a:lnSpc>
                          <a:spcPct val="100000"/>
                        </a:lnSpc>
                      </a:pPr>
                      <a:r>
                        <a:rPr sz="2000" dirty="0">
                          <a:solidFill>
                            <a:srgbClr val="525254"/>
                          </a:solidFill>
                          <a:latin typeface="Calibri"/>
                          <a:cs typeface="Calibri"/>
                        </a:rPr>
                        <a:t>&lt;option</a:t>
                      </a:r>
                      <a:r>
                        <a:rPr sz="2000" spc="-65" dirty="0">
                          <a:solidFill>
                            <a:srgbClr val="525254"/>
                          </a:solidFill>
                          <a:latin typeface="Calibri"/>
                          <a:cs typeface="Calibri"/>
                        </a:rPr>
                        <a:t> </a:t>
                      </a:r>
                      <a:r>
                        <a:rPr sz="2000" spc="-10" dirty="0">
                          <a:solidFill>
                            <a:srgbClr val="525254"/>
                          </a:solidFill>
                          <a:latin typeface="Calibri"/>
                          <a:cs typeface="Calibri"/>
                        </a:rPr>
                        <a:t>value="BGL"&gt;Bangalore&lt;/option&gt;</a:t>
                      </a:r>
                      <a:endParaRPr sz="2000">
                        <a:latin typeface="Calibri"/>
                        <a:cs typeface="Calibri"/>
                      </a:endParaRPr>
                    </a:p>
                    <a:p>
                      <a:pPr marL="320675">
                        <a:lnSpc>
                          <a:spcPct val="100000"/>
                        </a:lnSpc>
                      </a:pPr>
                      <a:r>
                        <a:rPr sz="2000" dirty="0">
                          <a:solidFill>
                            <a:srgbClr val="525254"/>
                          </a:solidFill>
                          <a:latin typeface="Calibri"/>
                          <a:cs typeface="Calibri"/>
                        </a:rPr>
                        <a:t>&lt;option</a:t>
                      </a:r>
                      <a:r>
                        <a:rPr sz="2000" spc="-60" dirty="0">
                          <a:solidFill>
                            <a:srgbClr val="525254"/>
                          </a:solidFill>
                          <a:latin typeface="Calibri"/>
                          <a:cs typeface="Calibri"/>
                        </a:rPr>
                        <a:t> </a:t>
                      </a:r>
                      <a:r>
                        <a:rPr sz="2000" spc="-10" dirty="0">
                          <a:solidFill>
                            <a:srgbClr val="525254"/>
                          </a:solidFill>
                          <a:latin typeface="Calibri"/>
                          <a:cs typeface="Calibri"/>
                        </a:rPr>
                        <a:t>value="MYR"&gt;Mysore&lt;/option</a:t>
                      </a:r>
                      <a:endParaRPr sz="2000">
                        <a:latin typeface="Calibri"/>
                        <a:cs typeface="Calibri"/>
                      </a:endParaRPr>
                    </a:p>
                    <a:p>
                      <a:pPr marL="92075">
                        <a:lnSpc>
                          <a:spcPct val="100000"/>
                        </a:lnSpc>
                      </a:pPr>
                      <a:r>
                        <a:rPr sz="2000" spc="-10" dirty="0">
                          <a:solidFill>
                            <a:srgbClr val="525254"/>
                          </a:solidFill>
                          <a:latin typeface="Calibri"/>
                          <a:cs typeface="Calibri"/>
                        </a:rPr>
                        <a:t>&lt;/select&gt;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742950">
                <a:tc>
                  <a:txBody>
                    <a:bodyPr/>
                    <a:lstStyle/>
                    <a:p>
                      <a:pPr marL="91440">
                        <a:lnSpc>
                          <a:spcPct val="100000"/>
                        </a:lnSpc>
                        <a:spcBef>
                          <a:spcPts val="235"/>
                        </a:spcBef>
                      </a:pPr>
                      <a:r>
                        <a:rPr sz="2000" spc="-50" dirty="0">
                          <a:solidFill>
                            <a:srgbClr val="525254"/>
                          </a:solidFill>
                          <a:latin typeface="Calibri"/>
                          <a:cs typeface="Calibri"/>
                        </a:rPr>
                        <a:t>6</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dirty="0">
                          <a:solidFill>
                            <a:srgbClr val="525254"/>
                          </a:solidFill>
                          <a:latin typeface="Calibri"/>
                          <a:cs typeface="Calibri"/>
                        </a:rPr>
                        <a:t>Click</a:t>
                      </a:r>
                      <a:r>
                        <a:rPr sz="2000" spc="-25" dirty="0">
                          <a:solidFill>
                            <a:srgbClr val="525254"/>
                          </a:solidFill>
                          <a:latin typeface="Calibri"/>
                          <a:cs typeface="Calibri"/>
                        </a:rPr>
                        <a:t> </a:t>
                      </a:r>
                      <a:r>
                        <a:rPr sz="2000" spc="-10" dirty="0">
                          <a:solidFill>
                            <a:srgbClr val="525254"/>
                          </a:solidFill>
                          <a:latin typeface="Calibri"/>
                          <a:cs typeface="Calibri"/>
                        </a:rPr>
                        <a:t>Button</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8590">
                        <a:lnSpc>
                          <a:spcPct val="100000"/>
                        </a:lnSpc>
                        <a:spcBef>
                          <a:spcPts val="235"/>
                        </a:spcBef>
                      </a:pPr>
                      <a:r>
                        <a:rPr sz="2000" dirty="0">
                          <a:solidFill>
                            <a:srgbClr val="525254"/>
                          </a:solidFill>
                          <a:latin typeface="Calibri"/>
                          <a:cs typeface="Calibri"/>
                        </a:rPr>
                        <a:t>&lt;input</a:t>
                      </a:r>
                      <a:r>
                        <a:rPr sz="2000" spc="-35" dirty="0">
                          <a:solidFill>
                            <a:srgbClr val="525254"/>
                          </a:solidFill>
                          <a:latin typeface="Calibri"/>
                          <a:cs typeface="Calibri"/>
                        </a:rPr>
                        <a:t> </a:t>
                      </a:r>
                      <a:r>
                        <a:rPr sz="2000" dirty="0">
                          <a:solidFill>
                            <a:srgbClr val="525254"/>
                          </a:solidFill>
                          <a:latin typeface="Calibri"/>
                          <a:cs typeface="Calibri"/>
                        </a:rPr>
                        <a:t>type="button"</a:t>
                      </a:r>
                      <a:r>
                        <a:rPr sz="2000" spc="-70" dirty="0">
                          <a:solidFill>
                            <a:srgbClr val="525254"/>
                          </a:solidFill>
                          <a:latin typeface="Calibri"/>
                          <a:cs typeface="Calibri"/>
                        </a:rPr>
                        <a:t> </a:t>
                      </a:r>
                      <a:r>
                        <a:rPr sz="2000" spc="-10" dirty="0">
                          <a:solidFill>
                            <a:srgbClr val="525254"/>
                          </a:solidFill>
                          <a:latin typeface="Calibri"/>
                          <a:cs typeface="Calibri"/>
                        </a:rPr>
                        <a:t>value="Click</a:t>
                      </a:r>
                      <a:r>
                        <a:rPr sz="2000" spc="-25" dirty="0">
                          <a:solidFill>
                            <a:srgbClr val="525254"/>
                          </a:solidFill>
                          <a:latin typeface="Calibri"/>
                          <a:cs typeface="Calibri"/>
                        </a:rPr>
                        <a:t> </a:t>
                      </a:r>
                      <a:r>
                        <a:rPr sz="2000" spc="-10" dirty="0">
                          <a:solidFill>
                            <a:srgbClr val="525254"/>
                          </a:solidFill>
                          <a:latin typeface="Calibri"/>
                          <a:cs typeface="Calibri"/>
                        </a:rPr>
                        <a:t>Me"/&gt;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742950">
                <a:tc>
                  <a:txBody>
                    <a:bodyPr/>
                    <a:lstStyle/>
                    <a:p>
                      <a:pPr marL="91440">
                        <a:lnSpc>
                          <a:spcPct val="100000"/>
                        </a:lnSpc>
                        <a:spcBef>
                          <a:spcPts val="240"/>
                        </a:spcBef>
                      </a:pPr>
                      <a:r>
                        <a:rPr sz="2000" spc="-50" dirty="0">
                          <a:solidFill>
                            <a:srgbClr val="525254"/>
                          </a:solidFill>
                          <a:latin typeface="Calibri"/>
                          <a:cs typeface="Calibri"/>
                        </a:rPr>
                        <a:t>7</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dirty="0">
                          <a:solidFill>
                            <a:srgbClr val="525254"/>
                          </a:solidFill>
                          <a:latin typeface="Calibri"/>
                          <a:cs typeface="Calibri"/>
                        </a:rPr>
                        <a:t>Submit</a:t>
                      </a:r>
                      <a:r>
                        <a:rPr sz="2000" spc="-35" dirty="0">
                          <a:solidFill>
                            <a:srgbClr val="525254"/>
                          </a:solidFill>
                          <a:latin typeface="Calibri"/>
                          <a:cs typeface="Calibri"/>
                        </a:rPr>
                        <a:t> </a:t>
                      </a:r>
                      <a:r>
                        <a:rPr sz="2000" spc="-10" dirty="0">
                          <a:solidFill>
                            <a:srgbClr val="525254"/>
                          </a:solidFill>
                          <a:latin typeface="Calibri"/>
                          <a:cs typeface="Calibri"/>
                        </a:rPr>
                        <a:t>button</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8590">
                        <a:lnSpc>
                          <a:spcPct val="100000"/>
                        </a:lnSpc>
                        <a:spcBef>
                          <a:spcPts val="240"/>
                        </a:spcBef>
                      </a:pPr>
                      <a:r>
                        <a:rPr sz="2000" dirty="0">
                          <a:solidFill>
                            <a:srgbClr val="525254"/>
                          </a:solidFill>
                          <a:latin typeface="Calibri"/>
                          <a:cs typeface="Calibri"/>
                        </a:rPr>
                        <a:t>&lt;input</a:t>
                      </a:r>
                      <a:r>
                        <a:rPr sz="2000" spc="-35" dirty="0">
                          <a:solidFill>
                            <a:srgbClr val="525254"/>
                          </a:solidFill>
                          <a:latin typeface="Calibri"/>
                          <a:cs typeface="Calibri"/>
                        </a:rPr>
                        <a:t> </a:t>
                      </a:r>
                      <a:r>
                        <a:rPr sz="2000" spc="-10" dirty="0">
                          <a:solidFill>
                            <a:srgbClr val="525254"/>
                          </a:solidFill>
                          <a:latin typeface="Calibri"/>
                          <a:cs typeface="Calibri"/>
                        </a:rPr>
                        <a:t>type="Submit"/&gt;</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520065">
                <a:tc>
                  <a:txBody>
                    <a:bodyPr/>
                    <a:lstStyle/>
                    <a:p>
                      <a:pPr marL="91440">
                        <a:lnSpc>
                          <a:spcPct val="100000"/>
                        </a:lnSpc>
                        <a:spcBef>
                          <a:spcPts val="240"/>
                        </a:spcBef>
                      </a:pPr>
                      <a:r>
                        <a:rPr sz="2000" spc="-50" dirty="0">
                          <a:solidFill>
                            <a:srgbClr val="525254"/>
                          </a:solidFill>
                          <a:latin typeface="Calibri"/>
                          <a:cs typeface="Calibri"/>
                        </a:rPr>
                        <a:t>8</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dirty="0">
                          <a:solidFill>
                            <a:srgbClr val="525254"/>
                          </a:solidFill>
                          <a:latin typeface="Calibri"/>
                          <a:cs typeface="Calibri"/>
                        </a:rPr>
                        <a:t>Reset</a:t>
                      </a:r>
                      <a:r>
                        <a:rPr sz="2000" spc="-80" dirty="0">
                          <a:solidFill>
                            <a:srgbClr val="525254"/>
                          </a:solidFill>
                          <a:latin typeface="Calibri"/>
                          <a:cs typeface="Calibri"/>
                        </a:rPr>
                        <a:t> </a:t>
                      </a:r>
                      <a:r>
                        <a:rPr sz="2000" spc="-10" dirty="0">
                          <a:solidFill>
                            <a:srgbClr val="525254"/>
                          </a:solidFill>
                          <a:latin typeface="Calibri"/>
                          <a:cs typeface="Calibri"/>
                        </a:rPr>
                        <a:t>Button</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8590">
                        <a:lnSpc>
                          <a:spcPct val="100000"/>
                        </a:lnSpc>
                        <a:spcBef>
                          <a:spcPts val="240"/>
                        </a:spcBef>
                      </a:pPr>
                      <a:r>
                        <a:rPr sz="2000" dirty="0">
                          <a:solidFill>
                            <a:srgbClr val="525254"/>
                          </a:solidFill>
                          <a:latin typeface="Calibri"/>
                          <a:cs typeface="Calibri"/>
                        </a:rPr>
                        <a:t>&lt;input</a:t>
                      </a:r>
                      <a:r>
                        <a:rPr sz="2000" spc="-35" dirty="0">
                          <a:solidFill>
                            <a:srgbClr val="525254"/>
                          </a:solidFill>
                          <a:latin typeface="Calibri"/>
                          <a:cs typeface="Calibri"/>
                        </a:rPr>
                        <a:t> </a:t>
                      </a:r>
                      <a:r>
                        <a:rPr sz="2000" spc="-10" dirty="0">
                          <a:solidFill>
                            <a:srgbClr val="525254"/>
                          </a:solidFill>
                          <a:latin typeface="Calibri"/>
                          <a:cs typeface="Calibri"/>
                        </a:rPr>
                        <a:t>type=“Reset"/&gt;</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311302" y="439673"/>
            <a:ext cx="231902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1FACFF"/>
                </a:solidFill>
                <a:latin typeface="Calibri"/>
                <a:cs typeface="Calibri"/>
              </a:rPr>
              <a:t>Form</a:t>
            </a:r>
            <a:r>
              <a:rPr sz="2800" spc="-110" dirty="0">
                <a:solidFill>
                  <a:srgbClr val="1FACFF"/>
                </a:solidFill>
                <a:latin typeface="Calibri"/>
                <a:cs typeface="Calibri"/>
              </a:rPr>
              <a:t> </a:t>
            </a:r>
            <a:r>
              <a:rPr sz="2800" spc="-10" dirty="0">
                <a:solidFill>
                  <a:srgbClr val="1FACFF"/>
                </a:solidFill>
                <a:latin typeface="Calibri"/>
                <a:cs typeface="Calibri"/>
              </a:rPr>
              <a:t>attributes</a:t>
            </a:r>
            <a:endParaRPr sz="2800">
              <a:latin typeface="Calibri"/>
              <a:cs typeface="Calibri"/>
            </a:endParaRPr>
          </a:p>
        </p:txBody>
      </p:sp>
      <p:graphicFrame>
        <p:nvGraphicFramePr>
          <p:cNvPr id="5" name="object 5"/>
          <p:cNvGraphicFramePr>
            <a:graphicFrameLocks noGrp="1"/>
          </p:cNvGraphicFramePr>
          <p:nvPr/>
        </p:nvGraphicFramePr>
        <p:xfrm>
          <a:off x="527050" y="1468119"/>
          <a:ext cx="8229600" cy="4608195"/>
        </p:xfrm>
        <a:graphic>
          <a:graphicData uri="http://schemas.openxmlformats.org/drawingml/2006/table">
            <a:tbl>
              <a:tblPr firstRow="1" bandRow="1">
                <a:tableStyleId>{2D5ABB26-0587-4C30-8999-92F81FD0307C}</a:tableStyleId>
              </a:tblPr>
              <a:tblGrid>
                <a:gridCol w="1337310">
                  <a:extLst>
                    <a:ext uri="{9D8B030D-6E8A-4147-A177-3AD203B41FA5}">
                      <a16:colId xmlns:a16="http://schemas.microsoft.com/office/drawing/2014/main" val="20000"/>
                    </a:ext>
                  </a:extLst>
                </a:gridCol>
                <a:gridCol w="2263140">
                  <a:extLst>
                    <a:ext uri="{9D8B030D-6E8A-4147-A177-3AD203B41FA5}">
                      <a16:colId xmlns:a16="http://schemas.microsoft.com/office/drawing/2014/main" val="20001"/>
                    </a:ext>
                  </a:extLst>
                </a:gridCol>
                <a:gridCol w="4629150">
                  <a:extLst>
                    <a:ext uri="{9D8B030D-6E8A-4147-A177-3AD203B41FA5}">
                      <a16:colId xmlns:a16="http://schemas.microsoft.com/office/drawing/2014/main" val="20002"/>
                    </a:ext>
                  </a:extLst>
                </a:gridCol>
              </a:tblGrid>
              <a:tr h="525780">
                <a:tc>
                  <a:txBody>
                    <a:bodyPr/>
                    <a:lstStyle/>
                    <a:p>
                      <a:pPr marL="147320">
                        <a:lnSpc>
                          <a:spcPct val="100000"/>
                        </a:lnSpc>
                        <a:spcBef>
                          <a:spcPts val="235"/>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35"/>
                        </a:spcBef>
                      </a:pPr>
                      <a:r>
                        <a:rPr sz="2000" b="1" spc="-20" dirty="0">
                          <a:solidFill>
                            <a:srgbClr val="525254"/>
                          </a:solidFill>
                          <a:latin typeface="Calibri"/>
                          <a:cs typeface="Calibri"/>
                        </a:rPr>
                        <a:t>Type</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35"/>
                        </a:spcBef>
                      </a:pPr>
                      <a:r>
                        <a:rPr sz="2000" b="1" spc="-20" dirty="0">
                          <a:solidFill>
                            <a:srgbClr val="525254"/>
                          </a:solidFill>
                          <a:latin typeface="Calibri"/>
                          <a:cs typeface="Calibri"/>
                        </a:rPr>
                        <a:t>Code</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551815">
                <a:tc>
                  <a:txBody>
                    <a:bodyPr/>
                    <a:lstStyle/>
                    <a:p>
                      <a:pPr marL="91440">
                        <a:lnSpc>
                          <a:spcPct val="100000"/>
                        </a:lnSpc>
                        <a:spcBef>
                          <a:spcPts val="235"/>
                        </a:spcBef>
                      </a:pPr>
                      <a:r>
                        <a:rPr sz="2000" spc="-50" dirty="0">
                          <a:solidFill>
                            <a:srgbClr val="525254"/>
                          </a:solidFill>
                          <a:latin typeface="Calibri"/>
                          <a:cs typeface="Calibri"/>
                        </a:rPr>
                        <a:t>1</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20" dirty="0">
                          <a:solidFill>
                            <a:srgbClr val="525254"/>
                          </a:solidFill>
                          <a:latin typeface="Calibri"/>
                          <a:cs typeface="Calibri"/>
                        </a:rPr>
                        <a:t>size</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Changes</a:t>
                      </a:r>
                      <a:r>
                        <a:rPr sz="2000" spc="-50" dirty="0">
                          <a:solidFill>
                            <a:srgbClr val="525254"/>
                          </a:solidFill>
                          <a:latin typeface="Calibri"/>
                          <a:cs typeface="Calibri"/>
                        </a:rPr>
                        <a:t> </a:t>
                      </a:r>
                      <a:r>
                        <a:rPr sz="2000" dirty="0">
                          <a:solidFill>
                            <a:srgbClr val="525254"/>
                          </a:solidFill>
                          <a:latin typeface="Calibri"/>
                          <a:cs typeface="Calibri"/>
                        </a:rPr>
                        <a:t>the</a:t>
                      </a:r>
                      <a:r>
                        <a:rPr sz="2000" spc="-25" dirty="0">
                          <a:solidFill>
                            <a:srgbClr val="525254"/>
                          </a:solidFill>
                          <a:latin typeface="Calibri"/>
                          <a:cs typeface="Calibri"/>
                        </a:rPr>
                        <a:t> </a:t>
                      </a:r>
                      <a:r>
                        <a:rPr sz="2000" dirty="0">
                          <a:solidFill>
                            <a:srgbClr val="525254"/>
                          </a:solidFill>
                          <a:latin typeface="Calibri"/>
                          <a:cs typeface="Calibri"/>
                        </a:rPr>
                        <a:t>width</a:t>
                      </a:r>
                      <a:r>
                        <a:rPr sz="2000" spc="-25" dirty="0">
                          <a:solidFill>
                            <a:srgbClr val="525254"/>
                          </a:solidFill>
                          <a:latin typeface="Calibri"/>
                          <a:cs typeface="Calibri"/>
                        </a:rPr>
                        <a:t> </a:t>
                      </a:r>
                      <a:r>
                        <a:rPr sz="2000" dirty="0">
                          <a:solidFill>
                            <a:srgbClr val="525254"/>
                          </a:solidFill>
                          <a:latin typeface="Calibri"/>
                          <a:cs typeface="Calibri"/>
                        </a:rPr>
                        <a:t>of</a:t>
                      </a:r>
                      <a:r>
                        <a:rPr sz="2000" spc="-40" dirty="0">
                          <a:solidFill>
                            <a:srgbClr val="525254"/>
                          </a:solidFill>
                          <a:latin typeface="Calibri"/>
                          <a:cs typeface="Calibri"/>
                        </a:rPr>
                        <a:t> </a:t>
                      </a:r>
                      <a:r>
                        <a:rPr sz="2000" spc="-10" dirty="0">
                          <a:solidFill>
                            <a:srgbClr val="525254"/>
                          </a:solidFill>
                          <a:latin typeface="Calibri"/>
                          <a:cs typeface="Calibri"/>
                        </a:rPr>
                        <a:t>textboxes</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788670">
                <a:tc>
                  <a:txBody>
                    <a:bodyPr/>
                    <a:lstStyle/>
                    <a:p>
                      <a:pPr marL="91440">
                        <a:lnSpc>
                          <a:spcPct val="100000"/>
                        </a:lnSpc>
                        <a:spcBef>
                          <a:spcPts val="234"/>
                        </a:spcBef>
                      </a:pPr>
                      <a:r>
                        <a:rPr sz="2000" spc="-50" dirty="0">
                          <a:solidFill>
                            <a:srgbClr val="525254"/>
                          </a:solidFill>
                          <a:latin typeface="Calibri"/>
                          <a:cs typeface="Calibri"/>
                        </a:rPr>
                        <a:t>2</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4"/>
                        </a:spcBef>
                      </a:pPr>
                      <a:r>
                        <a:rPr sz="2000" spc="-10" dirty="0">
                          <a:solidFill>
                            <a:srgbClr val="525254"/>
                          </a:solidFill>
                          <a:latin typeface="Calibri"/>
                          <a:cs typeface="Calibri"/>
                        </a:rPr>
                        <a:t>maxlength</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34"/>
                        </a:spcBef>
                      </a:pPr>
                      <a:r>
                        <a:rPr sz="2000" dirty="0">
                          <a:solidFill>
                            <a:srgbClr val="525254"/>
                          </a:solidFill>
                          <a:latin typeface="Calibri"/>
                          <a:cs typeface="Calibri"/>
                        </a:rPr>
                        <a:t>maximum</a:t>
                      </a:r>
                      <a:r>
                        <a:rPr sz="2000" spc="-15" dirty="0">
                          <a:solidFill>
                            <a:srgbClr val="525254"/>
                          </a:solidFill>
                          <a:latin typeface="Calibri"/>
                          <a:cs typeface="Calibri"/>
                        </a:rPr>
                        <a:t> </a:t>
                      </a:r>
                      <a:r>
                        <a:rPr sz="2000" dirty="0">
                          <a:solidFill>
                            <a:srgbClr val="525254"/>
                          </a:solidFill>
                          <a:latin typeface="Calibri"/>
                          <a:cs typeface="Calibri"/>
                        </a:rPr>
                        <a:t>no</a:t>
                      </a:r>
                      <a:r>
                        <a:rPr sz="2000" spc="-50" dirty="0">
                          <a:solidFill>
                            <a:srgbClr val="525254"/>
                          </a:solidFill>
                          <a:latin typeface="Calibri"/>
                          <a:cs typeface="Calibri"/>
                        </a:rPr>
                        <a:t> </a:t>
                      </a:r>
                      <a:r>
                        <a:rPr sz="2000" dirty="0">
                          <a:solidFill>
                            <a:srgbClr val="525254"/>
                          </a:solidFill>
                          <a:latin typeface="Calibri"/>
                          <a:cs typeface="Calibri"/>
                        </a:rPr>
                        <a:t>of</a:t>
                      </a:r>
                      <a:r>
                        <a:rPr sz="2000" spc="-40" dirty="0">
                          <a:solidFill>
                            <a:srgbClr val="525254"/>
                          </a:solidFill>
                          <a:latin typeface="Calibri"/>
                          <a:cs typeface="Calibri"/>
                        </a:rPr>
                        <a:t> </a:t>
                      </a:r>
                      <a:r>
                        <a:rPr sz="2000" dirty="0">
                          <a:solidFill>
                            <a:srgbClr val="525254"/>
                          </a:solidFill>
                          <a:latin typeface="Calibri"/>
                          <a:cs typeface="Calibri"/>
                        </a:rPr>
                        <a:t>chars</a:t>
                      </a:r>
                      <a:r>
                        <a:rPr sz="2000" spc="-30" dirty="0">
                          <a:solidFill>
                            <a:srgbClr val="525254"/>
                          </a:solidFill>
                          <a:latin typeface="Calibri"/>
                          <a:cs typeface="Calibri"/>
                        </a:rPr>
                        <a:t> </a:t>
                      </a:r>
                      <a:r>
                        <a:rPr sz="2000" spc="-10" dirty="0">
                          <a:solidFill>
                            <a:srgbClr val="525254"/>
                          </a:solidFill>
                          <a:latin typeface="Calibri"/>
                          <a:cs typeface="Calibri"/>
                        </a:rPr>
                        <a:t>entered</a:t>
                      </a:r>
                      <a:r>
                        <a:rPr sz="2000" spc="-20" dirty="0">
                          <a:solidFill>
                            <a:srgbClr val="525254"/>
                          </a:solidFill>
                          <a:latin typeface="Calibri"/>
                          <a:cs typeface="Calibri"/>
                        </a:rPr>
                        <a:t> </a:t>
                      </a:r>
                      <a:r>
                        <a:rPr sz="2000" dirty="0">
                          <a:solidFill>
                            <a:srgbClr val="525254"/>
                          </a:solidFill>
                          <a:latin typeface="Calibri"/>
                          <a:cs typeface="Calibri"/>
                        </a:rPr>
                        <a:t>in</a:t>
                      </a:r>
                      <a:r>
                        <a:rPr sz="2000" spc="-45" dirty="0">
                          <a:solidFill>
                            <a:srgbClr val="525254"/>
                          </a:solidFill>
                          <a:latin typeface="Calibri"/>
                          <a:cs typeface="Calibri"/>
                        </a:rPr>
                        <a:t> </a:t>
                      </a:r>
                      <a:r>
                        <a:rPr sz="2000" spc="-10" dirty="0">
                          <a:solidFill>
                            <a:srgbClr val="525254"/>
                          </a:solidFill>
                          <a:latin typeface="Calibri"/>
                          <a:cs typeface="Calibri"/>
                        </a:rPr>
                        <a:t>textbox</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788670">
                <a:tc>
                  <a:txBody>
                    <a:bodyPr/>
                    <a:lstStyle/>
                    <a:p>
                      <a:pPr marL="91440">
                        <a:lnSpc>
                          <a:spcPct val="100000"/>
                        </a:lnSpc>
                        <a:spcBef>
                          <a:spcPts val="235"/>
                        </a:spcBef>
                      </a:pPr>
                      <a:r>
                        <a:rPr sz="2000" spc="-50" dirty="0">
                          <a:solidFill>
                            <a:srgbClr val="525254"/>
                          </a:solidFill>
                          <a:latin typeface="Calibri"/>
                          <a:cs typeface="Calibri"/>
                        </a:rPr>
                        <a:t>3</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minlength</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35"/>
                        </a:spcBef>
                      </a:pPr>
                      <a:r>
                        <a:rPr sz="2000" dirty="0">
                          <a:solidFill>
                            <a:srgbClr val="525254"/>
                          </a:solidFill>
                          <a:latin typeface="Calibri"/>
                          <a:cs typeface="Calibri"/>
                        </a:rPr>
                        <a:t>minimum</a:t>
                      </a:r>
                      <a:r>
                        <a:rPr sz="2000" spc="-20" dirty="0">
                          <a:solidFill>
                            <a:srgbClr val="525254"/>
                          </a:solidFill>
                          <a:latin typeface="Calibri"/>
                          <a:cs typeface="Calibri"/>
                        </a:rPr>
                        <a:t> </a:t>
                      </a:r>
                      <a:r>
                        <a:rPr sz="2000" dirty="0">
                          <a:solidFill>
                            <a:srgbClr val="525254"/>
                          </a:solidFill>
                          <a:latin typeface="Calibri"/>
                          <a:cs typeface="Calibri"/>
                        </a:rPr>
                        <a:t>no</a:t>
                      </a:r>
                      <a:r>
                        <a:rPr sz="2000" spc="-30" dirty="0">
                          <a:solidFill>
                            <a:srgbClr val="525254"/>
                          </a:solidFill>
                          <a:latin typeface="Calibri"/>
                          <a:cs typeface="Calibri"/>
                        </a:rPr>
                        <a:t> </a:t>
                      </a:r>
                      <a:r>
                        <a:rPr sz="2000" dirty="0">
                          <a:solidFill>
                            <a:srgbClr val="525254"/>
                          </a:solidFill>
                          <a:latin typeface="Calibri"/>
                          <a:cs typeface="Calibri"/>
                        </a:rPr>
                        <a:t>of</a:t>
                      </a:r>
                      <a:r>
                        <a:rPr sz="2000" spc="-40" dirty="0">
                          <a:solidFill>
                            <a:srgbClr val="525254"/>
                          </a:solidFill>
                          <a:latin typeface="Calibri"/>
                          <a:cs typeface="Calibri"/>
                        </a:rPr>
                        <a:t> </a:t>
                      </a:r>
                      <a:r>
                        <a:rPr sz="2000" dirty="0">
                          <a:solidFill>
                            <a:srgbClr val="525254"/>
                          </a:solidFill>
                          <a:latin typeface="Calibri"/>
                          <a:cs typeface="Calibri"/>
                        </a:rPr>
                        <a:t>chars</a:t>
                      </a:r>
                      <a:r>
                        <a:rPr sz="2000" spc="-25" dirty="0">
                          <a:solidFill>
                            <a:srgbClr val="525254"/>
                          </a:solidFill>
                          <a:latin typeface="Calibri"/>
                          <a:cs typeface="Calibri"/>
                        </a:rPr>
                        <a:t> </a:t>
                      </a:r>
                      <a:r>
                        <a:rPr sz="2000" spc="-10" dirty="0">
                          <a:solidFill>
                            <a:srgbClr val="525254"/>
                          </a:solidFill>
                          <a:latin typeface="Calibri"/>
                          <a:cs typeface="Calibri"/>
                        </a:rPr>
                        <a:t>entered</a:t>
                      </a:r>
                      <a:r>
                        <a:rPr sz="2000" spc="-30" dirty="0">
                          <a:solidFill>
                            <a:srgbClr val="525254"/>
                          </a:solidFill>
                          <a:latin typeface="Calibri"/>
                          <a:cs typeface="Calibri"/>
                        </a:rPr>
                        <a:t> </a:t>
                      </a:r>
                      <a:r>
                        <a:rPr sz="2000" dirty="0">
                          <a:solidFill>
                            <a:srgbClr val="525254"/>
                          </a:solidFill>
                          <a:latin typeface="Calibri"/>
                          <a:cs typeface="Calibri"/>
                        </a:rPr>
                        <a:t>in</a:t>
                      </a:r>
                      <a:r>
                        <a:rPr sz="2000" spc="-20" dirty="0">
                          <a:solidFill>
                            <a:srgbClr val="525254"/>
                          </a:solidFill>
                          <a:latin typeface="Calibri"/>
                          <a:cs typeface="Calibri"/>
                        </a:rPr>
                        <a:t> </a:t>
                      </a:r>
                      <a:r>
                        <a:rPr sz="2000" spc="-10" dirty="0">
                          <a:solidFill>
                            <a:srgbClr val="525254"/>
                          </a:solidFill>
                          <a:latin typeface="Calibri"/>
                          <a:cs typeface="Calibri"/>
                        </a:rPr>
                        <a:t>textbox</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551815">
                <a:tc>
                  <a:txBody>
                    <a:bodyPr/>
                    <a:lstStyle/>
                    <a:p>
                      <a:pPr marL="91440">
                        <a:lnSpc>
                          <a:spcPct val="100000"/>
                        </a:lnSpc>
                        <a:spcBef>
                          <a:spcPts val="240"/>
                        </a:spcBef>
                      </a:pPr>
                      <a:r>
                        <a:rPr sz="2000" spc="-50" dirty="0">
                          <a:solidFill>
                            <a:srgbClr val="525254"/>
                          </a:solidFill>
                          <a:latin typeface="Calibri"/>
                          <a:cs typeface="Calibri"/>
                        </a:rPr>
                        <a:t>4</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placeholder</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40"/>
                        </a:spcBef>
                      </a:pPr>
                      <a:r>
                        <a:rPr sz="2000" dirty="0">
                          <a:solidFill>
                            <a:srgbClr val="525254"/>
                          </a:solidFill>
                          <a:latin typeface="Calibri"/>
                          <a:cs typeface="Calibri"/>
                        </a:rPr>
                        <a:t>display</a:t>
                      </a:r>
                      <a:r>
                        <a:rPr sz="2000" spc="-95" dirty="0">
                          <a:solidFill>
                            <a:srgbClr val="525254"/>
                          </a:solidFill>
                          <a:latin typeface="Calibri"/>
                          <a:cs typeface="Calibri"/>
                        </a:rPr>
                        <a:t> </a:t>
                      </a:r>
                      <a:r>
                        <a:rPr sz="2000" dirty="0">
                          <a:solidFill>
                            <a:srgbClr val="525254"/>
                          </a:solidFill>
                          <a:latin typeface="Calibri"/>
                          <a:cs typeface="Calibri"/>
                        </a:rPr>
                        <a:t>placeholder</a:t>
                      </a:r>
                      <a:r>
                        <a:rPr sz="2000" spc="-100" dirty="0">
                          <a:solidFill>
                            <a:srgbClr val="525254"/>
                          </a:solidFill>
                          <a:latin typeface="Calibri"/>
                          <a:cs typeface="Calibri"/>
                        </a:rPr>
                        <a:t> </a:t>
                      </a:r>
                      <a:r>
                        <a:rPr sz="2000" spc="-10" dirty="0">
                          <a:solidFill>
                            <a:srgbClr val="525254"/>
                          </a:solidFill>
                          <a:latin typeface="Calibri"/>
                          <a:cs typeface="Calibri"/>
                        </a:rPr>
                        <a:t>value</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r h="701040">
                <a:tc>
                  <a:txBody>
                    <a:bodyPr/>
                    <a:lstStyle/>
                    <a:p>
                      <a:pPr marL="91440">
                        <a:lnSpc>
                          <a:spcPct val="100000"/>
                        </a:lnSpc>
                        <a:spcBef>
                          <a:spcPts val="240"/>
                        </a:spcBef>
                      </a:pPr>
                      <a:r>
                        <a:rPr sz="2000" spc="-50" dirty="0">
                          <a:solidFill>
                            <a:srgbClr val="525254"/>
                          </a:solidFill>
                          <a:latin typeface="Calibri"/>
                          <a:cs typeface="Calibri"/>
                        </a:rPr>
                        <a:t>5</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checked</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257810" indent="55880">
                        <a:lnSpc>
                          <a:spcPct val="100000"/>
                        </a:lnSpc>
                        <a:spcBef>
                          <a:spcPts val="240"/>
                        </a:spcBef>
                      </a:pPr>
                      <a:r>
                        <a:rPr sz="2000" spc="-10" dirty="0">
                          <a:solidFill>
                            <a:srgbClr val="525254"/>
                          </a:solidFill>
                          <a:latin typeface="Calibri"/>
                          <a:cs typeface="Calibri"/>
                        </a:rPr>
                        <a:t>makes</a:t>
                      </a:r>
                      <a:r>
                        <a:rPr sz="2000" spc="-50" dirty="0">
                          <a:solidFill>
                            <a:srgbClr val="525254"/>
                          </a:solidFill>
                          <a:latin typeface="Calibri"/>
                          <a:cs typeface="Calibri"/>
                        </a:rPr>
                        <a:t> </a:t>
                      </a:r>
                      <a:r>
                        <a:rPr sz="2000" spc="-10" dirty="0">
                          <a:solidFill>
                            <a:srgbClr val="525254"/>
                          </a:solidFill>
                          <a:latin typeface="Calibri"/>
                          <a:cs typeface="Calibri"/>
                        </a:rPr>
                        <a:t>checkboxes</a:t>
                      </a:r>
                      <a:r>
                        <a:rPr sz="2000" spc="-80" dirty="0">
                          <a:solidFill>
                            <a:srgbClr val="525254"/>
                          </a:solidFill>
                          <a:latin typeface="Calibri"/>
                          <a:cs typeface="Calibri"/>
                        </a:rPr>
                        <a:t> </a:t>
                      </a:r>
                      <a:r>
                        <a:rPr sz="2000" dirty="0">
                          <a:solidFill>
                            <a:srgbClr val="525254"/>
                          </a:solidFill>
                          <a:latin typeface="Calibri"/>
                          <a:cs typeface="Calibri"/>
                        </a:rPr>
                        <a:t>or</a:t>
                      </a:r>
                      <a:r>
                        <a:rPr sz="2000" spc="-55" dirty="0">
                          <a:solidFill>
                            <a:srgbClr val="525254"/>
                          </a:solidFill>
                          <a:latin typeface="Calibri"/>
                          <a:cs typeface="Calibri"/>
                        </a:rPr>
                        <a:t> </a:t>
                      </a:r>
                      <a:r>
                        <a:rPr sz="2000" dirty="0">
                          <a:solidFill>
                            <a:srgbClr val="525254"/>
                          </a:solidFill>
                          <a:latin typeface="Calibri"/>
                          <a:cs typeface="Calibri"/>
                        </a:rPr>
                        <a:t>radio</a:t>
                      </a:r>
                      <a:r>
                        <a:rPr sz="2000" spc="-60" dirty="0">
                          <a:solidFill>
                            <a:srgbClr val="525254"/>
                          </a:solidFill>
                          <a:latin typeface="Calibri"/>
                          <a:cs typeface="Calibri"/>
                        </a:rPr>
                        <a:t> </a:t>
                      </a:r>
                      <a:r>
                        <a:rPr sz="2000" dirty="0">
                          <a:solidFill>
                            <a:srgbClr val="525254"/>
                          </a:solidFill>
                          <a:latin typeface="Calibri"/>
                          <a:cs typeface="Calibri"/>
                        </a:rPr>
                        <a:t>buttons</a:t>
                      </a:r>
                      <a:r>
                        <a:rPr sz="2000" spc="-60" dirty="0">
                          <a:solidFill>
                            <a:srgbClr val="525254"/>
                          </a:solidFill>
                          <a:latin typeface="Calibri"/>
                          <a:cs typeface="Calibri"/>
                        </a:rPr>
                        <a:t> </a:t>
                      </a:r>
                      <a:r>
                        <a:rPr sz="2000" dirty="0">
                          <a:solidFill>
                            <a:srgbClr val="525254"/>
                          </a:solidFill>
                          <a:latin typeface="Calibri"/>
                          <a:cs typeface="Calibri"/>
                        </a:rPr>
                        <a:t>to</a:t>
                      </a:r>
                      <a:r>
                        <a:rPr sz="2000" spc="-65" dirty="0">
                          <a:solidFill>
                            <a:srgbClr val="525254"/>
                          </a:solidFill>
                          <a:latin typeface="Calibri"/>
                          <a:cs typeface="Calibri"/>
                        </a:rPr>
                        <a:t> </a:t>
                      </a:r>
                      <a:r>
                        <a:rPr sz="2000" spc="-25" dirty="0">
                          <a:solidFill>
                            <a:srgbClr val="525254"/>
                          </a:solidFill>
                          <a:latin typeface="Calibri"/>
                          <a:cs typeface="Calibri"/>
                        </a:rPr>
                        <a:t>be </a:t>
                      </a:r>
                      <a:r>
                        <a:rPr sz="2000" dirty="0">
                          <a:solidFill>
                            <a:srgbClr val="525254"/>
                          </a:solidFill>
                          <a:latin typeface="Calibri"/>
                          <a:cs typeface="Calibri"/>
                        </a:rPr>
                        <a:t>checked</a:t>
                      </a:r>
                      <a:r>
                        <a:rPr sz="2000" spc="-70" dirty="0">
                          <a:solidFill>
                            <a:srgbClr val="525254"/>
                          </a:solidFill>
                          <a:latin typeface="Calibri"/>
                          <a:cs typeface="Calibri"/>
                        </a:rPr>
                        <a:t> </a:t>
                      </a:r>
                      <a:r>
                        <a:rPr sz="2000" dirty="0">
                          <a:solidFill>
                            <a:srgbClr val="525254"/>
                          </a:solidFill>
                          <a:latin typeface="Calibri"/>
                          <a:cs typeface="Calibri"/>
                        </a:rPr>
                        <a:t>by</a:t>
                      </a:r>
                      <a:r>
                        <a:rPr sz="2000" spc="-50" dirty="0">
                          <a:solidFill>
                            <a:srgbClr val="525254"/>
                          </a:solidFill>
                          <a:latin typeface="Calibri"/>
                          <a:cs typeface="Calibri"/>
                        </a:rPr>
                        <a:t> </a:t>
                      </a:r>
                      <a:r>
                        <a:rPr sz="2000" spc="-10" dirty="0">
                          <a:solidFill>
                            <a:srgbClr val="525254"/>
                          </a:solidFill>
                          <a:latin typeface="Calibri"/>
                          <a:cs typeface="Calibri"/>
                        </a:rPr>
                        <a:t>default</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5"/>
                  </a:ext>
                </a:extLst>
              </a:tr>
              <a:tr h="700405">
                <a:tc>
                  <a:txBody>
                    <a:bodyPr/>
                    <a:lstStyle/>
                    <a:p>
                      <a:pPr marL="91440">
                        <a:lnSpc>
                          <a:spcPct val="100000"/>
                        </a:lnSpc>
                        <a:spcBef>
                          <a:spcPts val="240"/>
                        </a:spcBef>
                      </a:pPr>
                      <a:r>
                        <a:rPr sz="2000" spc="-50" dirty="0">
                          <a:solidFill>
                            <a:srgbClr val="525254"/>
                          </a:solidFill>
                          <a:latin typeface="Calibri"/>
                          <a:cs typeface="Calibri"/>
                        </a:rPr>
                        <a:t>6</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selected</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318135" indent="55880">
                        <a:lnSpc>
                          <a:spcPct val="100000"/>
                        </a:lnSpc>
                        <a:spcBef>
                          <a:spcPts val="240"/>
                        </a:spcBef>
                      </a:pPr>
                      <a:r>
                        <a:rPr sz="2000" spc="-10" dirty="0">
                          <a:solidFill>
                            <a:srgbClr val="525254"/>
                          </a:solidFill>
                          <a:latin typeface="Calibri"/>
                          <a:cs typeface="Calibri"/>
                        </a:rPr>
                        <a:t>makes</a:t>
                      </a:r>
                      <a:r>
                        <a:rPr sz="2000" spc="-35" dirty="0">
                          <a:solidFill>
                            <a:srgbClr val="525254"/>
                          </a:solidFill>
                          <a:latin typeface="Calibri"/>
                          <a:cs typeface="Calibri"/>
                        </a:rPr>
                        <a:t> </a:t>
                      </a:r>
                      <a:r>
                        <a:rPr sz="2000" dirty="0">
                          <a:solidFill>
                            <a:srgbClr val="525254"/>
                          </a:solidFill>
                          <a:latin typeface="Calibri"/>
                          <a:cs typeface="Calibri"/>
                        </a:rPr>
                        <a:t>one</a:t>
                      </a:r>
                      <a:r>
                        <a:rPr sz="2000" spc="-45" dirty="0">
                          <a:solidFill>
                            <a:srgbClr val="525254"/>
                          </a:solidFill>
                          <a:latin typeface="Calibri"/>
                          <a:cs typeface="Calibri"/>
                        </a:rPr>
                        <a:t> </a:t>
                      </a:r>
                      <a:r>
                        <a:rPr sz="2000" dirty="0">
                          <a:solidFill>
                            <a:srgbClr val="525254"/>
                          </a:solidFill>
                          <a:latin typeface="Calibri"/>
                          <a:cs typeface="Calibri"/>
                        </a:rPr>
                        <a:t>option</a:t>
                      </a:r>
                      <a:r>
                        <a:rPr sz="2000" spc="-45" dirty="0">
                          <a:solidFill>
                            <a:srgbClr val="525254"/>
                          </a:solidFill>
                          <a:latin typeface="Calibri"/>
                          <a:cs typeface="Calibri"/>
                        </a:rPr>
                        <a:t> </a:t>
                      </a:r>
                      <a:r>
                        <a:rPr sz="2000" dirty="0">
                          <a:solidFill>
                            <a:srgbClr val="525254"/>
                          </a:solidFill>
                          <a:latin typeface="Calibri"/>
                          <a:cs typeface="Calibri"/>
                        </a:rPr>
                        <a:t>of</a:t>
                      </a:r>
                      <a:r>
                        <a:rPr sz="2000" spc="-40" dirty="0">
                          <a:solidFill>
                            <a:srgbClr val="525254"/>
                          </a:solidFill>
                          <a:latin typeface="Calibri"/>
                          <a:cs typeface="Calibri"/>
                        </a:rPr>
                        <a:t> </a:t>
                      </a:r>
                      <a:r>
                        <a:rPr sz="2000" dirty="0">
                          <a:solidFill>
                            <a:srgbClr val="525254"/>
                          </a:solidFill>
                          <a:latin typeface="Calibri"/>
                          <a:cs typeface="Calibri"/>
                        </a:rPr>
                        <a:t>dropdown</a:t>
                      </a:r>
                      <a:r>
                        <a:rPr sz="2000" spc="-70" dirty="0">
                          <a:solidFill>
                            <a:srgbClr val="525254"/>
                          </a:solidFill>
                          <a:latin typeface="Calibri"/>
                          <a:cs typeface="Calibri"/>
                        </a:rPr>
                        <a:t> </a:t>
                      </a:r>
                      <a:r>
                        <a:rPr sz="2000" spc="-10" dirty="0">
                          <a:solidFill>
                            <a:srgbClr val="525254"/>
                          </a:solidFill>
                          <a:latin typeface="Calibri"/>
                          <a:cs typeface="Calibri"/>
                        </a:rPr>
                        <a:t>selected </a:t>
                      </a:r>
                      <a:r>
                        <a:rPr sz="2000" dirty="0">
                          <a:solidFill>
                            <a:srgbClr val="525254"/>
                          </a:solidFill>
                          <a:latin typeface="Calibri"/>
                          <a:cs typeface="Calibri"/>
                        </a:rPr>
                        <a:t>by</a:t>
                      </a:r>
                      <a:r>
                        <a:rPr sz="2000" spc="-35" dirty="0">
                          <a:solidFill>
                            <a:srgbClr val="525254"/>
                          </a:solidFill>
                          <a:latin typeface="Calibri"/>
                          <a:cs typeface="Calibri"/>
                        </a:rPr>
                        <a:t> </a:t>
                      </a:r>
                      <a:r>
                        <a:rPr sz="2000" spc="-10" dirty="0">
                          <a:solidFill>
                            <a:srgbClr val="525254"/>
                          </a:solidFill>
                          <a:latin typeface="Calibri"/>
                          <a:cs typeface="Calibri"/>
                        </a:rPr>
                        <a:t>default</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311302" y="439673"/>
            <a:ext cx="3307079"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1FACFF"/>
                </a:solidFill>
                <a:latin typeface="Calibri"/>
                <a:cs typeface="Calibri"/>
              </a:rPr>
              <a:t>Form</a:t>
            </a:r>
            <a:r>
              <a:rPr sz="2800" spc="-105" dirty="0">
                <a:solidFill>
                  <a:srgbClr val="1FACFF"/>
                </a:solidFill>
                <a:latin typeface="Calibri"/>
                <a:cs typeface="Calibri"/>
              </a:rPr>
              <a:t> </a:t>
            </a:r>
            <a:r>
              <a:rPr sz="2800" spc="-10" dirty="0">
                <a:solidFill>
                  <a:srgbClr val="1FACFF"/>
                </a:solidFill>
                <a:latin typeface="Calibri"/>
                <a:cs typeface="Calibri"/>
              </a:rPr>
              <a:t>attributes</a:t>
            </a:r>
            <a:r>
              <a:rPr sz="2800" spc="-80" dirty="0">
                <a:solidFill>
                  <a:srgbClr val="1FACFF"/>
                </a:solidFill>
                <a:latin typeface="Calibri"/>
                <a:cs typeface="Calibri"/>
              </a:rPr>
              <a:t> </a:t>
            </a:r>
            <a:r>
              <a:rPr sz="2800" spc="-20" dirty="0">
                <a:solidFill>
                  <a:srgbClr val="1FACFF"/>
                </a:solidFill>
                <a:latin typeface="Calibri"/>
                <a:cs typeface="Calibri"/>
              </a:rPr>
              <a:t>cont…</a:t>
            </a:r>
            <a:endParaRPr sz="2800">
              <a:latin typeface="Calibri"/>
              <a:cs typeface="Calibri"/>
            </a:endParaRPr>
          </a:p>
        </p:txBody>
      </p:sp>
      <p:graphicFrame>
        <p:nvGraphicFramePr>
          <p:cNvPr id="5" name="object 5"/>
          <p:cNvGraphicFramePr>
            <a:graphicFrameLocks noGrp="1"/>
          </p:cNvGraphicFramePr>
          <p:nvPr/>
        </p:nvGraphicFramePr>
        <p:xfrm>
          <a:off x="353656" y="1212850"/>
          <a:ext cx="9088754" cy="4276090"/>
        </p:xfrm>
        <a:graphic>
          <a:graphicData uri="http://schemas.openxmlformats.org/drawingml/2006/table">
            <a:tbl>
              <a:tblPr firstRow="1" bandRow="1">
                <a:tableStyleId>{2D5ABB26-0587-4C30-8999-92F81FD0307C}</a:tableStyleId>
              </a:tblPr>
              <a:tblGrid>
                <a:gridCol w="1010919">
                  <a:extLst>
                    <a:ext uri="{9D8B030D-6E8A-4147-A177-3AD203B41FA5}">
                      <a16:colId xmlns:a16="http://schemas.microsoft.com/office/drawing/2014/main" val="20000"/>
                    </a:ext>
                  </a:extLst>
                </a:gridCol>
                <a:gridCol w="2652395">
                  <a:extLst>
                    <a:ext uri="{9D8B030D-6E8A-4147-A177-3AD203B41FA5}">
                      <a16:colId xmlns:a16="http://schemas.microsoft.com/office/drawing/2014/main" val="20001"/>
                    </a:ext>
                  </a:extLst>
                </a:gridCol>
                <a:gridCol w="5425440">
                  <a:extLst>
                    <a:ext uri="{9D8B030D-6E8A-4147-A177-3AD203B41FA5}">
                      <a16:colId xmlns:a16="http://schemas.microsoft.com/office/drawing/2014/main" val="20002"/>
                    </a:ext>
                  </a:extLst>
                </a:gridCol>
              </a:tblGrid>
              <a:tr h="425450">
                <a:tc>
                  <a:txBody>
                    <a:bodyPr/>
                    <a:lstStyle/>
                    <a:p>
                      <a:pPr marL="147320">
                        <a:lnSpc>
                          <a:spcPct val="100000"/>
                        </a:lnSpc>
                        <a:spcBef>
                          <a:spcPts val="229"/>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b="1" spc="-20" dirty="0">
                          <a:solidFill>
                            <a:srgbClr val="525254"/>
                          </a:solidFill>
                          <a:latin typeface="Calibri"/>
                          <a:cs typeface="Calibri"/>
                        </a:rPr>
                        <a:t>Type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29"/>
                        </a:spcBef>
                      </a:pPr>
                      <a:r>
                        <a:rPr sz="2000" b="1" spc="-20" dirty="0">
                          <a:solidFill>
                            <a:srgbClr val="525254"/>
                          </a:solidFill>
                          <a:latin typeface="Calibri"/>
                          <a:cs typeface="Calibri"/>
                        </a:rPr>
                        <a:t>Code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564515">
                <a:tc>
                  <a:txBody>
                    <a:bodyPr/>
                    <a:lstStyle/>
                    <a:p>
                      <a:pPr marL="90805">
                        <a:lnSpc>
                          <a:spcPct val="100000"/>
                        </a:lnSpc>
                        <a:spcBef>
                          <a:spcPts val="229"/>
                        </a:spcBef>
                      </a:pPr>
                      <a:r>
                        <a:rPr sz="2000" spc="-50" dirty="0">
                          <a:solidFill>
                            <a:srgbClr val="525254"/>
                          </a:solidFill>
                          <a:latin typeface="Calibri"/>
                          <a:cs typeface="Calibri"/>
                        </a:rPr>
                        <a:t>7</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29"/>
                        </a:spcBef>
                      </a:pPr>
                      <a:r>
                        <a:rPr sz="2000" spc="-10" dirty="0">
                          <a:solidFill>
                            <a:srgbClr val="525254"/>
                          </a:solidFill>
                          <a:latin typeface="Calibri"/>
                          <a:cs typeface="Calibri"/>
                        </a:rPr>
                        <a:t>multiple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dirty="0">
                          <a:solidFill>
                            <a:srgbClr val="525254"/>
                          </a:solidFill>
                          <a:latin typeface="Calibri"/>
                          <a:cs typeface="Calibri"/>
                        </a:rPr>
                        <a:t>allows</a:t>
                      </a:r>
                      <a:r>
                        <a:rPr sz="2000" spc="-50" dirty="0">
                          <a:solidFill>
                            <a:srgbClr val="525254"/>
                          </a:solidFill>
                          <a:latin typeface="Calibri"/>
                          <a:cs typeface="Calibri"/>
                        </a:rPr>
                        <a:t> </a:t>
                      </a:r>
                      <a:r>
                        <a:rPr sz="2000" dirty="0">
                          <a:solidFill>
                            <a:srgbClr val="525254"/>
                          </a:solidFill>
                          <a:latin typeface="Calibri"/>
                          <a:cs typeface="Calibri"/>
                        </a:rPr>
                        <a:t>to</a:t>
                      </a:r>
                      <a:r>
                        <a:rPr sz="2000" spc="-60" dirty="0">
                          <a:solidFill>
                            <a:srgbClr val="525254"/>
                          </a:solidFill>
                          <a:latin typeface="Calibri"/>
                          <a:cs typeface="Calibri"/>
                        </a:rPr>
                        <a:t> </a:t>
                      </a:r>
                      <a:r>
                        <a:rPr sz="2000" dirty="0">
                          <a:solidFill>
                            <a:srgbClr val="525254"/>
                          </a:solidFill>
                          <a:latin typeface="Calibri"/>
                          <a:cs typeface="Calibri"/>
                        </a:rPr>
                        <a:t>select</a:t>
                      </a:r>
                      <a:r>
                        <a:rPr sz="2000" spc="-45" dirty="0">
                          <a:solidFill>
                            <a:srgbClr val="525254"/>
                          </a:solidFill>
                          <a:latin typeface="Calibri"/>
                          <a:cs typeface="Calibri"/>
                        </a:rPr>
                        <a:t> </a:t>
                      </a:r>
                      <a:r>
                        <a:rPr sz="2000" dirty="0">
                          <a:solidFill>
                            <a:srgbClr val="525254"/>
                          </a:solidFill>
                          <a:latin typeface="Calibri"/>
                          <a:cs typeface="Calibri"/>
                        </a:rPr>
                        <a:t>multiple</a:t>
                      </a:r>
                      <a:r>
                        <a:rPr sz="2000" spc="-50" dirty="0">
                          <a:solidFill>
                            <a:srgbClr val="525254"/>
                          </a:solidFill>
                          <a:latin typeface="Calibri"/>
                          <a:cs typeface="Calibri"/>
                        </a:rPr>
                        <a:t> </a:t>
                      </a:r>
                      <a:r>
                        <a:rPr sz="2000" dirty="0">
                          <a:solidFill>
                            <a:srgbClr val="525254"/>
                          </a:solidFill>
                          <a:latin typeface="Calibri"/>
                          <a:cs typeface="Calibri"/>
                        </a:rPr>
                        <a:t>values</a:t>
                      </a:r>
                      <a:r>
                        <a:rPr sz="2000" spc="-60" dirty="0">
                          <a:solidFill>
                            <a:srgbClr val="525254"/>
                          </a:solidFill>
                          <a:latin typeface="Calibri"/>
                          <a:cs typeface="Calibri"/>
                        </a:rPr>
                        <a:t> </a:t>
                      </a:r>
                      <a:r>
                        <a:rPr sz="2000" dirty="0">
                          <a:solidFill>
                            <a:srgbClr val="525254"/>
                          </a:solidFill>
                          <a:latin typeface="Calibri"/>
                          <a:cs typeface="Calibri"/>
                        </a:rPr>
                        <a:t>from</a:t>
                      </a:r>
                      <a:r>
                        <a:rPr sz="2000" spc="-65" dirty="0">
                          <a:solidFill>
                            <a:srgbClr val="525254"/>
                          </a:solidFill>
                          <a:latin typeface="Calibri"/>
                          <a:cs typeface="Calibri"/>
                        </a:rPr>
                        <a:t> </a:t>
                      </a:r>
                      <a:r>
                        <a:rPr sz="2000" dirty="0">
                          <a:solidFill>
                            <a:srgbClr val="525254"/>
                          </a:solidFill>
                          <a:latin typeface="Calibri"/>
                          <a:cs typeface="Calibri"/>
                        </a:rPr>
                        <a:t>drop</a:t>
                      </a:r>
                      <a:r>
                        <a:rPr sz="2000" spc="-65" dirty="0">
                          <a:solidFill>
                            <a:srgbClr val="525254"/>
                          </a:solidFill>
                          <a:latin typeface="Calibri"/>
                          <a:cs typeface="Calibri"/>
                        </a:rPr>
                        <a:t> </a:t>
                      </a:r>
                      <a:r>
                        <a:rPr sz="2000" spc="-20" dirty="0">
                          <a:solidFill>
                            <a:srgbClr val="525254"/>
                          </a:solidFill>
                          <a:latin typeface="Calibri"/>
                          <a:cs typeface="Calibri"/>
                        </a:rPr>
                        <a:t>down</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609600">
                <a:tc>
                  <a:txBody>
                    <a:bodyPr/>
                    <a:lstStyle/>
                    <a:p>
                      <a:pPr marL="90805">
                        <a:lnSpc>
                          <a:spcPct val="100000"/>
                        </a:lnSpc>
                        <a:spcBef>
                          <a:spcPts val="235"/>
                        </a:spcBef>
                      </a:pPr>
                      <a:r>
                        <a:rPr sz="2000" spc="-50" dirty="0">
                          <a:solidFill>
                            <a:srgbClr val="525254"/>
                          </a:solidFill>
                          <a:latin typeface="Calibri"/>
                          <a:cs typeface="Calibri"/>
                        </a:rPr>
                        <a:t>8</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readonly</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35"/>
                        </a:spcBef>
                      </a:pPr>
                      <a:r>
                        <a:rPr sz="2000" dirty="0">
                          <a:solidFill>
                            <a:srgbClr val="525254"/>
                          </a:solidFill>
                          <a:latin typeface="Calibri"/>
                          <a:cs typeface="Calibri"/>
                        </a:rPr>
                        <a:t>data</a:t>
                      </a:r>
                      <a:r>
                        <a:rPr sz="2000" spc="-20" dirty="0">
                          <a:solidFill>
                            <a:srgbClr val="525254"/>
                          </a:solidFill>
                          <a:latin typeface="Calibri"/>
                          <a:cs typeface="Calibri"/>
                        </a:rPr>
                        <a:t> </a:t>
                      </a:r>
                      <a:r>
                        <a:rPr sz="2000" dirty="0">
                          <a:solidFill>
                            <a:srgbClr val="525254"/>
                          </a:solidFill>
                          <a:latin typeface="Calibri"/>
                          <a:cs typeface="Calibri"/>
                        </a:rPr>
                        <a:t>is</a:t>
                      </a:r>
                      <a:r>
                        <a:rPr sz="2000" spc="-35" dirty="0">
                          <a:solidFill>
                            <a:srgbClr val="525254"/>
                          </a:solidFill>
                          <a:latin typeface="Calibri"/>
                          <a:cs typeface="Calibri"/>
                        </a:rPr>
                        <a:t> </a:t>
                      </a:r>
                      <a:r>
                        <a:rPr sz="2000" dirty="0">
                          <a:solidFill>
                            <a:srgbClr val="525254"/>
                          </a:solidFill>
                          <a:latin typeface="Calibri"/>
                          <a:cs typeface="Calibri"/>
                        </a:rPr>
                        <a:t>going</a:t>
                      </a:r>
                      <a:r>
                        <a:rPr sz="2000" spc="-50" dirty="0">
                          <a:solidFill>
                            <a:srgbClr val="525254"/>
                          </a:solidFill>
                          <a:latin typeface="Calibri"/>
                          <a:cs typeface="Calibri"/>
                        </a:rPr>
                        <a:t> </a:t>
                      </a:r>
                      <a:r>
                        <a:rPr sz="2000" dirty="0">
                          <a:solidFill>
                            <a:srgbClr val="525254"/>
                          </a:solidFill>
                          <a:latin typeface="Calibri"/>
                          <a:cs typeface="Calibri"/>
                        </a:rPr>
                        <a:t>to</a:t>
                      </a:r>
                      <a:r>
                        <a:rPr sz="2000" spc="-25" dirty="0">
                          <a:solidFill>
                            <a:srgbClr val="525254"/>
                          </a:solidFill>
                          <a:latin typeface="Calibri"/>
                          <a:cs typeface="Calibri"/>
                        </a:rPr>
                        <a:t> </a:t>
                      </a:r>
                      <a:r>
                        <a:rPr sz="2000" dirty="0">
                          <a:solidFill>
                            <a:srgbClr val="525254"/>
                          </a:solidFill>
                          <a:latin typeface="Calibri"/>
                          <a:cs typeface="Calibri"/>
                        </a:rPr>
                        <a:t>be</a:t>
                      </a:r>
                      <a:r>
                        <a:rPr sz="2000" spc="-40" dirty="0">
                          <a:solidFill>
                            <a:srgbClr val="525254"/>
                          </a:solidFill>
                          <a:latin typeface="Calibri"/>
                          <a:cs typeface="Calibri"/>
                        </a:rPr>
                        <a:t> </a:t>
                      </a:r>
                      <a:r>
                        <a:rPr sz="2000" spc="-10" dirty="0">
                          <a:solidFill>
                            <a:srgbClr val="525254"/>
                          </a:solidFill>
                          <a:latin typeface="Calibri"/>
                          <a:cs typeface="Calibri"/>
                        </a:rPr>
                        <a:t>processed</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638810">
                <a:tc>
                  <a:txBody>
                    <a:bodyPr/>
                    <a:lstStyle/>
                    <a:p>
                      <a:pPr marL="90805">
                        <a:lnSpc>
                          <a:spcPct val="100000"/>
                        </a:lnSpc>
                        <a:spcBef>
                          <a:spcPts val="235"/>
                        </a:spcBef>
                      </a:pPr>
                      <a:r>
                        <a:rPr sz="2000" spc="-50" dirty="0">
                          <a:solidFill>
                            <a:srgbClr val="525254"/>
                          </a:solidFill>
                          <a:latin typeface="Calibri"/>
                          <a:cs typeface="Calibri"/>
                        </a:rPr>
                        <a:t>9</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disabled</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data</a:t>
                      </a:r>
                      <a:r>
                        <a:rPr sz="2000" spc="-25" dirty="0">
                          <a:solidFill>
                            <a:srgbClr val="525254"/>
                          </a:solidFill>
                          <a:latin typeface="Calibri"/>
                          <a:cs typeface="Calibri"/>
                        </a:rPr>
                        <a:t> </a:t>
                      </a:r>
                      <a:r>
                        <a:rPr sz="2000" dirty="0">
                          <a:solidFill>
                            <a:srgbClr val="525254"/>
                          </a:solidFill>
                          <a:latin typeface="Calibri"/>
                          <a:cs typeface="Calibri"/>
                        </a:rPr>
                        <a:t>is</a:t>
                      </a:r>
                      <a:r>
                        <a:rPr sz="2000" spc="-15" dirty="0">
                          <a:solidFill>
                            <a:srgbClr val="525254"/>
                          </a:solidFill>
                          <a:latin typeface="Calibri"/>
                          <a:cs typeface="Calibri"/>
                        </a:rPr>
                        <a:t> </a:t>
                      </a:r>
                      <a:r>
                        <a:rPr sz="2000" dirty="0">
                          <a:solidFill>
                            <a:srgbClr val="525254"/>
                          </a:solidFill>
                          <a:latin typeface="Calibri"/>
                          <a:cs typeface="Calibri"/>
                        </a:rPr>
                        <a:t>not</a:t>
                      </a:r>
                      <a:r>
                        <a:rPr sz="2000" spc="-40" dirty="0">
                          <a:solidFill>
                            <a:srgbClr val="525254"/>
                          </a:solidFill>
                          <a:latin typeface="Calibri"/>
                          <a:cs typeface="Calibri"/>
                        </a:rPr>
                        <a:t> </a:t>
                      </a:r>
                      <a:r>
                        <a:rPr sz="2000" dirty="0">
                          <a:solidFill>
                            <a:srgbClr val="525254"/>
                          </a:solidFill>
                          <a:latin typeface="Calibri"/>
                          <a:cs typeface="Calibri"/>
                        </a:rPr>
                        <a:t>going</a:t>
                      </a:r>
                      <a:r>
                        <a:rPr sz="2000" spc="-40" dirty="0">
                          <a:solidFill>
                            <a:srgbClr val="525254"/>
                          </a:solidFill>
                          <a:latin typeface="Calibri"/>
                          <a:cs typeface="Calibri"/>
                        </a:rPr>
                        <a:t> </a:t>
                      </a:r>
                      <a:r>
                        <a:rPr sz="2000" dirty="0">
                          <a:solidFill>
                            <a:srgbClr val="525254"/>
                          </a:solidFill>
                          <a:latin typeface="Calibri"/>
                          <a:cs typeface="Calibri"/>
                        </a:rPr>
                        <a:t>to</a:t>
                      </a:r>
                      <a:r>
                        <a:rPr sz="2000" spc="-30" dirty="0">
                          <a:solidFill>
                            <a:srgbClr val="525254"/>
                          </a:solidFill>
                          <a:latin typeface="Calibri"/>
                          <a:cs typeface="Calibri"/>
                        </a:rPr>
                        <a:t> </a:t>
                      </a:r>
                      <a:r>
                        <a:rPr sz="2000" dirty="0">
                          <a:solidFill>
                            <a:srgbClr val="525254"/>
                          </a:solidFill>
                          <a:latin typeface="Calibri"/>
                          <a:cs typeface="Calibri"/>
                        </a:rPr>
                        <a:t>be</a:t>
                      </a:r>
                      <a:r>
                        <a:rPr sz="2000" spc="-20" dirty="0">
                          <a:solidFill>
                            <a:srgbClr val="525254"/>
                          </a:solidFill>
                          <a:latin typeface="Calibri"/>
                          <a:cs typeface="Calibri"/>
                        </a:rPr>
                        <a:t> </a:t>
                      </a:r>
                      <a:r>
                        <a:rPr sz="2000" spc="-10" dirty="0">
                          <a:solidFill>
                            <a:srgbClr val="525254"/>
                          </a:solidFill>
                          <a:latin typeface="Calibri"/>
                          <a:cs typeface="Calibri"/>
                        </a:rPr>
                        <a:t>processed</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760095">
                <a:tc>
                  <a:txBody>
                    <a:bodyPr/>
                    <a:lstStyle/>
                    <a:p>
                      <a:pPr marL="90805">
                        <a:lnSpc>
                          <a:spcPct val="100000"/>
                        </a:lnSpc>
                        <a:spcBef>
                          <a:spcPts val="340"/>
                        </a:spcBef>
                      </a:pPr>
                      <a:r>
                        <a:rPr sz="1450" spc="-25" dirty="0">
                          <a:solidFill>
                            <a:srgbClr val="525254"/>
                          </a:solidFill>
                          <a:latin typeface="Arial"/>
                          <a:cs typeface="Arial"/>
                        </a:rPr>
                        <a:t>10</a:t>
                      </a:r>
                      <a:endParaRPr sz="1450">
                        <a:latin typeface="Arial"/>
                        <a:cs typeface="Arial"/>
                      </a:endParaRPr>
                    </a:p>
                  </a:txBody>
                  <a:tcPr marL="0" marR="0" marT="431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340"/>
                        </a:spcBef>
                      </a:pPr>
                      <a:r>
                        <a:rPr sz="1450" spc="-10" dirty="0">
                          <a:solidFill>
                            <a:srgbClr val="525254"/>
                          </a:solidFill>
                          <a:latin typeface="Arial"/>
                          <a:cs typeface="Arial"/>
                        </a:rPr>
                        <a:t>action</a:t>
                      </a:r>
                      <a:endParaRPr sz="1450">
                        <a:latin typeface="Arial"/>
                        <a:cs typeface="Arial"/>
                      </a:endParaRPr>
                    </a:p>
                  </a:txBody>
                  <a:tcPr marL="0" marR="0" marT="431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172085" indent="51435">
                        <a:lnSpc>
                          <a:spcPct val="100800"/>
                        </a:lnSpc>
                        <a:spcBef>
                          <a:spcPts val="330"/>
                        </a:spcBef>
                      </a:pPr>
                      <a:r>
                        <a:rPr sz="1450" dirty="0">
                          <a:solidFill>
                            <a:srgbClr val="525254"/>
                          </a:solidFill>
                          <a:latin typeface="Arial"/>
                          <a:cs typeface="Arial"/>
                        </a:rPr>
                        <a:t>defines</a:t>
                      </a:r>
                      <a:r>
                        <a:rPr sz="1450" spc="-10" dirty="0">
                          <a:solidFill>
                            <a:srgbClr val="525254"/>
                          </a:solidFill>
                          <a:latin typeface="Arial"/>
                          <a:cs typeface="Arial"/>
                        </a:rPr>
                        <a:t> </a:t>
                      </a:r>
                      <a:r>
                        <a:rPr sz="1450" dirty="0">
                          <a:solidFill>
                            <a:srgbClr val="525254"/>
                          </a:solidFill>
                          <a:latin typeface="Arial"/>
                          <a:cs typeface="Arial"/>
                        </a:rPr>
                        <a:t>the</a:t>
                      </a:r>
                      <a:r>
                        <a:rPr sz="1450" spc="15" dirty="0">
                          <a:solidFill>
                            <a:srgbClr val="525254"/>
                          </a:solidFill>
                          <a:latin typeface="Arial"/>
                          <a:cs typeface="Arial"/>
                        </a:rPr>
                        <a:t> </a:t>
                      </a:r>
                      <a:r>
                        <a:rPr sz="1450" dirty="0">
                          <a:solidFill>
                            <a:srgbClr val="525254"/>
                          </a:solidFill>
                          <a:latin typeface="Arial"/>
                          <a:cs typeface="Arial"/>
                        </a:rPr>
                        <a:t>action to</a:t>
                      </a:r>
                      <a:r>
                        <a:rPr sz="1450" spc="15" dirty="0">
                          <a:solidFill>
                            <a:srgbClr val="525254"/>
                          </a:solidFill>
                          <a:latin typeface="Arial"/>
                          <a:cs typeface="Arial"/>
                        </a:rPr>
                        <a:t> </a:t>
                      </a:r>
                      <a:r>
                        <a:rPr sz="1450" dirty="0">
                          <a:solidFill>
                            <a:srgbClr val="525254"/>
                          </a:solidFill>
                          <a:latin typeface="Arial"/>
                          <a:cs typeface="Arial"/>
                        </a:rPr>
                        <a:t>be</a:t>
                      </a:r>
                      <a:r>
                        <a:rPr sz="1450" spc="-15" dirty="0">
                          <a:solidFill>
                            <a:srgbClr val="525254"/>
                          </a:solidFill>
                          <a:latin typeface="Arial"/>
                          <a:cs typeface="Arial"/>
                        </a:rPr>
                        <a:t> </a:t>
                      </a:r>
                      <a:r>
                        <a:rPr sz="1450" dirty="0">
                          <a:solidFill>
                            <a:srgbClr val="525254"/>
                          </a:solidFill>
                          <a:latin typeface="Arial"/>
                          <a:cs typeface="Arial"/>
                        </a:rPr>
                        <a:t>performed</a:t>
                      </a:r>
                      <a:r>
                        <a:rPr sz="1450" spc="-25" dirty="0">
                          <a:solidFill>
                            <a:srgbClr val="525254"/>
                          </a:solidFill>
                          <a:latin typeface="Arial"/>
                          <a:cs typeface="Arial"/>
                        </a:rPr>
                        <a:t> </a:t>
                      </a:r>
                      <a:r>
                        <a:rPr sz="1450" dirty="0">
                          <a:solidFill>
                            <a:srgbClr val="525254"/>
                          </a:solidFill>
                          <a:latin typeface="Arial"/>
                          <a:cs typeface="Arial"/>
                        </a:rPr>
                        <a:t>when</a:t>
                      </a:r>
                      <a:r>
                        <a:rPr sz="1450" spc="15" dirty="0">
                          <a:solidFill>
                            <a:srgbClr val="525254"/>
                          </a:solidFill>
                          <a:latin typeface="Arial"/>
                          <a:cs typeface="Arial"/>
                        </a:rPr>
                        <a:t> </a:t>
                      </a:r>
                      <a:r>
                        <a:rPr sz="1450" dirty="0">
                          <a:solidFill>
                            <a:srgbClr val="525254"/>
                          </a:solidFill>
                          <a:latin typeface="Arial"/>
                          <a:cs typeface="Arial"/>
                        </a:rPr>
                        <a:t>the form</a:t>
                      </a:r>
                      <a:r>
                        <a:rPr sz="1450" spc="-10" dirty="0">
                          <a:solidFill>
                            <a:srgbClr val="525254"/>
                          </a:solidFill>
                          <a:latin typeface="Arial"/>
                          <a:cs typeface="Arial"/>
                        </a:rPr>
                        <a:t> </a:t>
                      </a:r>
                      <a:r>
                        <a:rPr sz="1450" dirty="0">
                          <a:solidFill>
                            <a:srgbClr val="525254"/>
                          </a:solidFill>
                          <a:latin typeface="Arial"/>
                          <a:cs typeface="Arial"/>
                        </a:rPr>
                        <a:t>is </a:t>
                      </a:r>
                      <a:r>
                        <a:rPr sz="1450" spc="-10" dirty="0">
                          <a:solidFill>
                            <a:srgbClr val="525254"/>
                          </a:solidFill>
                          <a:latin typeface="Arial"/>
                          <a:cs typeface="Arial"/>
                        </a:rPr>
                        <a:t>submitted </a:t>
                      </a:r>
                      <a:r>
                        <a:rPr sz="1450" dirty="0">
                          <a:solidFill>
                            <a:srgbClr val="525254"/>
                          </a:solidFill>
                          <a:latin typeface="Arial"/>
                          <a:cs typeface="Arial"/>
                        </a:rPr>
                        <a:t>and</a:t>
                      </a:r>
                      <a:r>
                        <a:rPr sz="1450" spc="-20" dirty="0">
                          <a:solidFill>
                            <a:srgbClr val="525254"/>
                          </a:solidFill>
                          <a:latin typeface="Arial"/>
                          <a:cs typeface="Arial"/>
                        </a:rPr>
                        <a:t> </a:t>
                      </a:r>
                      <a:r>
                        <a:rPr sz="1450" dirty="0">
                          <a:solidFill>
                            <a:srgbClr val="525254"/>
                          </a:solidFill>
                          <a:latin typeface="Arial"/>
                          <a:cs typeface="Arial"/>
                        </a:rPr>
                        <a:t>If</a:t>
                      </a:r>
                      <a:r>
                        <a:rPr sz="1450" spc="20" dirty="0">
                          <a:solidFill>
                            <a:srgbClr val="525254"/>
                          </a:solidFill>
                          <a:latin typeface="Arial"/>
                          <a:cs typeface="Arial"/>
                        </a:rPr>
                        <a:t> </a:t>
                      </a:r>
                      <a:r>
                        <a:rPr sz="1450" dirty="0">
                          <a:solidFill>
                            <a:srgbClr val="525254"/>
                          </a:solidFill>
                          <a:latin typeface="Arial"/>
                          <a:cs typeface="Arial"/>
                        </a:rPr>
                        <a:t>the</a:t>
                      </a:r>
                      <a:r>
                        <a:rPr sz="1450" spc="-10" dirty="0">
                          <a:solidFill>
                            <a:srgbClr val="525254"/>
                          </a:solidFill>
                          <a:latin typeface="Arial"/>
                          <a:cs typeface="Arial"/>
                        </a:rPr>
                        <a:t> </a:t>
                      </a:r>
                      <a:r>
                        <a:rPr sz="1450" dirty="0">
                          <a:solidFill>
                            <a:srgbClr val="525254"/>
                          </a:solidFill>
                          <a:latin typeface="Arial"/>
                          <a:cs typeface="Arial"/>
                        </a:rPr>
                        <a:t>action</a:t>
                      </a:r>
                      <a:r>
                        <a:rPr sz="1450" spc="-5" dirty="0">
                          <a:solidFill>
                            <a:srgbClr val="525254"/>
                          </a:solidFill>
                          <a:latin typeface="Arial"/>
                          <a:cs typeface="Arial"/>
                        </a:rPr>
                        <a:t> </a:t>
                      </a:r>
                      <a:r>
                        <a:rPr sz="1450" dirty="0">
                          <a:solidFill>
                            <a:srgbClr val="525254"/>
                          </a:solidFill>
                          <a:latin typeface="Arial"/>
                          <a:cs typeface="Arial"/>
                        </a:rPr>
                        <a:t>attribute</a:t>
                      </a:r>
                      <a:r>
                        <a:rPr sz="1450" spc="-5" dirty="0">
                          <a:solidFill>
                            <a:srgbClr val="525254"/>
                          </a:solidFill>
                          <a:latin typeface="Arial"/>
                          <a:cs typeface="Arial"/>
                        </a:rPr>
                        <a:t> </a:t>
                      </a:r>
                      <a:r>
                        <a:rPr sz="1450" dirty="0">
                          <a:solidFill>
                            <a:srgbClr val="525254"/>
                          </a:solidFill>
                          <a:latin typeface="Arial"/>
                          <a:cs typeface="Arial"/>
                        </a:rPr>
                        <a:t>is omitted,</a:t>
                      </a:r>
                      <a:r>
                        <a:rPr sz="1450" spc="-5" dirty="0">
                          <a:solidFill>
                            <a:srgbClr val="525254"/>
                          </a:solidFill>
                          <a:latin typeface="Arial"/>
                          <a:cs typeface="Arial"/>
                        </a:rPr>
                        <a:t> </a:t>
                      </a:r>
                      <a:r>
                        <a:rPr sz="1450" dirty="0">
                          <a:solidFill>
                            <a:srgbClr val="525254"/>
                          </a:solidFill>
                          <a:latin typeface="Arial"/>
                          <a:cs typeface="Arial"/>
                        </a:rPr>
                        <a:t>the</a:t>
                      </a:r>
                      <a:r>
                        <a:rPr sz="1450" spc="-5" dirty="0">
                          <a:solidFill>
                            <a:srgbClr val="525254"/>
                          </a:solidFill>
                          <a:latin typeface="Arial"/>
                          <a:cs typeface="Arial"/>
                        </a:rPr>
                        <a:t> </a:t>
                      </a:r>
                      <a:r>
                        <a:rPr sz="1450" dirty="0">
                          <a:solidFill>
                            <a:srgbClr val="525254"/>
                          </a:solidFill>
                          <a:latin typeface="Arial"/>
                          <a:cs typeface="Arial"/>
                        </a:rPr>
                        <a:t>action</a:t>
                      </a:r>
                      <a:r>
                        <a:rPr sz="1450" spc="5" dirty="0">
                          <a:solidFill>
                            <a:srgbClr val="525254"/>
                          </a:solidFill>
                          <a:latin typeface="Arial"/>
                          <a:cs typeface="Arial"/>
                        </a:rPr>
                        <a:t> </a:t>
                      </a:r>
                      <a:r>
                        <a:rPr sz="1450" dirty="0">
                          <a:solidFill>
                            <a:srgbClr val="525254"/>
                          </a:solidFill>
                          <a:latin typeface="Arial"/>
                          <a:cs typeface="Arial"/>
                        </a:rPr>
                        <a:t>is</a:t>
                      </a:r>
                      <a:r>
                        <a:rPr sz="1450" spc="-5" dirty="0">
                          <a:solidFill>
                            <a:srgbClr val="525254"/>
                          </a:solidFill>
                          <a:latin typeface="Arial"/>
                          <a:cs typeface="Arial"/>
                        </a:rPr>
                        <a:t> </a:t>
                      </a:r>
                      <a:r>
                        <a:rPr sz="1450" dirty="0">
                          <a:solidFill>
                            <a:srgbClr val="525254"/>
                          </a:solidFill>
                          <a:latin typeface="Arial"/>
                          <a:cs typeface="Arial"/>
                        </a:rPr>
                        <a:t>set to</a:t>
                      </a:r>
                      <a:r>
                        <a:rPr sz="1450" spc="10" dirty="0">
                          <a:solidFill>
                            <a:srgbClr val="525254"/>
                          </a:solidFill>
                          <a:latin typeface="Arial"/>
                          <a:cs typeface="Arial"/>
                        </a:rPr>
                        <a:t> </a:t>
                      </a:r>
                      <a:r>
                        <a:rPr sz="1450" spc="-25" dirty="0">
                          <a:solidFill>
                            <a:srgbClr val="525254"/>
                          </a:solidFill>
                          <a:latin typeface="Arial"/>
                          <a:cs typeface="Arial"/>
                        </a:rPr>
                        <a:t>the </a:t>
                      </a:r>
                      <a:r>
                        <a:rPr sz="1450" dirty="0">
                          <a:solidFill>
                            <a:srgbClr val="525254"/>
                          </a:solidFill>
                          <a:latin typeface="Arial"/>
                          <a:cs typeface="Arial"/>
                        </a:rPr>
                        <a:t>current</a:t>
                      </a:r>
                      <a:r>
                        <a:rPr sz="1450" spc="5" dirty="0">
                          <a:solidFill>
                            <a:srgbClr val="525254"/>
                          </a:solidFill>
                          <a:latin typeface="Arial"/>
                          <a:cs typeface="Arial"/>
                        </a:rPr>
                        <a:t> </a:t>
                      </a:r>
                      <a:r>
                        <a:rPr sz="1450" spc="-20" dirty="0">
                          <a:solidFill>
                            <a:srgbClr val="525254"/>
                          </a:solidFill>
                          <a:latin typeface="Arial"/>
                          <a:cs typeface="Arial"/>
                        </a:rPr>
                        <a:t>page.</a:t>
                      </a:r>
                      <a:endParaRPr sz="1450">
                        <a:latin typeface="Arial"/>
                        <a:cs typeface="Arial"/>
                      </a:endParaRPr>
                    </a:p>
                  </a:txBody>
                  <a:tcPr marL="0" marR="0" marT="4191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r h="638810">
                <a:tc>
                  <a:txBody>
                    <a:bodyPr/>
                    <a:lstStyle/>
                    <a:p>
                      <a:pPr marL="90805">
                        <a:lnSpc>
                          <a:spcPct val="100000"/>
                        </a:lnSpc>
                        <a:spcBef>
                          <a:spcPts val="345"/>
                        </a:spcBef>
                      </a:pPr>
                      <a:r>
                        <a:rPr sz="1450" spc="-25" dirty="0">
                          <a:solidFill>
                            <a:srgbClr val="525254"/>
                          </a:solidFill>
                          <a:latin typeface="Arial"/>
                          <a:cs typeface="Arial"/>
                        </a:rPr>
                        <a:t>11</a:t>
                      </a:r>
                      <a:endParaRPr sz="1450">
                        <a:latin typeface="Arial"/>
                        <a:cs typeface="Arial"/>
                      </a:endParaRPr>
                    </a:p>
                  </a:txBody>
                  <a:tcPr marL="0" marR="0" marT="438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345"/>
                        </a:spcBef>
                      </a:pPr>
                      <a:r>
                        <a:rPr sz="1450" spc="-10" dirty="0">
                          <a:solidFill>
                            <a:srgbClr val="525254"/>
                          </a:solidFill>
                          <a:latin typeface="Arial"/>
                          <a:cs typeface="Arial"/>
                        </a:rPr>
                        <a:t>method</a:t>
                      </a:r>
                      <a:endParaRPr sz="1450">
                        <a:latin typeface="Arial"/>
                        <a:cs typeface="Arial"/>
                      </a:endParaRPr>
                    </a:p>
                  </a:txBody>
                  <a:tcPr marL="0" marR="0" marT="438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335280">
                        <a:lnSpc>
                          <a:spcPct val="100699"/>
                        </a:lnSpc>
                        <a:spcBef>
                          <a:spcPts val="330"/>
                        </a:spcBef>
                      </a:pPr>
                      <a:r>
                        <a:rPr sz="1450" dirty="0">
                          <a:solidFill>
                            <a:srgbClr val="525254"/>
                          </a:solidFill>
                          <a:latin typeface="Arial"/>
                          <a:cs typeface="Arial"/>
                        </a:rPr>
                        <a:t>specifies</a:t>
                      </a:r>
                      <a:r>
                        <a:rPr sz="1450" spc="15" dirty="0">
                          <a:solidFill>
                            <a:srgbClr val="525254"/>
                          </a:solidFill>
                          <a:latin typeface="Arial"/>
                          <a:cs typeface="Arial"/>
                        </a:rPr>
                        <a:t> </a:t>
                      </a:r>
                      <a:r>
                        <a:rPr sz="1450" dirty="0">
                          <a:solidFill>
                            <a:srgbClr val="525254"/>
                          </a:solidFill>
                          <a:latin typeface="Arial"/>
                          <a:cs typeface="Arial"/>
                        </a:rPr>
                        <a:t>the</a:t>
                      </a:r>
                      <a:r>
                        <a:rPr sz="1450" spc="15" dirty="0">
                          <a:solidFill>
                            <a:srgbClr val="525254"/>
                          </a:solidFill>
                          <a:latin typeface="Arial"/>
                          <a:cs typeface="Arial"/>
                        </a:rPr>
                        <a:t> </a:t>
                      </a:r>
                      <a:r>
                        <a:rPr sz="1450" dirty="0">
                          <a:solidFill>
                            <a:srgbClr val="525254"/>
                          </a:solidFill>
                          <a:latin typeface="Arial"/>
                          <a:cs typeface="Arial"/>
                        </a:rPr>
                        <a:t>HTTP</a:t>
                      </a:r>
                      <a:r>
                        <a:rPr sz="1450" spc="-60" dirty="0">
                          <a:solidFill>
                            <a:srgbClr val="525254"/>
                          </a:solidFill>
                          <a:latin typeface="Arial"/>
                          <a:cs typeface="Arial"/>
                        </a:rPr>
                        <a:t> </a:t>
                      </a:r>
                      <a:r>
                        <a:rPr sz="1450" dirty="0">
                          <a:solidFill>
                            <a:srgbClr val="525254"/>
                          </a:solidFill>
                          <a:latin typeface="Arial"/>
                          <a:cs typeface="Arial"/>
                        </a:rPr>
                        <a:t>method</a:t>
                      </a:r>
                      <a:r>
                        <a:rPr sz="1450" spc="-5" dirty="0">
                          <a:solidFill>
                            <a:srgbClr val="525254"/>
                          </a:solidFill>
                          <a:latin typeface="Arial"/>
                          <a:cs typeface="Arial"/>
                        </a:rPr>
                        <a:t> </a:t>
                      </a:r>
                      <a:r>
                        <a:rPr sz="1450" dirty="0">
                          <a:solidFill>
                            <a:srgbClr val="525254"/>
                          </a:solidFill>
                          <a:latin typeface="Arial"/>
                          <a:cs typeface="Arial"/>
                        </a:rPr>
                        <a:t>(</a:t>
                      </a:r>
                      <a:r>
                        <a:rPr sz="1450" b="1" dirty="0">
                          <a:solidFill>
                            <a:srgbClr val="525254"/>
                          </a:solidFill>
                          <a:latin typeface="Arial"/>
                          <a:cs typeface="Arial"/>
                        </a:rPr>
                        <a:t>GET</a:t>
                      </a:r>
                      <a:r>
                        <a:rPr sz="1450" b="1" spc="-5" dirty="0">
                          <a:solidFill>
                            <a:srgbClr val="525254"/>
                          </a:solidFill>
                          <a:latin typeface="Arial"/>
                          <a:cs typeface="Arial"/>
                        </a:rPr>
                        <a:t> </a:t>
                      </a:r>
                      <a:r>
                        <a:rPr sz="1450" dirty="0">
                          <a:solidFill>
                            <a:srgbClr val="525254"/>
                          </a:solidFill>
                          <a:latin typeface="Arial"/>
                          <a:cs typeface="Arial"/>
                        </a:rPr>
                        <a:t>or</a:t>
                      </a:r>
                      <a:r>
                        <a:rPr sz="1450" spc="10" dirty="0">
                          <a:solidFill>
                            <a:srgbClr val="525254"/>
                          </a:solidFill>
                          <a:latin typeface="Arial"/>
                          <a:cs typeface="Arial"/>
                        </a:rPr>
                        <a:t> </a:t>
                      </a:r>
                      <a:r>
                        <a:rPr sz="1450" b="1" dirty="0">
                          <a:solidFill>
                            <a:srgbClr val="525254"/>
                          </a:solidFill>
                          <a:latin typeface="Arial"/>
                          <a:cs typeface="Arial"/>
                        </a:rPr>
                        <a:t>POST</a:t>
                      </a:r>
                      <a:r>
                        <a:rPr sz="1450" dirty="0">
                          <a:solidFill>
                            <a:srgbClr val="525254"/>
                          </a:solidFill>
                          <a:latin typeface="Arial"/>
                          <a:cs typeface="Arial"/>
                        </a:rPr>
                        <a:t>)</a:t>
                      </a:r>
                      <a:r>
                        <a:rPr sz="1450" spc="5" dirty="0">
                          <a:solidFill>
                            <a:srgbClr val="525254"/>
                          </a:solidFill>
                          <a:latin typeface="Arial"/>
                          <a:cs typeface="Arial"/>
                        </a:rPr>
                        <a:t> </a:t>
                      </a:r>
                      <a:r>
                        <a:rPr sz="1450" dirty="0">
                          <a:solidFill>
                            <a:srgbClr val="525254"/>
                          </a:solidFill>
                          <a:latin typeface="Arial"/>
                          <a:cs typeface="Arial"/>
                        </a:rPr>
                        <a:t>to</a:t>
                      </a:r>
                      <a:r>
                        <a:rPr sz="1450" spc="20" dirty="0">
                          <a:solidFill>
                            <a:srgbClr val="525254"/>
                          </a:solidFill>
                          <a:latin typeface="Arial"/>
                          <a:cs typeface="Arial"/>
                        </a:rPr>
                        <a:t> </a:t>
                      </a:r>
                      <a:r>
                        <a:rPr sz="1450" dirty="0">
                          <a:solidFill>
                            <a:srgbClr val="525254"/>
                          </a:solidFill>
                          <a:latin typeface="Arial"/>
                          <a:cs typeface="Arial"/>
                        </a:rPr>
                        <a:t>be</a:t>
                      </a:r>
                      <a:r>
                        <a:rPr sz="1450" spc="-5" dirty="0">
                          <a:solidFill>
                            <a:srgbClr val="525254"/>
                          </a:solidFill>
                          <a:latin typeface="Arial"/>
                          <a:cs typeface="Arial"/>
                        </a:rPr>
                        <a:t> </a:t>
                      </a:r>
                      <a:r>
                        <a:rPr sz="1450" dirty="0">
                          <a:solidFill>
                            <a:srgbClr val="525254"/>
                          </a:solidFill>
                          <a:latin typeface="Arial"/>
                          <a:cs typeface="Arial"/>
                        </a:rPr>
                        <a:t>used</a:t>
                      </a:r>
                      <a:r>
                        <a:rPr sz="1450" spc="5" dirty="0">
                          <a:solidFill>
                            <a:srgbClr val="525254"/>
                          </a:solidFill>
                          <a:latin typeface="Arial"/>
                          <a:cs typeface="Arial"/>
                        </a:rPr>
                        <a:t> </a:t>
                      </a:r>
                      <a:r>
                        <a:rPr sz="1450" spc="-20" dirty="0">
                          <a:solidFill>
                            <a:srgbClr val="525254"/>
                          </a:solidFill>
                          <a:latin typeface="Arial"/>
                          <a:cs typeface="Arial"/>
                        </a:rPr>
                        <a:t>when </a:t>
                      </a:r>
                      <a:r>
                        <a:rPr sz="1450" dirty="0">
                          <a:solidFill>
                            <a:srgbClr val="525254"/>
                          </a:solidFill>
                          <a:latin typeface="Arial"/>
                          <a:cs typeface="Arial"/>
                        </a:rPr>
                        <a:t>submitting</a:t>
                      </a:r>
                      <a:r>
                        <a:rPr sz="1450" spc="-5" dirty="0">
                          <a:solidFill>
                            <a:srgbClr val="525254"/>
                          </a:solidFill>
                          <a:latin typeface="Arial"/>
                          <a:cs typeface="Arial"/>
                        </a:rPr>
                        <a:t> </a:t>
                      </a:r>
                      <a:r>
                        <a:rPr sz="1450" dirty="0">
                          <a:solidFill>
                            <a:srgbClr val="525254"/>
                          </a:solidFill>
                          <a:latin typeface="Arial"/>
                          <a:cs typeface="Arial"/>
                        </a:rPr>
                        <a:t>the</a:t>
                      </a:r>
                      <a:r>
                        <a:rPr sz="1450" spc="-5" dirty="0">
                          <a:solidFill>
                            <a:srgbClr val="525254"/>
                          </a:solidFill>
                          <a:latin typeface="Arial"/>
                          <a:cs typeface="Arial"/>
                        </a:rPr>
                        <a:t> </a:t>
                      </a:r>
                      <a:r>
                        <a:rPr sz="1450" dirty="0">
                          <a:solidFill>
                            <a:srgbClr val="525254"/>
                          </a:solidFill>
                          <a:latin typeface="Arial"/>
                          <a:cs typeface="Arial"/>
                        </a:rPr>
                        <a:t>form</a:t>
                      </a:r>
                      <a:r>
                        <a:rPr sz="1450" spc="-10" dirty="0">
                          <a:solidFill>
                            <a:srgbClr val="525254"/>
                          </a:solidFill>
                          <a:latin typeface="Arial"/>
                          <a:cs typeface="Arial"/>
                        </a:rPr>
                        <a:t> </a:t>
                      </a:r>
                      <a:r>
                        <a:rPr sz="1450" spc="-20" dirty="0">
                          <a:solidFill>
                            <a:srgbClr val="525254"/>
                          </a:solidFill>
                          <a:latin typeface="Arial"/>
                          <a:cs typeface="Arial"/>
                        </a:rPr>
                        <a:t>data</a:t>
                      </a:r>
                      <a:endParaRPr sz="1450">
                        <a:latin typeface="Arial"/>
                        <a:cs typeface="Arial"/>
                      </a:endParaRPr>
                    </a:p>
                  </a:txBody>
                  <a:tcPr marL="0" marR="0" marT="4191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5"/>
                  </a:ext>
                </a:extLst>
              </a:tr>
              <a:tr h="638810">
                <a:tc>
                  <a:txBody>
                    <a:bodyPr/>
                    <a:lstStyle/>
                    <a:p>
                      <a:pPr marL="90805">
                        <a:lnSpc>
                          <a:spcPct val="100000"/>
                        </a:lnSpc>
                        <a:spcBef>
                          <a:spcPts val="345"/>
                        </a:spcBef>
                      </a:pPr>
                      <a:r>
                        <a:rPr sz="1450" spc="-25" dirty="0">
                          <a:solidFill>
                            <a:srgbClr val="525254"/>
                          </a:solidFill>
                          <a:latin typeface="Arial"/>
                          <a:cs typeface="Arial"/>
                        </a:rPr>
                        <a:t>12</a:t>
                      </a:r>
                      <a:endParaRPr sz="1450">
                        <a:latin typeface="Arial"/>
                        <a:cs typeface="Arial"/>
                      </a:endParaRPr>
                    </a:p>
                  </a:txBody>
                  <a:tcPr marL="0" marR="0" marT="438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345"/>
                        </a:spcBef>
                      </a:pPr>
                      <a:r>
                        <a:rPr sz="1450" spc="-10" dirty="0">
                          <a:solidFill>
                            <a:srgbClr val="525254"/>
                          </a:solidFill>
                          <a:latin typeface="Arial"/>
                          <a:cs typeface="Arial"/>
                        </a:rPr>
                        <a:t>target</a:t>
                      </a:r>
                      <a:endParaRPr sz="1450">
                        <a:latin typeface="Arial"/>
                        <a:cs typeface="Arial"/>
                      </a:endParaRPr>
                    </a:p>
                  </a:txBody>
                  <a:tcPr marL="0" marR="0" marT="438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96850">
                        <a:lnSpc>
                          <a:spcPct val="100000"/>
                        </a:lnSpc>
                        <a:spcBef>
                          <a:spcPts val="345"/>
                        </a:spcBef>
                      </a:pPr>
                      <a:r>
                        <a:rPr sz="1450" dirty="0">
                          <a:solidFill>
                            <a:srgbClr val="525254"/>
                          </a:solidFill>
                          <a:latin typeface="Arial"/>
                          <a:cs typeface="Arial"/>
                        </a:rPr>
                        <a:t>specifies</a:t>
                      </a:r>
                      <a:r>
                        <a:rPr sz="1450" spc="-10" dirty="0">
                          <a:solidFill>
                            <a:srgbClr val="525254"/>
                          </a:solidFill>
                          <a:latin typeface="Arial"/>
                          <a:cs typeface="Arial"/>
                        </a:rPr>
                        <a:t> </a:t>
                      </a:r>
                      <a:r>
                        <a:rPr sz="1450" dirty="0">
                          <a:solidFill>
                            <a:srgbClr val="525254"/>
                          </a:solidFill>
                          <a:latin typeface="Arial"/>
                          <a:cs typeface="Arial"/>
                        </a:rPr>
                        <a:t>if the</a:t>
                      </a:r>
                      <a:r>
                        <a:rPr sz="1450" spc="-5" dirty="0">
                          <a:solidFill>
                            <a:srgbClr val="525254"/>
                          </a:solidFill>
                          <a:latin typeface="Arial"/>
                          <a:cs typeface="Arial"/>
                        </a:rPr>
                        <a:t> </a:t>
                      </a:r>
                      <a:r>
                        <a:rPr sz="1450" dirty="0">
                          <a:solidFill>
                            <a:srgbClr val="525254"/>
                          </a:solidFill>
                          <a:latin typeface="Arial"/>
                          <a:cs typeface="Arial"/>
                        </a:rPr>
                        <a:t>submitted</a:t>
                      </a:r>
                      <a:r>
                        <a:rPr sz="1450" spc="-10" dirty="0">
                          <a:solidFill>
                            <a:srgbClr val="525254"/>
                          </a:solidFill>
                          <a:latin typeface="Arial"/>
                          <a:cs typeface="Arial"/>
                        </a:rPr>
                        <a:t> </a:t>
                      </a:r>
                      <a:r>
                        <a:rPr sz="1450" dirty="0">
                          <a:solidFill>
                            <a:srgbClr val="525254"/>
                          </a:solidFill>
                          <a:latin typeface="Arial"/>
                          <a:cs typeface="Arial"/>
                        </a:rPr>
                        <a:t>result</a:t>
                      </a:r>
                      <a:r>
                        <a:rPr sz="1450" spc="-5" dirty="0">
                          <a:solidFill>
                            <a:srgbClr val="525254"/>
                          </a:solidFill>
                          <a:latin typeface="Arial"/>
                          <a:cs typeface="Arial"/>
                        </a:rPr>
                        <a:t> </a:t>
                      </a:r>
                      <a:r>
                        <a:rPr sz="1450" dirty="0">
                          <a:solidFill>
                            <a:srgbClr val="525254"/>
                          </a:solidFill>
                          <a:latin typeface="Arial"/>
                          <a:cs typeface="Arial"/>
                        </a:rPr>
                        <a:t>will</a:t>
                      </a:r>
                      <a:r>
                        <a:rPr sz="1450" spc="5" dirty="0">
                          <a:solidFill>
                            <a:srgbClr val="525254"/>
                          </a:solidFill>
                          <a:latin typeface="Arial"/>
                          <a:cs typeface="Arial"/>
                        </a:rPr>
                        <a:t> </a:t>
                      </a:r>
                      <a:r>
                        <a:rPr sz="1450" dirty="0">
                          <a:solidFill>
                            <a:srgbClr val="525254"/>
                          </a:solidFill>
                          <a:latin typeface="Arial"/>
                          <a:cs typeface="Arial"/>
                        </a:rPr>
                        <a:t>open</a:t>
                      </a:r>
                      <a:r>
                        <a:rPr sz="1450" spc="-15" dirty="0">
                          <a:solidFill>
                            <a:srgbClr val="525254"/>
                          </a:solidFill>
                          <a:latin typeface="Arial"/>
                          <a:cs typeface="Arial"/>
                        </a:rPr>
                        <a:t> </a:t>
                      </a:r>
                      <a:r>
                        <a:rPr sz="1450" dirty="0">
                          <a:solidFill>
                            <a:srgbClr val="525254"/>
                          </a:solidFill>
                          <a:latin typeface="Arial"/>
                          <a:cs typeface="Arial"/>
                        </a:rPr>
                        <a:t>in a</a:t>
                      </a:r>
                      <a:r>
                        <a:rPr sz="1450" spc="-10" dirty="0">
                          <a:solidFill>
                            <a:srgbClr val="525254"/>
                          </a:solidFill>
                          <a:latin typeface="Arial"/>
                          <a:cs typeface="Arial"/>
                        </a:rPr>
                        <a:t> </a:t>
                      </a:r>
                      <a:r>
                        <a:rPr sz="1450" dirty="0">
                          <a:solidFill>
                            <a:srgbClr val="525254"/>
                          </a:solidFill>
                          <a:latin typeface="Arial"/>
                          <a:cs typeface="Arial"/>
                        </a:rPr>
                        <a:t>new</a:t>
                      </a:r>
                      <a:r>
                        <a:rPr sz="1450" spc="-15" dirty="0">
                          <a:solidFill>
                            <a:srgbClr val="525254"/>
                          </a:solidFill>
                          <a:latin typeface="Arial"/>
                          <a:cs typeface="Arial"/>
                        </a:rPr>
                        <a:t> </a:t>
                      </a:r>
                      <a:r>
                        <a:rPr sz="1450" dirty="0">
                          <a:solidFill>
                            <a:srgbClr val="525254"/>
                          </a:solidFill>
                          <a:latin typeface="Arial"/>
                          <a:cs typeface="Arial"/>
                        </a:rPr>
                        <a:t>browser</a:t>
                      </a:r>
                      <a:r>
                        <a:rPr sz="1450" spc="10" dirty="0">
                          <a:solidFill>
                            <a:srgbClr val="525254"/>
                          </a:solidFill>
                          <a:latin typeface="Arial"/>
                          <a:cs typeface="Arial"/>
                        </a:rPr>
                        <a:t> </a:t>
                      </a:r>
                      <a:r>
                        <a:rPr sz="1450" spc="-25" dirty="0">
                          <a:solidFill>
                            <a:srgbClr val="525254"/>
                          </a:solidFill>
                          <a:latin typeface="Arial"/>
                          <a:cs typeface="Arial"/>
                        </a:rPr>
                        <a:t>tab</a:t>
                      </a:r>
                      <a:endParaRPr sz="1450">
                        <a:latin typeface="Arial"/>
                        <a:cs typeface="Arial"/>
                      </a:endParaRPr>
                    </a:p>
                    <a:p>
                      <a:pPr marL="92075">
                        <a:lnSpc>
                          <a:spcPct val="100000"/>
                        </a:lnSpc>
                        <a:spcBef>
                          <a:spcPts val="10"/>
                        </a:spcBef>
                      </a:pPr>
                      <a:r>
                        <a:rPr sz="1450" dirty="0">
                          <a:solidFill>
                            <a:srgbClr val="525254"/>
                          </a:solidFill>
                          <a:latin typeface="Arial"/>
                          <a:cs typeface="Arial"/>
                        </a:rPr>
                        <a:t>or</a:t>
                      </a:r>
                      <a:r>
                        <a:rPr sz="1450" spc="-5" dirty="0">
                          <a:solidFill>
                            <a:srgbClr val="525254"/>
                          </a:solidFill>
                          <a:latin typeface="Arial"/>
                          <a:cs typeface="Arial"/>
                        </a:rPr>
                        <a:t> </a:t>
                      </a:r>
                      <a:r>
                        <a:rPr sz="1450" dirty="0">
                          <a:solidFill>
                            <a:srgbClr val="525254"/>
                          </a:solidFill>
                          <a:latin typeface="Arial"/>
                          <a:cs typeface="Arial"/>
                        </a:rPr>
                        <a:t>in</a:t>
                      </a:r>
                      <a:r>
                        <a:rPr sz="1450" spc="-5" dirty="0">
                          <a:solidFill>
                            <a:srgbClr val="525254"/>
                          </a:solidFill>
                          <a:latin typeface="Arial"/>
                          <a:cs typeface="Arial"/>
                        </a:rPr>
                        <a:t> </a:t>
                      </a:r>
                      <a:r>
                        <a:rPr sz="1450" dirty="0">
                          <a:solidFill>
                            <a:srgbClr val="525254"/>
                          </a:solidFill>
                          <a:latin typeface="Arial"/>
                          <a:cs typeface="Arial"/>
                        </a:rPr>
                        <a:t>the</a:t>
                      </a:r>
                      <a:r>
                        <a:rPr sz="1450" spc="-5" dirty="0">
                          <a:solidFill>
                            <a:srgbClr val="525254"/>
                          </a:solidFill>
                          <a:latin typeface="Arial"/>
                          <a:cs typeface="Arial"/>
                        </a:rPr>
                        <a:t> </a:t>
                      </a:r>
                      <a:r>
                        <a:rPr sz="1450" dirty="0">
                          <a:solidFill>
                            <a:srgbClr val="525254"/>
                          </a:solidFill>
                          <a:latin typeface="Arial"/>
                          <a:cs typeface="Arial"/>
                        </a:rPr>
                        <a:t>current </a:t>
                      </a:r>
                      <a:r>
                        <a:rPr sz="1450" spc="-10" dirty="0">
                          <a:solidFill>
                            <a:srgbClr val="525254"/>
                          </a:solidFill>
                          <a:latin typeface="Arial"/>
                          <a:cs typeface="Arial"/>
                        </a:rPr>
                        <a:t>window.</a:t>
                      </a:r>
                      <a:endParaRPr sz="1450">
                        <a:latin typeface="Arial"/>
                        <a:cs typeface="Arial"/>
                      </a:endParaRPr>
                    </a:p>
                  </a:txBody>
                  <a:tcPr marL="0" marR="0" marT="438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208279">
              <a:lnSpc>
                <a:spcPct val="100000"/>
              </a:lnSpc>
              <a:spcBef>
                <a:spcPts val="105"/>
              </a:spcBef>
            </a:pPr>
            <a:r>
              <a:rPr dirty="0"/>
              <a:t>get</a:t>
            </a:r>
            <a:r>
              <a:rPr spc="-40" dirty="0"/>
              <a:t> </a:t>
            </a:r>
            <a:r>
              <a:rPr dirty="0"/>
              <a:t>vs</a:t>
            </a:r>
            <a:r>
              <a:rPr spc="10" dirty="0"/>
              <a:t> </a:t>
            </a:r>
            <a:r>
              <a:rPr spc="-20" dirty="0"/>
              <a:t>post</a:t>
            </a:r>
          </a:p>
        </p:txBody>
      </p:sp>
      <p:graphicFrame>
        <p:nvGraphicFramePr>
          <p:cNvPr id="5" name="object 5"/>
          <p:cNvGraphicFramePr>
            <a:graphicFrameLocks noGrp="1"/>
          </p:cNvGraphicFramePr>
          <p:nvPr/>
        </p:nvGraphicFramePr>
        <p:xfrm>
          <a:off x="317741" y="1136650"/>
          <a:ext cx="9126220" cy="5232400"/>
        </p:xfrm>
        <a:graphic>
          <a:graphicData uri="http://schemas.openxmlformats.org/drawingml/2006/table">
            <a:tbl>
              <a:tblPr firstRow="1" bandRow="1">
                <a:tableStyleId>{2D5ABB26-0587-4C30-8999-92F81FD0307C}</a:tableStyleId>
              </a:tblPr>
              <a:tblGrid>
                <a:gridCol w="4563110">
                  <a:extLst>
                    <a:ext uri="{9D8B030D-6E8A-4147-A177-3AD203B41FA5}">
                      <a16:colId xmlns:a16="http://schemas.microsoft.com/office/drawing/2014/main" val="20000"/>
                    </a:ext>
                  </a:extLst>
                </a:gridCol>
                <a:gridCol w="4563110">
                  <a:extLst>
                    <a:ext uri="{9D8B030D-6E8A-4147-A177-3AD203B41FA5}">
                      <a16:colId xmlns:a16="http://schemas.microsoft.com/office/drawing/2014/main" val="20001"/>
                    </a:ext>
                  </a:extLst>
                </a:gridCol>
              </a:tblGrid>
              <a:tr h="386715">
                <a:tc>
                  <a:txBody>
                    <a:bodyPr/>
                    <a:lstStyle/>
                    <a:p>
                      <a:pPr marR="889635" algn="ctr">
                        <a:lnSpc>
                          <a:spcPct val="100000"/>
                        </a:lnSpc>
                        <a:spcBef>
                          <a:spcPts val="240"/>
                        </a:spcBef>
                      </a:pPr>
                      <a:r>
                        <a:rPr sz="1800" b="1" spc="-25" dirty="0">
                          <a:solidFill>
                            <a:srgbClr val="525254"/>
                          </a:solidFill>
                          <a:latin typeface="Calibri"/>
                          <a:cs typeface="Calibri"/>
                        </a:rPr>
                        <a:t>Get</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R="1028700" algn="ctr">
                        <a:lnSpc>
                          <a:spcPct val="100000"/>
                        </a:lnSpc>
                        <a:spcBef>
                          <a:spcPts val="240"/>
                        </a:spcBef>
                      </a:pPr>
                      <a:r>
                        <a:rPr sz="1800" b="1" spc="-20" dirty="0">
                          <a:solidFill>
                            <a:srgbClr val="525254"/>
                          </a:solidFill>
                          <a:latin typeface="Calibri"/>
                          <a:cs typeface="Calibri"/>
                        </a:rPr>
                        <a:t>Post</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1188085">
                <a:tc>
                  <a:txBody>
                    <a:bodyPr/>
                    <a:lstStyle/>
                    <a:p>
                      <a:pPr marL="91440" marR="1240790">
                        <a:lnSpc>
                          <a:spcPct val="100000"/>
                        </a:lnSpc>
                        <a:spcBef>
                          <a:spcPts val="240"/>
                        </a:spcBef>
                      </a:pPr>
                      <a:r>
                        <a:rPr sz="1800" dirty="0">
                          <a:solidFill>
                            <a:srgbClr val="525254"/>
                          </a:solidFill>
                          <a:latin typeface="Calibri"/>
                          <a:cs typeface="Calibri"/>
                        </a:rPr>
                        <a:t>Appends</a:t>
                      </a:r>
                      <a:r>
                        <a:rPr sz="1800" spc="-40" dirty="0">
                          <a:solidFill>
                            <a:srgbClr val="525254"/>
                          </a:solidFill>
                          <a:latin typeface="Calibri"/>
                          <a:cs typeface="Calibri"/>
                        </a:rPr>
                        <a:t> </a:t>
                      </a:r>
                      <a:r>
                        <a:rPr sz="1800" spc="-10" dirty="0">
                          <a:solidFill>
                            <a:srgbClr val="525254"/>
                          </a:solidFill>
                          <a:latin typeface="Calibri"/>
                          <a:cs typeface="Calibri"/>
                        </a:rPr>
                        <a:t>form-</a:t>
                      </a:r>
                      <a:r>
                        <a:rPr sz="1800" dirty="0">
                          <a:solidFill>
                            <a:srgbClr val="525254"/>
                          </a:solidFill>
                          <a:latin typeface="Calibri"/>
                          <a:cs typeface="Calibri"/>
                        </a:rPr>
                        <a:t>data</a:t>
                      </a:r>
                      <a:r>
                        <a:rPr sz="1800" spc="-55" dirty="0">
                          <a:solidFill>
                            <a:srgbClr val="525254"/>
                          </a:solidFill>
                          <a:latin typeface="Calibri"/>
                          <a:cs typeface="Calibri"/>
                        </a:rPr>
                        <a:t> </a:t>
                      </a:r>
                      <a:r>
                        <a:rPr sz="1800" dirty="0">
                          <a:solidFill>
                            <a:srgbClr val="525254"/>
                          </a:solidFill>
                          <a:latin typeface="Calibri"/>
                          <a:cs typeface="Calibri"/>
                        </a:rPr>
                        <a:t>into</a:t>
                      </a:r>
                      <a:r>
                        <a:rPr sz="1800" spc="-35" dirty="0">
                          <a:solidFill>
                            <a:srgbClr val="525254"/>
                          </a:solidFill>
                          <a:latin typeface="Calibri"/>
                          <a:cs typeface="Calibri"/>
                        </a:rPr>
                        <a:t> </a:t>
                      </a:r>
                      <a:r>
                        <a:rPr sz="1800" dirty="0">
                          <a:solidFill>
                            <a:srgbClr val="525254"/>
                          </a:solidFill>
                          <a:latin typeface="Calibri"/>
                          <a:cs typeface="Calibri"/>
                        </a:rPr>
                        <a:t>the</a:t>
                      </a:r>
                      <a:r>
                        <a:rPr sz="1800" spc="-45" dirty="0">
                          <a:solidFill>
                            <a:srgbClr val="525254"/>
                          </a:solidFill>
                          <a:latin typeface="Calibri"/>
                          <a:cs typeface="Calibri"/>
                        </a:rPr>
                        <a:t> </a:t>
                      </a:r>
                      <a:r>
                        <a:rPr sz="1800" dirty="0">
                          <a:solidFill>
                            <a:srgbClr val="525254"/>
                          </a:solidFill>
                          <a:latin typeface="Calibri"/>
                          <a:cs typeface="Calibri"/>
                        </a:rPr>
                        <a:t>URL</a:t>
                      </a:r>
                      <a:r>
                        <a:rPr sz="1800" spc="-40" dirty="0">
                          <a:solidFill>
                            <a:srgbClr val="525254"/>
                          </a:solidFill>
                          <a:latin typeface="Calibri"/>
                          <a:cs typeface="Calibri"/>
                        </a:rPr>
                        <a:t> </a:t>
                      </a:r>
                      <a:r>
                        <a:rPr sz="1800" spc="-35" dirty="0">
                          <a:solidFill>
                            <a:srgbClr val="525254"/>
                          </a:solidFill>
                          <a:latin typeface="Calibri"/>
                          <a:cs typeface="Calibri"/>
                        </a:rPr>
                        <a:t>in </a:t>
                      </a:r>
                      <a:r>
                        <a:rPr sz="1800" dirty="0">
                          <a:solidFill>
                            <a:srgbClr val="525254"/>
                          </a:solidFill>
                          <a:latin typeface="Calibri"/>
                          <a:cs typeface="Calibri"/>
                        </a:rPr>
                        <a:t>name/value</a:t>
                      </a:r>
                      <a:r>
                        <a:rPr sz="1800" spc="-105" dirty="0">
                          <a:solidFill>
                            <a:srgbClr val="525254"/>
                          </a:solidFill>
                          <a:latin typeface="Calibri"/>
                          <a:cs typeface="Calibri"/>
                        </a:rPr>
                        <a:t> </a:t>
                      </a:r>
                      <a:r>
                        <a:rPr sz="1800" spc="-20" dirty="0">
                          <a:solidFill>
                            <a:srgbClr val="525254"/>
                          </a:solidFill>
                          <a:latin typeface="Calibri"/>
                          <a:cs typeface="Calibri"/>
                        </a:rPr>
                        <a:t>pairs</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164465">
                        <a:lnSpc>
                          <a:spcPct val="100000"/>
                        </a:lnSpc>
                        <a:spcBef>
                          <a:spcPts val="240"/>
                        </a:spcBef>
                      </a:pPr>
                      <a:r>
                        <a:rPr sz="1800" dirty="0">
                          <a:solidFill>
                            <a:srgbClr val="525254"/>
                          </a:solidFill>
                          <a:latin typeface="Calibri"/>
                          <a:cs typeface="Calibri"/>
                        </a:rPr>
                        <a:t>The</a:t>
                      </a:r>
                      <a:r>
                        <a:rPr sz="1800" spc="-35" dirty="0">
                          <a:solidFill>
                            <a:srgbClr val="525254"/>
                          </a:solidFill>
                          <a:latin typeface="Calibri"/>
                          <a:cs typeface="Calibri"/>
                        </a:rPr>
                        <a:t> </a:t>
                      </a:r>
                      <a:r>
                        <a:rPr sz="1800" dirty="0">
                          <a:solidFill>
                            <a:srgbClr val="525254"/>
                          </a:solidFill>
                          <a:latin typeface="Calibri"/>
                          <a:cs typeface="Calibri"/>
                        </a:rPr>
                        <a:t>POST</a:t>
                      </a:r>
                      <a:r>
                        <a:rPr sz="1800" spc="-40" dirty="0">
                          <a:solidFill>
                            <a:srgbClr val="525254"/>
                          </a:solidFill>
                          <a:latin typeface="Calibri"/>
                          <a:cs typeface="Calibri"/>
                        </a:rPr>
                        <a:t> </a:t>
                      </a:r>
                      <a:r>
                        <a:rPr sz="1800" dirty="0">
                          <a:solidFill>
                            <a:srgbClr val="525254"/>
                          </a:solidFill>
                          <a:latin typeface="Calibri"/>
                          <a:cs typeface="Calibri"/>
                        </a:rPr>
                        <a:t>method</a:t>
                      </a:r>
                      <a:r>
                        <a:rPr sz="1800" spc="-25" dirty="0">
                          <a:solidFill>
                            <a:srgbClr val="525254"/>
                          </a:solidFill>
                          <a:latin typeface="Calibri"/>
                          <a:cs typeface="Calibri"/>
                        </a:rPr>
                        <a:t> </a:t>
                      </a:r>
                      <a:r>
                        <a:rPr sz="1800" dirty="0">
                          <a:solidFill>
                            <a:srgbClr val="525254"/>
                          </a:solidFill>
                          <a:latin typeface="Calibri"/>
                          <a:cs typeface="Calibri"/>
                        </a:rPr>
                        <a:t>does</a:t>
                      </a:r>
                      <a:r>
                        <a:rPr sz="1800" spc="-30" dirty="0">
                          <a:solidFill>
                            <a:srgbClr val="525254"/>
                          </a:solidFill>
                          <a:latin typeface="Calibri"/>
                          <a:cs typeface="Calibri"/>
                        </a:rPr>
                        <a:t> </a:t>
                      </a:r>
                      <a:r>
                        <a:rPr sz="1800" dirty="0">
                          <a:solidFill>
                            <a:srgbClr val="525254"/>
                          </a:solidFill>
                          <a:latin typeface="Calibri"/>
                          <a:cs typeface="Calibri"/>
                        </a:rPr>
                        <a:t>not</a:t>
                      </a:r>
                      <a:r>
                        <a:rPr sz="1800" spc="-30" dirty="0">
                          <a:solidFill>
                            <a:srgbClr val="525254"/>
                          </a:solidFill>
                          <a:latin typeface="Calibri"/>
                          <a:cs typeface="Calibri"/>
                        </a:rPr>
                        <a:t> </a:t>
                      </a:r>
                      <a:r>
                        <a:rPr sz="1800" dirty="0">
                          <a:solidFill>
                            <a:srgbClr val="525254"/>
                          </a:solidFill>
                          <a:latin typeface="Calibri"/>
                          <a:cs typeface="Calibri"/>
                        </a:rPr>
                        <a:t>display</a:t>
                      </a:r>
                      <a:r>
                        <a:rPr sz="1800" spc="-25" dirty="0">
                          <a:solidFill>
                            <a:srgbClr val="525254"/>
                          </a:solidFill>
                          <a:latin typeface="Calibri"/>
                          <a:cs typeface="Calibri"/>
                        </a:rPr>
                        <a:t> the </a:t>
                      </a:r>
                      <a:r>
                        <a:rPr sz="1800" dirty="0">
                          <a:solidFill>
                            <a:srgbClr val="525254"/>
                          </a:solidFill>
                          <a:latin typeface="Calibri"/>
                          <a:cs typeface="Calibri"/>
                        </a:rPr>
                        <a:t>submitted</a:t>
                      </a:r>
                      <a:r>
                        <a:rPr sz="1800" spc="-40" dirty="0">
                          <a:solidFill>
                            <a:srgbClr val="525254"/>
                          </a:solidFill>
                          <a:latin typeface="Calibri"/>
                          <a:cs typeface="Calibri"/>
                        </a:rPr>
                        <a:t> </a:t>
                      </a:r>
                      <a:r>
                        <a:rPr sz="1800" dirty="0">
                          <a:solidFill>
                            <a:srgbClr val="525254"/>
                          </a:solidFill>
                          <a:latin typeface="Calibri"/>
                          <a:cs typeface="Calibri"/>
                        </a:rPr>
                        <a:t>form</a:t>
                      </a:r>
                      <a:r>
                        <a:rPr sz="1800" spc="-45" dirty="0">
                          <a:solidFill>
                            <a:srgbClr val="525254"/>
                          </a:solidFill>
                          <a:latin typeface="Calibri"/>
                          <a:cs typeface="Calibri"/>
                        </a:rPr>
                        <a:t> </a:t>
                      </a:r>
                      <a:r>
                        <a:rPr sz="1800" dirty="0">
                          <a:solidFill>
                            <a:srgbClr val="525254"/>
                          </a:solidFill>
                          <a:latin typeface="Calibri"/>
                          <a:cs typeface="Calibri"/>
                        </a:rPr>
                        <a:t>data</a:t>
                      </a:r>
                      <a:r>
                        <a:rPr sz="1800" spc="-50" dirty="0">
                          <a:solidFill>
                            <a:srgbClr val="525254"/>
                          </a:solidFill>
                          <a:latin typeface="Calibri"/>
                          <a:cs typeface="Calibri"/>
                        </a:rPr>
                        <a:t> </a:t>
                      </a:r>
                      <a:r>
                        <a:rPr sz="1800" dirty="0">
                          <a:solidFill>
                            <a:srgbClr val="525254"/>
                          </a:solidFill>
                          <a:latin typeface="Calibri"/>
                          <a:cs typeface="Calibri"/>
                        </a:rPr>
                        <a:t>in</a:t>
                      </a:r>
                      <a:r>
                        <a:rPr sz="1800" spc="-35" dirty="0">
                          <a:solidFill>
                            <a:srgbClr val="525254"/>
                          </a:solidFill>
                          <a:latin typeface="Calibri"/>
                          <a:cs typeface="Calibri"/>
                        </a:rPr>
                        <a:t> </a:t>
                      </a:r>
                      <a:r>
                        <a:rPr sz="1800" dirty="0">
                          <a:solidFill>
                            <a:srgbClr val="525254"/>
                          </a:solidFill>
                          <a:latin typeface="Calibri"/>
                          <a:cs typeface="Calibri"/>
                        </a:rPr>
                        <a:t>the</a:t>
                      </a:r>
                      <a:r>
                        <a:rPr sz="1800" spc="-45" dirty="0">
                          <a:solidFill>
                            <a:srgbClr val="525254"/>
                          </a:solidFill>
                          <a:latin typeface="Calibri"/>
                          <a:cs typeface="Calibri"/>
                        </a:rPr>
                        <a:t> </a:t>
                      </a:r>
                      <a:r>
                        <a:rPr sz="1800" dirty="0">
                          <a:solidFill>
                            <a:srgbClr val="525254"/>
                          </a:solidFill>
                          <a:latin typeface="Calibri"/>
                          <a:cs typeface="Calibri"/>
                        </a:rPr>
                        <a:t>page</a:t>
                      </a:r>
                      <a:r>
                        <a:rPr sz="1800" spc="-45" dirty="0">
                          <a:solidFill>
                            <a:srgbClr val="525254"/>
                          </a:solidFill>
                          <a:latin typeface="Calibri"/>
                          <a:cs typeface="Calibri"/>
                        </a:rPr>
                        <a:t> </a:t>
                      </a:r>
                      <a:r>
                        <a:rPr sz="1800" dirty="0">
                          <a:solidFill>
                            <a:srgbClr val="525254"/>
                          </a:solidFill>
                          <a:latin typeface="Calibri"/>
                          <a:cs typeface="Calibri"/>
                        </a:rPr>
                        <a:t>address</a:t>
                      </a:r>
                      <a:r>
                        <a:rPr sz="1800" spc="-45" dirty="0">
                          <a:solidFill>
                            <a:srgbClr val="525254"/>
                          </a:solidFill>
                          <a:latin typeface="Calibri"/>
                          <a:cs typeface="Calibri"/>
                        </a:rPr>
                        <a:t> </a:t>
                      </a:r>
                      <a:r>
                        <a:rPr sz="1800" spc="-10" dirty="0">
                          <a:solidFill>
                            <a:srgbClr val="525254"/>
                          </a:solidFill>
                          <a:latin typeface="Calibri"/>
                          <a:cs typeface="Calibri"/>
                        </a:rPr>
                        <a:t>field.</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1188720">
                <a:tc>
                  <a:txBody>
                    <a:bodyPr/>
                    <a:lstStyle/>
                    <a:p>
                      <a:pPr marL="91440" marR="574040">
                        <a:lnSpc>
                          <a:spcPct val="100000"/>
                        </a:lnSpc>
                        <a:spcBef>
                          <a:spcPts val="244"/>
                        </a:spcBef>
                      </a:pPr>
                      <a:r>
                        <a:rPr sz="1800" dirty="0">
                          <a:solidFill>
                            <a:srgbClr val="525254"/>
                          </a:solidFill>
                          <a:latin typeface="Calibri"/>
                          <a:cs typeface="Calibri"/>
                        </a:rPr>
                        <a:t>The</a:t>
                      </a:r>
                      <a:r>
                        <a:rPr sz="1800" spc="-35" dirty="0">
                          <a:solidFill>
                            <a:srgbClr val="525254"/>
                          </a:solidFill>
                          <a:latin typeface="Calibri"/>
                          <a:cs typeface="Calibri"/>
                        </a:rPr>
                        <a:t> </a:t>
                      </a:r>
                      <a:r>
                        <a:rPr sz="1800" dirty="0">
                          <a:solidFill>
                            <a:srgbClr val="525254"/>
                          </a:solidFill>
                          <a:latin typeface="Calibri"/>
                          <a:cs typeface="Calibri"/>
                        </a:rPr>
                        <a:t>length</a:t>
                      </a:r>
                      <a:r>
                        <a:rPr sz="1800" spc="-25" dirty="0">
                          <a:solidFill>
                            <a:srgbClr val="525254"/>
                          </a:solidFill>
                          <a:latin typeface="Calibri"/>
                          <a:cs typeface="Calibri"/>
                        </a:rPr>
                        <a:t> </a:t>
                      </a:r>
                      <a:r>
                        <a:rPr sz="1800" dirty="0">
                          <a:solidFill>
                            <a:srgbClr val="525254"/>
                          </a:solidFill>
                          <a:latin typeface="Calibri"/>
                          <a:cs typeface="Calibri"/>
                        </a:rPr>
                        <a:t>of</a:t>
                      </a:r>
                      <a:r>
                        <a:rPr sz="1800" spc="-35" dirty="0">
                          <a:solidFill>
                            <a:srgbClr val="525254"/>
                          </a:solidFill>
                          <a:latin typeface="Calibri"/>
                          <a:cs typeface="Calibri"/>
                        </a:rPr>
                        <a:t> </a:t>
                      </a:r>
                      <a:r>
                        <a:rPr sz="1800" dirty="0">
                          <a:solidFill>
                            <a:srgbClr val="525254"/>
                          </a:solidFill>
                          <a:latin typeface="Calibri"/>
                          <a:cs typeface="Calibri"/>
                        </a:rPr>
                        <a:t>a</a:t>
                      </a:r>
                      <a:r>
                        <a:rPr sz="1800" spc="-25" dirty="0">
                          <a:solidFill>
                            <a:srgbClr val="525254"/>
                          </a:solidFill>
                          <a:latin typeface="Calibri"/>
                          <a:cs typeface="Calibri"/>
                        </a:rPr>
                        <a:t> </a:t>
                      </a:r>
                      <a:r>
                        <a:rPr sz="1800" dirty="0">
                          <a:solidFill>
                            <a:srgbClr val="525254"/>
                          </a:solidFill>
                          <a:latin typeface="Calibri"/>
                          <a:cs typeface="Calibri"/>
                        </a:rPr>
                        <a:t>URL</a:t>
                      </a:r>
                      <a:r>
                        <a:rPr sz="1800" spc="-30" dirty="0">
                          <a:solidFill>
                            <a:srgbClr val="525254"/>
                          </a:solidFill>
                          <a:latin typeface="Calibri"/>
                          <a:cs typeface="Calibri"/>
                        </a:rPr>
                        <a:t> </a:t>
                      </a:r>
                      <a:r>
                        <a:rPr sz="1800" dirty="0">
                          <a:solidFill>
                            <a:srgbClr val="525254"/>
                          </a:solidFill>
                          <a:latin typeface="Calibri"/>
                          <a:cs typeface="Calibri"/>
                        </a:rPr>
                        <a:t>is</a:t>
                      </a:r>
                      <a:r>
                        <a:rPr sz="1800" spc="-30" dirty="0">
                          <a:solidFill>
                            <a:srgbClr val="525254"/>
                          </a:solidFill>
                          <a:latin typeface="Calibri"/>
                          <a:cs typeface="Calibri"/>
                        </a:rPr>
                        <a:t> </a:t>
                      </a:r>
                      <a:r>
                        <a:rPr sz="1800" dirty="0">
                          <a:solidFill>
                            <a:srgbClr val="525254"/>
                          </a:solidFill>
                          <a:latin typeface="Calibri"/>
                          <a:cs typeface="Calibri"/>
                        </a:rPr>
                        <a:t>limited</a:t>
                      </a:r>
                      <a:r>
                        <a:rPr sz="1800" spc="-10" dirty="0">
                          <a:solidFill>
                            <a:srgbClr val="525254"/>
                          </a:solidFill>
                          <a:latin typeface="Calibri"/>
                          <a:cs typeface="Calibri"/>
                        </a:rPr>
                        <a:t> </a:t>
                      </a:r>
                      <a:r>
                        <a:rPr sz="1800" dirty="0">
                          <a:solidFill>
                            <a:srgbClr val="525254"/>
                          </a:solidFill>
                          <a:latin typeface="Calibri"/>
                          <a:cs typeface="Calibri"/>
                        </a:rPr>
                        <a:t>(about</a:t>
                      </a:r>
                      <a:r>
                        <a:rPr sz="1800" spc="-25" dirty="0">
                          <a:solidFill>
                            <a:srgbClr val="525254"/>
                          </a:solidFill>
                          <a:latin typeface="Calibri"/>
                          <a:cs typeface="Calibri"/>
                        </a:rPr>
                        <a:t> </a:t>
                      </a:r>
                      <a:r>
                        <a:rPr sz="1800" spc="-20" dirty="0">
                          <a:solidFill>
                            <a:srgbClr val="525254"/>
                          </a:solidFill>
                          <a:latin typeface="Calibri"/>
                          <a:cs typeface="Calibri"/>
                        </a:rPr>
                        <a:t>3000 </a:t>
                      </a:r>
                      <a:r>
                        <a:rPr sz="1800" spc="-10" dirty="0">
                          <a:solidFill>
                            <a:srgbClr val="525254"/>
                          </a:solidFill>
                          <a:latin typeface="Calibri"/>
                          <a:cs typeface="Calibri"/>
                        </a:rPr>
                        <a:t>characters)</a:t>
                      </a:r>
                      <a:endParaRPr sz="1800">
                        <a:latin typeface="Calibri"/>
                        <a:cs typeface="Calibri"/>
                      </a:endParaRPr>
                    </a:p>
                  </a:txBody>
                  <a:tcPr marL="0" marR="0" marT="3111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263525">
                        <a:lnSpc>
                          <a:spcPct val="100000"/>
                        </a:lnSpc>
                        <a:spcBef>
                          <a:spcPts val="244"/>
                        </a:spcBef>
                      </a:pPr>
                      <a:r>
                        <a:rPr sz="1800" dirty="0">
                          <a:solidFill>
                            <a:srgbClr val="525254"/>
                          </a:solidFill>
                          <a:latin typeface="Calibri"/>
                          <a:cs typeface="Calibri"/>
                        </a:rPr>
                        <a:t>POST</a:t>
                      </a:r>
                      <a:r>
                        <a:rPr sz="1800" spc="-45" dirty="0">
                          <a:solidFill>
                            <a:srgbClr val="525254"/>
                          </a:solidFill>
                          <a:latin typeface="Calibri"/>
                          <a:cs typeface="Calibri"/>
                        </a:rPr>
                        <a:t> </a:t>
                      </a:r>
                      <a:r>
                        <a:rPr sz="1800" dirty="0">
                          <a:solidFill>
                            <a:srgbClr val="525254"/>
                          </a:solidFill>
                          <a:latin typeface="Calibri"/>
                          <a:cs typeface="Calibri"/>
                        </a:rPr>
                        <a:t>has</a:t>
                      </a:r>
                      <a:r>
                        <a:rPr sz="1800" spc="-30" dirty="0">
                          <a:solidFill>
                            <a:srgbClr val="525254"/>
                          </a:solidFill>
                          <a:latin typeface="Calibri"/>
                          <a:cs typeface="Calibri"/>
                        </a:rPr>
                        <a:t> </a:t>
                      </a:r>
                      <a:r>
                        <a:rPr sz="1800" dirty="0">
                          <a:solidFill>
                            <a:srgbClr val="525254"/>
                          </a:solidFill>
                          <a:latin typeface="Calibri"/>
                          <a:cs typeface="Calibri"/>
                        </a:rPr>
                        <a:t>no</a:t>
                      </a:r>
                      <a:r>
                        <a:rPr sz="1800" spc="-40" dirty="0">
                          <a:solidFill>
                            <a:srgbClr val="525254"/>
                          </a:solidFill>
                          <a:latin typeface="Calibri"/>
                          <a:cs typeface="Calibri"/>
                        </a:rPr>
                        <a:t> </a:t>
                      </a:r>
                      <a:r>
                        <a:rPr sz="1800" dirty="0">
                          <a:solidFill>
                            <a:srgbClr val="525254"/>
                          </a:solidFill>
                          <a:latin typeface="Calibri"/>
                          <a:cs typeface="Calibri"/>
                        </a:rPr>
                        <a:t>size</a:t>
                      </a:r>
                      <a:r>
                        <a:rPr sz="1800" spc="-25" dirty="0">
                          <a:solidFill>
                            <a:srgbClr val="525254"/>
                          </a:solidFill>
                          <a:latin typeface="Calibri"/>
                          <a:cs typeface="Calibri"/>
                        </a:rPr>
                        <a:t> </a:t>
                      </a:r>
                      <a:r>
                        <a:rPr sz="1800" dirty="0">
                          <a:solidFill>
                            <a:srgbClr val="525254"/>
                          </a:solidFill>
                          <a:latin typeface="Calibri"/>
                          <a:cs typeface="Calibri"/>
                        </a:rPr>
                        <a:t>limitations,</a:t>
                      </a:r>
                      <a:r>
                        <a:rPr sz="1800" spc="-30" dirty="0">
                          <a:solidFill>
                            <a:srgbClr val="525254"/>
                          </a:solidFill>
                          <a:latin typeface="Calibri"/>
                          <a:cs typeface="Calibri"/>
                        </a:rPr>
                        <a:t> </a:t>
                      </a:r>
                      <a:r>
                        <a:rPr sz="1800" dirty="0">
                          <a:solidFill>
                            <a:srgbClr val="525254"/>
                          </a:solidFill>
                          <a:latin typeface="Calibri"/>
                          <a:cs typeface="Calibri"/>
                        </a:rPr>
                        <a:t>and</a:t>
                      </a:r>
                      <a:r>
                        <a:rPr sz="1800" spc="-25" dirty="0">
                          <a:solidFill>
                            <a:srgbClr val="525254"/>
                          </a:solidFill>
                          <a:latin typeface="Calibri"/>
                          <a:cs typeface="Calibri"/>
                        </a:rPr>
                        <a:t> </a:t>
                      </a:r>
                      <a:r>
                        <a:rPr sz="1800" dirty="0">
                          <a:solidFill>
                            <a:srgbClr val="525254"/>
                          </a:solidFill>
                          <a:latin typeface="Calibri"/>
                          <a:cs typeface="Calibri"/>
                        </a:rPr>
                        <a:t>can</a:t>
                      </a:r>
                      <a:r>
                        <a:rPr sz="1800" spc="-35" dirty="0">
                          <a:solidFill>
                            <a:srgbClr val="525254"/>
                          </a:solidFill>
                          <a:latin typeface="Calibri"/>
                          <a:cs typeface="Calibri"/>
                        </a:rPr>
                        <a:t> </a:t>
                      </a:r>
                      <a:r>
                        <a:rPr sz="1800" dirty="0">
                          <a:solidFill>
                            <a:srgbClr val="525254"/>
                          </a:solidFill>
                          <a:latin typeface="Calibri"/>
                          <a:cs typeface="Calibri"/>
                        </a:rPr>
                        <a:t>be</a:t>
                      </a:r>
                      <a:r>
                        <a:rPr sz="1800" spc="-20" dirty="0">
                          <a:solidFill>
                            <a:srgbClr val="525254"/>
                          </a:solidFill>
                          <a:latin typeface="Calibri"/>
                          <a:cs typeface="Calibri"/>
                        </a:rPr>
                        <a:t> used </a:t>
                      </a:r>
                      <a:r>
                        <a:rPr sz="1800" dirty="0">
                          <a:solidFill>
                            <a:srgbClr val="525254"/>
                          </a:solidFill>
                          <a:latin typeface="Calibri"/>
                          <a:cs typeface="Calibri"/>
                        </a:rPr>
                        <a:t>to</a:t>
                      </a:r>
                      <a:r>
                        <a:rPr sz="1800" spc="-45" dirty="0">
                          <a:solidFill>
                            <a:srgbClr val="525254"/>
                          </a:solidFill>
                          <a:latin typeface="Calibri"/>
                          <a:cs typeface="Calibri"/>
                        </a:rPr>
                        <a:t> </a:t>
                      </a:r>
                      <a:r>
                        <a:rPr sz="1800" dirty="0">
                          <a:solidFill>
                            <a:srgbClr val="525254"/>
                          </a:solidFill>
                          <a:latin typeface="Calibri"/>
                          <a:cs typeface="Calibri"/>
                        </a:rPr>
                        <a:t>send</a:t>
                      </a:r>
                      <a:r>
                        <a:rPr sz="1800" spc="-35" dirty="0">
                          <a:solidFill>
                            <a:srgbClr val="525254"/>
                          </a:solidFill>
                          <a:latin typeface="Calibri"/>
                          <a:cs typeface="Calibri"/>
                        </a:rPr>
                        <a:t> </a:t>
                      </a:r>
                      <a:r>
                        <a:rPr sz="1800" dirty="0">
                          <a:solidFill>
                            <a:srgbClr val="525254"/>
                          </a:solidFill>
                          <a:latin typeface="Calibri"/>
                          <a:cs typeface="Calibri"/>
                        </a:rPr>
                        <a:t>large</a:t>
                      </a:r>
                      <a:r>
                        <a:rPr sz="1800" spc="-40" dirty="0">
                          <a:solidFill>
                            <a:srgbClr val="525254"/>
                          </a:solidFill>
                          <a:latin typeface="Calibri"/>
                          <a:cs typeface="Calibri"/>
                        </a:rPr>
                        <a:t> </a:t>
                      </a:r>
                      <a:r>
                        <a:rPr sz="1800" dirty="0">
                          <a:solidFill>
                            <a:srgbClr val="525254"/>
                          </a:solidFill>
                          <a:latin typeface="Calibri"/>
                          <a:cs typeface="Calibri"/>
                        </a:rPr>
                        <a:t>amounts</a:t>
                      </a:r>
                      <a:r>
                        <a:rPr sz="1800" spc="-35" dirty="0">
                          <a:solidFill>
                            <a:srgbClr val="525254"/>
                          </a:solidFill>
                          <a:latin typeface="Calibri"/>
                          <a:cs typeface="Calibri"/>
                        </a:rPr>
                        <a:t> </a:t>
                      </a:r>
                      <a:r>
                        <a:rPr sz="1800" dirty="0">
                          <a:solidFill>
                            <a:srgbClr val="525254"/>
                          </a:solidFill>
                          <a:latin typeface="Calibri"/>
                          <a:cs typeface="Calibri"/>
                        </a:rPr>
                        <a:t>of</a:t>
                      </a:r>
                      <a:r>
                        <a:rPr sz="1800" spc="-35" dirty="0">
                          <a:solidFill>
                            <a:srgbClr val="525254"/>
                          </a:solidFill>
                          <a:latin typeface="Calibri"/>
                          <a:cs typeface="Calibri"/>
                        </a:rPr>
                        <a:t> </a:t>
                      </a:r>
                      <a:r>
                        <a:rPr sz="1800" spc="-20" dirty="0">
                          <a:solidFill>
                            <a:srgbClr val="525254"/>
                          </a:solidFill>
                          <a:latin typeface="Calibri"/>
                          <a:cs typeface="Calibri"/>
                        </a:rPr>
                        <a:t>data.</a:t>
                      </a:r>
                      <a:endParaRPr sz="1800">
                        <a:latin typeface="Calibri"/>
                        <a:cs typeface="Calibri"/>
                      </a:endParaRPr>
                    </a:p>
                  </a:txBody>
                  <a:tcPr marL="0" marR="0" marT="3111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914400">
                <a:tc>
                  <a:txBody>
                    <a:bodyPr/>
                    <a:lstStyle/>
                    <a:p>
                      <a:pPr marL="91440" marR="240665">
                        <a:lnSpc>
                          <a:spcPct val="100000"/>
                        </a:lnSpc>
                        <a:spcBef>
                          <a:spcPts val="245"/>
                        </a:spcBef>
                      </a:pPr>
                      <a:r>
                        <a:rPr sz="1800" dirty="0">
                          <a:solidFill>
                            <a:srgbClr val="525254"/>
                          </a:solidFill>
                          <a:latin typeface="Calibri"/>
                          <a:cs typeface="Calibri"/>
                        </a:rPr>
                        <a:t>Never</a:t>
                      </a:r>
                      <a:r>
                        <a:rPr sz="1800" spc="-40" dirty="0">
                          <a:solidFill>
                            <a:srgbClr val="525254"/>
                          </a:solidFill>
                          <a:latin typeface="Calibri"/>
                          <a:cs typeface="Calibri"/>
                        </a:rPr>
                        <a:t> </a:t>
                      </a:r>
                      <a:r>
                        <a:rPr sz="1800" dirty="0">
                          <a:solidFill>
                            <a:srgbClr val="525254"/>
                          </a:solidFill>
                          <a:latin typeface="Calibri"/>
                          <a:cs typeface="Calibri"/>
                        </a:rPr>
                        <a:t>use</a:t>
                      </a:r>
                      <a:r>
                        <a:rPr sz="1800" spc="-40" dirty="0">
                          <a:solidFill>
                            <a:srgbClr val="525254"/>
                          </a:solidFill>
                          <a:latin typeface="Calibri"/>
                          <a:cs typeface="Calibri"/>
                        </a:rPr>
                        <a:t> </a:t>
                      </a:r>
                      <a:r>
                        <a:rPr sz="1800" dirty="0">
                          <a:solidFill>
                            <a:srgbClr val="525254"/>
                          </a:solidFill>
                          <a:latin typeface="Calibri"/>
                          <a:cs typeface="Calibri"/>
                        </a:rPr>
                        <a:t>GET</a:t>
                      </a:r>
                      <a:r>
                        <a:rPr sz="1800" spc="-45" dirty="0">
                          <a:solidFill>
                            <a:srgbClr val="525254"/>
                          </a:solidFill>
                          <a:latin typeface="Calibri"/>
                          <a:cs typeface="Calibri"/>
                        </a:rPr>
                        <a:t> </a:t>
                      </a:r>
                      <a:r>
                        <a:rPr sz="1800" dirty="0">
                          <a:solidFill>
                            <a:srgbClr val="525254"/>
                          </a:solidFill>
                          <a:latin typeface="Calibri"/>
                          <a:cs typeface="Calibri"/>
                        </a:rPr>
                        <a:t>to</a:t>
                      </a:r>
                      <a:r>
                        <a:rPr sz="1800" spc="-45" dirty="0">
                          <a:solidFill>
                            <a:srgbClr val="525254"/>
                          </a:solidFill>
                          <a:latin typeface="Calibri"/>
                          <a:cs typeface="Calibri"/>
                        </a:rPr>
                        <a:t> </a:t>
                      </a:r>
                      <a:r>
                        <a:rPr sz="1800" dirty="0">
                          <a:solidFill>
                            <a:srgbClr val="525254"/>
                          </a:solidFill>
                          <a:latin typeface="Calibri"/>
                          <a:cs typeface="Calibri"/>
                        </a:rPr>
                        <a:t>send</a:t>
                      </a:r>
                      <a:r>
                        <a:rPr sz="1800" spc="-40" dirty="0">
                          <a:solidFill>
                            <a:srgbClr val="525254"/>
                          </a:solidFill>
                          <a:latin typeface="Calibri"/>
                          <a:cs typeface="Calibri"/>
                        </a:rPr>
                        <a:t> </a:t>
                      </a:r>
                      <a:r>
                        <a:rPr sz="1800" dirty="0">
                          <a:solidFill>
                            <a:srgbClr val="525254"/>
                          </a:solidFill>
                          <a:latin typeface="Calibri"/>
                          <a:cs typeface="Calibri"/>
                        </a:rPr>
                        <a:t>sensitive</a:t>
                      </a:r>
                      <a:r>
                        <a:rPr sz="1800" spc="-50" dirty="0">
                          <a:solidFill>
                            <a:srgbClr val="525254"/>
                          </a:solidFill>
                          <a:latin typeface="Calibri"/>
                          <a:cs typeface="Calibri"/>
                        </a:rPr>
                        <a:t> </a:t>
                      </a:r>
                      <a:r>
                        <a:rPr sz="1800" dirty="0">
                          <a:solidFill>
                            <a:srgbClr val="525254"/>
                          </a:solidFill>
                          <a:latin typeface="Calibri"/>
                          <a:cs typeface="Calibri"/>
                        </a:rPr>
                        <a:t>data!</a:t>
                      </a:r>
                      <a:r>
                        <a:rPr sz="1800" spc="-40" dirty="0">
                          <a:solidFill>
                            <a:srgbClr val="525254"/>
                          </a:solidFill>
                          <a:latin typeface="Calibri"/>
                          <a:cs typeface="Calibri"/>
                        </a:rPr>
                        <a:t> </a:t>
                      </a:r>
                      <a:r>
                        <a:rPr sz="1800" dirty="0">
                          <a:solidFill>
                            <a:srgbClr val="525254"/>
                          </a:solidFill>
                          <a:latin typeface="Calibri"/>
                          <a:cs typeface="Calibri"/>
                        </a:rPr>
                        <a:t>(will</a:t>
                      </a:r>
                      <a:r>
                        <a:rPr sz="1800" spc="-10" dirty="0">
                          <a:solidFill>
                            <a:srgbClr val="525254"/>
                          </a:solidFill>
                          <a:latin typeface="Calibri"/>
                          <a:cs typeface="Calibri"/>
                        </a:rPr>
                        <a:t> </a:t>
                      </a:r>
                      <a:r>
                        <a:rPr sz="1800" spc="-25" dirty="0">
                          <a:solidFill>
                            <a:srgbClr val="525254"/>
                          </a:solidFill>
                          <a:latin typeface="Calibri"/>
                          <a:cs typeface="Calibri"/>
                        </a:rPr>
                        <a:t>be </a:t>
                      </a:r>
                      <a:r>
                        <a:rPr sz="1800" dirty="0">
                          <a:solidFill>
                            <a:srgbClr val="525254"/>
                          </a:solidFill>
                          <a:latin typeface="Calibri"/>
                          <a:cs typeface="Calibri"/>
                        </a:rPr>
                        <a:t>visible</a:t>
                      </a:r>
                      <a:r>
                        <a:rPr sz="1800" spc="-15" dirty="0">
                          <a:solidFill>
                            <a:srgbClr val="525254"/>
                          </a:solidFill>
                          <a:latin typeface="Calibri"/>
                          <a:cs typeface="Calibri"/>
                        </a:rPr>
                        <a:t> </a:t>
                      </a:r>
                      <a:r>
                        <a:rPr sz="1800" dirty="0">
                          <a:solidFill>
                            <a:srgbClr val="525254"/>
                          </a:solidFill>
                          <a:latin typeface="Calibri"/>
                          <a:cs typeface="Calibri"/>
                        </a:rPr>
                        <a:t>in</a:t>
                      </a:r>
                      <a:r>
                        <a:rPr sz="1800" spc="-10" dirty="0">
                          <a:solidFill>
                            <a:srgbClr val="525254"/>
                          </a:solidFill>
                          <a:latin typeface="Calibri"/>
                          <a:cs typeface="Calibri"/>
                        </a:rPr>
                        <a:t> </a:t>
                      </a:r>
                      <a:r>
                        <a:rPr sz="1800" dirty="0">
                          <a:solidFill>
                            <a:srgbClr val="525254"/>
                          </a:solidFill>
                          <a:latin typeface="Calibri"/>
                          <a:cs typeface="Calibri"/>
                        </a:rPr>
                        <a:t>the</a:t>
                      </a:r>
                      <a:r>
                        <a:rPr sz="1800" spc="-25" dirty="0">
                          <a:solidFill>
                            <a:srgbClr val="525254"/>
                          </a:solidFill>
                          <a:latin typeface="Calibri"/>
                          <a:cs typeface="Calibri"/>
                        </a:rPr>
                        <a:t> </a:t>
                      </a:r>
                      <a:r>
                        <a:rPr sz="1800" spc="-20" dirty="0">
                          <a:solidFill>
                            <a:srgbClr val="525254"/>
                          </a:solidFill>
                          <a:latin typeface="Calibri"/>
                          <a:cs typeface="Calibri"/>
                        </a:rPr>
                        <a:t>URL)</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572770">
                        <a:lnSpc>
                          <a:spcPct val="100000"/>
                        </a:lnSpc>
                        <a:spcBef>
                          <a:spcPts val="245"/>
                        </a:spcBef>
                      </a:pPr>
                      <a:r>
                        <a:rPr sz="1800" dirty="0">
                          <a:solidFill>
                            <a:srgbClr val="525254"/>
                          </a:solidFill>
                          <a:latin typeface="Calibri"/>
                          <a:cs typeface="Calibri"/>
                        </a:rPr>
                        <a:t>Always</a:t>
                      </a:r>
                      <a:r>
                        <a:rPr sz="1800" spc="-35" dirty="0">
                          <a:solidFill>
                            <a:srgbClr val="525254"/>
                          </a:solidFill>
                          <a:latin typeface="Calibri"/>
                          <a:cs typeface="Calibri"/>
                        </a:rPr>
                        <a:t> </a:t>
                      </a:r>
                      <a:r>
                        <a:rPr sz="1800" dirty="0">
                          <a:solidFill>
                            <a:srgbClr val="525254"/>
                          </a:solidFill>
                          <a:latin typeface="Calibri"/>
                          <a:cs typeface="Calibri"/>
                        </a:rPr>
                        <a:t>use</a:t>
                      </a:r>
                      <a:r>
                        <a:rPr sz="1800" spc="-45" dirty="0">
                          <a:solidFill>
                            <a:srgbClr val="525254"/>
                          </a:solidFill>
                          <a:latin typeface="Calibri"/>
                          <a:cs typeface="Calibri"/>
                        </a:rPr>
                        <a:t> </a:t>
                      </a:r>
                      <a:r>
                        <a:rPr sz="1800" dirty="0">
                          <a:solidFill>
                            <a:srgbClr val="525254"/>
                          </a:solidFill>
                          <a:latin typeface="Calibri"/>
                          <a:cs typeface="Calibri"/>
                        </a:rPr>
                        <a:t>POST</a:t>
                      </a:r>
                      <a:r>
                        <a:rPr sz="1800" spc="-30" dirty="0">
                          <a:solidFill>
                            <a:srgbClr val="525254"/>
                          </a:solidFill>
                          <a:latin typeface="Calibri"/>
                          <a:cs typeface="Calibri"/>
                        </a:rPr>
                        <a:t> </a:t>
                      </a:r>
                      <a:r>
                        <a:rPr sz="1800" dirty="0">
                          <a:solidFill>
                            <a:srgbClr val="525254"/>
                          </a:solidFill>
                          <a:latin typeface="Calibri"/>
                          <a:cs typeface="Calibri"/>
                        </a:rPr>
                        <a:t>if</a:t>
                      </a:r>
                      <a:r>
                        <a:rPr sz="1800" spc="-40" dirty="0">
                          <a:solidFill>
                            <a:srgbClr val="525254"/>
                          </a:solidFill>
                          <a:latin typeface="Calibri"/>
                          <a:cs typeface="Calibri"/>
                        </a:rPr>
                        <a:t> </a:t>
                      </a:r>
                      <a:r>
                        <a:rPr sz="1800" dirty="0">
                          <a:solidFill>
                            <a:srgbClr val="525254"/>
                          </a:solidFill>
                          <a:latin typeface="Calibri"/>
                          <a:cs typeface="Calibri"/>
                        </a:rPr>
                        <a:t>the</a:t>
                      </a:r>
                      <a:r>
                        <a:rPr sz="1800" spc="-15" dirty="0">
                          <a:solidFill>
                            <a:srgbClr val="525254"/>
                          </a:solidFill>
                          <a:latin typeface="Calibri"/>
                          <a:cs typeface="Calibri"/>
                        </a:rPr>
                        <a:t> </a:t>
                      </a:r>
                      <a:r>
                        <a:rPr sz="1800" dirty="0">
                          <a:solidFill>
                            <a:srgbClr val="525254"/>
                          </a:solidFill>
                          <a:latin typeface="Calibri"/>
                          <a:cs typeface="Calibri"/>
                        </a:rPr>
                        <a:t>form</a:t>
                      </a:r>
                      <a:r>
                        <a:rPr sz="1800" spc="-40" dirty="0">
                          <a:solidFill>
                            <a:srgbClr val="525254"/>
                          </a:solidFill>
                          <a:latin typeface="Calibri"/>
                          <a:cs typeface="Calibri"/>
                        </a:rPr>
                        <a:t> </a:t>
                      </a:r>
                      <a:r>
                        <a:rPr sz="1800" dirty="0">
                          <a:solidFill>
                            <a:srgbClr val="525254"/>
                          </a:solidFill>
                          <a:latin typeface="Calibri"/>
                          <a:cs typeface="Calibri"/>
                        </a:rPr>
                        <a:t>data</a:t>
                      </a:r>
                      <a:r>
                        <a:rPr sz="1800" spc="-35" dirty="0">
                          <a:solidFill>
                            <a:srgbClr val="525254"/>
                          </a:solidFill>
                          <a:latin typeface="Calibri"/>
                          <a:cs typeface="Calibri"/>
                        </a:rPr>
                        <a:t> </a:t>
                      </a:r>
                      <a:r>
                        <a:rPr sz="1800" spc="-10" dirty="0">
                          <a:solidFill>
                            <a:srgbClr val="525254"/>
                          </a:solidFill>
                          <a:latin typeface="Calibri"/>
                          <a:cs typeface="Calibri"/>
                        </a:rPr>
                        <a:t>contains </a:t>
                      </a:r>
                      <a:r>
                        <a:rPr sz="1800" dirty="0">
                          <a:solidFill>
                            <a:srgbClr val="525254"/>
                          </a:solidFill>
                          <a:latin typeface="Calibri"/>
                          <a:cs typeface="Calibri"/>
                        </a:rPr>
                        <a:t>sensitive</a:t>
                      </a:r>
                      <a:r>
                        <a:rPr sz="1800" spc="-50" dirty="0">
                          <a:solidFill>
                            <a:srgbClr val="525254"/>
                          </a:solidFill>
                          <a:latin typeface="Calibri"/>
                          <a:cs typeface="Calibri"/>
                        </a:rPr>
                        <a:t> </a:t>
                      </a:r>
                      <a:r>
                        <a:rPr sz="1800" dirty="0">
                          <a:solidFill>
                            <a:srgbClr val="525254"/>
                          </a:solidFill>
                          <a:latin typeface="Calibri"/>
                          <a:cs typeface="Calibri"/>
                        </a:rPr>
                        <a:t>or</a:t>
                      </a:r>
                      <a:r>
                        <a:rPr sz="1800" spc="-30" dirty="0">
                          <a:solidFill>
                            <a:srgbClr val="525254"/>
                          </a:solidFill>
                          <a:latin typeface="Calibri"/>
                          <a:cs typeface="Calibri"/>
                        </a:rPr>
                        <a:t> </a:t>
                      </a:r>
                      <a:r>
                        <a:rPr sz="1800" dirty="0">
                          <a:solidFill>
                            <a:srgbClr val="525254"/>
                          </a:solidFill>
                          <a:latin typeface="Calibri"/>
                          <a:cs typeface="Calibri"/>
                        </a:rPr>
                        <a:t>personal</a:t>
                      </a:r>
                      <a:r>
                        <a:rPr sz="1800" spc="-35" dirty="0">
                          <a:solidFill>
                            <a:srgbClr val="525254"/>
                          </a:solidFill>
                          <a:latin typeface="Calibri"/>
                          <a:cs typeface="Calibri"/>
                        </a:rPr>
                        <a:t> </a:t>
                      </a:r>
                      <a:r>
                        <a:rPr sz="1800" spc="-10" dirty="0">
                          <a:solidFill>
                            <a:srgbClr val="525254"/>
                          </a:solidFill>
                          <a:latin typeface="Calibri"/>
                          <a:cs typeface="Calibri"/>
                        </a:rPr>
                        <a:t>information.</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914400">
                <a:tc>
                  <a:txBody>
                    <a:bodyPr/>
                    <a:lstStyle/>
                    <a:p>
                      <a:pPr marL="91440">
                        <a:lnSpc>
                          <a:spcPct val="100000"/>
                        </a:lnSpc>
                        <a:spcBef>
                          <a:spcPts val="245"/>
                        </a:spcBef>
                      </a:pPr>
                      <a:r>
                        <a:rPr sz="1800" dirty="0">
                          <a:solidFill>
                            <a:srgbClr val="525254"/>
                          </a:solidFill>
                          <a:latin typeface="Calibri"/>
                          <a:cs typeface="Calibri"/>
                        </a:rPr>
                        <a:t>Useful</a:t>
                      </a:r>
                      <a:r>
                        <a:rPr sz="1800" spc="-35" dirty="0">
                          <a:solidFill>
                            <a:srgbClr val="525254"/>
                          </a:solidFill>
                          <a:latin typeface="Calibri"/>
                          <a:cs typeface="Calibri"/>
                        </a:rPr>
                        <a:t> </a:t>
                      </a:r>
                      <a:r>
                        <a:rPr sz="1800" dirty="0">
                          <a:solidFill>
                            <a:srgbClr val="525254"/>
                          </a:solidFill>
                          <a:latin typeface="Calibri"/>
                          <a:cs typeface="Calibri"/>
                        </a:rPr>
                        <a:t>for</a:t>
                      </a:r>
                      <a:r>
                        <a:rPr sz="1800" spc="-45" dirty="0">
                          <a:solidFill>
                            <a:srgbClr val="525254"/>
                          </a:solidFill>
                          <a:latin typeface="Calibri"/>
                          <a:cs typeface="Calibri"/>
                        </a:rPr>
                        <a:t> </a:t>
                      </a:r>
                      <a:r>
                        <a:rPr sz="1800" dirty="0">
                          <a:solidFill>
                            <a:srgbClr val="525254"/>
                          </a:solidFill>
                          <a:latin typeface="Calibri"/>
                          <a:cs typeface="Calibri"/>
                        </a:rPr>
                        <a:t>form</a:t>
                      </a:r>
                      <a:r>
                        <a:rPr sz="1800" spc="-35" dirty="0">
                          <a:solidFill>
                            <a:srgbClr val="525254"/>
                          </a:solidFill>
                          <a:latin typeface="Calibri"/>
                          <a:cs typeface="Calibri"/>
                        </a:rPr>
                        <a:t> </a:t>
                      </a:r>
                      <a:r>
                        <a:rPr sz="1800" dirty="0">
                          <a:solidFill>
                            <a:srgbClr val="525254"/>
                          </a:solidFill>
                          <a:latin typeface="Calibri"/>
                          <a:cs typeface="Calibri"/>
                        </a:rPr>
                        <a:t>submissions</a:t>
                      </a:r>
                      <a:r>
                        <a:rPr sz="1800" spc="-45" dirty="0">
                          <a:solidFill>
                            <a:srgbClr val="525254"/>
                          </a:solidFill>
                          <a:latin typeface="Calibri"/>
                          <a:cs typeface="Calibri"/>
                        </a:rPr>
                        <a:t> </a:t>
                      </a:r>
                      <a:r>
                        <a:rPr sz="1800" dirty="0">
                          <a:solidFill>
                            <a:srgbClr val="525254"/>
                          </a:solidFill>
                          <a:latin typeface="Calibri"/>
                          <a:cs typeface="Calibri"/>
                        </a:rPr>
                        <a:t>where</a:t>
                      </a:r>
                      <a:r>
                        <a:rPr sz="1800" spc="-25" dirty="0">
                          <a:solidFill>
                            <a:srgbClr val="525254"/>
                          </a:solidFill>
                          <a:latin typeface="Calibri"/>
                          <a:cs typeface="Calibri"/>
                        </a:rPr>
                        <a:t> </a:t>
                      </a:r>
                      <a:r>
                        <a:rPr sz="1800" dirty="0">
                          <a:solidFill>
                            <a:srgbClr val="525254"/>
                          </a:solidFill>
                          <a:latin typeface="Calibri"/>
                          <a:cs typeface="Calibri"/>
                        </a:rPr>
                        <a:t>a</a:t>
                      </a:r>
                      <a:r>
                        <a:rPr sz="1800" spc="-35" dirty="0">
                          <a:solidFill>
                            <a:srgbClr val="525254"/>
                          </a:solidFill>
                          <a:latin typeface="Calibri"/>
                          <a:cs typeface="Calibri"/>
                        </a:rPr>
                        <a:t> </a:t>
                      </a:r>
                      <a:r>
                        <a:rPr sz="1800" dirty="0">
                          <a:solidFill>
                            <a:srgbClr val="525254"/>
                          </a:solidFill>
                          <a:latin typeface="Calibri"/>
                          <a:cs typeface="Calibri"/>
                        </a:rPr>
                        <a:t>user</a:t>
                      </a:r>
                      <a:r>
                        <a:rPr sz="1800" spc="-35" dirty="0">
                          <a:solidFill>
                            <a:srgbClr val="525254"/>
                          </a:solidFill>
                          <a:latin typeface="Calibri"/>
                          <a:cs typeface="Calibri"/>
                        </a:rPr>
                        <a:t> </a:t>
                      </a:r>
                      <a:r>
                        <a:rPr sz="1800" spc="-20" dirty="0">
                          <a:solidFill>
                            <a:srgbClr val="525254"/>
                          </a:solidFill>
                          <a:latin typeface="Calibri"/>
                          <a:cs typeface="Calibri"/>
                        </a:rPr>
                        <a:t>want</a:t>
                      </a:r>
                      <a:endParaRPr sz="1800">
                        <a:latin typeface="Calibri"/>
                        <a:cs typeface="Calibri"/>
                      </a:endParaRPr>
                    </a:p>
                    <a:p>
                      <a:pPr marL="91440">
                        <a:lnSpc>
                          <a:spcPct val="100000"/>
                        </a:lnSpc>
                        <a:spcBef>
                          <a:spcPts val="5"/>
                        </a:spcBef>
                      </a:pPr>
                      <a:r>
                        <a:rPr sz="1800" dirty="0">
                          <a:solidFill>
                            <a:srgbClr val="525254"/>
                          </a:solidFill>
                          <a:latin typeface="Calibri"/>
                          <a:cs typeface="Calibri"/>
                        </a:rPr>
                        <a:t>to</a:t>
                      </a:r>
                      <a:r>
                        <a:rPr sz="1800" spc="-25" dirty="0">
                          <a:solidFill>
                            <a:srgbClr val="525254"/>
                          </a:solidFill>
                          <a:latin typeface="Calibri"/>
                          <a:cs typeface="Calibri"/>
                        </a:rPr>
                        <a:t> </a:t>
                      </a:r>
                      <a:r>
                        <a:rPr sz="1800" dirty="0">
                          <a:solidFill>
                            <a:srgbClr val="525254"/>
                          </a:solidFill>
                          <a:latin typeface="Calibri"/>
                          <a:cs typeface="Calibri"/>
                        </a:rPr>
                        <a:t>bookmark</a:t>
                      </a:r>
                      <a:r>
                        <a:rPr sz="1800" spc="-15" dirty="0">
                          <a:solidFill>
                            <a:srgbClr val="525254"/>
                          </a:solidFill>
                          <a:latin typeface="Calibri"/>
                          <a:cs typeface="Calibri"/>
                        </a:rPr>
                        <a:t> </a:t>
                      </a:r>
                      <a:r>
                        <a:rPr sz="1800" dirty="0">
                          <a:solidFill>
                            <a:srgbClr val="525254"/>
                          </a:solidFill>
                          <a:latin typeface="Calibri"/>
                          <a:cs typeface="Calibri"/>
                        </a:rPr>
                        <a:t>the</a:t>
                      </a:r>
                      <a:r>
                        <a:rPr sz="1800" spc="-5" dirty="0">
                          <a:solidFill>
                            <a:srgbClr val="525254"/>
                          </a:solidFill>
                          <a:latin typeface="Calibri"/>
                          <a:cs typeface="Calibri"/>
                        </a:rPr>
                        <a:t> </a:t>
                      </a:r>
                      <a:r>
                        <a:rPr sz="1800" spc="-10" dirty="0">
                          <a:solidFill>
                            <a:srgbClr val="525254"/>
                          </a:solidFill>
                          <a:latin typeface="Calibri"/>
                          <a:cs typeface="Calibri"/>
                        </a:rPr>
                        <a:t>result</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5"/>
                        </a:spcBef>
                      </a:pPr>
                      <a:r>
                        <a:rPr sz="1800" dirty="0">
                          <a:solidFill>
                            <a:srgbClr val="525254"/>
                          </a:solidFill>
                          <a:latin typeface="Calibri"/>
                          <a:cs typeface="Calibri"/>
                        </a:rPr>
                        <a:t>Form</a:t>
                      </a:r>
                      <a:r>
                        <a:rPr sz="1800" spc="-35" dirty="0">
                          <a:solidFill>
                            <a:srgbClr val="525254"/>
                          </a:solidFill>
                          <a:latin typeface="Calibri"/>
                          <a:cs typeface="Calibri"/>
                        </a:rPr>
                        <a:t> </a:t>
                      </a:r>
                      <a:r>
                        <a:rPr sz="1800" dirty="0">
                          <a:solidFill>
                            <a:srgbClr val="525254"/>
                          </a:solidFill>
                          <a:latin typeface="Calibri"/>
                          <a:cs typeface="Calibri"/>
                        </a:rPr>
                        <a:t>submissions</a:t>
                      </a:r>
                      <a:r>
                        <a:rPr sz="1800" spc="-35" dirty="0">
                          <a:solidFill>
                            <a:srgbClr val="525254"/>
                          </a:solidFill>
                          <a:latin typeface="Calibri"/>
                          <a:cs typeface="Calibri"/>
                        </a:rPr>
                        <a:t> </a:t>
                      </a:r>
                      <a:r>
                        <a:rPr sz="1800" dirty="0">
                          <a:solidFill>
                            <a:srgbClr val="525254"/>
                          </a:solidFill>
                          <a:latin typeface="Calibri"/>
                          <a:cs typeface="Calibri"/>
                        </a:rPr>
                        <a:t>with</a:t>
                      </a:r>
                      <a:r>
                        <a:rPr sz="1800" spc="-20" dirty="0">
                          <a:solidFill>
                            <a:srgbClr val="525254"/>
                          </a:solidFill>
                          <a:latin typeface="Calibri"/>
                          <a:cs typeface="Calibri"/>
                        </a:rPr>
                        <a:t> </a:t>
                      </a:r>
                      <a:r>
                        <a:rPr sz="1800" dirty="0">
                          <a:solidFill>
                            <a:srgbClr val="525254"/>
                          </a:solidFill>
                          <a:latin typeface="Calibri"/>
                          <a:cs typeface="Calibri"/>
                        </a:rPr>
                        <a:t>POST</a:t>
                      </a:r>
                      <a:r>
                        <a:rPr sz="1800" spc="-35" dirty="0">
                          <a:solidFill>
                            <a:srgbClr val="525254"/>
                          </a:solidFill>
                          <a:latin typeface="Calibri"/>
                          <a:cs typeface="Calibri"/>
                        </a:rPr>
                        <a:t> </a:t>
                      </a:r>
                      <a:r>
                        <a:rPr sz="1800" dirty="0">
                          <a:solidFill>
                            <a:srgbClr val="525254"/>
                          </a:solidFill>
                          <a:latin typeface="Calibri"/>
                          <a:cs typeface="Calibri"/>
                        </a:rPr>
                        <a:t>cannot</a:t>
                      </a:r>
                      <a:r>
                        <a:rPr sz="1800" spc="-20" dirty="0">
                          <a:solidFill>
                            <a:srgbClr val="525254"/>
                          </a:solidFill>
                          <a:latin typeface="Calibri"/>
                          <a:cs typeface="Calibri"/>
                        </a:rPr>
                        <a:t> </a:t>
                      </a:r>
                      <a:r>
                        <a:rPr sz="1800" spc="-25" dirty="0">
                          <a:solidFill>
                            <a:srgbClr val="525254"/>
                          </a:solidFill>
                          <a:latin typeface="Calibri"/>
                          <a:cs typeface="Calibri"/>
                        </a:rPr>
                        <a:t>be</a:t>
                      </a:r>
                      <a:endParaRPr sz="1800">
                        <a:latin typeface="Calibri"/>
                        <a:cs typeface="Calibri"/>
                      </a:endParaRPr>
                    </a:p>
                    <a:p>
                      <a:pPr marL="92075">
                        <a:lnSpc>
                          <a:spcPct val="100000"/>
                        </a:lnSpc>
                        <a:spcBef>
                          <a:spcPts val="5"/>
                        </a:spcBef>
                      </a:pPr>
                      <a:r>
                        <a:rPr sz="1800" spc="-10" dirty="0">
                          <a:solidFill>
                            <a:srgbClr val="525254"/>
                          </a:solidFill>
                          <a:latin typeface="Calibri"/>
                          <a:cs typeface="Calibri"/>
                        </a:rPr>
                        <a:t>bookmarked</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r h="640080">
                <a:tc>
                  <a:txBody>
                    <a:bodyPr/>
                    <a:lstStyle/>
                    <a:p>
                      <a:pPr marL="91440" marR="384810">
                        <a:lnSpc>
                          <a:spcPct val="100000"/>
                        </a:lnSpc>
                        <a:spcBef>
                          <a:spcPts val="250"/>
                        </a:spcBef>
                      </a:pPr>
                      <a:r>
                        <a:rPr sz="1800" dirty="0">
                          <a:solidFill>
                            <a:srgbClr val="525254"/>
                          </a:solidFill>
                          <a:latin typeface="Calibri"/>
                          <a:cs typeface="Calibri"/>
                        </a:rPr>
                        <a:t>GET</a:t>
                      </a:r>
                      <a:r>
                        <a:rPr sz="1800" spc="-60" dirty="0">
                          <a:solidFill>
                            <a:srgbClr val="525254"/>
                          </a:solidFill>
                          <a:latin typeface="Calibri"/>
                          <a:cs typeface="Calibri"/>
                        </a:rPr>
                        <a:t> </a:t>
                      </a:r>
                      <a:r>
                        <a:rPr sz="1800" dirty="0">
                          <a:solidFill>
                            <a:srgbClr val="525254"/>
                          </a:solidFill>
                          <a:latin typeface="Calibri"/>
                          <a:cs typeface="Calibri"/>
                        </a:rPr>
                        <a:t>is</a:t>
                      </a:r>
                      <a:r>
                        <a:rPr sz="1800" spc="-60" dirty="0">
                          <a:solidFill>
                            <a:srgbClr val="525254"/>
                          </a:solidFill>
                          <a:latin typeface="Calibri"/>
                          <a:cs typeface="Calibri"/>
                        </a:rPr>
                        <a:t> </a:t>
                      </a:r>
                      <a:r>
                        <a:rPr sz="1800" dirty="0">
                          <a:solidFill>
                            <a:srgbClr val="525254"/>
                          </a:solidFill>
                          <a:latin typeface="Calibri"/>
                          <a:cs typeface="Calibri"/>
                        </a:rPr>
                        <a:t>better</a:t>
                      </a:r>
                      <a:r>
                        <a:rPr sz="1800" spc="-45" dirty="0">
                          <a:solidFill>
                            <a:srgbClr val="525254"/>
                          </a:solidFill>
                          <a:latin typeface="Calibri"/>
                          <a:cs typeface="Calibri"/>
                        </a:rPr>
                        <a:t> </a:t>
                      </a:r>
                      <a:r>
                        <a:rPr sz="1800" dirty="0">
                          <a:solidFill>
                            <a:srgbClr val="525254"/>
                          </a:solidFill>
                          <a:latin typeface="Calibri"/>
                          <a:cs typeface="Calibri"/>
                        </a:rPr>
                        <a:t>for</a:t>
                      </a:r>
                      <a:r>
                        <a:rPr sz="1800" spc="-55" dirty="0">
                          <a:solidFill>
                            <a:srgbClr val="525254"/>
                          </a:solidFill>
                          <a:latin typeface="Calibri"/>
                          <a:cs typeface="Calibri"/>
                        </a:rPr>
                        <a:t> </a:t>
                      </a:r>
                      <a:r>
                        <a:rPr sz="1800" spc="-10" dirty="0">
                          <a:solidFill>
                            <a:srgbClr val="525254"/>
                          </a:solidFill>
                          <a:latin typeface="Calibri"/>
                          <a:cs typeface="Calibri"/>
                        </a:rPr>
                        <a:t>non-</a:t>
                      </a:r>
                      <a:r>
                        <a:rPr sz="1800" dirty="0">
                          <a:solidFill>
                            <a:srgbClr val="525254"/>
                          </a:solidFill>
                          <a:latin typeface="Calibri"/>
                          <a:cs typeface="Calibri"/>
                        </a:rPr>
                        <a:t>secure</a:t>
                      </a:r>
                      <a:r>
                        <a:rPr sz="1800" spc="-45" dirty="0">
                          <a:solidFill>
                            <a:srgbClr val="525254"/>
                          </a:solidFill>
                          <a:latin typeface="Calibri"/>
                          <a:cs typeface="Calibri"/>
                        </a:rPr>
                        <a:t> </a:t>
                      </a:r>
                      <a:r>
                        <a:rPr sz="1800" dirty="0">
                          <a:solidFill>
                            <a:srgbClr val="525254"/>
                          </a:solidFill>
                          <a:latin typeface="Calibri"/>
                          <a:cs typeface="Calibri"/>
                        </a:rPr>
                        <a:t>data,</a:t>
                      </a:r>
                      <a:r>
                        <a:rPr sz="1800" spc="-50" dirty="0">
                          <a:solidFill>
                            <a:srgbClr val="525254"/>
                          </a:solidFill>
                          <a:latin typeface="Calibri"/>
                          <a:cs typeface="Calibri"/>
                        </a:rPr>
                        <a:t> </a:t>
                      </a:r>
                      <a:r>
                        <a:rPr sz="1800" dirty="0">
                          <a:solidFill>
                            <a:srgbClr val="525254"/>
                          </a:solidFill>
                          <a:latin typeface="Calibri"/>
                          <a:cs typeface="Calibri"/>
                        </a:rPr>
                        <a:t>like</a:t>
                      </a:r>
                      <a:r>
                        <a:rPr sz="1800" spc="-40" dirty="0">
                          <a:solidFill>
                            <a:srgbClr val="525254"/>
                          </a:solidFill>
                          <a:latin typeface="Calibri"/>
                          <a:cs typeface="Calibri"/>
                        </a:rPr>
                        <a:t> </a:t>
                      </a:r>
                      <a:r>
                        <a:rPr sz="1800" spc="-10" dirty="0">
                          <a:solidFill>
                            <a:srgbClr val="525254"/>
                          </a:solidFill>
                          <a:latin typeface="Calibri"/>
                          <a:cs typeface="Calibri"/>
                        </a:rPr>
                        <a:t>query </a:t>
                      </a:r>
                      <a:r>
                        <a:rPr sz="1800" dirty="0">
                          <a:solidFill>
                            <a:srgbClr val="525254"/>
                          </a:solidFill>
                          <a:latin typeface="Calibri"/>
                          <a:cs typeface="Calibri"/>
                        </a:rPr>
                        <a:t>strings</a:t>
                      </a:r>
                      <a:r>
                        <a:rPr sz="1800" spc="-35" dirty="0">
                          <a:solidFill>
                            <a:srgbClr val="525254"/>
                          </a:solidFill>
                          <a:latin typeface="Calibri"/>
                          <a:cs typeface="Calibri"/>
                        </a:rPr>
                        <a:t> </a:t>
                      </a:r>
                      <a:r>
                        <a:rPr sz="1800" dirty="0">
                          <a:solidFill>
                            <a:srgbClr val="525254"/>
                          </a:solidFill>
                          <a:latin typeface="Calibri"/>
                          <a:cs typeface="Calibri"/>
                        </a:rPr>
                        <a:t>in</a:t>
                      </a:r>
                      <a:r>
                        <a:rPr sz="1800" spc="-20" dirty="0">
                          <a:solidFill>
                            <a:srgbClr val="525254"/>
                          </a:solidFill>
                          <a:latin typeface="Calibri"/>
                          <a:cs typeface="Calibri"/>
                        </a:rPr>
                        <a:t> </a:t>
                      </a:r>
                      <a:r>
                        <a:rPr sz="1800" spc="-10" dirty="0">
                          <a:solidFill>
                            <a:srgbClr val="525254"/>
                          </a:solidFill>
                          <a:latin typeface="Calibri"/>
                          <a:cs typeface="Calibri"/>
                        </a:rPr>
                        <a:t>Google</a:t>
                      </a:r>
                      <a:endParaRPr sz="1800">
                        <a:latin typeface="Calibri"/>
                        <a:cs typeface="Calibri"/>
                      </a:endParaRPr>
                    </a:p>
                  </a:txBody>
                  <a:tcPr marL="0" marR="0" marT="3175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50"/>
                        </a:spcBef>
                      </a:pPr>
                      <a:r>
                        <a:rPr sz="1800" dirty="0">
                          <a:solidFill>
                            <a:srgbClr val="525254"/>
                          </a:solidFill>
                          <a:latin typeface="Calibri"/>
                          <a:cs typeface="Calibri"/>
                        </a:rPr>
                        <a:t>POST</a:t>
                      </a:r>
                      <a:r>
                        <a:rPr sz="1800" spc="-65" dirty="0">
                          <a:solidFill>
                            <a:srgbClr val="525254"/>
                          </a:solidFill>
                          <a:latin typeface="Calibri"/>
                          <a:cs typeface="Calibri"/>
                        </a:rPr>
                        <a:t> </a:t>
                      </a:r>
                      <a:r>
                        <a:rPr sz="1800" dirty="0">
                          <a:solidFill>
                            <a:srgbClr val="525254"/>
                          </a:solidFill>
                          <a:latin typeface="Calibri"/>
                          <a:cs typeface="Calibri"/>
                        </a:rPr>
                        <a:t>is</a:t>
                      </a:r>
                      <a:r>
                        <a:rPr sz="1800" spc="-55" dirty="0">
                          <a:solidFill>
                            <a:srgbClr val="525254"/>
                          </a:solidFill>
                          <a:latin typeface="Calibri"/>
                          <a:cs typeface="Calibri"/>
                        </a:rPr>
                        <a:t> </a:t>
                      </a:r>
                      <a:r>
                        <a:rPr sz="1800" dirty="0">
                          <a:solidFill>
                            <a:srgbClr val="525254"/>
                          </a:solidFill>
                          <a:latin typeface="Calibri"/>
                          <a:cs typeface="Calibri"/>
                        </a:rPr>
                        <a:t>better</a:t>
                      </a:r>
                      <a:r>
                        <a:rPr sz="1800" spc="-50" dirty="0">
                          <a:solidFill>
                            <a:srgbClr val="525254"/>
                          </a:solidFill>
                          <a:latin typeface="Calibri"/>
                          <a:cs typeface="Calibri"/>
                        </a:rPr>
                        <a:t> </a:t>
                      </a:r>
                      <a:r>
                        <a:rPr sz="1800" dirty="0">
                          <a:solidFill>
                            <a:srgbClr val="525254"/>
                          </a:solidFill>
                          <a:latin typeface="Calibri"/>
                          <a:cs typeface="Calibri"/>
                        </a:rPr>
                        <a:t>for</a:t>
                      </a:r>
                      <a:r>
                        <a:rPr sz="1800" spc="-50" dirty="0">
                          <a:solidFill>
                            <a:srgbClr val="525254"/>
                          </a:solidFill>
                          <a:latin typeface="Calibri"/>
                          <a:cs typeface="Calibri"/>
                        </a:rPr>
                        <a:t> </a:t>
                      </a:r>
                      <a:r>
                        <a:rPr sz="1800" dirty="0">
                          <a:solidFill>
                            <a:srgbClr val="525254"/>
                          </a:solidFill>
                          <a:latin typeface="Calibri"/>
                          <a:cs typeface="Calibri"/>
                        </a:rPr>
                        <a:t>secure</a:t>
                      </a:r>
                      <a:r>
                        <a:rPr sz="1800" spc="-55" dirty="0">
                          <a:solidFill>
                            <a:srgbClr val="525254"/>
                          </a:solidFill>
                          <a:latin typeface="Calibri"/>
                          <a:cs typeface="Calibri"/>
                        </a:rPr>
                        <a:t> </a:t>
                      </a:r>
                      <a:r>
                        <a:rPr sz="1800" dirty="0">
                          <a:solidFill>
                            <a:srgbClr val="525254"/>
                          </a:solidFill>
                          <a:latin typeface="Calibri"/>
                          <a:cs typeface="Calibri"/>
                        </a:rPr>
                        <a:t>data,</a:t>
                      </a:r>
                      <a:r>
                        <a:rPr sz="1800" spc="-50" dirty="0">
                          <a:solidFill>
                            <a:srgbClr val="525254"/>
                          </a:solidFill>
                          <a:latin typeface="Calibri"/>
                          <a:cs typeface="Calibri"/>
                        </a:rPr>
                        <a:t> </a:t>
                      </a:r>
                      <a:r>
                        <a:rPr sz="1800" dirty="0">
                          <a:solidFill>
                            <a:srgbClr val="525254"/>
                          </a:solidFill>
                          <a:latin typeface="Calibri"/>
                          <a:cs typeface="Calibri"/>
                        </a:rPr>
                        <a:t>like</a:t>
                      </a:r>
                      <a:r>
                        <a:rPr sz="1800" spc="-45" dirty="0">
                          <a:solidFill>
                            <a:srgbClr val="525254"/>
                          </a:solidFill>
                          <a:latin typeface="Calibri"/>
                          <a:cs typeface="Calibri"/>
                        </a:rPr>
                        <a:t> </a:t>
                      </a:r>
                      <a:r>
                        <a:rPr sz="1800" spc="-10" dirty="0">
                          <a:solidFill>
                            <a:srgbClr val="525254"/>
                          </a:solidFill>
                          <a:latin typeface="Calibri"/>
                          <a:cs typeface="Calibri"/>
                        </a:rPr>
                        <a:t>password</a:t>
                      </a:r>
                      <a:endParaRPr sz="1800">
                        <a:latin typeface="Calibri"/>
                        <a:cs typeface="Calibri"/>
                      </a:endParaRPr>
                    </a:p>
                  </a:txBody>
                  <a:tcPr marL="0" marR="0" marT="3175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208279">
              <a:lnSpc>
                <a:spcPct val="100000"/>
              </a:lnSpc>
              <a:spcBef>
                <a:spcPts val="105"/>
              </a:spcBef>
            </a:pPr>
            <a:r>
              <a:rPr spc="-10" dirty="0"/>
              <a:t>Agenda</a:t>
            </a:r>
          </a:p>
        </p:txBody>
      </p:sp>
      <p:grpSp>
        <p:nvGrpSpPr>
          <p:cNvPr id="6" name="object 6"/>
          <p:cNvGrpSpPr/>
          <p:nvPr/>
        </p:nvGrpSpPr>
        <p:grpSpPr>
          <a:xfrm>
            <a:off x="1893570" y="1770379"/>
            <a:ext cx="5359400" cy="4001770"/>
            <a:chOff x="1893570" y="1770379"/>
            <a:chExt cx="5359400" cy="4001770"/>
          </a:xfrm>
        </p:grpSpPr>
        <p:sp>
          <p:nvSpPr>
            <p:cNvPr id="7" name="object 7"/>
            <p:cNvSpPr/>
            <p:nvPr/>
          </p:nvSpPr>
          <p:spPr>
            <a:xfrm>
              <a:off x="1899920" y="1776729"/>
              <a:ext cx="842010" cy="3989070"/>
            </a:xfrm>
            <a:custGeom>
              <a:avLst/>
              <a:gdLst/>
              <a:ahLst/>
              <a:cxnLst/>
              <a:rect l="l" t="t" r="r" b="b"/>
              <a:pathLst>
                <a:path w="842010" h="3989070">
                  <a:moveTo>
                    <a:pt x="15240" y="0"/>
                  </a:moveTo>
                  <a:lnTo>
                    <a:pt x="49314" y="34634"/>
                  </a:lnTo>
                  <a:lnTo>
                    <a:pt x="82671" y="69704"/>
                  </a:lnTo>
                  <a:lnTo>
                    <a:pt x="115311" y="105202"/>
                  </a:lnTo>
                  <a:lnTo>
                    <a:pt x="147233" y="141117"/>
                  </a:lnTo>
                  <a:lnTo>
                    <a:pt x="178439" y="177441"/>
                  </a:lnTo>
                  <a:lnTo>
                    <a:pt x="208927" y="214164"/>
                  </a:lnTo>
                  <a:lnTo>
                    <a:pt x="238698" y="251277"/>
                  </a:lnTo>
                  <a:lnTo>
                    <a:pt x="267752" y="288770"/>
                  </a:lnTo>
                  <a:lnTo>
                    <a:pt x="296089" y="326635"/>
                  </a:lnTo>
                  <a:lnTo>
                    <a:pt x="323709" y="364862"/>
                  </a:lnTo>
                  <a:lnTo>
                    <a:pt x="350611" y="403441"/>
                  </a:lnTo>
                  <a:lnTo>
                    <a:pt x="376796" y="442364"/>
                  </a:lnTo>
                  <a:lnTo>
                    <a:pt x="402264" y="481622"/>
                  </a:lnTo>
                  <a:lnTo>
                    <a:pt x="427015" y="521204"/>
                  </a:lnTo>
                  <a:lnTo>
                    <a:pt x="451048" y="561101"/>
                  </a:lnTo>
                  <a:lnTo>
                    <a:pt x="474364" y="601306"/>
                  </a:lnTo>
                  <a:lnTo>
                    <a:pt x="496964" y="641807"/>
                  </a:lnTo>
                  <a:lnTo>
                    <a:pt x="518845" y="682596"/>
                  </a:lnTo>
                  <a:lnTo>
                    <a:pt x="540010" y="723663"/>
                  </a:lnTo>
                  <a:lnTo>
                    <a:pt x="560457" y="765000"/>
                  </a:lnTo>
                  <a:lnTo>
                    <a:pt x="580188" y="806597"/>
                  </a:lnTo>
                  <a:lnTo>
                    <a:pt x="599201" y="848444"/>
                  </a:lnTo>
                  <a:lnTo>
                    <a:pt x="617496" y="890533"/>
                  </a:lnTo>
                  <a:lnTo>
                    <a:pt x="635075" y="932854"/>
                  </a:lnTo>
                  <a:lnTo>
                    <a:pt x="651936" y="975398"/>
                  </a:lnTo>
                  <a:lnTo>
                    <a:pt x="668080" y="1018155"/>
                  </a:lnTo>
                  <a:lnTo>
                    <a:pt x="683507" y="1061116"/>
                  </a:lnTo>
                  <a:lnTo>
                    <a:pt x="698217" y="1104273"/>
                  </a:lnTo>
                  <a:lnTo>
                    <a:pt x="712209" y="1147615"/>
                  </a:lnTo>
                  <a:lnTo>
                    <a:pt x="725484" y="1191134"/>
                  </a:lnTo>
                  <a:lnTo>
                    <a:pt x="738042" y="1234820"/>
                  </a:lnTo>
                  <a:lnTo>
                    <a:pt x="749883" y="1278663"/>
                  </a:lnTo>
                  <a:lnTo>
                    <a:pt x="761006" y="1322655"/>
                  </a:lnTo>
                  <a:lnTo>
                    <a:pt x="771412" y="1366787"/>
                  </a:lnTo>
                  <a:lnTo>
                    <a:pt x="781101" y="1411048"/>
                  </a:lnTo>
                  <a:lnTo>
                    <a:pt x="790073" y="1455431"/>
                  </a:lnTo>
                  <a:lnTo>
                    <a:pt x="798327" y="1499924"/>
                  </a:lnTo>
                  <a:lnTo>
                    <a:pt x="805865" y="1544520"/>
                  </a:lnTo>
                  <a:lnTo>
                    <a:pt x="812684" y="1589209"/>
                  </a:lnTo>
                  <a:lnTo>
                    <a:pt x="818787" y="1633981"/>
                  </a:lnTo>
                  <a:lnTo>
                    <a:pt x="824173" y="1678828"/>
                  </a:lnTo>
                  <a:lnTo>
                    <a:pt x="828841" y="1723740"/>
                  </a:lnTo>
                  <a:lnTo>
                    <a:pt x="832792" y="1768707"/>
                  </a:lnTo>
                  <a:lnTo>
                    <a:pt x="836025" y="1813721"/>
                  </a:lnTo>
                  <a:lnTo>
                    <a:pt x="838542" y="1858773"/>
                  </a:lnTo>
                  <a:lnTo>
                    <a:pt x="840341" y="1903852"/>
                  </a:lnTo>
                  <a:lnTo>
                    <a:pt x="841423" y="1948950"/>
                  </a:lnTo>
                  <a:lnTo>
                    <a:pt x="841787" y="1994057"/>
                  </a:lnTo>
                  <a:lnTo>
                    <a:pt x="841435" y="2039164"/>
                  </a:lnTo>
                  <a:lnTo>
                    <a:pt x="840365" y="2084262"/>
                  </a:lnTo>
                  <a:lnTo>
                    <a:pt x="838577" y="2129341"/>
                  </a:lnTo>
                  <a:lnTo>
                    <a:pt x="836073" y="2174393"/>
                  </a:lnTo>
                  <a:lnTo>
                    <a:pt x="832851" y="2219408"/>
                  </a:lnTo>
                  <a:lnTo>
                    <a:pt x="828912" y="2264376"/>
                  </a:lnTo>
                  <a:lnTo>
                    <a:pt x="824256" y="2309289"/>
                  </a:lnTo>
                  <a:lnTo>
                    <a:pt x="818882" y="2354137"/>
                  </a:lnTo>
                  <a:lnTo>
                    <a:pt x="812791" y="2398911"/>
                  </a:lnTo>
                  <a:lnTo>
                    <a:pt x="805983" y="2443601"/>
                  </a:lnTo>
                  <a:lnTo>
                    <a:pt x="798458" y="2488198"/>
                  </a:lnTo>
                  <a:lnTo>
                    <a:pt x="790215" y="2532694"/>
                  </a:lnTo>
                  <a:lnTo>
                    <a:pt x="781255" y="2577078"/>
                  </a:lnTo>
                  <a:lnTo>
                    <a:pt x="771577" y="2621342"/>
                  </a:lnTo>
                  <a:lnTo>
                    <a:pt x="761183" y="2665476"/>
                  </a:lnTo>
                  <a:lnTo>
                    <a:pt x="750071" y="2709470"/>
                  </a:lnTo>
                  <a:lnTo>
                    <a:pt x="738242" y="2753316"/>
                  </a:lnTo>
                  <a:lnTo>
                    <a:pt x="725695" y="2797005"/>
                  </a:lnTo>
                  <a:lnTo>
                    <a:pt x="712431" y="2840526"/>
                  </a:lnTo>
                  <a:lnTo>
                    <a:pt x="698450" y="2883872"/>
                  </a:lnTo>
                  <a:lnTo>
                    <a:pt x="683752" y="2927031"/>
                  </a:lnTo>
                  <a:lnTo>
                    <a:pt x="668336" y="2969996"/>
                  </a:lnTo>
                  <a:lnTo>
                    <a:pt x="652203" y="3012757"/>
                  </a:lnTo>
                  <a:lnTo>
                    <a:pt x="635353" y="3055305"/>
                  </a:lnTo>
                  <a:lnTo>
                    <a:pt x="617785" y="3097629"/>
                  </a:lnTo>
                  <a:lnTo>
                    <a:pt x="599500" y="3139722"/>
                  </a:lnTo>
                  <a:lnTo>
                    <a:pt x="580498" y="3181574"/>
                  </a:lnTo>
                  <a:lnTo>
                    <a:pt x="560778" y="3223175"/>
                  </a:lnTo>
                  <a:lnTo>
                    <a:pt x="540341" y="3264516"/>
                  </a:lnTo>
                  <a:lnTo>
                    <a:pt x="519187" y="3305588"/>
                  </a:lnTo>
                  <a:lnTo>
                    <a:pt x="497316" y="3346382"/>
                  </a:lnTo>
                  <a:lnTo>
                    <a:pt x="474727" y="3386888"/>
                  </a:lnTo>
                  <a:lnTo>
                    <a:pt x="451420" y="3427097"/>
                  </a:lnTo>
                  <a:lnTo>
                    <a:pt x="427397" y="3467000"/>
                  </a:lnTo>
                  <a:lnTo>
                    <a:pt x="402656" y="3506588"/>
                  </a:lnTo>
                  <a:lnTo>
                    <a:pt x="377198" y="3545851"/>
                  </a:lnTo>
                  <a:lnTo>
                    <a:pt x="351022" y="3584780"/>
                  </a:lnTo>
                  <a:lnTo>
                    <a:pt x="324130" y="3623365"/>
                  </a:lnTo>
                  <a:lnTo>
                    <a:pt x="296519" y="3661598"/>
                  </a:lnTo>
                  <a:lnTo>
                    <a:pt x="268192" y="3699469"/>
                  </a:lnTo>
                  <a:lnTo>
                    <a:pt x="239147" y="3736969"/>
                  </a:lnTo>
                  <a:lnTo>
                    <a:pt x="209385" y="3774088"/>
                  </a:lnTo>
                  <a:lnTo>
                    <a:pt x="178905" y="3810818"/>
                  </a:lnTo>
                  <a:lnTo>
                    <a:pt x="147708" y="3847148"/>
                  </a:lnTo>
                  <a:lnTo>
                    <a:pt x="115794" y="3883070"/>
                  </a:lnTo>
                  <a:lnTo>
                    <a:pt x="83163" y="3918575"/>
                  </a:lnTo>
                  <a:lnTo>
                    <a:pt x="49814" y="3953653"/>
                  </a:lnTo>
                  <a:lnTo>
                    <a:pt x="15748" y="3988295"/>
                  </a:lnTo>
                  <a:lnTo>
                    <a:pt x="15621" y="3988473"/>
                  </a:lnTo>
                  <a:lnTo>
                    <a:pt x="15493" y="3988650"/>
                  </a:lnTo>
                  <a:lnTo>
                    <a:pt x="15240" y="3988841"/>
                  </a:lnTo>
                  <a:lnTo>
                    <a:pt x="0" y="3973563"/>
                  </a:lnTo>
                  <a:lnTo>
                    <a:pt x="33811" y="3939193"/>
                  </a:lnTo>
                  <a:lnTo>
                    <a:pt x="66910" y="3904389"/>
                  </a:lnTo>
                  <a:lnTo>
                    <a:pt x="99298" y="3869163"/>
                  </a:lnTo>
                  <a:lnTo>
                    <a:pt x="130974" y="3833521"/>
                  </a:lnTo>
                  <a:lnTo>
                    <a:pt x="161939" y="3797475"/>
                  </a:lnTo>
                  <a:lnTo>
                    <a:pt x="192192" y="3761032"/>
                  </a:lnTo>
                  <a:lnTo>
                    <a:pt x="221733" y="3724203"/>
                  </a:lnTo>
                  <a:lnTo>
                    <a:pt x="250562" y="3686996"/>
                  </a:lnTo>
                  <a:lnTo>
                    <a:pt x="278680" y="3649420"/>
                  </a:lnTo>
                  <a:lnTo>
                    <a:pt x="306087" y="3611485"/>
                  </a:lnTo>
                  <a:lnTo>
                    <a:pt x="332781" y="3573200"/>
                  </a:lnTo>
                  <a:lnTo>
                    <a:pt x="358764" y="3534575"/>
                  </a:lnTo>
                  <a:lnTo>
                    <a:pt x="384035" y="3495617"/>
                  </a:lnTo>
                  <a:lnTo>
                    <a:pt x="408595" y="3456338"/>
                  </a:lnTo>
                  <a:lnTo>
                    <a:pt x="432443" y="3416745"/>
                  </a:lnTo>
                  <a:lnTo>
                    <a:pt x="455579" y="3376848"/>
                  </a:lnTo>
                  <a:lnTo>
                    <a:pt x="478004" y="3336656"/>
                  </a:lnTo>
                  <a:lnTo>
                    <a:pt x="499717" y="3296179"/>
                  </a:lnTo>
                  <a:lnTo>
                    <a:pt x="520718" y="3255426"/>
                  </a:lnTo>
                  <a:lnTo>
                    <a:pt x="541007" y="3214405"/>
                  </a:lnTo>
                  <a:lnTo>
                    <a:pt x="560585" y="3173127"/>
                  </a:lnTo>
                  <a:lnTo>
                    <a:pt x="579451" y="3131599"/>
                  </a:lnTo>
                  <a:lnTo>
                    <a:pt x="597606" y="3089833"/>
                  </a:lnTo>
                  <a:lnTo>
                    <a:pt x="615049" y="3047835"/>
                  </a:lnTo>
                  <a:lnTo>
                    <a:pt x="631780" y="3005617"/>
                  </a:lnTo>
                  <a:lnTo>
                    <a:pt x="647799" y="2963187"/>
                  </a:lnTo>
                  <a:lnTo>
                    <a:pt x="663107" y="2920554"/>
                  </a:lnTo>
                  <a:lnTo>
                    <a:pt x="677703" y="2877728"/>
                  </a:lnTo>
                  <a:lnTo>
                    <a:pt x="691587" y="2834717"/>
                  </a:lnTo>
                  <a:lnTo>
                    <a:pt x="704760" y="2791532"/>
                  </a:lnTo>
                  <a:lnTo>
                    <a:pt x="717221" y="2748180"/>
                  </a:lnTo>
                  <a:lnTo>
                    <a:pt x="728970" y="2704672"/>
                  </a:lnTo>
                  <a:lnTo>
                    <a:pt x="740008" y="2661017"/>
                  </a:lnTo>
                  <a:lnTo>
                    <a:pt x="750333" y="2617223"/>
                  </a:lnTo>
                  <a:lnTo>
                    <a:pt x="759948" y="2573300"/>
                  </a:lnTo>
                  <a:lnTo>
                    <a:pt x="768850" y="2529258"/>
                  </a:lnTo>
                  <a:lnTo>
                    <a:pt x="777041" y="2485105"/>
                  </a:lnTo>
                  <a:lnTo>
                    <a:pt x="784520" y="2440850"/>
                  </a:lnTo>
                  <a:lnTo>
                    <a:pt x="791287" y="2396504"/>
                  </a:lnTo>
                  <a:lnTo>
                    <a:pt x="797343" y="2352074"/>
                  </a:lnTo>
                  <a:lnTo>
                    <a:pt x="802687" y="2307571"/>
                  </a:lnTo>
                  <a:lnTo>
                    <a:pt x="807319" y="2263003"/>
                  </a:lnTo>
                  <a:lnTo>
                    <a:pt x="811239" y="2218379"/>
                  </a:lnTo>
                  <a:lnTo>
                    <a:pt x="814448" y="2173710"/>
                  </a:lnTo>
                  <a:lnTo>
                    <a:pt x="816945" y="2129004"/>
                  </a:lnTo>
                  <a:lnTo>
                    <a:pt x="818730" y="2084270"/>
                  </a:lnTo>
                  <a:lnTo>
                    <a:pt x="819804" y="2039517"/>
                  </a:lnTo>
                  <a:lnTo>
                    <a:pt x="820166" y="1994755"/>
                  </a:lnTo>
                  <a:lnTo>
                    <a:pt x="819816" y="1949993"/>
                  </a:lnTo>
                  <a:lnTo>
                    <a:pt x="818754" y="1905240"/>
                  </a:lnTo>
                  <a:lnTo>
                    <a:pt x="816981" y="1860506"/>
                  </a:lnTo>
                  <a:lnTo>
                    <a:pt x="814495" y="1815799"/>
                  </a:lnTo>
                  <a:lnTo>
                    <a:pt x="811299" y="1771129"/>
                  </a:lnTo>
                  <a:lnTo>
                    <a:pt x="807390" y="1726505"/>
                  </a:lnTo>
                  <a:lnTo>
                    <a:pt x="802770" y="1681935"/>
                  </a:lnTo>
                  <a:lnTo>
                    <a:pt x="797438" y="1637431"/>
                  </a:lnTo>
                  <a:lnTo>
                    <a:pt x="791394" y="1593000"/>
                  </a:lnTo>
                  <a:lnTo>
                    <a:pt x="784638" y="1548651"/>
                  </a:lnTo>
                  <a:lnTo>
                    <a:pt x="777171" y="1504395"/>
                  </a:lnTo>
                  <a:lnTo>
                    <a:pt x="768992" y="1460240"/>
                  </a:lnTo>
                  <a:lnTo>
                    <a:pt x="760101" y="1416195"/>
                  </a:lnTo>
                  <a:lnTo>
                    <a:pt x="750499" y="1372270"/>
                  </a:lnTo>
                  <a:lnTo>
                    <a:pt x="740184" y="1328474"/>
                  </a:lnTo>
                  <a:lnTo>
                    <a:pt x="729158" y="1284816"/>
                  </a:lnTo>
                  <a:lnTo>
                    <a:pt x="717420" y="1241305"/>
                  </a:lnTo>
                  <a:lnTo>
                    <a:pt x="704971" y="1197950"/>
                  </a:lnTo>
                  <a:lnTo>
                    <a:pt x="691810" y="1154762"/>
                  </a:lnTo>
                  <a:lnTo>
                    <a:pt x="677936" y="1111748"/>
                  </a:lnTo>
                  <a:lnTo>
                    <a:pt x="663352" y="1068918"/>
                  </a:lnTo>
                  <a:lnTo>
                    <a:pt x="648055" y="1026281"/>
                  </a:lnTo>
                  <a:lnTo>
                    <a:pt x="632047" y="983847"/>
                  </a:lnTo>
                  <a:lnTo>
                    <a:pt x="615326" y="941625"/>
                  </a:lnTo>
                  <a:lnTo>
                    <a:pt x="597894" y="899624"/>
                  </a:lnTo>
                  <a:lnTo>
                    <a:pt x="579751" y="857852"/>
                  </a:lnTo>
                  <a:lnTo>
                    <a:pt x="560895" y="816320"/>
                  </a:lnTo>
                  <a:lnTo>
                    <a:pt x="541328" y="775037"/>
                  </a:lnTo>
                  <a:lnTo>
                    <a:pt x="521049" y="734011"/>
                  </a:lnTo>
                  <a:lnTo>
                    <a:pt x="500058" y="693253"/>
                  </a:lnTo>
                  <a:lnTo>
                    <a:pt x="478356" y="652770"/>
                  </a:lnTo>
                  <a:lnTo>
                    <a:pt x="455941" y="612573"/>
                  </a:lnTo>
                  <a:lnTo>
                    <a:pt x="432815" y="572671"/>
                  </a:lnTo>
                  <a:lnTo>
                    <a:pt x="408977" y="533072"/>
                  </a:lnTo>
                  <a:lnTo>
                    <a:pt x="384427" y="493787"/>
                  </a:lnTo>
                  <a:lnTo>
                    <a:pt x="359166" y="454823"/>
                  </a:lnTo>
                  <a:lnTo>
                    <a:pt x="333193" y="416191"/>
                  </a:lnTo>
                  <a:lnTo>
                    <a:pt x="306508" y="377900"/>
                  </a:lnTo>
                  <a:lnTo>
                    <a:pt x="279111" y="339958"/>
                  </a:lnTo>
                  <a:lnTo>
                    <a:pt x="251002" y="302376"/>
                  </a:lnTo>
                  <a:lnTo>
                    <a:pt x="222181" y="265162"/>
                  </a:lnTo>
                  <a:lnTo>
                    <a:pt x="192649" y="228325"/>
                  </a:lnTo>
                  <a:lnTo>
                    <a:pt x="162405" y="191875"/>
                  </a:lnTo>
                  <a:lnTo>
                    <a:pt x="131449" y="155821"/>
                  </a:lnTo>
                  <a:lnTo>
                    <a:pt x="99781" y="120172"/>
                  </a:lnTo>
                  <a:lnTo>
                    <a:pt x="67402" y="84937"/>
                  </a:lnTo>
                  <a:lnTo>
                    <a:pt x="34311" y="50126"/>
                  </a:lnTo>
                  <a:lnTo>
                    <a:pt x="507" y="15748"/>
                  </a:lnTo>
                  <a:lnTo>
                    <a:pt x="127" y="15494"/>
                  </a:lnTo>
                  <a:lnTo>
                    <a:pt x="0" y="15240"/>
                  </a:lnTo>
                  <a:lnTo>
                    <a:pt x="15240" y="0"/>
                  </a:lnTo>
                  <a:close/>
                </a:path>
              </a:pathLst>
            </a:custGeom>
            <a:ln w="12700">
              <a:solidFill>
                <a:srgbClr val="38D200"/>
              </a:solidFill>
            </a:ln>
          </p:spPr>
          <p:txBody>
            <a:bodyPr wrap="square" lIns="0" tIns="0" rIns="0" bIns="0" rtlCol="0"/>
            <a:lstStyle/>
            <a:p>
              <a:endParaRPr/>
            </a:p>
          </p:txBody>
        </p:sp>
        <p:sp>
          <p:nvSpPr>
            <p:cNvPr id="8" name="object 8"/>
            <p:cNvSpPr/>
            <p:nvPr/>
          </p:nvSpPr>
          <p:spPr>
            <a:xfrm>
              <a:off x="2293620" y="1997963"/>
              <a:ext cx="4936490" cy="645160"/>
            </a:xfrm>
            <a:custGeom>
              <a:avLst/>
              <a:gdLst/>
              <a:ahLst/>
              <a:cxnLst/>
              <a:rect l="l" t="t" r="r" b="b"/>
              <a:pathLst>
                <a:path w="4936490" h="645160">
                  <a:moveTo>
                    <a:pt x="4936235" y="0"/>
                  </a:moveTo>
                  <a:lnTo>
                    <a:pt x="0" y="0"/>
                  </a:lnTo>
                  <a:lnTo>
                    <a:pt x="0" y="644651"/>
                  </a:lnTo>
                  <a:lnTo>
                    <a:pt x="4936235" y="644651"/>
                  </a:lnTo>
                  <a:lnTo>
                    <a:pt x="4936235" y="0"/>
                  </a:lnTo>
                  <a:close/>
                </a:path>
              </a:pathLst>
            </a:custGeom>
            <a:solidFill>
              <a:srgbClr val="38D200"/>
            </a:solidFill>
          </p:spPr>
          <p:txBody>
            <a:bodyPr wrap="square" lIns="0" tIns="0" rIns="0" bIns="0" rtlCol="0"/>
            <a:lstStyle/>
            <a:p>
              <a:endParaRPr/>
            </a:p>
          </p:txBody>
        </p:sp>
        <p:sp>
          <p:nvSpPr>
            <p:cNvPr id="9" name="object 9"/>
            <p:cNvSpPr/>
            <p:nvPr/>
          </p:nvSpPr>
          <p:spPr>
            <a:xfrm>
              <a:off x="2293620" y="1997963"/>
              <a:ext cx="4936490" cy="645160"/>
            </a:xfrm>
            <a:custGeom>
              <a:avLst/>
              <a:gdLst/>
              <a:ahLst/>
              <a:cxnLst/>
              <a:rect l="l" t="t" r="r" b="b"/>
              <a:pathLst>
                <a:path w="4936490" h="645160">
                  <a:moveTo>
                    <a:pt x="0" y="644651"/>
                  </a:moveTo>
                  <a:lnTo>
                    <a:pt x="4936235" y="644651"/>
                  </a:lnTo>
                  <a:lnTo>
                    <a:pt x="4936235" y="0"/>
                  </a:lnTo>
                  <a:lnTo>
                    <a:pt x="0" y="0"/>
                  </a:lnTo>
                  <a:lnTo>
                    <a:pt x="0" y="644651"/>
                  </a:lnTo>
                  <a:close/>
                </a:path>
              </a:pathLst>
            </a:custGeom>
            <a:ln w="12700">
              <a:solidFill>
                <a:srgbClr val="FFFFFF"/>
              </a:solidFill>
            </a:ln>
          </p:spPr>
          <p:txBody>
            <a:bodyPr wrap="square" lIns="0" tIns="0" rIns="0" bIns="0" rtlCol="0"/>
            <a:lstStyle/>
            <a:p>
              <a:endParaRPr/>
            </a:p>
          </p:txBody>
        </p:sp>
        <p:sp>
          <p:nvSpPr>
            <p:cNvPr id="10" name="object 10"/>
            <p:cNvSpPr/>
            <p:nvPr/>
          </p:nvSpPr>
          <p:spPr>
            <a:xfrm>
              <a:off x="1908048" y="1917191"/>
              <a:ext cx="806450" cy="806450"/>
            </a:xfrm>
            <a:custGeom>
              <a:avLst/>
              <a:gdLst/>
              <a:ahLst/>
              <a:cxnLst/>
              <a:rect l="l" t="t" r="r" b="b"/>
              <a:pathLst>
                <a:path w="806450" h="806450">
                  <a:moveTo>
                    <a:pt x="403097" y="0"/>
                  </a:moveTo>
                  <a:lnTo>
                    <a:pt x="356087" y="2711"/>
                  </a:lnTo>
                  <a:lnTo>
                    <a:pt x="310669" y="10645"/>
                  </a:lnTo>
                  <a:lnTo>
                    <a:pt x="267147" y="23499"/>
                  </a:lnTo>
                  <a:lnTo>
                    <a:pt x="225823" y="40970"/>
                  </a:lnTo>
                  <a:lnTo>
                    <a:pt x="186999" y="62756"/>
                  </a:lnTo>
                  <a:lnTo>
                    <a:pt x="150978" y="88554"/>
                  </a:lnTo>
                  <a:lnTo>
                    <a:pt x="118062" y="118062"/>
                  </a:lnTo>
                  <a:lnTo>
                    <a:pt x="88554" y="150978"/>
                  </a:lnTo>
                  <a:lnTo>
                    <a:pt x="62756" y="186999"/>
                  </a:lnTo>
                  <a:lnTo>
                    <a:pt x="40970" y="225823"/>
                  </a:lnTo>
                  <a:lnTo>
                    <a:pt x="23499" y="267147"/>
                  </a:lnTo>
                  <a:lnTo>
                    <a:pt x="10645" y="310669"/>
                  </a:lnTo>
                  <a:lnTo>
                    <a:pt x="2711" y="356087"/>
                  </a:lnTo>
                  <a:lnTo>
                    <a:pt x="0" y="403098"/>
                  </a:lnTo>
                  <a:lnTo>
                    <a:pt x="2711" y="450108"/>
                  </a:lnTo>
                  <a:lnTo>
                    <a:pt x="10645" y="495526"/>
                  </a:lnTo>
                  <a:lnTo>
                    <a:pt x="23499" y="539048"/>
                  </a:lnTo>
                  <a:lnTo>
                    <a:pt x="40970" y="580372"/>
                  </a:lnTo>
                  <a:lnTo>
                    <a:pt x="62756" y="619196"/>
                  </a:lnTo>
                  <a:lnTo>
                    <a:pt x="88554" y="655217"/>
                  </a:lnTo>
                  <a:lnTo>
                    <a:pt x="118062" y="688133"/>
                  </a:lnTo>
                  <a:lnTo>
                    <a:pt x="150978" y="717641"/>
                  </a:lnTo>
                  <a:lnTo>
                    <a:pt x="186999" y="743439"/>
                  </a:lnTo>
                  <a:lnTo>
                    <a:pt x="225823" y="765225"/>
                  </a:lnTo>
                  <a:lnTo>
                    <a:pt x="267147" y="782696"/>
                  </a:lnTo>
                  <a:lnTo>
                    <a:pt x="310669" y="795550"/>
                  </a:lnTo>
                  <a:lnTo>
                    <a:pt x="356087" y="803484"/>
                  </a:lnTo>
                  <a:lnTo>
                    <a:pt x="403097" y="806196"/>
                  </a:lnTo>
                  <a:lnTo>
                    <a:pt x="450108" y="803484"/>
                  </a:lnTo>
                  <a:lnTo>
                    <a:pt x="495526" y="795550"/>
                  </a:lnTo>
                  <a:lnTo>
                    <a:pt x="539048" y="782696"/>
                  </a:lnTo>
                  <a:lnTo>
                    <a:pt x="580372" y="765225"/>
                  </a:lnTo>
                  <a:lnTo>
                    <a:pt x="619196" y="743439"/>
                  </a:lnTo>
                  <a:lnTo>
                    <a:pt x="655217" y="717641"/>
                  </a:lnTo>
                  <a:lnTo>
                    <a:pt x="688133" y="688133"/>
                  </a:lnTo>
                  <a:lnTo>
                    <a:pt x="717641" y="655217"/>
                  </a:lnTo>
                  <a:lnTo>
                    <a:pt x="743439" y="619196"/>
                  </a:lnTo>
                  <a:lnTo>
                    <a:pt x="765225" y="580372"/>
                  </a:lnTo>
                  <a:lnTo>
                    <a:pt x="782696" y="539048"/>
                  </a:lnTo>
                  <a:lnTo>
                    <a:pt x="795550" y="495526"/>
                  </a:lnTo>
                  <a:lnTo>
                    <a:pt x="803484" y="450108"/>
                  </a:lnTo>
                  <a:lnTo>
                    <a:pt x="806195" y="403098"/>
                  </a:lnTo>
                  <a:lnTo>
                    <a:pt x="803484" y="356087"/>
                  </a:lnTo>
                  <a:lnTo>
                    <a:pt x="795550" y="310669"/>
                  </a:lnTo>
                  <a:lnTo>
                    <a:pt x="782696" y="267147"/>
                  </a:lnTo>
                  <a:lnTo>
                    <a:pt x="765225" y="225823"/>
                  </a:lnTo>
                  <a:lnTo>
                    <a:pt x="743439" y="186999"/>
                  </a:lnTo>
                  <a:lnTo>
                    <a:pt x="717641" y="150978"/>
                  </a:lnTo>
                  <a:lnTo>
                    <a:pt x="688133" y="118062"/>
                  </a:lnTo>
                  <a:lnTo>
                    <a:pt x="655217" y="88554"/>
                  </a:lnTo>
                  <a:lnTo>
                    <a:pt x="619196" y="62756"/>
                  </a:lnTo>
                  <a:lnTo>
                    <a:pt x="580372" y="40970"/>
                  </a:lnTo>
                  <a:lnTo>
                    <a:pt x="539048" y="23499"/>
                  </a:lnTo>
                  <a:lnTo>
                    <a:pt x="495526" y="10645"/>
                  </a:lnTo>
                  <a:lnTo>
                    <a:pt x="450108" y="2711"/>
                  </a:lnTo>
                  <a:lnTo>
                    <a:pt x="403097" y="0"/>
                  </a:lnTo>
                  <a:close/>
                </a:path>
              </a:pathLst>
            </a:custGeom>
            <a:solidFill>
              <a:srgbClr val="FFFFFF"/>
            </a:solidFill>
          </p:spPr>
          <p:txBody>
            <a:bodyPr wrap="square" lIns="0" tIns="0" rIns="0" bIns="0" rtlCol="0"/>
            <a:lstStyle/>
            <a:p>
              <a:endParaRPr/>
            </a:p>
          </p:txBody>
        </p:sp>
        <p:sp>
          <p:nvSpPr>
            <p:cNvPr id="11" name="object 11"/>
            <p:cNvSpPr/>
            <p:nvPr/>
          </p:nvSpPr>
          <p:spPr>
            <a:xfrm>
              <a:off x="1908048" y="1917191"/>
              <a:ext cx="806450" cy="806450"/>
            </a:xfrm>
            <a:custGeom>
              <a:avLst/>
              <a:gdLst/>
              <a:ahLst/>
              <a:cxnLst/>
              <a:rect l="l" t="t" r="r" b="b"/>
              <a:pathLst>
                <a:path w="806450" h="806450">
                  <a:moveTo>
                    <a:pt x="0" y="403098"/>
                  </a:moveTo>
                  <a:lnTo>
                    <a:pt x="2711" y="356087"/>
                  </a:lnTo>
                  <a:lnTo>
                    <a:pt x="10645" y="310669"/>
                  </a:lnTo>
                  <a:lnTo>
                    <a:pt x="23499" y="267147"/>
                  </a:lnTo>
                  <a:lnTo>
                    <a:pt x="40970" y="225823"/>
                  </a:lnTo>
                  <a:lnTo>
                    <a:pt x="62756" y="186999"/>
                  </a:lnTo>
                  <a:lnTo>
                    <a:pt x="88554" y="150978"/>
                  </a:lnTo>
                  <a:lnTo>
                    <a:pt x="118062" y="118062"/>
                  </a:lnTo>
                  <a:lnTo>
                    <a:pt x="150978" y="88554"/>
                  </a:lnTo>
                  <a:lnTo>
                    <a:pt x="186999" y="62756"/>
                  </a:lnTo>
                  <a:lnTo>
                    <a:pt x="225823" y="40970"/>
                  </a:lnTo>
                  <a:lnTo>
                    <a:pt x="267147" y="23499"/>
                  </a:lnTo>
                  <a:lnTo>
                    <a:pt x="310669" y="10645"/>
                  </a:lnTo>
                  <a:lnTo>
                    <a:pt x="356087" y="2711"/>
                  </a:lnTo>
                  <a:lnTo>
                    <a:pt x="403097" y="0"/>
                  </a:lnTo>
                  <a:lnTo>
                    <a:pt x="450108" y="2711"/>
                  </a:lnTo>
                  <a:lnTo>
                    <a:pt x="495526" y="10645"/>
                  </a:lnTo>
                  <a:lnTo>
                    <a:pt x="539048" y="23499"/>
                  </a:lnTo>
                  <a:lnTo>
                    <a:pt x="580372" y="40970"/>
                  </a:lnTo>
                  <a:lnTo>
                    <a:pt x="619196" y="62756"/>
                  </a:lnTo>
                  <a:lnTo>
                    <a:pt x="655217" y="88554"/>
                  </a:lnTo>
                  <a:lnTo>
                    <a:pt x="688133" y="118062"/>
                  </a:lnTo>
                  <a:lnTo>
                    <a:pt x="717641" y="150978"/>
                  </a:lnTo>
                  <a:lnTo>
                    <a:pt x="743439" y="186999"/>
                  </a:lnTo>
                  <a:lnTo>
                    <a:pt x="765225" y="225823"/>
                  </a:lnTo>
                  <a:lnTo>
                    <a:pt x="782696" y="267147"/>
                  </a:lnTo>
                  <a:lnTo>
                    <a:pt x="795550" y="310669"/>
                  </a:lnTo>
                  <a:lnTo>
                    <a:pt x="803484" y="356087"/>
                  </a:lnTo>
                  <a:lnTo>
                    <a:pt x="806195" y="403098"/>
                  </a:lnTo>
                  <a:lnTo>
                    <a:pt x="803484" y="450108"/>
                  </a:lnTo>
                  <a:lnTo>
                    <a:pt x="795550" y="495526"/>
                  </a:lnTo>
                  <a:lnTo>
                    <a:pt x="782696" y="539048"/>
                  </a:lnTo>
                  <a:lnTo>
                    <a:pt x="765225" y="580372"/>
                  </a:lnTo>
                  <a:lnTo>
                    <a:pt x="743439" y="619196"/>
                  </a:lnTo>
                  <a:lnTo>
                    <a:pt x="717641" y="655217"/>
                  </a:lnTo>
                  <a:lnTo>
                    <a:pt x="688133" y="688133"/>
                  </a:lnTo>
                  <a:lnTo>
                    <a:pt x="655217" y="717641"/>
                  </a:lnTo>
                  <a:lnTo>
                    <a:pt x="619196" y="743439"/>
                  </a:lnTo>
                  <a:lnTo>
                    <a:pt x="580372" y="765225"/>
                  </a:lnTo>
                  <a:lnTo>
                    <a:pt x="539048" y="782696"/>
                  </a:lnTo>
                  <a:lnTo>
                    <a:pt x="495526" y="795550"/>
                  </a:lnTo>
                  <a:lnTo>
                    <a:pt x="450108" y="803484"/>
                  </a:lnTo>
                  <a:lnTo>
                    <a:pt x="403097" y="806196"/>
                  </a:lnTo>
                  <a:lnTo>
                    <a:pt x="356087" y="803484"/>
                  </a:lnTo>
                  <a:lnTo>
                    <a:pt x="310669" y="795550"/>
                  </a:lnTo>
                  <a:lnTo>
                    <a:pt x="267147" y="782696"/>
                  </a:lnTo>
                  <a:lnTo>
                    <a:pt x="225823" y="765225"/>
                  </a:lnTo>
                  <a:lnTo>
                    <a:pt x="186999" y="743439"/>
                  </a:lnTo>
                  <a:lnTo>
                    <a:pt x="150978" y="717641"/>
                  </a:lnTo>
                  <a:lnTo>
                    <a:pt x="118062" y="688133"/>
                  </a:lnTo>
                  <a:lnTo>
                    <a:pt x="88554" y="655217"/>
                  </a:lnTo>
                  <a:lnTo>
                    <a:pt x="62756" y="619196"/>
                  </a:lnTo>
                  <a:lnTo>
                    <a:pt x="40970" y="580372"/>
                  </a:lnTo>
                  <a:lnTo>
                    <a:pt x="23499" y="539048"/>
                  </a:lnTo>
                  <a:lnTo>
                    <a:pt x="10645" y="495526"/>
                  </a:lnTo>
                  <a:lnTo>
                    <a:pt x="2711" y="450108"/>
                  </a:lnTo>
                  <a:lnTo>
                    <a:pt x="0" y="403098"/>
                  </a:lnTo>
                  <a:close/>
                </a:path>
              </a:pathLst>
            </a:custGeom>
            <a:ln w="12700">
              <a:solidFill>
                <a:srgbClr val="38D200"/>
              </a:solidFill>
            </a:ln>
          </p:spPr>
          <p:txBody>
            <a:bodyPr wrap="square" lIns="0" tIns="0" rIns="0" bIns="0" rtlCol="0"/>
            <a:lstStyle/>
            <a:p>
              <a:endParaRPr/>
            </a:p>
          </p:txBody>
        </p:sp>
        <p:sp>
          <p:nvSpPr>
            <p:cNvPr id="12" name="object 12"/>
            <p:cNvSpPr/>
            <p:nvPr/>
          </p:nvSpPr>
          <p:spPr>
            <a:xfrm>
              <a:off x="2680716" y="2965703"/>
              <a:ext cx="4566285" cy="645160"/>
            </a:xfrm>
            <a:custGeom>
              <a:avLst/>
              <a:gdLst/>
              <a:ahLst/>
              <a:cxnLst/>
              <a:rect l="l" t="t" r="r" b="b"/>
              <a:pathLst>
                <a:path w="4566284" h="645160">
                  <a:moveTo>
                    <a:pt x="4565904" y="0"/>
                  </a:moveTo>
                  <a:lnTo>
                    <a:pt x="0" y="0"/>
                  </a:lnTo>
                  <a:lnTo>
                    <a:pt x="0" y="644652"/>
                  </a:lnTo>
                  <a:lnTo>
                    <a:pt x="4565904" y="644652"/>
                  </a:lnTo>
                  <a:lnTo>
                    <a:pt x="4565904" y="0"/>
                  </a:lnTo>
                  <a:close/>
                </a:path>
              </a:pathLst>
            </a:custGeom>
            <a:solidFill>
              <a:srgbClr val="D3D3D3"/>
            </a:solidFill>
          </p:spPr>
          <p:txBody>
            <a:bodyPr wrap="square" lIns="0" tIns="0" rIns="0" bIns="0" rtlCol="0"/>
            <a:lstStyle/>
            <a:p>
              <a:endParaRPr/>
            </a:p>
          </p:txBody>
        </p:sp>
        <p:sp>
          <p:nvSpPr>
            <p:cNvPr id="13" name="object 13"/>
            <p:cNvSpPr/>
            <p:nvPr/>
          </p:nvSpPr>
          <p:spPr>
            <a:xfrm>
              <a:off x="2680716" y="2965703"/>
              <a:ext cx="4566285" cy="645160"/>
            </a:xfrm>
            <a:custGeom>
              <a:avLst/>
              <a:gdLst/>
              <a:ahLst/>
              <a:cxnLst/>
              <a:rect l="l" t="t" r="r" b="b"/>
              <a:pathLst>
                <a:path w="4566284" h="645160">
                  <a:moveTo>
                    <a:pt x="0" y="644652"/>
                  </a:moveTo>
                  <a:lnTo>
                    <a:pt x="4565904" y="644652"/>
                  </a:lnTo>
                  <a:lnTo>
                    <a:pt x="4565904" y="0"/>
                  </a:lnTo>
                  <a:lnTo>
                    <a:pt x="0" y="0"/>
                  </a:lnTo>
                  <a:lnTo>
                    <a:pt x="0" y="644652"/>
                  </a:lnTo>
                  <a:close/>
                </a:path>
              </a:pathLst>
            </a:custGeom>
            <a:ln w="12700">
              <a:solidFill>
                <a:srgbClr val="FFFFFF"/>
              </a:solidFill>
            </a:ln>
          </p:spPr>
          <p:txBody>
            <a:bodyPr wrap="square" lIns="0" tIns="0" rIns="0" bIns="0" rtlCol="0"/>
            <a:lstStyle/>
            <a:p>
              <a:endParaRPr/>
            </a:p>
          </p:txBody>
        </p:sp>
        <p:sp>
          <p:nvSpPr>
            <p:cNvPr id="14" name="object 14"/>
            <p:cNvSpPr/>
            <p:nvPr/>
          </p:nvSpPr>
          <p:spPr>
            <a:xfrm>
              <a:off x="2302764" y="2860547"/>
              <a:ext cx="806450" cy="805180"/>
            </a:xfrm>
            <a:custGeom>
              <a:avLst/>
              <a:gdLst/>
              <a:ahLst/>
              <a:cxnLst/>
              <a:rect l="l" t="t" r="r" b="b"/>
              <a:pathLst>
                <a:path w="806450" h="805179">
                  <a:moveTo>
                    <a:pt x="403098" y="0"/>
                  </a:moveTo>
                  <a:lnTo>
                    <a:pt x="356087" y="2706"/>
                  </a:lnTo>
                  <a:lnTo>
                    <a:pt x="310669" y="10623"/>
                  </a:lnTo>
                  <a:lnTo>
                    <a:pt x="267147" y="23450"/>
                  </a:lnTo>
                  <a:lnTo>
                    <a:pt x="225823" y="40885"/>
                  </a:lnTo>
                  <a:lnTo>
                    <a:pt x="186999" y="62627"/>
                  </a:lnTo>
                  <a:lnTo>
                    <a:pt x="150978" y="88374"/>
                  </a:lnTo>
                  <a:lnTo>
                    <a:pt x="118062" y="117824"/>
                  </a:lnTo>
                  <a:lnTo>
                    <a:pt x="88554" y="150676"/>
                  </a:lnTo>
                  <a:lnTo>
                    <a:pt x="62756" y="186628"/>
                  </a:lnTo>
                  <a:lnTo>
                    <a:pt x="40970" y="225378"/>
                  </a:lnTo>
                  <a:lnTo>
                    <a:pt x="23499" y="266626"/>
                  </a:lnTo>
                  <a:lnTo>
                    <a:pt x="10645" y="310069"/>
                  </a:lnTo>
                  <a:lnTo>
                    <a:pt x="2711" y="355406"/>
                  </a:lnTo>
                  <a:lnTo>
                    <a:pt x="0" y="402336"/>
                  </a:lnTo>
                  <a:lnTo>
                    <a:pt x="2711" y="449265"/>
                  </a:lnTo>
                  <a:lnTo>
                    <a:pt x="10645" y="494602"/>
                  </a:lnTo>
                  <a:lnTo>
                    <a:pt x="23499" y="538045"/>
                  </a:lnTo>
                  <a:lnTo>
                    <a:pt x="40970" y="579293"/>
                  </a:lnTo>
                  <a:lnTo>
                    <a:pt x="62756" y="618043"/>
                  </a:lnTo>
                  <a:lnTo>
                    <a:pt x="88554" y="653995"/>
                  </a:lnTo>
                  <a:lnTo>
                    <a:pt x="118062" y="686847"/>
                  </a:lnTo>
                  <a:lnTo>
                    <a:pt x="150978" y="716297"/>
                  </a:lnTo>
                  <a:lnTo>
                    <a:pt x="186999" y="742044"/>
                  </a:lnTo>
                  <a:lnTo>
                    <a:pt x="225823" y="763786"/>
                  </a:lnTo>
                  <a:lnTo>
                    <a:pt x="267147" y="781221"/>
                  </a:lnTo>
                  <a:lnTo>
                    <a:pt x="310669" y="794048"/>
                  </a:lnTo>
                  <a:lnTo>
                    <a:pt x="356087" y="801965"/>
                  </a:lnTo>
                  <a:lnTo>
                    <a:pt x="403098" y="804671"/>
                  </a:lnTo>
                  <a:lnTo>
                    <a:pt x="450108" y="801965"/>
                  </a:lnTo>
                  <a:lnTo>
                    <a:pt x="495526" y="794048"/>
                  </a:lnTo>
                  <a:lnTo>
                    <a:pt x="539048" y="781221"/>
                  </a:lnTo>
                  <a:lnTo>
                    <a:pt x="580372" y="763786"/>
                  </a:lnTo>
                  <a:lnTo>
                    <a:pt x="619196" y="742044"/>
                  </a:lnTo>
                  <a:lnTo>
                    <a:pt x="655217" y="716297"/>
                  </a:lnTo>
                  <a:lnTo>
                    <a:pt x="688133" y="686847"/>
                  </a:lnTo>
                  <a:lnTo>
                    <a:pt x="717641" y="653995"/>
                  </a:lnTo>
                  <a:lnTo>
                    <a:pt x="743439" y="618043"/>
                  </a:lnTo>
                  <a:lnTo>
                    <a:pt x="765225" y="579293"/>
                  </a:lnTo>
                  <a:lnTo>
                    <a:pt x="782696" y="538045"/>
                  </a:lnTo>
                  <a:lnTo>
                    <a:pt x="795550" y="494602"/>
                  </a:lnTo>
                  <a:lnTo>
                    <a:pt x="803484" y="449265"/>
                  </a:lnTo>
                  <a:lnTo>
                    <a:pt x="806196" y="402336"/>
                  </a:lnTo>
                  <a:lnTo>
                    <a:pt x="803484" y="355406"/>
                  </a:lnTo>
                  <a:lnTo>
                    <a:pt x="795550" y="310069"/>
                  </a:lnTo>
                  <a:lnTo>
                    <a:pt x="782696" y="266626"/>
                  </a:lnTo>
                  <a:lnTo>
                    <a:pt x="765225" y="225378"/>
                  </a:lnTo>
                  <a:lnTo>
                    <a:pt x="743439" y="186628"/>
                  </a:lnTo>
                  <a:lnTo>
                    <a:pt x="717641" y="150676"/>
                  </a:lnTo>
                  <a:lnTo>
                    <a:pt x="688133" y="117824"/>
                  </a:lnTo>
                  <a:lnTo>
                    <a:pt x="655217" y="88374"/>
                  </a:lnTo>
                  <a:lnTo>
                    <a:pt x="619196" y="62627"/>
                  </a:lnTo>
                  <a:lnTo>
                    <a:pt x="580372" y="40885"/>
                  </a:lnTo>
                  <a:lnTo>
                    <a:pt x="539048" y="23450"/>
                  </a:lnTo>
                  <a:lnTo>
                    <a:pt x="495526" y="10623"/>
                  </a:lnTo>
                  <a:lnTo>
                    <a:pt x="450108" y="2706"/>
                  </a:lnTo>
                  <a:lnTo>
                    <a:pt x="403098" y="0"/>
                  </a:lnTo>
                  <a:close/>
                </a:path>
              </a:pathLst>
            </a:custGeom>
            <a:solidFill>
              <a:srgbClr val="FFFFFF"/>
            </a:solidFill>
          </p:spPr>
          <p:txBody>
            <a:bodyPr wrap="square" lIns="0" tIns="0" rIns="0" bIns="0" rtlCol="0"/>
            <a:lstStyle/>
            <a:p>
              <a:endParaRPr/>
            </a:p>
          </p:txBody>
        </p:sp>
        <p:sp>
          <p:nvSpPr>
            <p:cNvPr id="15" name="object 15"/>
            <p:cNvSpPr/>
            <p:nvPr/>
          </p:nvSpPr>
          <p:spPr>
            <a:xfrm>
              <a:off x="2302764" y="2860547"/>
              <a:ext cx="806450" cy="805180"/>
            </a:xfrm>
            <a:custGeom>
              <a:avLst/>
              <a:gdLst/>
              <a:ahLst/>
              <a:cxnLst/>
              <a:rect l="l" t="t" r="r" b="b"/>
              <a:pathLst>
                <a:path w="806450" h="805179">
                  <a:moveTo>
                    <a:pt x="0" y="402336"/>
                  </a:moveTo>
                  <a:lnTo>
                    <a:pt x="2711" y="355406"/>
                  </a:lnTo>
                  <a:lnTo>
                    <a:pt x="10645" y="310069"/>
                  </a:lnTo>
                  <a:lnTo>
                    <a:pt x="23499" y="266626"/>
                  </a:lnTo>
                  <a:lnTo>
                    <a:pt x="40970" y="225378"/>
                  </a:lnTo>
                  <a:lnTo>
                    <a:pt x="62756" y="186628"/>
                  </a:lnTo>
                  <a:lnTo>
                    <a:pt x="88554" y="150676"/>
                  </a:lnTo>
                  <a:lnTo>
                    <a:pt x="118062" y="117824"/>
                  </a:lnTo>
                  <a:lnTo>
                    <a:pt x="150978" y="88374"/>
                  </a:lnTo>
                  <a:lnTo>
                    <a:pt x="186999" y="62627"/>
                  </a:lnTo>
                  <a:lnTo>
                    <a:pt x="225823" y="40885"/>
                  </a:lnTo>
                  <a:lnTo>
                    <a:pt x="267147" y="23450"/>
                  </a:lnTo>
                  <a:lnTo>
                    <a:pt x="310669" y="10623"/>
                  </a:lnTo>
                  <a:lnTo>
                    <a:pt x="356087" y="2706"/>
                  </a:lnTo>
                  <a:lnTo>
                    <a:pt x="403098" y="0"/>
                  </a:lnTo>
                  <a:lnTo>
                    <a:pt x="450108" y="2706"/>
                  </a:lnTo>
                  <a:lnTo>
                    <a:pt x="495526" y="10623"/>
                  </a:lnTo>
                  <a:lnTo>
                    <a:pt x="539048" y="23450"/>
                  </a:lnTo>
                  <a:lnTo>
                    <a:pt x="580372" y="40885"/>
                  </a:lnTo>
                  <a:lnTo>
                    <a:pt x="619196" y="62627"/>
                  </a:lnTo>
                  <a:lnTo>
                    <a:pt x="655217" y="88374"/>
                  </a:lnTo>
                  <a:lnTo>
                    <a:pt x="688133" y="117824"/>
                  </a:lnTo>
                  <a:lnTo>
                    <a:pt x="717641" y="150676"/>
                  </a:lnTo>
                  <a:lnTo>
                    <a:pt x="743439" y="186628"/>
                  </a:lnTo>
                  <a:lnTo>
                    <a:pt x="765225" y="225378"/>
                  </a:lnTo>
                  <a:lnTo>
                    <a:pt x="782696" y="266626"/>
                  </a:lnTo>
                  <a:lnTo>
                    <a:pt x="795550" y="310069"/>
                  </a:lnTo>
                  <a:lnTo>
                    <a:pt x="803484" y="355406"/>
                  </a:lnTo>
                  <a:lnTo>
                    <a:pt x="806196" y="402336"/>
                  </a:lnTo>
                  <a:lnTo>
                    <a:pt x="803484" y="449265"/>
                  </a:lnTo>
                  <a:lnTo>
                    <a:pt x="795550" y="494602"/>
                  </a:lnTo>
                  <a:lnTo>
                    <a:pt x="782696" y="538045"/>
                  </a:lnTo>
                  <a:lnTo>
                    <a:pt x="765225" y="579293"/>
                  </a:lnTo>
                  <a:lnTo>
                    <a:pt x="743439" y="618043"/>
                  </a:lnTo>
                  <a:lnTo>
                    <a:pt x="717641" y="653995"/>
                  </a:lnTo>
                  <a:lnTo>
                    <a:pt x="688133" y="686847"/>
                  </a:lnTo>
                  <a:lnTo>
                    <a:pt x="655217" y="716297"/>
                  </a:lnTo>
                  <a:lnTo>
                    <a:pt x="619196" y="742044"/>
                  </a:lnTo>
                  <a:lnTo>
                    <a:pt x="580372" y="763786"/>
                  </a:lnTo>
                  <a:lnTo>
                    <a:pt x="539048" y="781221"/>
                  </a:lnTo>
                  <a:lnTo>
                    <a:pt x="495526" y="794048"/>
                  </a:lnTo>
                  <a:lnTo>
                    <a:pt x="450108" y="801965"/>
                  </a:lnTo>
                  <a:lnTo>
                    <a:pt x="403098" y="804671"/>
                  </a:lnTo>
                  <a:lnTo>
                    <a:pt x="356087" y="801965"/>
                  </a:lnTo>
                  <a:lnTo>
                    <a:pt x="310669" y="794048"/>
                  </a:lnTo>
                  <a:lnTo>
                    <a:pt x="267147" y="781221"/>
                  </a:lnTo>
                  <a:lnTo>
                    <a:pt x="225823" y="763786"/>
                  </a:lnTo>
                  <a:lnTo>
                    <a:pt x="186999" y="742044"/>
                  </a:lnTo>
                  <a:lnTo>
                    <a:pt x="150978" y="716297"/>
                  </a:lnTo>
                  <a:lnTo>
                    <a:pt x="118062" y="686847"/>
                  </a:lnTo>
                  <a:lnTo>
                    <a:pt x="88554" y="653995"/>
                  </a:lnTo>
                  <a:lnTo>
                    <a:pt x="62756" y="618043"/>
                  </a:lnTo>
                  <a:lnTo>
                    <a:pt x="40970" y="579293"/>
                  </a:lnTo>
                  <a:lnTo>
                    <a:pt x="23499" y="538045"/>
                  </a:lnTo>
                  <a:lnTo>
                    <a:pt x="10645" y="494602"/>
                  </a:lnTo>
                  <a:lnTo>
                    <a:pt x="2711" y="449265"/>
                  </a:lnTo>
                  <a:lnTo>
                    <a:pt x="0" y="402336"/>
                  </a:lnTo>
                  <a:close/>
                </a:path>
              </a:pathLst>
            </a:custGeom>
            <a:ln w="12700">
              <a:solidFill>
                <a:srgbClr val="D3D3D3"/>
              </a:solidFill>
            </a:ln>
          </p:spPr>
          <p:txBody>
            <a:bodyPr wrap="square" lIns="0" tIns="0" rIns="0" bIns="0" rtlCol="0"/>
            <a:lstStyle/>
            <a:p>
              <a:endParaRPr/>
            </a:p>
          </p:txBody>
        </p:sp>
        <p:sp>
          <p:nvSpPr>
            <p:cNvPr id="16" name="object 16"/>
            <p:cNvSpPr/>
            <p:nvPr/>
          </p:nvSpPr>
          <p:spPr>
            <a:xfrm>
              <a:off x="2680716" y="3931919"/>
              <a:ext cx="4566285" cy="645160"/>
            </a:xfrm>
            <a:custGeom>
              <a:avLst/>
              <a:gdLst/>
              <a:ahLst/>
              <a:cxnLst/>
              <a:rect l="l" t="t" r="r" b="b"/>
              <a:pathLst>
                <a:path w="4566284" h="645160">
                  <a:moveTo>
                    <a:pt x="4565904" y="0"/>
                  </a:moveTo>
                  <a:lnTo>
                    <a:pt x="0" y="0"/>
                  </a:lnTo>
                  <a:lnTo>
                    <a:pt x="0" y="644651"/>
                  </a:lnTo>
                  <a:lnTo>
                    <a:pt x="4565904" y="644651"/>
                  </a:lnTo>
                  <a:lnTo>
                    <a:pt x="4565904" y="0"/>
                  </a:lnTo>
                  <a:close/>
                </a:path>
              </a:pathLst>
            </a:custGeom>
            <a:solidFill>
              <a:srgbClr val="0083B3"/>
            </a:solidFill>
          </p:spPr>
          <p:txBody>
            <a:bodyPr wrap="square" lIns="0" tIns="0" rIns="0" bIns="0" rtlCol="0"/>
            <a:lstStyle/>
            <a:p>
              <a:endParaRPr/>
            </a:p>
          </p:txBody>
        </p:sp>
        <p:sp>
          <p:nvSpPr>
            <p:cNvPr id="17" name="object 17"/>
            <p:cNvSpPr/>
            <p:nvPr/>
          </p:nvSpPr>
          <p:spPr>
            <a:xfrm>
              <a:off x="2680716" y="3931919"/>
              <a:ext cx="4566285" cy="645160"/>
            </a:xfrm>
            <a:custGeom>
              <a:avLst/>
              <a:gdLst/>
              <a:ahLst/>
              <a:cxnLst/>
              <a:rect l="l" t="t" r="r" b="b"/>
              <a:pathLst>
                <a:path w="4566284" h="645160">
                  <a:moveTo>
                    <a:pt x="0" y="644651"/>
                  </a:moveTo>
                  <a:lnTo>
                    <a:pt x="4565904" y="644651"/>
                  </a:lnTo>
                  <a:lnTo>
                    <a:pt x="4565904" y="0"/>
                  </a:lnTo>
                  <a:lnTo>
                    <a:pt x="0" y="0"/>
                  </a:lnTo>
                  <a:lnTo>
                    <a:pt x="0" y="644651"/>
                  </a:lnTo>
                  <a:close/>
                </a:path>
              </a:pathLst>
            </a:custGeom>
            <a:ln w="12700">
              <a:solidFill>
                <a:srgbClr val="FFFFFF"/>
              </a:solidFill>
            </a:ln>
          </p:spPr>
          <p:txBody>
            <a:bodyPr wrap="square" lIns="0" tIns="0" rIns="0" bIns="0" rtlCol="0"/>
            <a:lstStyle/>
            <a:p>
              <a:endParaRPr/>
            </a:p>
          </p:txBody>
        </p:sp>
        <p:sp>
          <p:nvSpPr>
            <p:cNvPr id="18" name="object 18"/>
            <p:cNvSpPr/>
            <p:nvPr/>
          </p:nvSpPr>
          <p:spPr>
            <a:xfrm>
              <a:off x="2276856" y="3851147"/>
              <a:ext cx="806450" cy="806450"/>
            </a:xfrm>
            <a:custGeom>
              <a:avLst/>
              <a:gdLst/>
              <a:ahLst/>
              <a:cxnLst/>
              <a:rect l="l" t="t" r="r" b="b"/>
              <a:pathLst>
                <a:path w="806450" h="806450">
                  <a:moveTo>
                    <a:pt x="403098" y="0"/>
                  </a:moveTo>
                  <a:lnTo>
                    <a:pt x="356087" y="2711"/>
                  </a:lnTo>
                  <a:lnTo>
                    <a:pt x="310669" y="10645"/>
                  </a:lnTo>
                  <a:lnTo>
                    <a:pt x="267147" y="23499"/>
                  </a:lnTo>
                  <a:lnTo>
                    <a:pt x="225823" y="40970"/>
                  </a:lnTo>
                  <a:lnTo>
                    <a:pt x="186999" y="62756"/>
                  </a:lnTo>
                  <a:lnTo>
                    <a:pt x="150978" y="88554"/>
                  </a:lnTo>
                  <a:lnTo>
                    <a:pt x="118062" y="118062"/>
                  </a:lnTo>
                  <a:lnTo>
                    <a:pt x="88554" y="150978"/>
                  </a:lnTo>
                  <a:lnTo>
                    <a:pt x="62756" y="186999"/>
                  </a:lnTo>
                  <a:lnTo>
                    <a:pt x="40970" y="225823"/>
                  </a:lnTo>
                  <a:lnTo>
                    <a:pt x="23499" y="267147"/>
                  </a:lnTo>
                  <a:lnTo>
                    <a:pt x="10645" y="310669"/>
                  </a:lnTo>
                  <a:lnTo>
                    <a:pt x="2711" y="356087"/>
                  </a:lnTo>
                  <a:lnTo>
                    <a:pt x="0" y="403097"/>
                  </a:lnTo>
                  <a:lnTo>
                    <a:pt x="2711" y="450108"/>
                  </a:lnTo>
                  <a:lnTo>
                    <a:pt x="10645" y="495526"/>
                  </a:lnTo>
                  <a:lnTo>
                    <a:pt x="23499" y="539048"/>
                  </a:lnTo>
                  <a:lnTo>
                    <a:pt x="40970" y="580372"/>
                  </a:lnTo>
                  <a:lnTo>
                    <a:pt x="62756" y="619196"/>
                  </a:lnTo>
                  <a:lnTo>
                    <a:pt x="88554" y="655217"/>
                  </a:lnTo>
                  <a:lnTo>
                    <a:pt x="118062" y="688133"/>
                  </a:lnTo>
                  <a:lnTo>
                    <a:pt x="150978" y="717641"/>
                  </a:lnTo>
                  <a:lnTo>
                    <a:pt x="186999" y="743439"/>
                  </a:lnTo>
                  <a:lnTo>
                    <a:pt x="225823" y="765225"/>
                  </a:lnTo>
                  <a:lnTo>
                    <a:pt x="267147" y="782696"/>
                  </a:lnTo>
                  <a:lnTo>
                    <a:pt x="310669" y="795550"/>
                  </a:lnTo>
                  <a:lnTo>
                    <a:pt x="356087" y="803484"/>
                  </a:lnTo>
                  <a:lnTo>
                    <a:pt x="403098" y="806195"/>
                  </a:lnTo>
                  <a:lnTo>
                    <a:pt x="450108" y="803484"/>
                  </a:lnTo>
                  <a:lnTo>
                    <a:pt x="495526" y="795550"/>
                  </a:lnTo>
                  <a:lnTo>
                    <a:pt x="539048" y="782696"/>
                  </a:lnTo>
                  <a:lnTo>
                    <a:pt x="580372" y="765225"/>
                  </a:lnTo>
                  <a:lnTo>
                    <a:pt x="619196" y="743439"/>
                  </a:lnTo>
                  <a:lnTo>
                    <a:pt x="655217" y="717641"/>
                  </a:lnTo>
                  <a:lnTo>
                    <a:pt x="688133" y="688133"/>
                  </a:lnTo>
                  <a:lnTo>
                    <a:pt x="717641" y="655217"/>
                  </a:lnTo>
                  <a:lnTo>
                    <a:pt x="743439" y="619196"/>
                  </a:lnTo>
                  <a:lnTo>
                    <a:pt x="765225" y="580372"/>
                  </a:lnTo>
                  <a:lnTo>
                    <a:pt x="782696" y="539048"/>
                  </a:lnTo>
                  <a:lnTo>
                    <a:pt x="795550" y="495526"/>
                  </a:lnTo>
                  <a:lnTo>
                    <a:pt x="803484" y="450108"/>
                  </a:lnTo>
                  <a:lnTo>
                    <a:pt x="806195" y="403097"/>
                  </a:lnTo>
                  <a:lnTo>
                    <a:pt x="803484" y="356087"/>
                  </a:lnTo>
                  <a:lnTo>
                    <a:pt x="795550" y="310669"/>
                  </a:lnTo>
                  <a:lnTo>
                    <a:pt x="782696" y="267147"/>
                  </a:lnTo>
                  <a:lnTo>
                    <a:pt x="765225" y="225823"/>
                  </a:lnTo>
                  <a:lnTo>
                    <a:pt x="743439" y="186999"/>
                  </a:lnTo>
                  <a:lnTo>
                    <a:pt x="717641" y="150978"/>
                  </a:lnTo>
                  <a:lnTo>
                    <a:pt x="688133" y="118062"/>
                  </a:lnTo>
                  <a:lnTo>
                    <a:pt x="655217" y="88554"/>
                  </a:lnTo>
                  <a:lnTo>
                    <a:pt x="619196" y="62756"/>
                  </a:lnTo>
                  <a:lnTo>
                    <a:pt x="580372" y="40970"/>
                  </a:lnTo>
                  <a:lnTo>
                    <a:pt x="539048" y="23499"/>
                  </a:lnTo>
                  <a:lnTo>
                    <a:pt x="495526" y="10645"/>
                  </a:lnTo>
                  <a:lnTo>
                    <a:pt x="450108" y="2711"/>
                  </a:lnTo>
                  <a:lnTo>
                    <a:pt x="403098" y="0"/>
                  </a:lnTo>
                  <a:close/>
                </a:path>
              </a:pathLst>
            </a:custGeom>
            <a:solidFill>
              <a:srgbClr val="FFFFFF"/>
            </a:solidFill>
          </p:spPr>
          <p:txBody>
            <a:bodyPr wrap="square" lIns="0" tIns="0" rIns="0" bIns="0" rtlCol="0"/>
            <a:lstStyle/>
            <a:p>
              <a:endParaRPr/>
            </a:p>
          </p:txBody>
        </p:sp>
        <p:sp>
          <p:nvSpPr>
            <p:cNvPr id="19" name="object 19"/>
            <p:cNvSpPr/>
            <p:nvPr/>
          </p:nvSpPr>
          <p:spPr>
            <a:xfrm>
              <a:off x="2276856" y="3851147"/>
              <a:ext cx="806450" cy="806450"/>
            </a:xfrm>
            <a:custGeom>
              <a:avLst/>
              <a:gdLst/>
              <a:ahLst/>
              <a:cxnLst/>
              <a:rect l="l" t="t" r="r" b="b"/>
              <a:pathLst>
                <a:path w="806450" h="806450">
                  <a:moveTo>
                    <a:pt x="0" y="403097"/>
                  </a:moveTo>
                  <a:lnTo>
                    <a:pt x="2711" y="356087"/>
                  </a:lnTo>
                  <a:lnTo>
                    <a:pt x="10645" y="310669"/>
                  </a:lnTo>
                  <a:lnTo>
                    <a:pt x="23499" y="267147"/>
                  </a:lnTo>
                  <a:lnTo>
                    <a:pt x="40970" y="225823"/>
                  </a:lnTo>
                  <a:lnTo>
                    <a:pt x="62756" y="186999"/>
                  </a:lnTo>
                  <a:lnTo>
                    <a:pt x="88554" y="150978"/>
                  </a:lnTo>
                  <a:lnTo>
                    <a:pt x="118062" y="118062"/>
                  </a:lnTo>
                  <a:lnTo>
                    <a:pt x="150978" y="88554"/>
                  </a:lnTo>
                  <a:lnTo>
                    <a:pt x="186999" y="62756"/>
                  </a:lnTo>
                  <a:lnTo>
                    <a:pt x="225823" y="40970"/>
                  </a:lnTo>
                  <a:lnTo>
                    <a:pt x="267147" y="23499"/>
                  </a:lnTo>
                  <a:lnTo>
                    <a:pt x="310669" y="10645"/>
                  </a:lnTo>
                  <a:lnTo>
                    <a:pt x="356087" y="2711"/>
                  </a:lnTo>
                  <a:lnTo>
                    <a:pt x="403098" y="0"/>
                  </a:lnTo>
                  <a:lnTo>
                    <a:pt x="450108" y="2711"/>
                  </a:lnTo>
                  <a:lnTo>
                    <a:pt x="495526" y="10645"/>
                  </a:lnTo>
                  <a:lnTo>
                    <a:pt x="539048" y="23499"/>
                  </a:lnTo>
                  <a:lnTo>
                    <a:pt x="580372" y="40970"/>
                  </a:lnTo>
                  <a:lnTo>
                    <a:pt x="619196" y="62756"/>
                  </a:lnTo>
                  <a:lnTo>
                    <a:pt x="655217" y="88554"/>
                  </a:lnTo>
                  <a:lnTo>
                    <a:pt x="688133" y="118062"/>
                  </a:lnTo>
                  <a:lnTo>
                    <a:pt x="717641" y="150978"/>
                  </a:lnTo>
                  <a:lnTo>
                    <a:pt x="743439" y="186999"/>
                  </a:lnTo>
                  <a:lnTo>
                    <a:pt x="765225" y="225823"/>
                  </a:lnTo>
                  <a:lnTo>
                    <a:pt x="782696" y="267147"/>
                  </a:lnTo>
                  <a:lnTo>
                    <a:pt x="795550" y="310669"/>
                  </a:lnTo>
                  <a:lnTo>
                    <a:pt x="803484" y="356087"/>
                  </a:lnTo>
                  <a:lnTo>
                    <a:pt x="806195" y="403097"/>
                  </a:lnTo>
                  <a:lnTo>
                    <a:pt x="803484" y="450108"/>
                  </a:lnTo>
                  <a:lnTo>
                    <a:pt x="795550" y="495526"/>
                  </a:lnTo>
                  <a:lnTo>
                    <a:pt x="782696" y="539048"/>
                  </a:lnTo>
                  <a:lnTo>
                    <a:pt x="765225" y="580372"/>
                  </a:lnTo>
                  <a:lnTo>
                    <a:pt x="743439" y="619196"/>
                  </a:lnTo>
                  <a:lnTo>
                    <a:pt x="717641" y="655217"/>
                  </a:lnTo>
                  <a:lnTo>
                    <a:pt x="688133" y="688133"/>
                  </a:lnTo>
                  <a:lnTo>
                    <a:pt x="655217" y="717641"/>
                  </a:lnTo>
                  <a:lnTo>
                    <a:pt x="619196" y="743439"/>
                  </a:lnTo>
                  <a:lnTo>
                    <a:pt x="580372" y="765225"/>
                  </a:lnTo>
                  <a:lnTo>
                    <a:pt x="539048" y="782696"/>
                  </a:lnTo>
                  <a:lnTo>
                    <a:pt x="495526" y="795550"/>
                  </a:lnTo>
                  <a:lnTo>
                    <a:pt x="450108" y="803484"/>
                  </a:lnTo>
                  <a:lnTo>
                    <a:pt x="403098" y="806195"/>
                  </a:lnTo>
                  <a:lnTo>
                    <a:pt x="356087" y="803484"/>
                  </a:lnTo>
                  <a:lnTo>
                    <a:pt x="310669" y="795550"/>
                  </a:lnTo>
                  <a:lnTo>
                    <a:pt x="267147" y="782696"/>
                  </a:lnTo>
                  <a:lnTo>
                    <a:pt x="225823" y="765225"/>
                  </a:lnTo>
                  <a:lnTo>
                    <a:pt x="186999" y="743439"/>
                  </a:lnTo>
                  <a:lnTo>
                    <a:pt x="150978" y="717641"/>
                  </a:lnTo>
                  <a:lnTo>
                    <a:pt x="118062" y="688133"/>
                  </a:lnTo>
                  <a:lnTo>
                    <a:pt x="88554" y="655217"/>
                  </a:lnTo>
                  <a:lnTo>
                    <a:pt x="62756" y="619196"/>
                  </a:lnTo>
                  <a:lnTo>
                    <a:pt x="40970" y="580372"/>
                  </a:lnTo>
                  <a:lnTo>
                    <a:pt x="23499" y="539048"/>
                  </a:lnTo>
                  <a:lnTo>
                    <a:pt x="10645" y="495526"/>
                  </a:lnTo>
                  <a:lnTo>
                    <a:pt x="2711" y="450108"/>
                  </a:lnTo>
                  <a:lnTo>
                    <a:pt x="0" y="403097"/>
                  </a:lnTo>
                  <a:close/>
                </a:path>
              </a:pathLst>
            </a:custGeom>
            <a:ln w="12700">
              <a:solidFill>
                <a:srgbClr val="0083B3"/>
              </a:solidFill>
            </a:ln>
          </p:spPr>
          <p:txBody>
            <a:bodyPr wrap="square" lIns="0" tIns="0" rIns="0" bIns="0" rtlCol="0"/>
            <a:lstStyle/>
            <a:p>
              <a:endParaRPr/>
            </a:p>
          </p:txBody>
        </p:sp>
        <p:sp>
          <p:nvSpPr>
            <p:cNvPr id="20" name="object 20"/>
            <p:cNvSpPr/>
            <p:nvPr/>
          </p:nvSpPr>
          <p:spPr>
            <a:xfrm>
              <a:off x="2310384" y="4899659"/>
              <a:ext cx="4936490" cy="645160"/>
            </a:xfrm>
            <a:custGeom>
              <a:avLst/>
              <a:gdLst/>
              <a:ahLst/>
              <a:cxnLst/>
              <a:rect l="l" t="t" r="r" b="b"/>
              <a:pathLst>
                <a:path w="4936490" h="645160">
                  <a:moveTo>
                    <a:pt x="4936236" y="0"/>
                  </a:moveTo>
                  <a:lnTo>
                    <a:pt x="0" y="0"/>
                  </a:lnTo>
                  <a:lnTo>
                    <a:pt x="0" y="644651"/>
                  </a:lnTo>
                  <a:lnTo>
                    <a:pt x="4936236" y="644651"/>
                  </a:lnTo>
                  <a:lnTo>
                    <a:pt x="4936236" y="0"/>
                  </a:lnTo>
                  <a:close/>
                </a:path>
              </a:pathLst>
            </a:custGeom>
            <a:solidFill>
              <a:srgbClr val="1FACFF"/>
            </a:solidFill>
          </p:spPr>
          <p:txBody>
            <a:bodyPr wrap="square" lIns="0" tIns="0" rIns="0" bIns="0" rtlCol="0"/>
            <a:lstStyle/>
            <a:p>
              <a:endParaRPr/>
            </a:p>
          </p:txBody>
        </p:sp>
        <p:sp>
          <p:nvSpPr>
            <p:cNvPr id="21" name="object 21"/>
            <p:cNvSpPr/>
            <p:nvPr/>
          </p:nvSpPr>
          <p:spPr>
            <a:xfrm>
              <a:off x="2310384" y="4899659"/>
              <a:ext cx="4936490" cy="645160"/>
            </a:xfrm>
            <a:custGeom>
              <a:avLst/>
              <a:gdLst/>
              <a:ahLst/>
              <a:cxnLst/>
              <a:rect l="l" t="t" r="r" b="b"/>
              <a:pathLst>
                <a:path w="4936490" h="645160">
                  <a:moveTo>
                    <a:pt x="0" y="644651"/>
                  </a:moveTo>
                  <a:lnTo>
                    <a:pt x="4936236" y="644651"/>
                  </a:lnTo>
                  <a:lnTo>
                    <a:pt x="4936236" y="0"/>
                  </a:lnTo>
                  <a:lnTo>
                    <a:pt x="0" y="0"/>
                  </a:lnTo>
                  <a:lnTo>
                    <a:pt x="0" y="644651"/>
                  </a:lnTo>
                  <a:close/>
                </a:path>
              </a:pathLst>
            </a:custGeom>
            <a:ln w="12700">
              <a:solidFill>
                <a:srgbClr val="FFFFFF"/>
              </a:solidFill>
            </a:ln>
          </p:spPr>
          <p:txBody>
            <a:bodyPr wrap="square" lIns="0" tIns="0" rIns="0" bIns="0" rtlCol="0"/>
            <a:lstStyle/>
            <a:p>
              <a:endParaRPr/>
            </a:p>
          </p:txBody>
        </p:sp>
      </p:grpSp>
      <p:sp>
        <p:nvSpPr>
          <p:cNvPr id="22" name="object 22"/>
          <p:cNvSpPr txBox="1"/>
          <p:nvPr/>
        </p:nvSpPr>
        <p:spPr>
          <a:xfrm>
            <a:off x="2793238" y="2122170"/>
            <a:ext cx="4370070" cy="3248025"/>
          </a:xfrm>
          <a:prstGeom prst="rect">
            <a:avLst/>
          </a:prstGeom>
        </p:spPr>
        <p:txBody>
          <a:bodyPr vert="horz" wrap="square" lIns="0" tIns="12700" rIns="0" bIns="0" rtlCol="0">
            <a:spAutoFit/>
          </a:bodyPr>
          <a:lstStyle/>
          <a:p>
            <a:pPr marL="12700">
              <a:lnSpc>
                <a:spcPct val="100000"/>
              </a:lnSpc>
              <a:spcBef>
                <a:spcPts val="100"/>
              </a:spcBef>
            </a:pPr>
            <a:r>
              <a:rPr sz="2100" dirty="0">
                <a:solidFill>
                  <a:srgbClr val="FFFFFF"/>
                </a:solidFill>
                <a:latin typeface="Arial"/>
                <a:cs typeface="Arial"/>
              </a:rPr>
              <a:t>Module</a:t>
            </a:r>
            <a:r>
              <a:rPr sz="2100" spc="-25" dirty="0">
                <a:solidFill>
                  <a:srgbClr val="FFFFFF"/>
                </a:solidFill>
                <a:latin typeface="Arial"/>
                <a:cs typeface="Arial"/>
              </a:rPr>
              <a:t> </a:t>
            </a:r>
            <a:r>
              <a:rPr sz="2100" dirty="0">
                <a:solidFill>
                  <a:srgbClr val="FFFFFF"/>
                </a:solidFill>
                <a:latin typeface="Arial"/>
                <a:cs typeface="Arial"/>
              </a:rPr>
              <a:t>1:</a:t>
            </a:r>
            <a:r>
              <a:rPr sz="2100" spc="-40" dirty="0">
                <a:solidFill>
                  <a:srgbClr val="FFFFFF"/>
                </a:solidFill>
                <a:latin typeface="Arial"/>
                <a:cs typeface="Arial"/>
              </a:rPr>
              <a:t> </a:t>
            </a:r>
            <a:r>
              <a:rPr sz="2100" dirty="0">
                <a:solidFill>
                  <a:srgbClr val="FFFFFF"/>
                </a:solidFill>
                <a:latin typeface="Arial"/>
                <a:cs typeface="Arial"/>
              </a:rPr>
              <a:t>Web</a:t>
            </a:r>
            <a:r>
              <a:rPr sz="2100" spc="-25" dirty="0">
                <a:solidFill>
                  <a:srgbClr val="FFFFFF"/>
                </a:solidFill>
                <a:latin typeface="Arial"/>
                <a:cs typeface="Arial"/>
              </a:rPr>
              <a:t> </a:t>
            </a:r>
            <a:r>
              <a:rPr sz="2100" spc="-10" dirty="0">
                <a:solidFill>
                  <a:srgbClr val="FFFFFF"/>
                </a:solidFill>
                <a:latin typeface="Arial"/>
                <a:cs typeface="Arial"/>
              </a:rPr>
              <a:t>Fundamentals</a:t>
            </a:r>
            <a:endParaRPr sz="2100">
              <a:latin typeface="Arial"/>
              <a:cs typeface="Arial"/>
            </a:endParaRPr>
          </a:p>
          <a:p>
            <a:pPr marL="473709" marR="5080">
              <a:lnSpc>
                <a:spcPct val="302200"/>
              </a:lnSpc>
              <a:spcBef>
                <a:spcPts val="5"/>
              </a:spcBef>
            </a:pPr>
            <a:r>
              <a:rPr sz="2100" dirty="0">
                <a:solidFill>
                  <a:srgbClr val="FFFFFF"/>
                </a:solidFill>
                <a:latin typeface="Arial"/>
                <a:cs typeface="Arial"/>
              </a:rPr>
              <a:t>Module</a:t>
            </a:r>
            <a:r>
              <a:rPr sz="2100" spc="-25" dirty="0">
                <a:solidFill>
                  <a:srgbClr val="FFFFFF"/>
                </a:solidFill>
                <a:latin typeface="Arial"/>
                <a:cs typeface="Arial"/>
              </a:rPr>
              <a:t> </a:t>
            </a:r>
            <a:r>
              <a:rPr sz="2100" dirty="0">
                <a:solidFill>
                  <a:srgbClr val="FFFFFF"/>
                </a:solidFill>
                <a:latin typeface="Arial"/>
                <a:cs typeface="Arial"/>
              </a:rPr>
              <a:t>2:</a:t>
            </a:r>
            <a:r>
              <a:rPr sz="2100" spc="-25" dirty="0">
                <a:solidFill>
                  <a:srgbClr val="FFFFFF"/>
                </a:solidFill>
                <a:latin typeface="Arial"/>
                <a:cs typeface="Arial"/>
              </a:rPr>
              <a:t> </a:t>
            </a:r>
            <a:r>
              <a:rPr sz="2100" dirty="0">
                <a:solidFill>
                  <a:srgbClr val="FFFFFF"/>
                </a:solidFill>
                <a:latin typeface="Arial"/>
                <a:cs typeface="Arial"/>
              </a:rPr>
              <a:t>Introduction</a:t>
            </a:r>
            <a:r>
              <a:rPr sz="2100" spc="-25" dirty="0">
                <a:solidFill>
                  <a:srgbClr val="FFFFFF"/>
                </a:solidFill>
                <a:latin typeface="Arial"/>
                <a:cs typeface="Arial"/>
              </a:rPr>
              <a:t> </a:t>
            </a:r>
            <a:r>
              <a:rPr sz="2100" dirty="0">
                <a:solidFill>
                  <a:srgbClr val="FFFFFF"/>
                </a:solidFill>
                <a:latin typeface="Arial"/>
                <a:cs typeface="Arial"/>
              </a:rPr>
              <a:t>to</a:t>
            </a:r>
            <a:r>
              <a:rPr sz="2100" spc="-25" dirty="0">
                <a:solidFill>
                  <a:srgbClr val="FFFFFF"/>
                </a:solidFill>
                <a:latin typeface="Arial"/>
                <a:cs typeface="Arial"/>
              </a:rPr>
              <a:t> </a:t>
            </a:r>
            <a:r>
              <a:rPr sz="2100" spc="-10" dirty="0">
                <a:solidFill>
                  <a:srgbClr val="FFFFFF"/>
                </a:solidFill>
                <a:latin typeface="Arial"/>
                <a:cs typeface="Arial"/>
              </a:rPr>
              <a:t>HTML5 </a:t>
            </a:r>
            <a:r>
              <a:rPr sz="2100" dirty="0">
                <a:solidFill>
                  <a:srgbClr val="FFFFFF"/>
                </a:solidFill>
                <a:latin typeface="Arial"/>
                <a:cs typeface="Arial"/>
              </a:rPr>
              <a:t>Module</a:t>
            </a:r>
            <a:r>
              <a:rPr sz="2100" spc="-20" dirty="0">
                <a:solidFill>
                  <a:srgbClr val="FFFFFF"/>
                </a:solidFill>
                <a:latin typeface="Arial"/>
                <a:cs typeface="Arial"/>
              </a:rPr>
              <a:t> </a:t>
            </a:r>
            <a:r>
              <a:rPr sz="2100" dirty="0">
                <a:solidFill>
                  <a:srgbClr val="FFFFFF"/>
                </a:solidFill>
                <a:latin typeface="Arial"/>
                <a:cs typeface="Arial"/>
              </a:rPr>
              <a:t>3:</a:t>
            </a:r>
            <a:r>
              <a:rPr sz="2100" spc="-15" dirty="0">
                <a:solidFill>
                  <a:srgbClr val="FFFFFF"/>
                </a:solidFill>
                <a:latin typeface="Arial"/>
                <a:cs typeface="Arial"/>
              </a:rPr>
              <a:t> </a:t>
            </a:r>
            <a:r>
              <a:rPr sz="2100" dirty="0">
                <a:solidFill>
                  <a:srgbClr val="FFFFFF"/>
                </a:solidFill>
                <a:latin typeface="Arial"/>
                <a:cs typeface="Arial"/>
              </a:rPr>
              <a:t>What</a:t>
            </a:r>
            <a:r>
              <a:rPr sz="2100" spc="-10" dirty="0">
                <a:solidFill>
                  <a:srgbClr val="FFFFFF"/>
                </a:solidFill>
                <a:latin typeface="Arial"/>
                <a:cs typeface="Arial"/>
              </a:rPr>
              <a:t> </a:t>
            </a:r>
            <a:r>
              <a:rPr sz="2100" dirty="0">
                <a:solidFill>
                  <a:srgbClr val="FFFFFF"/>
                </a:solidFill>
                <a:latin typeface="Arial"/>
                <a:cs typeface="Arial"/>
              </a:rPr>
              <a:t>is</a:t>
            </a:r>
            <a:r>
              <a:rPr sz="2100" spc="-20" dirty="0">
                <a:solidFill>
                  <a:srgbClr val="FFFFFF"/>
                </a:solidFill>
                <a:latin typeface="Arial"/>
                <a:cs typeface="Arial"/>
              </a:rPr>
              <a:t> CSS?</a:t>
            </a:r>
            <a:endParaRPr sz="2100">
              <a:latin typeface="Arial"/>
              <a:cs typeface="Arial"/>
            </a:endParaRPr>
          </a:p>
          <a:p>
            <a:pPr>
              <a:lnSpc>
                <a:spcPct val="100000"/>
              </a:lnSpc>
            </a:pPr>
            <a:endParaRPr sz="2100">
              <a:latin typeface="Arial"/>
              <a:cs typeface="Arial"/>
            </a:endParaRPr>
          </a:p>
          <a:p>
            <a:pPr>
              <a:lnSpc>
                <a:spcPct val="100000"/>
              </a:lnSpc>
              <a:spcBef>
                <a:spcPts val="265"/>
              </a:spcBef>
            </a:pPr>
            <a:endParaRPr sz="2100">
              <a:latin typeface="Arial"/>
              <a:cs typeface="Arial"/>
            </a:endParaRPr>
          </a:p>
          <a:p>
            <a:pPr marL="103505">
              <a:lnSpc>
                <a:spcPct val="100000"/>
              </a:lnSpc>
            </a:pPr>
            <a:r>
              <a:rPr sz="2100" dirty="0">
                <a:solidFill>
                  <a:srgbClr val="FFFFFF"/>
                </a:solidFill>
                <a:latin typeface="Arial"/>
                <a:cs typeface="Arial"/>
              </a:rPr>
              <a:t>Module</a:t>
            </a:r>
            <a:r>
              <a:rPr sz="2100" spc="-15" dirty="0">
                <a:solidFill>
                  <a:srgbClr val="FFFFFF"/>
                </a:solidFill>
                <a:latin typeface="Arial"/>
                <a:cs typeface="Arial"/>
              </a:rPr>
              <a:t> </a:t>
            </a:r>
            <a:r>
              <a:rPr sz="2100" dirty="0">
                <a:solidFill>
                  <a:srgbClr val="FFFFFF"/>
                </a:solidFill>
                <a:latin typeface="Arial"/>
                <a:cs typeface="Arial"/>
              </a:rPr>
              <a:t>4:</a:t>
            </a:r>
            <a:r>
              <a:rPr sz="2100" spc="-15" dirty="0">
                <a:solidFill>
                  <a:srgbClr val="FFFFFF"/>
                </a:solidFill>
                <a:latin typeface="Arial"/>
                <a:cs typeface="Arial"/>
              </a:rPr>
              <a:t> </a:t>
            </a:r>
            <a:r>
              <a:rPr sz="2100" dirty="0">
                <a:solidFill>
                  <a:srgbClr val="FFFFFF"/>
                </a:solidFill>
                <a:latin typeface="Arial"/>
                <a:cs typeface="Arial"/>
              </a:rPr>
              <a:t>Bootstrap</a:t>
            </a:r>
            <a:r>
              <a:rPr sz="2100" spc="-10" dirty="0">
                <a:solidFill>
                  <a:srgbClr val="FFFFFF"/>
                </a:solidFill>
                <a:latin typeface="Arial"/>
                <a:cs typeface="Arial"/>
              </a:rPr>
              <a:t> Fundamentals</a:t>
            </a:r>
            <a:endParaRPr sz="2100">
              <a:latin typeface="Arial"/>
              <a:cs typeface="Arial"/>
            </a:endParaRPr>
          </a:p>
        </p:txBody>
      </p:sp>
      <p:grpSp>
        <p:nvGrpSpPr>
          <p:cNvPr id="23" name="object 23"/>
          <p:cNvGrpSpPr/>
          <p:nvPr/>
        </p:nvGrpSpPr>
        <p:grpSpPr>
          <a:xfrm>
            <a:off x="1901698" y="4812538"/>
            <a:ext cx="819150" cy="817880"/>
            <a:chOff x="1901698" y="4812538"/>
            <a:chExt cx="819150" cy="817880"/>
          </a:xfrm>
        </p:grpSpPr>
        <p:sp>
          <p:nvSpPr>
            <p:cNvPr id="24" name="object 24"/>
            <p:cNvSpPr/>
            <p:nvPr/>
          </p:nvSpPr>
          <p:spPr>
            <a:xfrm>
              <a:off x="1908048" y="4818888"/>
              <a:ext cx="806450" cy="805180"/>
            </a:xfrm>
            <a:custGeom>
              <a:avLst/>
              <a:gdLst/>
              <a:ahLst/>
              <a:cxnLst/>
              <a:rect l="l" t="t" r="r" b="b"/>
              <a:pathLst>
                <a:path w="806450" h="805179">
                  <a:moveTo>
                    <a:pt x="403097" y="0"/>
                  </a:moveTo>
                  <a:lnTo>
                    <a:pt x="356087" y="2706"/>
                  </a:lnTo>
                  <a:lnTo>
                    <a:pt x="310669" y="10623"/>
                  </a:lnTo>
                  <a:lnTo>
                    <a:pt x="267147" y="23450"/>
                  </a:lnTo>
                  <a:lnTo>
                    <a:pt x="225823" y="40885"/>
                  </a:lnTo>
                  <a:lnTo>
                    <a:pt x="186999" y="62627"/>
                  </a:lnTo>
                  <a:lnTo>
                    <a:pt x="150978" y="88374"/>
                  </a:lnTo>
                  <a:lnTo>
                    <a:pt x="118062" y="117824"/>
                  </a:lnTo>
                  <a:lnTo>
                    <a:pt x="88554" y="150676"/>
                  </a:lnTo>
                  <a:lnTo>
                    <a:pt x="62756" y="186628"/>
                  </a:lnTo>
                  <a:lnTo>
                    <a:pt x="40970" y="225378"/>
                  </a:lnTo>
                  <a:lnTo>
                    <a:pt x="23499" y="266626"/>
                  </a:lnTo>
                  <a:lnTo>
                    <a:pt x="10645" y="310069"/>
                  </a:lnTo>
                  <a:lnTo>
                    <a:pt x="2711" y="355406"/>
                  </a:lnTo>
                  <a:lnTo>
                    <a:pt x="0" y="402336"/>
                  </a:lnTo>
                  <a:lnTo>
                    <a:pt x="2711" y="449265"/>
                  </a:lnTo>
                  <a:lnTo>
                    <a:pt x="10645" y="494602"/>
                  </a:lnTo>
                  <a:lnTo>
                    <a:pt x="23499" y="538045"/>
                  </a:lnTo>
                  <a:lnTo>
                    <a:pt x="40970" y="579293"/>
                  </a:lnTo>
                  <a:lnTo>
                    <a:pt x="62756" y="618043"/>
                  </a:lnTo>
                  <a:lnTo>
                    <a:pt x="88554" y="653995"/>
                  </a:lnTo>
                  <a:lnTo>
                    <a:pt x="118062" y="686847"/>
                  </a:lnTo>
                  <a:lnTo>
                    <a:pt x="150978" y="716297"/>
                  </a:lnTo>
                  <a:lnTo>
                    <a:pt x="186999" y="742044"/>
                  </a:lnTo>
                  <a:lnTo>
                    <a:pt x="225823" y="763786"/>
                  </a:lnTo>
                  <a:lnTo>
                    <a:pt x="267147" y="781221"/>
                  </a:lnTo>
                  <a:lnTo>
                    <a:pt x="310669" y="794048"/>
                  </a:lnTo>
                  <a:lnTo>
                    <a:pt x="356087" y="801965"/>
                  </a:lnTo>
                  <a:lnTo>
                    <a:pt x="403097" y="804672"/>
                  </a:lnTo>
                  <a:lnTo>
                    <a:pt x="450108" y="801965"/>
                  </a:lnTo>
                  <a:lnTo>
                    <a:pt x="495526" y="794048"/>
                  </a:lnTo>
                  <a:lnTo>
                    <a:pt x="539048" y="781221"/>
                  </a:lnTo>
                  <a:lnTo>
                    <a:pt x="580372" y="763786"/>
                  </a:lnTo>
                  <a:lnTo>
                    <a:pt x="619196" y="742044"/>
                  </a:lnTo>
                  <a:lnTo>
                    <a:pt x="655217" y="716297"/>
                  </a:lnTo>
                  <a:lnTo>
                    <a:pt x="688133" y="686847"/>
                  </a:lnTo>
                  <a:lnTo>
                    <a:pt x="717641" y="653995"/>
                  </a:lnTo>
                  <a:lnTo>
                    <a:pt x="743439" y="618043"/>
                  </a:lnTo>
                  <a:lnTo>
                    <a:pt x="765225" y="579293"/>
                  </a:lnTo>
                  <a:lnTo>
                    <a:pt x="782696" y="538045"/>
                  </a:lnTo>
                  <a:lnTo>
                    <a:pt x="795550" y="494602"/>
                  </a:lnTo>
                  <a:lnTo>
                    <a:pt x="803484" y="449265"/>
                  </a:lnTo>
                  <a:lnTo>
                    <a:pt x="806195" y="402336"/>
                  </a:lnTo>
                  <a:lnTo>
                    <a:pt x="803484" y="355406"/>
                  </a:lnTo>
                  <a:lnTo>
                    <a:pt x="795550" y="310069"/>
                  </a:lnTo>
                  <a:lnTo>
                    <a:pt x="782696" y="266626"/>
                  </a:lnTo>
                  <a:lnTo>
                    <a:pt x="765225" y="225378"/>
                  </a:lnTo>
                  <a:lnTo>
                    <a:pt x="743439" y="186628"/>
                  </a:lnTo>
                  <a:lnTo>
                    <a:pt x="717641" y="150676"/>
                  </a:lnTo>
                  <a:lnTo>
                    <a:pt x="688133" y="117824"/>
                  </a:lnTo>
                  <a:lnTo>
                    <a:pt x="655217" y="88374"/>
                  </a:lnTo>
                  <a:lnTo>
                    <a:pt x="619196" y="62627"/>
                  </a:lnTo>
                  <a:lnTo>
                    <a:pt x="580372" y="40885"/>
                  </a:lnTo>
                  <a:lnTo>
                    <a:pt x="539048" y="23450"/>
                  </a:lnTo>
                  <a:lnTo>
                    <a:pt x="495526" y="10623"/>
                  </a:lnTo>
                  <a:lnTo>
                    <a:pt x="450108" y="2706"/>
                  </a:lnTo>
                  <a:lnTo>
                    <a:pt x="403097" y="0"/>
                  </a:lnTo>
                  <a:close/>
                </a:path>
              </a:pathLst>
            </a:custGeom>
            <a:solidFill>
              <a:srgbClr val="FFFFFF"/>
            </a:solidFill>
          </p:spPr>
          <p:txBody>
            <a:bodyPr wrap="square" lIns="0" tIns="0" rIns="0" bIns="0" rtlCol="0"/>
            <a:lstStyle/>
            <a:p>
              <a:endParaRPr/>
            </a:p>
          </p:txBody>
        </p:sp>
        <p:sp>
          <p:nvSpPr>
            <p:cNvPr id="25" name="object 25"/>
            <p:cNvSpPr/>
            <p:nvPr/>
          </p:nvSpPr>
          <p:spPr>
            <a:xfrm>
              <a:off x="1908048" y="4818888"/>
              <a:ext cx="806450" cy="805180"/>
            </a:xfrm>
            <a:custGeom>
              <a:avLst/>
              <a:gdLst/>
              <a:ahLst/>
              <a:cxnLst/>
              <a:rect l="l" t="t" r="r" b="b"/>
              <a:pathLst>
                <a:path w="806450" h="805179">
                  <a:moveTo>
                    <a:pt x="0" y="402336"/>
                  </a:moveTo>
                  <a:lnTo>
                    <a:pt x="2711" y="355406"/>
                  </a:lnTo>
                  <a:lnTo>
                    <a:pt x="10645" y="310069"/>
                  </a:lnTo>
                  <a:lnTo>
                    <a:pt x="23499" y="266626"/>
                  </a:lnTo>
                  <a:lnTo>
                    <a:pt x="40970" y="225378"/>
                  </a:lnTo>
                  <a:lnTo>
                    <a:pt x="62756" y="186628"/>
                  </a:lnTo>
                  <a:lnTo>
                    <a:pt x="88554" y="150676"/>
                  </a:lnTo>
                  <a:lnTo>
                    <a:pt x="118062" y="117824"/>
                  </a:lnTo>
                  <a:lnTo>
                    <a:pt x="150978" y="88374"/>
                  </a:lnTo>
                  <a:lnTo>
                    <a:pt x="186999" y="62627"/>
                  </a:lnTo>
                  <a:lnTo>
                    <a:pt x="225823" y="40885"/>
                  </a:lnTo>
                  <a:lnTo>
                    <a:pt x="267147" y="23450"/>
                  </a:lnTo>
                  <a:lnTo>
                    <a:pt x="310669" y="10623"/>
                  </a:lnTo>
                  <a:lnTo>
                    <a:pt x="356087" y="2706"/>
                  </a:lnTo>
                  <a:lnTo>
                    <a:pt x="403097" y="0"/>
                  </a:lnTo>
                  <a:lnTo>
                    <a:pt x="450108" y="2706"/>
                  </a:lnTo>
                  <a:lnTo>
                    <a:pt x="495526" y="10623"/>
                  </a:lnTo>
                  <a:lnTo>
                    <a:pt x="539048" y="23450"/>
                  </a:lnTo>
                  <a:lnTo>
                    <a:pt x="580372" y="40885"/>
                  </a:lnTo>
                  <a:lnTo>
                    <a:pt x="619196" y="62627"/>
                  </a:lnTo>
                  <a:lnTo>
                    <a:pt x="655217" y="88374"/>
                  </a:lnTo>
                  <a:lnTo>
                    <a:pt x="688133" y="117824"/>
                  </a:lnTo>
                  <a:lnTo>
                    <a:pt x="717641" y="150676"/>
                  </a:lnTo>
                  <a:lnTo>
                    <a:pt x="743439" y="186628"/>
                  </a:lnTo>
                  <a:lnTo>
                    <a:pt x="765225" y="225378"/>
                  </a:lnTo>
                  <a:lnTo>
                    <a:pt x="782696" y="266626"/>
                  </a:lnTo>
                  <a:lnTo>
                    <a:pt x="795550" y="310069"/>
                  </a:lnTo>
                  <a:lnTo>
                    <a:pt x="803484" y="355406"/>
                  </a:lnTo>
                  <a:lnTo>
                    <a:pt x="806195" y="402336"/>
                  </a:lnTo>
                  <a:lnTo>
                    <a:pt x="803484" y="449265"/>
                  </a:lnTo>
                  <a:lnTo>
                    <a:pt x="795550" y="494602"/>
                  </a:lnTo>
                  <a:lnTo>
                    <a:pt x="782696" y="538045"/>
                  </a:lnTo>
                  <a:lnTo>
                    <a:pt x="765225" y="579293"/>
                  </a:lnTo>
                  <a:lnTo>
                    <a:pt x="743439" y="618043"/>
                  </a:lnTo>
                  <a:lnTo>
                    <a:pt x="717641" y="653995"/>
                  </a:lnTo>
                  <a:lnTo>
                    <a:pt x="688133" y="686847"/>
                  </a:lnTo>
                  <a:lnTo>
                    <a:pt x="655217" y="716297"/>
                  </a:lnTo>
                  <a:lnTo>
                    <a:pt x="619196" y="742044"/>
                  </a:lnTo>
                  <a:lnTo>
                    <a:pt x="580372" y="763786"/>
                  </a:lnTo>
                  <a:lnTo>
                    <a:pt x="539048" y="781221"/>
                  </a:lnTo>
                  <a:lnTo>
                    <a:pt x="495526" y="794048"/>
                  </a:lnTo>
                  <a:lnTo>
                    <a:pt x="450108" y="801965"/>
                  </a:lnTo>
                  <a:lnTo>
                    <a:pt x="403097" y="804672"/>
                  </a:lnTo>
                  <a:lnTo>
                    <a:pt x="356087" y="801965"/>
                  </a:lnTo>
                  <a:lnTo>
                    <a:pt x="310669" y="794048"/>
                  </a:lnTo>
                  <a:lnTo>
                    <a:pt x="267147" y="781221"/>
                  </a:lnTo>
                  <a:lnTo>
                    <a:pt x="225823" y="763786"/>
                  </a:lnTo>
                  <a:lnTo>
                    <a:pt x="186999" y="742044"/>
                  </a:lnTo>
                  <a:lnTo>
                    <a:pt x="150978" y="716297"/>
                  </a:lnTo>
                  <a:lnTo>
                    <a:pt x="118062" y="686847"/>
                  </a:lnTo>
                  <a:lnTo>
                    <a:pt x="88554" y="653995"/>
                  </a:lnTo>
                  <a:lnTo>
                    <a:pt x="62756" y="618043"/>
                  </a:lnTo>
                  <a:lnTo>
                    <a:pt x="40970" y="579293"/>
                  </a:lnTo>
                  <a:lnTo>
                    <a:pt x="23499" y="538045"/>
                  </a:lnTo>
                  <a:lnTo>
                    <a:pt x="10645" y="494602"/>
                  </a:lnTo>
                  <a:lnTo>
                    <a:pt x="2711" y="449265"/>
                  </a:lnTo>
                  <a:lnTo>
                    <a:pt x="0" y="402336"/>
                  </a:lnTo>
                  <a:close/>
                </a:path>
              </a:pathLst>
            </a:custGeom>
            <a:ln w="12700">
              <a:solidFill>
                <a:srgbClr val="1FACFF"/>
              </a:solidFill>
            </a:ln>
          </p:spPr>
          <p:txBody>
            <a:bodyPr wrap="square" lIns="0" tIns="0" rIns="0" bIns="0" rtlCol="0"/>
            <a:lstStyle/>
            <a:p>
              <a:endParaRPr/>
            </a:p>
          </p:txBody>
        </p:sp>
      </p:grpSp>
      <p:sp>
        <p:nvSpPr>
          <p:cNvPr id="26" name="object 26"/>
          <p:cNvSpPr txBox="1"/>
          <p:nvPr/>
        </p:nvSpPr>
        <p:spPr>
          <a:xfrm>
            <a:off x="469391" y="6283921"/>
            <a:ext cx="146685" cy="141605"/>
          </a:xfrm>
          <a:prstGeom prst="rect">
            <a:avLst/>
          </a:prstGeom>
        </p:spPr>
        <p:txBody>
          <a:bodyPr vert="horz" wrap="square" lIns="0" tIns="4445" rIns="0" bIns="0" rtlCol="0">
            <a:spAutoFit/>
          </a:bodyPr>
          <a:lstStyle/>
          <a:p>
            <a:pPr marL="38100">
              <a:lnSpc>
                <a:spcPct val="100000"/>
              </a:lnSpc>
              <a:spcBef>
                <a:spcPts val="35"/>
              </a:spcBef>
            </a:pPr>
            <a:r>
              <a:rPr sz="800" spc="-50" dirty="0">
                <a:solidFill>
                  <a:srgbClr val="525254"/>
                </a:solidFill>
                <a:latin typeface="Arial"/>
                <a:cs typeface="Arial"/>
              </a:rPr>
              <a:t>1</a:t>
            </a:r>
            <a:endParaRPr sz="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1036116" y="279603"/>
            <a:ext cx="3391535" cy="324485"/>
          </a:xfrm>
          <a:prstGeom prst="rect">
            <a:avLst/>
          </a:prstGeom>
        </p:spPr>
        <p:txBody>
          <a:bodyPr vert="horz" wrap="square" lIns="0" tIns="13335" rIns="0" bIns="0" rtlCol="0">
            <a:spAutoFit/>
          </a:bodyPr>
          <a:lstStyle/>
          <a:p>
            <a:pPr marL="12700">
              <a:lnSpc>
                <a:spcPct val="100000"/>
              </a:lnSpc>
              <a:spcBef>
                <a:spcPts val="105"/>
              </a:spcBef>
              <a:tabLst>
                <a:tab pos="974090" algn="l"/>
              </a:tabLst>
            </a:pPr>
            <a:r>
              <a:rPr spc="-10" dirty="0"/>
              <a:t>HTML5</a:t>
            </a:r>
            <a:r>
              <a:rPr dirty="0"/>
              <a:t>	Forms</a:t>
            </a:r>
            <a:r>
              <a:rPr spc="-30" dirty="0"/>
              <a:t> </a:t>
            </a:r>
            <a:r>
              <a:rPr dirty="0"/>
              <a:t>–</a:t>
            </a:r>
            <a:r>
              <a:rPr spc="-20" dirty="0"/>
              <a:t> </a:t>
            </a:r>
            <a:r>
              <a:rPr dirty="0"/>
              <a:t>Input</a:t>
            </a:r>
            <a:r>
              <a:rPr spc="-45" dirty="0"/>
              <a:t> </a:t>
            </a:r>
            <a:r>
              <a:rPr spc="-10" dirty="0"/>
              <a:t>Types</a:t>
            </a:r>
          </a:p>
        </p:txBody>
      </p:sp>
      <p:graphicFrame>
        <p:nvGraphicFramePr>
          <p:cNvPr id="5" name="object 5"/>
          <p:cNvGraphicFramePr>
            <a:graphicFrameLocks noGrp="1"/>
          </p:cNvGraphicFramePr>
          <p:nvPr/>
        </p:nvGraphicFramePr>
        <p:xfrm>
          <a:off x="450850" y="1212850"/>
          <a:ext cx="9069070" cy="3746499"/>
        </p:xfrm>
        <a:graphic>
          <a:graphicData uri="http://schemas.openxmlformats.org/drawingml/2006/table">
            <a:tbl>
              <a:tblPr firstRow="1" bandRow="1">
                <a:tableStyleId>{2D5ABB26-0587-4C30-8999-92F81FD0307C}</a:tableStyleId>
              </a:tblPr>
              <a:tblGrid>
                <a:gridCol w="1473835">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5715635">
                  <a:extLst>
                    <a:ext uri="{9D8B030D-6E8A-4147-A177-3AD203B41FA5}">
                      <a16:colId xmlns:a16="http://schemas.microsoft.com/office/drawing/2014/main" val="20002"/>
                    </a:ext>
                  </a:extLst>
                </a:gridCol>
              </a:tblGrid>
              <a:tr h="395605">
                <a:tc>
                  <a:txBody>
                    <a:bodyPr/>
                    <a:lstStyle/>
                    <a:p>
                      <a:pPr marL="147320">
                        <a:lnSpc>
                          <a:spcPct val="100000"/>
                        </a:lnSpc>
                        <a:spcBef>
                          <a:spcPts val="229"/>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b="1" spc="-20" dirty="0">
                          <a:solidFill>
                            <a:srgbClr val="525254"/>
                          </a:solidFill>
                          <a:latin typeface="Calibri"/>
                          <a:cs typeface="Calibri"/>
                        </a:rPr>
                        <a:t>Type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29"/>
                        </a:spcBef>
                      </a:pPr>
                      <a:r>
                        <a:rPr sz="2000" b="1" spc="-10" dirty="0">
                          <a:solidFill>
                            <a:srgbClr val="525254"/>
                          </a:solidFill>
                          <a:latin typeface="Calibri"/>
                          <a:cs typeface="Calibri"/>
                        </a:rPr>
                        <a:t>Description</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700405">
                <a:tc>
                  <a:txBody>
                    <a:bodyPr/>
                    <a:lstStyle/>
                    <a:p>
                      <a:pPr marL="91440">
                        <a:lnSpc>
                          <a:spcPct val="100000"/>
                        </a:lnSpc>
                        <a:spcBef>
                          <a:spcPts val="234"/>
                        </a:spcBef>
                      </a:pPr>
                      <a:r>
                        <a:rPr sz="2000" spc="-50" dirty="0">
                          <a:solidFill>
                            <a:srgbClr val="525254"/>
                          </a:solidFill>
                          <a:latin typeface="Calibri"/>
                          <a:cs typeface="Calibri"/>
                        </a:rPr>
                        <a:t>1</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4"/>
                        </a:spcBef>
                      </a:pPr>
                      <a:r>
                        <a:rPr sz="2000" spc="-10" dirty="0">
                          <a:solidFill>
                            <a:srgbClr val="525254"/>
                          </a:solidFill>
                          <a:latin typeface="Calibri"/>
                          <a:cs typeface="Calibri"/>
                        </a:rPr>
                        <a:t>color</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4"/>
                        </a:spcBef>
                      </a:pPr>
                      <a:r>
                        <a:rPr sz="2000" dirty="0">
                          <a:solidFill>
                            <a:srgbClr val="525254"/>
                          </a:solidFill>
                          <a:latin typeface="Calibri"/>
                          <a:cs typeface="Calibri"/>
                        </a:rPr>
                        <a:t>used</a:t>
                      </a:r>
                      <a:r>
                        <a:rPr sz="2000" spc="-50" dirty="0">
                          <a:solidFill>
                            <a:srgbClr val="525254"/>
                          </a:solidFill>
                          <a:latin typeface="Calibri"/>
                          <a:cs typeface="Calibri"/>
                        </a:rPr>
                        <a:t> </a:t>
                      </a:r>
                      <a:r>
                        <a:rPr sz="2000" dirty="0">
                          <a:solidFill>
                            <a:srgbClr val="525254"/>
                          </a:solidFill>
                          <a:latin typeface="Calibri"/>
                          <a:cs typeface="Calibri"/>
                        </a:rPr>
                        <a:t>for</a:t>
                      </a:r>
                      <a:r>
                        <a:rPr sz="2000" spc="-55" dirty="0">
                          <a:solidFill>
                            <a:srgbClr val="525254"/>
                          </a:solidFill>
                          <a:latin typeface="Calibri"/>
                          <a:cs typeface="Calibri"/>
                        </a:rPr>
                        <a:t> </a:t>
                      </a:r>
                      <a:r>
                        <a:rPr sz="2000" dirty="0">
                          <a:solidFill>
                            <a:srgbClr val="525254"/>
                          </a:solidFill>
                          <a:latin typeface="Calibri"/>
                          <a:cs typeface="Calibri"/>
                        </a:rPr>
                        <a:t>input</a:t>
                      </a:r>
                      <a:r>
                        <a:rPr sz="2000" spc="-45" dirty="0">
                          <a:solidFill>
                            <a:srgbClr val="525254"/>
                          </a:solidFill>
                          <a:latin typeface="Calibri"/>
                          <a:cs typeface="Calibri"/>
                        </a:rPr>
                        <a:t> </a:t>
                      </a:r>
                      <a:r>
                        <a:rPr sz="2000" dirty="0">
                          <a:solidFill>
                            <a:srgbClr val="525254"/>
                          </a:solidFill>
                          <a:latin typeface="Calibri"/>
                          <a:cs typeface="Calibri"/>
                        </a:rPr>
                        <a:t>fields</a:t>
                      </a:r>
                      <a:r>
                        <a:rPr sz="2000" spc="-35" dirty="0">
                          <a:solidFill>
                            <a:srgbClr val="525254"/>
                          </a:solidFill>
                          <a:latin typeface="Calibri"/>
                          <a:cs typeface="Calibri"/>
                        </a:rPr>
                        <a:t> </a:t>
                      </a:r>
                      <a:r>
                        <a:rPr sz="2000" dirty="0">
                          <a:solidFill>
                            <a:srgbClr val="525254"/>
                          </a:solidFill>
                          <a:latin typeface="Calibri"/>
                          <a:cs typeface="Calibri"/>
                        </a:rPr>
                        <a:t>that</a:t>
                      </a:r>
                      <a:r>
                        <a:rPr sz="2000" spc="-40" dirty="0">
                          <a:solidFill>
                            <a:srgbClr val="525254"/>
                          </a:solidFill>
                          <a:latin typeface="Calibri"/>
                          <a:cs typeface="Calibri"/>
                        </a:rPr>
                        <a:t> </a:t>
                      </a:r>
                      <a:r>
                        <a:rPr sz="2000" dirty="0">
                          <a:solidFill>
                            <a:srgbClr val="525254"/>
                          </a:solidFill>
                          <a:latin typeface="Calibri"/>
                          <a:cs typeface="Calibri"/>
                        </a:rPr>
                        <a:t>should</a:t>
                      </a:r>
                      <a:r>
                        <a:rPr sz="2000" spc="-50" dirty="0">
                          <a:solidFill>
                            <a:srgbClr val="525254"/>
                          </a:solidFill>
                          <a:latin typeface="Calibri"/>
                          <a:cs typeface="Calibri"/>
                        </a:rPr>
                        <a:t> </a:t>
                      </a:r>
                      <a:r>
                        <a:rPr sz="2000" spc="-10" dirty="0">
                          <a:solidFill>
                            <a:srgbClr val="525254"/>
                          </a:solidFill>
                          <a:latin typeface="Calibri"/>
                          <a:cs typeface="Calibri"/>
                        </a:rPr>
                        <a:t>contain</a:t>
                      </a:r>
                      <a:r>
                        <a:rPr sz="2000" spc="-45" dirty="0">
                          <a:solidFill>
                            <a:srgbClr val="525254"/>
                          </a:solidFill>
                          <a:latin typeface="Calibri"/>
                          <a:cs typeface="Calibri"/>
                        </a:rPr>
                        <a:t> </a:t>
                      </a:r>
                      <a:r>
                        <a:rPr sz="2000" dirty="0">
                          <a:solidFill>
                            <a:srgbClr val="525254"/>
                          </a:solidFill>
                          <a:latin typeface="Calibri"/>
                          <a:cs typeface="Calibri"/>
                        </a:rPr>
                        <a:t>a</a:t>
                      </a:r>
                      <a:r>
                        <a:rPr sz="2000" spc="-40" dirty="0">
                          <a:solidFill>
                            <a:srgbClr val="525254"/>
                          </a:solidFill>
                          <a:latin typeface="Calibri"/>
                          <a:cs typeface="Calibri"/>
                        </a:rPr>
                        <a:t> </a:t>
                      </a:r>
                      <a:r>
                        <a:rPr sz="2000" spc="-10" dirty="0">
                          <a:solidFill>
                            <a:srgbClr val="525254"/>
                          </a:solidFill>
                          <a:latin typeface="Calibri"/>
                          <a:cs typeface="Calibri"/>
                        </a:rPr>
                        <a:t>color.</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701040">
                <a:tc>
                  <a:txBody>
                    <a:bodyPr/>
                    <a:lstStyle/>
                    <a:p>
                      <a:pPr marL="91440">
                        <a:lnSpc>
                          <a:spcPct val="100000"/>
                        </a:lnSpc>
                        <a:spcBef>
                          <a:spcPts val="235"/>
                        </a:spcBef>
                      </a:pPr>
                      <a:r>
                        <a:rPr sz="2000" spc="-50" dirty="0">
                          <a:solidFill>
                            <a:srgbClr val="525254"/>
                          </a:solidFill>
                          <a:latin typeface="Calibri"/>
                          <a:cs typeface="Calibri"/>
                        </a:rPr>
                        <a:t>2</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20" dirty="0">
                          <a:solidFill>
                            <a:srgbClr val="525254"/>
                          </a:solidFill>
                          <a:latin typeface="Calibri"/>
                          <a:cs typeface="Calibri"/>
                        </a:rPr>
                        <a:t>date</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used</a:t>
                      </a:r>
                      <a:r>
                        <a:rPr sz="2000" spc="-50" dirty="0">
                          <a:solidFill>
                            <a:srgbClr val="525254"/>
                          </a:solidFill>
                          <a:latin typeface="Calibri"/>
                          <a:cs typeface="Calibri"/>
                        </a:rPr>
                        <a:t> </a:t>
                      </a:r>
                      <a:r>
                        <a:rPr sz="2000" dirty="0">
                          <a:solidFill>
                            <a:srgbClr val="525254"/>
                          </a:solidFill>
                          <a:latin typeface="Calibri"/>
                          <a:cs typeface="Calibri"/>
                        </a:rPr>
                        <a:t>for</a:t>
                      </a:r>
                      <a:r>
                        <a:rPr sz="2000" spc="-55" dirty="0">
                          <a:solidFill>
                            <a:srgbClr val="525254"/>
                          </a:solidFill>
                          <a:latin typeface="Calibri"/>
                          <a:cs typeface="Calibri"/>
                        </a:rPr>
                        <a:t> </a:t>
                      </a:r>
                      <a:r>
                        <a:rPr sz="2000" dirty="0">
                          <a:solidFill>
                            <a:srgbClr val="525254"/>
                          </a:solidFill>
                          <a:latin typeface="Calibri"/>
                          <a:cs typeface="Calibri"/>
                        </a:rPr>
                        <a:t>input</a:t>
                      </a:r>
                      <a:r>
                        <a:rPr sz="2000" spc="-45" dirty="0">
                          <a:solidFill>
                            <a:srgbClr val="525254"/>
                          </a:solidFill>
                          <a:latin typeface="Calibri"/>
                          <a:cs typeface="Calibri"/>
                        </a:rPr>
                        <a:t> </a:t>
                      </a:r>
                      <a:r>
                        <a:rPr sz="2000" dirty="0">
                          <a:solidFill>
                            <a:srgbClr val="525254"/>
                          </a:solidFill>
                          <a:latin typeface="Calibri"/>
                          <a:cs typeface="Calibri"/>
                        </a:rPr>
                        <a:t>fields</a:t>
                      </a:r>
                      <a:r>
                        <a:rPr sz="2000" spc="-35" dirty="0">
                          <a:solidFill>
                            <a:srgbClr val="525254"/>
                          </a:solidFill>
                          <a:latin typeface="Calibri"/>
                          <a:cs typeface="Calibri"/>
                        </a:rPr>
                        <a:t> </a:t>
                      </a:r>
                      <a:r>
                        <a:rPr sz="2000" dirty="0">
                          <a:solidFill>
                            <a:srgbClr val="525254"/>
                          </a:solidFill>
                          <a:latin typeface="Calibri"/>
                          <a:cs typeface="Calibri"/>
                        </a:rPr>
                        <a:t>that</a:t>
                      </a:r>
                      <a:r>
                        <a:rPr sz="2000" spc="-40" dirty="0">
                          <a:solidFill>
                            <a:srgbClr val="525254"/>
                          </a:solidFill>
                          <a:latin typeface="Calibri"/>
                          <a:cs typeface="Calibri"/>
                        </a:rPr>
                        <a:t> </a:t>
                      </a:r>
                      <a:r>
                        <a:rPr sz="2000" dirty="0">
                          <a:solidFill>
                            <a:srgbClr val="525254"/>
                          </a:solidFill>
                          <a:latin typeface="Calibri"/>
                          <a:cs typeface="Calibri"/>
                        </a:rPr>
                        <a:t>should</a:t>
                      </a:r>
                      <a:r>
                        <a:rPr sz="2000" spc="-50" dirty="0">
                          <a:solidFill>
                            <a:srgbClr val="525254"/>
                          </a:solidFill>
                          <a:latin typeface="Calibri"/>
                          <a:cs typeface="Calibri"/>
                        </a:rPr>
                        <a:t> </a:t>
                      </a:r>
                      <a:r>
                        <a:rPr sz="2000" spc="-10" dirty="0">
                          <a:solidFill>
                            <a:srgbClr val="525254"/>
                          </a:solidFill>
                          <a:latin typeface="Calibri"/>
                          <a:cs typeface="Calibri"/>
                        </a:rPr>
                        <a:t>contain</a:t>
                      </a:r>
                      <a:r>
                        <a:rPr sz="2000" spc="-45" dirty="0">
                          <a:solidFill>
                            <a:srgbClr val="525254"/>
                          </a:solidFill>
                          <a:latin typeface="Calibri"/>
                          <a:cs typeface="Calibri"/>
                        </a:rPr>
                        <a:t> </a:t>
                      </a:r>
                      <a:r>
                        <a:rPr sz="2000" dirty="0">
                          <a:solidFill>
                            <a:srgbClr val="525254"/>
                          </a:solidFill>
                          <a:latin typeface="Calibri"/>
                          <a:cs typeface="Calibri"/>
                        </a:rPr>
                        <a:t>a</a:t>
                      </a:r>
                      <a:r>
                        <a:rPr sz="2000" spc="-40" dirty="0">
                          <a:solidFill>
                            <a:srgbClr val="525254"/>
                          </a:solidFill>
                          <a:latin typeface="Calibri"/>
                          <a:cs typeface="Calibri"/>
                        </a:rPr>
                        <a:t> </a:t>
                      </a:r>
                      <a:r>
                        <a:rPr sz="2000" spc="-10" dirty="0">
                          <a:solidFill>
                            <a:srgbClr val="525254"/>
                          </a:solidFill>
                          <a:latin typeface="Calibri"/>
                          <a:cs typeface="Calibri"/>
                        </a:rPr>
                        <a:t>date.</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1005205">
                <a:tc>
                  <a:txBody>
                    <a:bodyPr/>
                    <a:lstStyle/>
                    <a:p>
                      <a:pPr marL="91440">
                        <a:lnSpc>
                          <a:spcPct val="100000"/>
                        </a:lnSpc>
                        <a:spcBef>
                          <a:spcPts val="235"/>
                        </a:spcBef>
                      </a:pPr>
                      <a:r>
                        <a:rPr sz="2000" spc="-50" dirty="0">
                          <a:solidFill>
                            <a:srgbClr val="525254"/>
                          </a:solidFill>
                          <a:latin typeface="Calibri"/>
                          <a:cs typeface="Calibri"/>
                        </a:rPr>
                        <a:t>3</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25" dirty="0">
                          <a:solidFill>
                            <a:srgbClr val="525254"/>
                          </a:solidFill>
                          <a:latin typeface="Calibri"/>
                          <a:cs typeface="Calibri"/>
                        </a:rPr>
                        <a:t>datetime-</a:t>
                      </a:r>
                      <a:r>
                        <a:rPr sz="2000" spc="-10" dirty="0">
                          <a:solidFill>
                            <a:srgbClr val="525254"/>
                          </a:solidFill>
                          <a:latin typeface="Calibri"/>
                          <a:cs typeface="Calibri"/>
                        </a:rPr>
                        <a:t>local</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specifies</a:t>
                      </a:r>
                      <a:r>
                        <a:rPr sz="2000" spc="-15" dirty="0">
                          <a:solidFill>
                            <a:srgbClr val="525254"/>
                          </a:solidFill>
                          <a:latin typeface="Calibri"/>
                          <a:cs typeface="Calibri"/>
                        </a:rPr>
                        <a:t> </a:t>
                      </a:r>
                      <a:r>
                        <a:rPr sz="2000" dirty="0">
                          <a:solidFill>
                            <a:srgbClr val="525254"/>
                          </a:solidFill>
                          <a:latin typeface="Calibri"/>
                          <a:cs typeface="Calibri"/>
                        </a:rPr>
                        <a:t>a</a:t>
                      </a:r>
                      <a:r>
                        <a:rPr sz="2000" spc="-35" dirty="0">
                          <a:solidFill>
                            <a:srgbClr val="525254"/>
                          </a:solidFill>
                          <a:latin typeface="Calibri"/>
                          <a:cs typeface="Calibri"/>
                        </a:rPr>
                        <a:t> </a:t>
                      </a:r>
                      <a:r>
                        <a:rPr sz="2000" dirty="0">
                          <a:solidFill>
                            <a:srgbClr val="525254"/>
                          </a:solidFill>
                          <a:latin typeface="Calibri"/>
                          <a:cs typeface="Calibri"/>
                        </a:rPr>
                        <a:t>date</a:t>
                      </a:r>
                      <a:r>
                        <a:rPr sz="2000" spc="-30" dirty="0">
                          <a:solidFill>
                            <a:srgbClr val="525254"/>
                          </a:solidFill>
                          <a:latin typeface="Calibri"/>
                          <a:cs typeface="Calibri"/>
                        </a:rPr>
                        <a:t> </a:t>
                      </a:r>
                      <a:r>
                        <a:rPr sz="2000" dirty="0">
                          <a:solidFill>
                            <a:srgbClr val="525254"/>
                          </a:solidFill>
                          <a:latin typeface="Calibri"/>
                          <a:cs typeface="Calibri"/>
                        </a:rPr>
                        <a:t>and</a:t>
                      </a:r>
                      <a:r>
                        <a:rPr sz="2000" spc="-40" dirty="0">
                          <a:solidFill>
                            <a:srgbClr val="525254"/>
                          </a:solidFill>
                          <a:latin typeface="Calibri"/>
                          <a:cs typeface="Calibri"/>
                        </a:rPr>
                        <a:t> </a:t>
                      </a:r>
                      <a:r>
                        <a:rPr sz="2000" dirty="0">
                          <a:solidFill>
                            <a:srgbClr val="525254"/>
                          </a:solidFill>
                          <a:latin typeface="Calibri"/>
                          <a:cs typeface="Calibri"/>
                        </a:rPr>
                        <a:t>time</a:t>
                      </a:r>
                      <a:r>
                        <a:rPr sz="2000" spc="-20" dirty="0">
                          <a:solidFill>
                            <a:srgbClr val="525254"/>
                          </a:solidFill>
                          <a:latin typeface="Calibri"/>
                          <a:cs typeface="Calibri"/>
                        </a:rPr>
                        <a:t> </a:t>
                      </a:r>
                      <a:r>
                        <a:rPr sz="2000" dirty="0">
                          <a:solidFill>
                            <a:srgbClr val="525254"/>
                          </a:solidFill>
                          <a:latin typeface="Calibri"/>
                          <a:cs typeface="Calibri"/>
                        </a:rPr>
                        <a:t>input</a:t>
                      </a:r>
                      <a:r>
                        <a:rPr sz="2000" spc="-40" dirty="0">
                          <a:solidFill>
                            <a:srgbClr val="525254"/>
                          </a:solidFill>
                          <a:latin typeface="Calibri"/>
                          <a:cs typeface="Calibri"/>
                        </a:rPr>
                        <a:t> </a:t>
                      </a:r>
                      <a:r>
                        <a:rPr sz="2000" dirty="0">
                          <a:solidFill>
                            <a:srgbClr val="525254"/>
                          </a:solidFill>
                          <a:latin typeface="Calibri"/>
                          <a:cs typeface="Calibri"/>
                        </a:rPr>
                        <a:t>field,</a:t>
                      </a:r>
                      <a:r>
                        <a:rPr sz="2000" spc="-35" dirty="0">
                          <a:solidFill>
                            <a:srgbClr val="525254"/>
                          </a:solidFill>
                          <a:latin typeface="Calibri"/>
                          <a:cs typeface="Calibri"/>
                        </a:rPr>
                        <a:t> </a:t>
                      </a:r>
                      <a:r>
                        <a:rPr sz="2000" dirty="0">
                          <a:solidFill>
                            <a:srgbClr val="525254"/>
                          </a:solidFill>
                          <a:latin typeface="Calibri"/>
                          <a:cs typeface="Calibri"/>
                        </a:rPr>
                        <a:t>with</a:t>
                      </a:r>
                      <a:r>
                        <a:rPr sz="2000" spc="-40" dirty="0">
                          <a:solidFill>
                            <a:srgbClr val="525254"/>
                          </a:solidFill>
                          <a:latin typeface="Calibri"/>
                          <a:cs typeface="Calibri"/>
                        </a:rPr>
                        <a:t> </a:t>
                      </a:r>
                      <a:r>
                        <a:rPr sz="2000" dirty="0">
                          <a:solidFill>
                            <a:srgbClr val="525254"/>
                          </a:solidFill>
                          <a:latin typeface="Calibri"/>
                          <a:cs typeface="Calibri"/>
                        </a:rPr>
                        <a:t>no</a:t>
                      </a:r>
                      <a:r>
                        <a:rPr sz="2000" spc="-35" dirty="0">
                          <a:solidFill>
                            <a:srgbClr val="525254"/>
                          </a:solidFill>
                          <a:latin typeface="Calibri"/>
                          <a:cs typeface="Calibri"/>
                        </a:rPr>
                        <a:t> </a:t>
                      </a:r>
                      <a:r>
                        <a:rPr sz="2000" spc="-20" dirty="0">
                          <a:solidFill>
                            <a:srgbClr val="525254"/>
                          </a:solidFill>
                          <a:latin typeface="Calibri"/>
                          <a:cs typeface="Calibri"/>
                        </a:rPr>
                        <a:t>time</a:t>
                      </a:r>
                      <a:endParaRPr sz="2000">
                        <a:latin typeface="Calibri"/>
                        <a:cs typeface="Calibri"/>
                      </a:endParaRPr>
                    </a:p>
                    <a:p>
                      <a:pPr marL="92075">
                        <a:lnSpc>
                          <a:spcPct val="100000"/>
                        </a:lnSpc>
                      </a:pPr>
                      <a:r>
                        <a:rPr sz="2000" spc="-10" dirty="0">
                          <a:solidFill>
                            <a:srgbClr val="525254"/>
                          </a:solidFill>
                          <a:latin typeface="Calibri"/>
                          <a:cs typeface="Calibri"/>
                        </a:rPr>
                        <a:t>zone.</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944244">
                <a:tc>
                  <a:txBody>
                    <a:bodyPr/>
                    <a:lstStyle/>
                    <a:p>
                      <a:pPr marL="91440">
                        <a:lnSpc>
                          <a:spcPct val="100000"/>
                        </a:lnSpc>
                        <a:spcBef>
                          <a:spcPts val="240"/>
                        </a:spcBef>
                      </a:pPr>
                      <a:r>
                        <a:rPr sz="2000" spc="-50" dirty="0">
                          <a:solidFill>
                            <a:srgbClr val="525254"/>
                          </a:solidFill>
                          <a:latin typeface="Calibri"/>
                          <a:cs typeface="Calibri"/>
                        </a:rPr>
                        <a:t>4</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20" dirty="0">
                          <a:solidFill>
                            <a:srgbClr val="525254"/>
                          </a:solidFill>
                          <a:latin typeface="Calibri"/>
                          <a:cs typeface="Calibri"/>
                        </a:rPr>
                        <a:t>time</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0"/>
                        </a:spcBef>
                      </a:pPr>
                      <a:r>
                        <a:rPr sz="2000" dirty="0">
                          <a:solidFill>
                            <a:srgbClr val="525254"/>
                          </a:solidFill>
                          <a:latin typeface="Calibri"/>
                          <a:cs typeface="Calibri"/>
                        </a:rPr>
                        <a:t>allows</a:t>
                      </a:r>
                      <a:r>
                        <a:rPr sz="2000" spc="-30"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user</a:t>
                      </a:r>
                      <a:r>
                        <a:rPr sz="2000" spc="-40" dirty="0">
                          <a:solidFill>
                            <a:srgbClr val="525254"/>
                          </a:solidFill>
                          <a:latin typeface="Calibri"/>
                          <a:cs typeface="Calibri"/>
                        </a:rPr>
                        <a:t> </a:t>
                      </a:r>
                      <a:r>
                        <a:rPr sz="2000" dirty="0">
                          <a:solidFill>
                            <a:srgbClr val="525254"/>
                          </a:solidFill>
                          <a:latin typeface="Calibri"/>
                          <a:cs typeface="Calibri"/>
                        </a:rPr>
                        <a:t>to</a:t>
                      </a:r>
                      <a:r>
                        <a:rPr sz="2000" spc="-35" dirty="0">
                          <a:solidFill>
                            <a:srgbClr val="525254"/>
                          </a:solidFill>
                          <a:latin typeface="Calibri"/>
                          <a:cs typeface="Calibri"/>
                        </a:rPr>
                        <a:t> </a:t>
                      </a:r>
                      <a:r>
                        <a:rPr sz="2000" dirty="0">
                          <a:solidFill>
                            <a:srgbClr val="525254"/>
                          </a:solidFill>
                          <a:latin typeface="Calibri"/>
                          <a:cs typeface="Calibri"/>
                        </a:rPr>
                        <a:t>select</a:t>
                      </a:r>
                      <a:r>
                        <a:rPr sz="2000" spc="-25" dirty="0">
                          <a:solidFill>
                            <a:srgbClr val="525254"/>
                          </a:solidFill>
                          <a:latin typeface="Calibri"/>
                          <a:cs typeface="Calibri"/>
                        </a:rPr>
                        <a:t> </a:t>
                      </a:r>
                      <a:r>
                        <a:rPr sz="2000" dirty="0">
                          <a:solidFill>
                            <a:srgbClr val="525254"/>
                          </a:solidFill>
                          <a:latin typeface="Calibri"/>
                          <a:cs typeface="Calibri"/>
                        </a:rPr>
                        <a:t>a</a:t>
                      </a:r>
                      <a:r>
                        <a:rPr sz="2000" spc="-40" dirty="0">
                          <a:solidFill>
                            <a:srgbClr val="525254"/>
                          </a:solidFill>
                          <a:latin typeface="Calibri"/>
                          <a:cs typeface="Calibri"/>
                        </a:rPr>
                        <a:t> </a:t>
                      </a:r>
                      <a:r>
                        <a:rPr sz="2000" dirty="0">
                          <a:solidFill>
                            <a:srgbClr val="525254"/>
                          </a:solidFill>
                          <a:latin typeface="Calibri"/>
                          <a:cs typeface="Calibri"/>
                        </a:rPr>
                        <a:t>time</a:t>
                      </a:r>
                      <a:r>
                        <a:rPr sz="2000" spc="-30" dirty="0">
                          <a:solidFill>
                            <a:srgbClr val="525254"/>
                          </a:solidFill>
                          <a:latin typeface="Calibri"/>
                          <a:cs typeface="Calibri"/>
                        </a:rPr>
                        <a:t> </a:t>
                      </a:r>
                      <a:r>
                        <a:rPr sz="2000" dirty="0">
                          <a:solidFill>
                            <a:srgbClr val="525254"/>
                          </a:solidFill>
                          <a:latin typeface="Calibri"/>
                          <a:cs typeface="Calibri"/>
                        </a:rPr>
                        <a:t>(no</a:t>
                      </a:r>
                      <a:r>
                        <a:rPr sz="2000" spc="-50" dirty="0">
                          <a:solidFill>
                            <a:srgbClr val="525254"/>
                          </a:solidFill>
                          <a:latin typeface="Calibri"/>
                          <a:cs typeface="Calibri"/>
                        </a:rPr>
                        <a:t> </a:t>
                      </a:r>
                      <a:r>
                        <a:rPr sz="2000" dirty="0">
                          <a:solidFill>
                            <a:srgbClr val="525254"/>
                          </a:solidFill>
                          <a:latin typeface="Calibri"/>
                          <a:cs typeface="Calibri"/>
                        </a:rPr>
                        <a:t>time</a:t>
                      </a:r>
                      <a:r>
                        <a:rPr sz="2000" spc="-25" dirty="0">
                          <a:solidFill>
                            <a:srgbClr val="525254"/>
                          </a:solidFill>
                          <a:latin typeface="Calibri"/>
                          <a:cs typeface="Calibri"/>
                        </a:rPr>
                        <a:t> </a:t>
                      </a:r>
                      <a:r>
                        <a:rPr sz="2000" spc="-10" dirty="0">
                          <a:solidFill>
                            <a:srgbClr val="525254"/>
                          </a:solidFill>
                          <a:latin typeface="Calibri"/>
                          <a:cs typeface="Calibri"/>
                        </a:rPr>
                        <a:t>zone).</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215900" y="127508"/>
            <a:ext cx="4232275" cy="323850"/>
          </a:xfrm>
          <a:prstGeom prst="rect">
            <a:avLst/>
          </a:prstGeom>
        </p:spPr>
        <p:txBody>
          <a:bodyPr vert="horz" wrap="square" lIns="0" tIns="13335" rIns="0" bIns="0" rtlCol="0">
            <a:spAutoFit/>
          </a:bodyPr>
          <a:lstStyle/>
          <a:p>
            <a:pPr marL="12700">
              <a:lnSpc>
                <a:spcPct val="100000"/>
              </a:lnSpc>
              <a:spcBef>
                <a:spcPts val="105"/>
              </a:spcBef>
              <a:tabLst>
                <a:tab pos="974090" algn="l"/>
              </a:tabLst>
            </a:pPr>
            <a:r>
              <a:rPr spc="-10" dirty="0"/>
              <a:t>HTML5</a:t>
            </a:r>
            <a:r>
              <a:rPr dirty="0"/>
              <a:t>	Forms</a:t>
            </a:r>
            <a:r>
              <a:rPr spc="-60" dirty="0"/>
              <a:t> </a:t>
            </a:r>
            <a:r>
              <a:rPr dirty="0"/>
              <a:t>–</a:t>
            </a:r>
            <a:r>
              <a:rPr spc="-40" dirty="0"/>
              <a:t> </a:t>
            </a:r>
            <a:r>
              <a:rPr dirty="0"/>
              <a:t>Input</a:t>
            </a:r>
            <a:r>
              <a:rPr spc="-65" dirty="0"/>
              <a:t> </a:t>
            </a:r>
            <a:r>
              <a:rPr spc="-10" dirty="0"/>
              <a:t>Types</a:t>
            </a:r>
            <a:r>
              <a:rPr spc="-40" dirty="0"/>
              <a:t> </a:t>
            </a:r>
            <a:r>
              <a:rPr spc="-10" dirty="0"/>
              <a:t>cont…</a:t>
            </a:r>
          </a:p>
        </p:txBody>
      </p:sp>
      <p:graphicFrame>
        <p:nvGraphicFramePr>
          <p:cNvPr id="5" name="object 5"/>
          <p:cNvGraphicFramePr>
            <a:graphicFrameLocks noGrp="1"/>
          </p:cNvGraphicFramePr>
          <p:nvPr/>
        </p:nvGraphicFramePr>
        <p:xfrm>
          <a:off x="298450" y="1212850"/>
          <a:ext cx="9297669" cy="4825365"/>
        </p:xfrm>
        <a:graphic>
          <a:graphicData uri="http://schemas.openxmlformats.org/drawingml/2006/table">
            <a:tbl>
              <a:tblPr firstRow="1" bandRow="1">
                <a:tableStyleId>{2D5ABB26-0587-4C30-8999-92F81FD0307C}</a:tableStyleId>
              </a:tblPr>
              <a:tblGrid>
                <a:gridCol w="897255">
                  <a:extLst>
                    <a:ext uri="{9D8B030D-6E8A-4147-A177-3AD203B41FA5}">
                      <a16:colId xmlns:a16="http://schemas.microsoft.com/office/drawing/2014/main" val="20000"/>
                    </a:ext>
                  </a:extLst>
                </a:gridCol>
                <a:gridCol w="1389380">
                  <a:extLst>
                    <a:ext uri="{9D8B030D-6E8A-4147-A177-3AD203B41FA5}">
                      <a16:colId xmlns:a16="http://schemas.microsoft.com/office/drawing/2014/main" val="20001"/>
                    </a:ext>
                  </a:extLst>
                </a:gridCol>
                <a:gridCol w="7011034">
                  <a:extLst>
                    <a:ext uri="{9D8B030D-6E8A-4147-A177-3AD203B41FA5}">
                      <a16:colId xmlns:a16="http://schemas.microsoft.com/office/drawing/2014/main" val="20002"/>
                    </a:ext>
                  </a:extLst>
                </a:gridCol>
              </a:tblGrid>
              <a:tr h="395605">
                <a:tc>
                  <a:txBody>
                    <a:bodyPr/>
                    <a:lstStyle/>
                    <a:p>
                      <a:pPr marL="147320">
                        <a:lnSpc>
                          <a:spcPct val="100000"/>
                        </a:lnSpc>
                        <a:spcBef>
                          <a:spcPts val="229"/>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b="1" spc="-20" dirty="0">
                          <a:solidFill>
                            <a:srgbClr val="525254"/>
                          </a:solidFill>
                          <a:latin typeface="Calibri"/>
                          <a:cs typeface="Calibri"/>
                        </a:rPr>
                        <a:t>Type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29"/>
                        </a:spcBef>
                      </a:pPr>
                      <a:r>
                        <a:rPr sz="2000" b="1" spc="-10" dirty="0">
                          <a:solidFill>
                            <a:srgbClr val="525254"/>
                          </a:solidFill>
                          <a:latin typeface="Calibri"/>
                          <a:cs typeface="Calibri"/>
                        </a:rPr>
                        <a:t>Description</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700405">
                <a:tc>
                  <a:txBody>
                    <a:bodyPr/>
                    <a:lstStyle/>
                    <a:p>
                      <a:pPr marL="90805">
                        <a:lnSpc>
                          <a:spcPct val="100000"/>
                        </a:lnSpc>
                        <a:spcBef>
                          <a:spcPts val="234"/>
                        </a:spcBef>
                      </a:pPr>
                      <a:r>
                        <a:rPr sz="2000" spc="-50" dirty="0">
                          <a:solidFill>
                            <a:srgbClr val="525254"/>
                          </a:solidFill>
                          <a:latin typeface="Calibri"/>
                          <a:cs typeface="Calibri"/>
                        </a:rPr>
                        <a:t>5</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4"/>
                        </a:spcBef>
                      </a:pPr>
                      <a:r>
                        <a:rPr sz="2000" spc="-20" dirty="0">
                          <a:solidFill>
                            <a:srgbClr val="525254"/>
                          </a:solidFill>
                          <a:latin typeface="Calibri"/>
                          <a:cs typeface="Calibri"/>
                        </a:rPr>
                        <a:t>week</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4"/>
                        </a:spcBef>
                      </a:pPr>
                      <a:r>
                        <a:rPr sz="2000" dirty="0">
                          <a:solidFill>
                            <a:srgbClr val="525254"/>
                          </a:solidFill>
                          <a:latin typeface="Calibri"/>
                          <a:cs typeface="Calibri"/>
                        </a:rPr>
                        <a:t>allows</a:t>
                      </a:r>
                      <a:r>
                        <a:rPr sz="2000" spc="-25"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dirty="0">
                          <a:solidFill>
                            <a:srgbClr val="525254"/>
                          </a:solidFill>
                          <a:latin typeface="Calibri"/>
                          <a:cs typeface="Calibri"/>
                        </a:rPr>
                        <a:t>user</a:t>
                      </a:r>
                      <a:r>
                        <a:rPr sz="2000" spc="-30" dirty="0">
                          <a:solidFill>
                            <a:srgbClr val="525254"/>
                          </a:solidFill>
                          <a:latin typeface="Calibri"/>
                          <a:cs typeface="Calibri"/>
                        </a:rPr>
                        <a:t> </a:t>
                      </a:r>
                      <a:r>
                        <a:rPr sz="2000" dirty="0">
                          <a:solidFill>
                            <a:srgbClr val="525254"/>
                          </a:solidFill>
                          <a:latin typeface="Calibri"/>
                          <a:cs typeface="Calibri"/>
                        </a:rPr>
                        <a:t>to</a:t>
                      </a:r>
                      <a:r>
                        <a:rPr sz="2000" spc="-30" dirty="0">
                          <a:solidFill>
                            <a:srgbClr val="525254"/>
                          </a:solidFill>
                          <a:latin typeface="Calibri"/>
                          <a:cs typeface="Calibri"/>
                        </a:rPr>
                        <a:t> </a:t>
                      </a:r>
                      <a:r>
                        <a:rPr sz="2000" dirty="0">
                          <a:solidFill>
                            <a:srgbClr val="525254"/>
                          </a:solidFill>
                          <a:latin typeface="Calibri"/>
                          <a:cs typeface="Calibri"/>
                        </a:rPr>
                        <a:t>select</a:t>
                      </a:r>
                      <a:r>
                        <a:rPr sz="2000" spc="-15"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dirty="0">
                          <a:solidFill>
                            <a:srgbClr val="525254"/>
                          </a:solidFill>
                          <a:latin typeface="Calibri"/>
                          <a:cs typeface="Calibri"/>
                        </a:rPr>
                        <a:t>week</a:t>
                      </a:r>
                      <a:r>
                        <a:rPr sz="2000" spc="-25" dirty="0">
                          <a:solidFill>
                            <a:srgbClr val="525254"/>
                          </a:solidFill>
                          <a:latin typeface="Calibri"/>
                          <a:cs typeface="Calibri"/>
                        </a:rPr>
                        <a:t> </a:t>
                      </a:r>
                      <a:r>
                        <a:rPr sz="2000" dirty="0">
                          <a:solidFill>
                            <a:srgbClr val="525254"/>
                          </a:solidFill>
                          <a:latin typeface="Calibri"/>
                          <a:cs typeface="Calibri"/>
                        </a:rPr>
                        <a:t>and</a:t>
                      </a:r>
                      <a:r>
                        <a:rPr sz="2000" spc="-50" dirty="0">
                          <a:solidFill>
                            <a:srgbClr val="525254"/>
                          </a:solidFill>
                          <a:latin typeface="Calibri"/>
                          <a:cs typeface="Calibri"/>
                        </a:rPr>
                        <a:t> </a:t>
                      </a:r>
                      <a:r>
                        <a:rPr sz="2000" spc="-10" dirty="0">
                          <a:solidFill>
                            <a:srgbClr val="525254"/>
                          </a:solidFill>
                          <a:latin typeface="Calibri"/>
                          <a:cs typeface="Calibri"/>
                        </a:rPr>
                        <a:t>year.</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788035">
                <a:tc>
                  <a:txBody>
                    <a:bodyPr/>
                    <a:lstStyle/>
                    <a:p>
                      <a:pPr marL="90805">
                        <a:lnSpc>
                          <a:spcPct val="100000"/>
                        </a:lnSpc>
                        <a:spcBef>
                          <a:spcPts val="235"/>
                        </a:spcBef>
                      </a:pPr>
                      <a:r>
                        <a:rPr sz="2000" spc="-50" dirty="0">
                          <a:solidFill>
                            <a:srgbClr val="525254"/>
                          </a:solidFill>
                          <a:latin typeface="Calibri"/>
                          <a:cs typeface="Calibri"/>
                        </a:rPr>
                        <a:t>6</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month</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dirty="0">
                          <a:solidFill>
                            <a:srgbClr val="525254"/>
                          </a:solidFill>
                          <a:latin typeface="Calibri"/>
                          <a:cs typeface="Calibri"/>
                        </a:rPr>
                        <a:t>allows</a:t>
                      </a:r>
                      <a:r>
                        <a:rPr sz="2000" spc="-25"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dirty="0">
                          <a:solidFill>
                            <a:srgbClr val="525254"/>
                          </a:solidFill>
                          <a:latin typeface="Calibri"/>
                          <a:cs typeface="Calibri"/>
                        </a:rPr>
                        <a:t>user</a:t>
                      </a:r>
                      <a:r>
                        <a:rPr sz="2000" spc="-30" dirty="0">
                          <a:solidFill>
                            <a:srgbClr val="525254"/>
                          </a:solidFill>
                          <a:latin typeface="Calibri"/>
                          <a:cs typeface="Calibri"/>
                        </a:rPr>
                        <a:t> </a:t>
                      </a:r>
                      <a:r>
                        <a:rPr sz="2000" dirty="0">
                          <a:solidFill>
                            <a:srgbClr val="525254"/>
                          </a:solidFill>
                          <a:latin typeface="Calibri"/>
                          <a:cs typeface="Calibri"/>
                        </a:rPr>
                        <a:t>to</a:t>
                      </a:r>
                      <a:r>
                        <a:rPr sz="2000" spc="-30" dirty="0">
                          <a:solidFill>
                            <a:srgbClr val="525254"/>
                          </a:solidFill>
                          <a:latin typeface="Calibri"/>
                          <a:cs typeface="Calibri"/>
                        </a:rPr>
                        <a:t> </a:t>
                      </a:r>
                      <a:r>
                        <a:rPr sz="2000" dirty="0">
                          <a:solidFill>
                            <a:srgbClr val="525254"/>
                          </a:solidFill>
                          <a:latin typeface="Calibri"/>
                          <a:cs typeface="Calibri"/>
                        </a:rPr>
                        <a:t>select</a:t>
                      </a:r>
                      <a:r>
                        <a:rPr sz="2000" spc="-20"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dirty="0">
                          <a:solidFill>
                            <a:srgbClr val="525254"/>
                          </a:solidFill>
                          <a:latin typeface="Calibri"/>
                          <a:cs typeface="Calibri"/>
                        </a:rPr>
                        <a:t>month</a:t>
                      </a:r>
                      <a:r>
                        <a:rPr sz="2000" spc="-30" dirty="0">
                          <a:solidFill>
                            <a:srgbClr val="525254"/>
                          </a:solidFill>
                          <a:latin typeface="Calibri"/>
                          <a:cs typeface="Calibri"/>
                        </a:rPr>
                        <a:t> </a:t>
                      </a:r>
                      <a:r>
                        <a:rPr sz="2000" dirty="0">
                          <a:solidFill>
                            <a:srgbClr val="525254"/>
                          </a:solidFill>
                          <a:latin typeface="Calibri"/>
                          <a:cs typeface="Calibri"/>
                        </a:rPr>
                        <a:t>and</a:t>
                      </a:r>
                      <a:r>
                        <a:rPr sz="2000" spc="-40" dirty="0">
                          <a:solidFill>
                            <a:srgbClr val="525254"/>
                          </a:solidFill>
                          <a:latin typeface="Calibri"/>
                          <a:cs typeface="Calibri"/>
                        </a:rPr>
                        <a:t> </a:t>
                      </a:r>
                      <a:r>
                        <a:rPr sz="2000" spc="-10" dirty="0">
                          <a:solidFill>
                            <a:srgbClr val="525254"/>
                          </a:solidFill>
                          <a:latin typeface="Calibri"/>
                          <a:cs typeface="Calibri"/>
                        </a:rPr>
                        <a:t>year.</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881380">
                <a:tc>
                  <a:txBody>
                    <a:bodyPr/>
                    <a:lstStyle/>
                    <a:p>
                      <a:pPr marL="90805">
                        <a:lnSpc>
                          <a:spcPct val="100000"/>
                        </a:lnSpc>
                        <a:spcBef>
                          <a:spcPts val="235"/>
                        </a:spcBef>
                      </a:pPr>
                      <a:r>
                        <a:rPr sz="2000" spc="-50" dirty="0">
                          <a:solidFill>
                            <a:srgbClr val="525254"/>
                          </a:solidFill>
                          <a:latin typeface="Calibri"/>
                          <a:cs typeface="Calibri"/>
                        </a:rPr>
                        <a:t>7</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email</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35"/>
                        </a:spcBef>
                      </a:pPr>
                      <a:r>
                        <a:rPr sz="2000" dirty="0">
                          <a:solidFill>
                            <a:srgbClr val="525254"/>
                          </a:solidFill>
                          <a:latin typeface="Calibri"/>
                          <a:cs typeface="Calibri"/>
                        </a:rPr>
                        <a:t>used</a:t>
                      </a:r>
                      <a:r>
                        <a:rPr sz="2000" spc="-40" dirty="0">
                          <a:solidFill>
                            <a:srgbClr val="525254"/>
                          </a:solidFill>
                          <a:latin typeface="Calibri"/>
                          <a:cs typeface="Calibri"/>
                        </a:rPr>
                        <a:t> </a:t>
                      </a:r>
                      <a:r>
                        <a:rPr sz="2000" dirty="0">
                          <a:solidFill>
                            <a:srgbClr val="525254"/>
                          </a:solidFill>
                          <a:latin typeface="Calibri"/>
                          <a:cs typeface="Calibri"/>
                        </a:rPr>
                        <a:t>for</a:t>
                      </a:r>
                      <a:r>
                        <a:rPr sz="2000" spc="-40" dirty="0">
                          <a:solidFill>
                            <a:srgbClr val="525254"/>
                          </a:solidFill>
                          <a:latin typeface="Calibri"/>
                          <a:cs typeface="Calibri"/>
                        </a:rPr>
                        <a:t> </a:t>
                      </a:r>
                      <a:r>
                        <a:rPr sz="2000" dirty="0">
                          <a:solidFill>
                            <a:srgbClr val="525254"/>
                          </a:solidFill>
                          <a:latin typeface="Calibri"/>
                          <a:cs typeface="Calibri"/>
                        </a:rPr>
                        <a:t>input</a:t>
                      </a:r>
                      <a:r>
                        <a:rPr sz="2000" spc="-35" dirty="0">
                          <a:solidFill>
                            <a:srgbClr val="525254"/>
                          </a:solidFill>
                          <a:latin typeface="Calibri"/>
                          <a:cs typeface="Calibri"/>
                        </a:rPr>
                        <a:t> </a:t>
                      </a:r>
                      <a:r>
                        <a:rPr sz="2000" dirty="0">
                          <a:solidFill>
                            <a:srgbClr val="525254"/>
                          </a:solidFill>
                          <a:latin typeface="Calibri"/>
                          <a:cs typeface="Calibri"/>
                        </a:rPr>
                        <a:t>fields</a:t>
                      </a:r>
                      <a:r>
                        <a:rPr sz="2000" spc="-15" dirty="0">
                          <a:solidFill>
                            <a:srgbClr val="525254"/>
                          </a:solidFill>
                          <a:latin typeface="Calibri"/>
                          <a:cs typeface="Calibri"/>
                        </a:rPr>
                        <a:t> </a:t>
                      </a:r>
                      <a:r>
                        <a:rPr sz="2000" dirty="0">
                          <a:solidFill>
                            <a:srgbClr val="525254"/>
                          </a:solidFill>
                          <a:latin typeface="Calibri"/>
                          <a:cs typeface="Calibri"/>
                        </a:rPr>
                        <a:t>that</a:t>
                      </a:r>
                      <a:r>
                        <a:rPr sz="2000" spc="-35" dirty="0">
                          <a:solidFill>
                            <a:srgbClr val="525254"/>
                          </a:solidFill>
                          <a:latin typeface="Calibri"/>
                          <a:cs typeface="Calibri"/>
                        </a:rPr>
                        <a:t> </a:t>
                      </a:r>
                      <a:r>
                        <a:rPr sz="2000" dirty="0">
                          <a:solidFill>
                            <a:srgbClr val="525254"/>
                          </a:solidFill>
                          <a:latin typeface="Calibri"/>
                          <a:cs typeface="Calibri"/>
                        </a:rPr>
                        <a:t>should</a:t>
                      </a:r>
                      <a:r>
                        <a:rPr sz="2000" spc="-40" dirty="0">
                          <a:solidFill>
                            <a:srgbClr val="525254"/>
                          </a:solidFill>
                          <a:latin typeface="Calibri"/>
                          <a:cs typeface="Calibri"/>
                        </a:rPr>
                        <a:t> </a:t>
                      </a:r>
                      <a:r>
                        <a:rPr sz="2000" spc="-10" dirty="0">
                          <a:solidFill>
                            <a:srgbClr val="525254"/>
                          </a:solidFill>
                          <a:latin typeface="Calibri"/>
                          <a:cs typeface="Calibri"/>
                        </a:rPr>
                        <a:t>contain</a:t>
                      </a:r>
                      <a:r>
                        <a:rPr sz="2000" spc="-50" dirty="0">
                          <a:solidFill>
                            <a:srgbClr val="525254"/>
                          </a:solidFill>
                          <a:latin typeface="Calibri"/>
                          <a:cs typeface="Calibri"/>
                        </a:rPr>
                        <a:t> </a:t>
                      </a:r>
                      <a:r>
                        <a:rPr sz="2000" dirty="0">
                          <a:solidFill>
                            <a:srgbClr val="525254"/>
                          </a:solidFill>
                          <a:latin typeface="Calibri"/>
                          <a:cs typeface="Calibri"/>
                        </a:rPr>
                        <a:t>an</a:t>
                      </a:r>
                      <a:r>
                        <a:rPr sz="2000" spc="-30" dirty="0">
                          <a:solidFill>
                            <a:srgbClr val="525254"/>
                          </a:solidFill>
                          <a:latin typeface="Calibri"/>
                          <a:cs typeface="Calibri"/>
                        </a:rPr>
                        <a:t> </a:t>
                      </a:r>
                      <a:r>
                        <a:rPr sz="2000" spc="-35" dirty="0">
                          <a:solidFill>
                            <a:srgbClr val="525254"/>
                          </a:solidFill>
                          <a:latin typeface="Calibri"/>
                          <a:cs typeface="Calibri"/>
                        </a:rPr>
                        <a:t>e-</a:t>
                      </a:r>
                      <a:r>
                        <a:rPr sz="2000" dirty="0">
                          <a:solidFill>
                            <a:srgbClr val="525254"/>
                          </a:solidFill>
                          <a:latin typeface="Calibri"/>
                          <a:cs typeface="Calibri"/>
                        </a:rPr>
                        <a:t>mail</a:t>
                      </a:r>
                      <a:r>
                        <a:rPr sz="2000" spc="-25" dirty="0">
                          <a:solidFill>
                            <a:srgbClr val="525254"/>
                          </a:solidFill>
                          <a:latin typeface="Calibri"/>
                          <a:cs typeface="Calibri"/>
                        </a:rPr>
                        <a:t> </a:t>
                      </a:r>
                      <a:r>
                        <a:rPr sz="2000" spc="-10" dirty="0">
                          <a:solidFill>
                            <a:srgbClr val="525254"/>
                          </a:solidFill>
                          <a:latin typeface="Calibri"/>
                          <a:cs typeface="Calibri"/>
                        </a:rPr>
                        <a:t>address.</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395605">
                <a:tc>
                  <a:txBody>
                    <a:bodyPr/>
                    <a:lstStyle/>
                    <a:p>
                      <a:pPr marL="90805">
                        <a:lnSpc>
                          <a:spcPct val="100000"/>
                        </a:lnSpc>
                        <a:spcBef>
                          <a:spcPts val="235"/>
                        </a:spcBef>
                      </a:pPr>
                      <a:r>
                        <a:rPr sz="2000" spc="-50" dirty="0">
                          <a:solidFill>
                            <a:srgbClr val="525254"/>
                          </a:solidFill>
                          <a:latin typeface="Calibri"/>
                          <a:cs typeface="Calibri"/>
                        </a:rPr>
                        <a:t>8</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number</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dirty="0">
                          <a:solidFill>
                            <a:srgbClr val="525254"/>
                          </a:solidFill>
                          <a:latin typeface="Calibri"/>
                          <a:cs typeface="Calibri"/>
                        </a:rPr>
                        <a:t>defines</a:t>
                      </a:r>
                      <a:r>
                        <a:rPr sz="2000" spc="-35" dirty="0">
                          <a:solidFill>
                            <a:srgbClr val="525254"/>
                          </a:solidFill>
                          <a:latin typeface="Calibri"/>
                          <a:cs typeface="Calibri"/>
                        </a:rPr>
                        <a:t> </a:t>
                      </a:r>
                      <a:r>
                        <a:rPr sz="2000" dirty="0">
                          <a:solidFill>
                            <a:srgbClr val="525254"/>
                          </a:solidFill>
                          <a:latin typeface="Calibri"/>
                          <a:cs typeface="Calibri"/>
                        </a:rPr>
                        <a:t>a</a:t>
                      </a:r>
                      <a:r>
                        <a:rPr sz="2000" spc="-35" dirty="0">
                          <a:solidFill>
                            <a:srgbClr val="525254"/>
                          </a:solidFill>
                          <a:latin typeface="Calibri"/>
                          <a:cs typeface="Calibri"/>
                        </a:rPr>
                        <a:t> </a:t>
                      </a:r>
                      <a:r>
                        <a:rPr sz="2000" b="1" dirty="0">
                          <a:solidFill>
                            <a:srgbClr val="525254"/>
                          </a:solidFill>
                          <a:latin typeface="Calibri"/>
                          <a:cs typeface="Calibri"/>
                        </a:rPr>
                        <a:t>numeric</a:t>
                      </a:r>
                      <a:r>
                        <a:rPr sz="2000" b="1" spc="-45" dirty="0">
                          <a:solidFill>
                            <a:srgbClr val="525254"/>
                          </a:solidFill>
                          <a:latin typeface="Calibri"/>
                          <a:cs typeface="Calibri"/>
                        </a:rPr>
                        <a:t> </a:t>
                      </a:r>
                      <a:r>
                        <a:rPr sz="2000" dirty="0">
                          <a:solidFill>
                            <a:srgbClr val="525254"/>
                          </a:solidFill>
                          <a:latin typeface="Calibri"/>
                          <a:cs typeface="Calibri"/>
                        </a:rPr>
                        <a:t>input</a:t>
                      </a:r>
                      <a:r>
                        <a:rPr sz="2000" spc="-35" dirty="0">
                          <a:solidFill>
                            <a:srgbClr val="525254"/>
                          </a:solidFill>
                          <a:latin typeface="Calibri"/>
                          <a:cs typeface="Calibri"/>
                        </a:rPr>
                        <a:t> </a:t>
                      </a:r>
                      <a:r>
                        <a:rPr sz="2000" spc="-10" dirty="0">
                          <a:solidFill>
                            <a:srgbClr val="525254"/>
                          </a:solidFill>
                          <a:latin typeface="Calibri"/>
                          <a:cs typeface="Calibri"/>
                        </a:rPr>
                        <a:t>field.</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r h="1664335">
                <a:tc>
                  <a:txBody>
                    <a:bodyPr/>
                    <a:lstStyle/>
                    <a:p>
                      <a:pPr marL="90805">
                        <a:lnSpc>
                          <a:spcPct val="100000"/>
                        </a:lnSpc>
                        <a:spcBef>
                          <a:spcPts val="240"/>
                        </a:spcBef>
                      </a:pPr>
                      <a:r>
                        <a:rPr sz="2000" spc="-50" dirty="0">
                          <a:solidFill>
                            <a:srgbClr val="525254"/>
                          </a:solidFill>
                          <a:latin typeface="Calibri"/>
                          <a:cs typeface="Calibri"/>
                        </a:rPr>
                        <a:t>9</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range</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dirty="0">
                          <a:solidFill>
                            <a:srgbClr val="525254"/>
                          </a:solidFill>
                          <a:latin typeface="Calibri"/>
                          <a:cs typeface="Calibri"/>
                        </a:rPr>
                        <a:t>defines</a:t>
                      </a:r>
                      <a:r>
                        <a:rPr sz="2000" spc="-50" dirty="0">
                          <a:solidFill>
                            <a:srgbClr val="525254"/>
                          </a:solidFill>
                          <a:latin typeface="Calibri"/>
                          <a:cs typeface="Calibri"/>
                        </a:rPr>
                        <a:t> </a:t>
                      </a:r>
                      <a:r>
                        <a:rPr sz="2000" dirty="0">
                          <a:solidFill>
                            <a:srgbClr val="525254"/>
                          </a:solidFill>
                          <a:latin typeface="Calibri"/>
                          <a:cs typeface="Calibri"/>
                        </a:rPr>
                        <a:t>a</a:t>
                      </a:r>
                      <a:r>
                        <a:rPr sz="2000" spc="-45" dirty="0">
                          <a:solidFill>
                            <a:srgbClr val="525254"/>
                          </a:solidFill>
                          <a:latin typeface="Calibri"/>
                          <a:cs typeface="Calibri"/>
                        </a:rPr>
                        <a:t> </a:t>
                      </a:r>
                      <a:r>
                        <a:rPr sz="2000" dirty="0">
                          <a:solidFill>
                            <a:srgbClr val="525254"/>
                          </a:solidFill>
                          <a:latin typeface="Calibri"/>
                          <a:cs typeface="Calibri"/>
                        </a:rPr>
                        <a:t>control</a:t>
                      </a:r>
                      <a:r>
                        <a:rPr sz="2000" spc="-55" dirty="0">
                          <a:solidFill>
                            <a:srgbClr val="525254"/>
                          </a:solidFill>
                          <a:latin typeface="Calibri"/>
                          <a:cs typeface="Calibri"/>
                        </a:rPr>
                        <a:t> </a:t>
                      </a:r>
                      <a:r>
                        <a:rPr sz="2000" dirty="0">
                          <a:solidFill>
                            <a:srgbClr val="525254"/>
                          </a:solidFill>
                          <a:latin typeface="Calibri"/>
                          <a:cs typeface="Calibri"/>
                        </a:rPr>
                        <a:t>for</a:t>
                      </a:r>
                      <a:r>
                        <a:rPr sz="2000" spc="-55" dirty="0">
                          <a:solidFill>
                            <a:srgbClr val="525254"/>
                          </a:solidFill>
                          <a:latin typeface="Calibri"/>
                          <a:cs typeface="Calibri"/>
                        </a:rPr>
                        <a:t> </a:t>
                      </a:r>
                      <a:r>
                        <a:rPr sz="2000" dirty="0">
                          <a:solidFill>
                            <a:srgbClr val="525254"/>
                          </a:solidFill>
                          <a:latin typeface="Calibri"/>
                          <a:cs typeface="Calibri"/>
                        </a:rPr>
                        <a:t>entering</a:t>
                      </a:r>
                      <a:r>
                        <a:rPr sz="2000" spc="-40" dirty="0">
                          <a:solidFill>
                            <a:srgbClr val="525254"/>
                          </a:solidFill>
                          <a:latin typeface="Calibri"/>
                          <a:cs typeface="Calibri"/>
                        </a:rPr>
                        <a:t> </a:t>
                      </a:r>
                      <a:r>
                        <a:rPr sz="2000" dirty="0">
                          <a:solidFill>
                            <a:srgbClr val="525254"/>
                          </a:solidFill>
                          <a:latin typeface="Calibri"/>
                          <a:cs typeface="Calibri"/>
                        </a:rPr>
                        <a:t>a</a:t>
                      </a:r>
                      <a:r>
                        <a:rPr sz="2000" spc="-40" dirty="0">
                          <a:solidFill>
                            <a:srgbClr val="525254"/>
                          </a:solidFill>
                          <a:latin typeface="Calibri"/>
                          <a:cs typeface="Calibri"/>
                        </a:rPr>
                        <a:t> </a:t>
                      </a:r>
                      <a:r>
                        <a:rPr sz="2000" dirty="0">
                          <a:solidFill>
                            <a:srgbClr val="525254"/>
                          </a:solidFill>
                          <a:latin typeface="Calibri"/>
                          <a:cs typeface="Calibri"/>
                        </a:rPr>
                        <a:t>number</a:t>
                      </a:r>
                      <a:r>
                        <a:rPr sz="2000" spc="-55" dirty="0">
                          <a:solidFill>
                            <a:srgbClr val="525254"/>
                          </a:solidFill>
                          <a:latin typeface="Calibri"/>
                          <a:cs typeface="Calibri"/>
                        </a:rPr>
                        <a:t> </a:t>
                      </a:r>
                      <a:r>
                        <a:rPr sz="2000" dirty="0">
                          <a:solidFill>
                            <a:srgbClr val="525254"/>
                          </a:solidFill>
                          <a:latin typeface="Calibri"/>
                          <a:cs typeface="Calibri"/>
                        </a:rPr>
                        <a:t>whose</a:t>
                      </a:r>
                      <a:r>
                        <a:rPr sz="2000" spc="-55" dirty="0">
                          <a:solidFill>
                            <a:srgbClr val="525254"/>
                          </a:solidFill>
                          <a:latin typeface="Calibri"/>
                          <a:cs typeface="Calibri"/>
                        </a:rPr>
                        <a:t> </a:t>
                      </a:r>
                      <a:r>
                        <a:rPr sz="2000" dirty="0">
                          <a:solidFill>
                            <a:srgbClr val="525254"/>
                          </a:solidFill>
                          <a:latin typeface="Calibri"/>
                          <a:cs typeface="Calibri"/>
                        </a:rPr>
                        <a:t>exact</a:t>
                      </a:r>
                      <a:r>
                        <a:rPr sz="2000" spc="-45" dirty="0">
                          <a:solidFill>
                            <a:srgbClr val="525254"/>
                          </a:solidFill>
                          <a:latin typeface="Calibri"/>
                          <a:cs typeface="Calibri"/>
                        </a:rPr>
                        <a:t> </a:t>
                      </a:r>
                      <a:r>
                        <a:rPr sz="2000" dirty="0">
                          <a:solidFill>
                            <a:srgbClr val="525254"/>
                          </a:solidFill>
                          <a:latin typeface="Calibri"/>
                          <a:cs typeface="Calibri"/>
                        </a:rPr>
                        <a:t>value</a:t>
                      </a:r>
                      <a:r>
                        <a:rPr sz="2000" spc="-45" dirty="0">
                          <a:solidFill>
                            <a:srgbClr val="525254"/>
                          </a:solidFill>
                          <a:latin typeface="Calibri"/>
                          <a:cs typeface="Calibri"/>
                        </a:rPr>
                        <a:t> </a:t>
                      </a:r>
                      <a:r>
                        <a:rPr sz="2000" dirty="0">
                          <a:solidFill>
                            <a:srgbClr val="525254"/>
                          </a:solidFill>
                          <a:latin typeface="Calibri"/>
                          <a:cs typeface="Calibri"/>
                        </a:rPr>
                        <a:t>is</a:t>
                      </a:r>
                      <a:r>
                        <a:rPr sz="2000" spc="-35" dirty="0">
                          <a:solidFill>
                            <a:srgbClr val="525254"/>
                          </a:solidFill>
                          <a:latin typeface="Calibri"/>
                          <a:cs typeface="Calibri"/>
                        </a:rPr>
                        <a:t> </a:t>
                      </a:r>
                      <a:r>
                        <a:rPr sz="2000" spc="-25" dirty="0">
                          <a:solidFill>
                            <a:srgbClr val="525254"/>
                          </a:solidFill>
                          <a:latin typeface="Calibri"/>
                          <a:cs typeface="Calibri"/>
                        </a:rPr>
                        <a:t>not</a:t>
                      </a:r>
                      <a:endParaRPr sz="2000">
                        <a:latin typeface="Calibri"/>
                        <a:cs typeface="Calibri"/>
                      </a:endParaRPr>
                    </a:p>
                    <a:p>
                      <a:pPr marL="91440" marR="230504">
                        <a:lnSpc>
                          <a:spcPct val="100000"/>
                        </a:lnSpc>
                      </a:pPr>
                      <a:r>
                        <a:rPr sz="2000" dirty="0">
                          <a:solidFill>
                            <a:srgbClr val="525254"/>
                          </a:solidFill>
                          <a:latin typeface="Calibri"/>
                          <a:cs typeface="Calibri"/>
                        </a:rPr>
                        <a:t>important</a:t>
                      </a:r>
                      <a:r>
                        <a:rPr sz="2000" spc="-50" dirty="0">
                          <a:solidFill>
                            <a:srgbClr val="525254"/>
                          </a:solidFill>
                          <a:latin typeface="Calibri"/>
                          <a:cs typeface="Calibri"/>
                        </a:rPr>
                        <a:t> </a:t>
                      </a:r>
                      <a:r>
                        <a:rPr sz="2000" dirty="0">
                          <a:solidFill>
                            <a:srgbClr val="525254"/>
                          </a:solidFill>
                          <a:latin typeface="Calibri"/>
                          <a:cs typeface="Calibri"/>
                        </a:rPr>
                        <a:t>(like</a:t>
                      </a:r>
                      <a:r>
                        <a:rPr sz="2000" spc="-35" dirty="0">
                          <a:solidFill>
                            <a:srgbClr val="525254"/>
                          </a:solidFill>
                          <a:latin typeface="Calibri"/>
                          <a:cs typeface="Calibri"/>
                        </a:rPr>
                        <a:t> </a:t>
                      </a:r>
                      <a:r>
                        <a:rPr sz="2000" dirty="0">
                          <a:solidFill>
                            <a:srgbClr val="525254"/>
                          </a:solidFill>
                          <a:latin typeface="Calibri"/>
                          <a:cs typeface="Calibri"/>
                        </a:rPr>
                        <a:t>a</a:t>
                      </a:r>
                      <a:r>
                        <a:rPr sz="2000" spc="-50" dirty="0">
                          <a:solidFill>
                            <a:srgbClr val="525254"/>
                          </a:solidFill>
                          <a:latin typeface="Calibri"/>
                          <a:cs typeface="Calibri"/>
                        </a:rPr>
                        <a:t> </a:t>
                      </a:r>
                      <a:r>
                        <a:rPr sz="2000" dirty="0">
                          <a:solidFill>
                            <a:srgbClr val="525254"/>
                          </a:solidFill>
                          <a:latin typeface="Calibri"/>
                          <a:cs typeface="Calibri"/>
                        </a:rPr>
                        <a:t>slider</a:t>
                      </a:r>
                      <a:r>
                        <a:rPr sz="2000" spc="-35" dirty="0">
                          <a:solidFill>
                            <a:srgbClr val="525254"/>
                          </a:solidFill>
                          <a:latin typeface="Calibri"/>
                          <a:cs typeface="Calibri"/>
                        </a:rPr>
                        <a:t> </a:t>
                      </a:r>
                      <a:r>
                        <a:rPr sz="2000" dirty="0">
                          <a:solidFill>
                            <a:srgbClr val="525254"/>
                          </a:solidFill>
                          <a:latin typeface="Calibri"/>
                          <a:cs typeface="Calibri"/>
                        </a:rPr>
                        <a:t>control).</a:t>
                      </a:r>
                      <a:r>
                        <a:rPr sz="2000" spc="-55" dirty="0">
                          <a:solidFill>
                            <a:srgbClr val="525254"/>
                          </a:solidFill>
                          <a:latin typeface="Calibri"/>
                          <a:cs typeface="Calibri"/>
                        </a:rPr>
                        <a:t> </a:t>
                      </a:r>
                      <a:r>
                        <a:rPr sz="2000" dirty="0">
                          <a:solidFill>
                            <a:srgbClr val="525254"/>
                          </a:solidFill>
                          <a:latin typeface="Calibri"/>
                          <a:cs typeface="Calibri"/>
                        </a:rPr>
                        <a:t>Default</a:t>
                      </a:r>
                      <a:r>
                        <a:rPr sz="2000" spc="-60" dirty="0">
                          <a:solidFill>
                            <a:srgbClr val="525254"/>
                          </a:solidFill>
                          <a:latin typeface="Calibri"/>
                          <a:cs typeface="Calibri"/>
                        </a:rPr>
                        <a:t> </a:t>
                      </a:r>
                      <a:r>
                        <a:rPr sz="2000" dirty="0">
                          <a:solidFill>
                            <a:srgbClr val="525254"/>
                          </a:solidFill>
                          <a:latin typeface="Calibri"/>
                          <a:cs typeface="Calibri"/>
                        </a:rPr>
                        <a:t>range</a:t>
                      </a:r>
                      <a:r>
                        <a:rPr sz="2000" spc="-70" dirty="0">
                          <a:solidFill>
                            <a:srgbClr val="525254"/>
                          </a:solidFill>
                          <a:latin typeface="Calibri"/>
                          <a:cs typeface="Calibri"/>
                        </a:rPr>
                        <a:t> </a:t>
                      </a:r>
                      <a:r>
                        <a:rPr sz="2000" dirty="0">
                          <a:solidFill>
                            <a:srgbClr val="525254"/>
                          </a:solidFill>
                          <a:latin typeface="Calibri"/>
                          <a:cs typeface="Calibri"/>
                        </a:rPr>
                        <a:t>is</a:t>
                      </a:r>
                      <a:r>
                        <a:rPr sz="2000" spc="-40" dirty="0">
                          <a:solidFill>
                            <a:srgbClr val="525254"/>
                          </a:solidFill>
                          <a:latin typeface="Calibri"/>
                          <a:cs typeface="Calibri"/>
                        </a:rPr>
                        <a:t> </a:t>
                      </a:r>
                      <a:r>
                        <a:rPr sz="2000" dirty="0">
                          <a:solidFill>
                            <a:srgbClr val="525254"/>
                          </a:solidFill>
                          <a:latin typeface="Calibri"/>
                          <a:cs typeface="Calibri"/>
                        </a:rPr>
                        <a:t>0</a:t>
                      </a:r>
                      <a:r>
                        <a:rPr sz="2000" spc="-55" dirty="0">
                          <a:solidFill>
                            <a:srgbClr val="525254"/>
                          </a:solidFill>
                          <a:latin typeface="Calibri"/>
                          <a:cs typeface="Calibri"/>
                        </a:rPr>
                        <a:t> </a:t>
                      </a:r>
                      <a:r>
                        <a:rPr sz="2000" dirty="0">
                          <a:solidFill>
                            <a:srgbClr val="525254"/>
                          </a:solidFill>
                          <a:latin typeface="Calibri"/>
                          <a:cs typeface="Calibri"/>
                        </a:rPr>
                        <a:t>to</a:t>
                      </a:r>
                      <a:r>
                        <a:rPr sz="2000" spc="-55" dirty="0">
                          <a:solidFill>
                            <a:srgbClr val="525254"/>
                          </a:solidFill>
                          <a:latin typeface="Calibri"/>
                          <a:cs typeface="Calibri"/>
                        </a:rPr>
                        <a:t> </a:t>
                      </a:r>
                      <a:r>
                        <a:rPr sz="2000" spc="-20" dirty="0">
                          <a:solidFill>
                            <a:srgbClr val="525254"/>
                          </a:solidFill>
                          <a:latin typeface="Calibri"/>
                          <a:cs typeface="Calibri"/>
                        </a:rPr>
                        <a:t>100. </a:t>
                      </a:r>
                      <a:r>
                        <a:rPr sz="2000" spc="-25" dirty="0">
                          <a:solidFill>
                            <a:srgbClr val="525254"/>
                          </a:solidFill>
                          <a:latin typeface="Calibri"/>
                          <a:cs typeface="Calibri"/>
                        </a:rPr>
                        <a:t>However,</a:t>
                      </a:r>
                      <a:r>
                        <a:rPr sz="2000" spc="-50" dirty="0">
                          <a:solidFill>
                            <a:srgbClr val="525254"/>
                          </a:solidFill>
                          <a:latin typeface="Calibri"/>
                          <a:cs typeface="Calibri"/>
                        </a:rPr>
                        <a:t> </a:t>
                      </a:r>
                      <a:r>
                        <a:rPr sz="2000" dirty="0">
                          <a:solidFill>
                            <a:srgbClr val="525254"/>
                          </a:solidFill>
                          <a:latin typeface="Calibri"/>
                          <a:cs typeface="Calibri"/>
                        </a:rPr>
                        <a:t>you</a:t>
                      </a:r>
                      <a:r>
                        <a:rPr sz="2000" spc="-80" dirty="0">
                          <a:solidFill>
                            <a:srgbClr val="525254"/>
                          </a:solidFill>
                          <a:latin typeface="Calibri"/>
                          <a:cs typeface="Calibri"/>
                        </a:rPr>
                        <a:t> </a:t>
                      </a:r>
                      <a:r>
                        <a:rPr sz="2000" dirty="0">
                          <a:solidFill>
                            <a:srgbClr val="525254"/>
                          </a:solidFill>
                          <a:latin typeface="Calibri"/>
                          <a:cs typeface="Calibri"/>
                        </a:rPr>
                        <a:t>can</a:t>
                      </a:r>
                      <a:r>
                        <a:rPr sz="2000" spc="-55" dirty="0">
                          <a:solidFill>
                            <a:srgbClr val="525254"/>
                          </a:solidFill>
                          <a:latin typeface="Calibri"/>
                          <a:cs typeface="Calibri"/>
                        </a:rPr>
                        <a:t> </a:t>
                      </a:r>
                      <a:r>
                        <a:rPr sz="2000" dirty="0">
                          <a:solidFill>
                            <a:srgbClr val="525254"/>
                          </a:solidFill>
                          <a:latin typeface="Calibri"/>
                          <a:cs typeface="Calibri"/>
                        </a:rPr>
                        <a:t>set</a:t>
                      </a:r>
                      <a:r>
                        <a:rPr sz="2000" spc="-40" dirty="0">
                          <a:solidFill>
                            <a:srgbClr val="525254"/>
                          </a:solidFill>
                          <a:latin typeface="Calibri"/>
                          <a:cs typeface="Calibri"/>
                        </a:rPr>
                        <a:t> </a:t>
                      </a:r>
                      <a:r>
                        <a:rPr sz="2000" dirty="0">
                          <a:solidFill>
                            <a:srgbClr val="525254"/>
                          </a:solidFill>
                          <a:latin typeface="Calibri"/>
                          <a:cs typeface="Calibri"/>
                        </a:rPr>
                        <a:t>restrictions</a:t>
                      </a:r>
                      <a:r>
                        <a:rPr sz="2000" spc="-25" dirty="0">
                          <a:solidFill>
                            <a:srgbClr val="525254"/>
                          </a:solidFill>
                          <a:latin typeface="Calibri"/>
                          <a:cs typeface="Calibri"/>
                        </a:rPr>
                        <a:t> </a:t>
                      </a:r>
                      <a:r>
                        <a:rPr sz="2000" dirty="0">
                          <a:solidFill>
                            <a:srgbClr val="525254"/>
                          </a:solidFill>
                          <a:latin typeface="Calibri"/>
                          <a:cs typeface="Calibri"/>
                        </a:rPr>
                        <a:t>on</a:t>
                      </a:r>
                      <a:r>
                        <a:rPr sz="2000" spc="-65" dirty="0">
                          <a:solidFill>
                            <a:srgbClr val="525254"/>
                          </a:solidFill>
                          <a:latin typeface="Calibri"/>
                          <a:cs typeface="Calibri"/>
                        </a:rPr>
                        <a:t> </a:t>
                      </a:r>
                      <a:r>
                        <a:rPr sz="2000" dirty="0">
                          <a:solidFill>
                            <a:srgbClr val="525254"/>
                          </a:solidFill>
                          <a:latin typeface="Calibri"/>
                          <a:cs typeface="Calibri"/>
                        </a:rPr>
                        <a:t>what</a:t>
                      </a:r>
                      <a:r>
                        <a:rPr sz="2000" spc="-55" dirty="0">
                          <a:solidFill>
                            <a:srgbClr val="525254"/>
                          </a:solidFill>
                          <a:latin typeface="Calibri"/>
                          <a:cs typeface="Calibri"/>
                        </a:rPr>
                        <a:t> </a:t>
                      </a:r>
                      <a:r>
                        <a:rPr sz="2000" dirty="0">
                          <a:solidFill>
                            <a:srgbClr val="525254"/>
                          </a:solidFill>
                          <a:latin typeface="Calibri"/>
                          <a:cs typeface="Calibri"/>
                        </a:rPr>
                        <a:t>numbers</a:t>
                      </a:r>
                      <a:r>
                        <a:rPr sz="2000" spc="-55" dirty="0">
                          <a:solidFill>
                            <a:srgbClr val="525254"/>
                          </a:solidFill>
                          <a:latin typeface="Calibri"/>
                          <a:cs typeface="Calibri"/>
                        </a:rPr>
                        <a:t> </a:t>
                      </a:r>
                      <a:r>
                        <a:rPr sz="2000" dirty="0">
                          <a:solidFill>
                            <a:srgbClr val="525254"/>
                          </a:solidFill>
                          <a:latin typeface="Calibri"/>
                          <a:cs typeface="Calibri"/>
                        </a:rPr>
                        <a:t>are</a:t>
                      </a:r>
                      <a:r>
                        <a:rPr sz="2000" spc="-50" dirty="0">
                          <a:solidFill>
                            <a:srgbClr val="525254"/>
                          </a:solidFill>
                          <a:latin typeface="Calibri"/>
                          <a:cs typeface="Calibri"/>
                        </a:rPr>
                        <a:t> </a:t>
                      </a:r>
                      <a:r>
                        <a:rPr sz="2000" spc="-10" dirty="0">
                          <a:solidFill>
                            <a:srgbClr val="525254"/>
                          </a:solidFill>
                          <a:latin typeface="Calibri"/>
                          <a:cs typeface="Calibri"/>
                        </a:rPr>
                        <a:t>accepted </a:t>
                      </a:r>
                      <a:r>
                        <a:rPr sz="2000" dirty="0">
                          <a:solidFill>
                            <a:srgbClr val="525254"/>
                          </a:solidFill>
                          <a:latin typeface="Calibri"/>
                          <a:cs typeface="Calibri"/>
                        </a:rPr>
                        <a:t>with</a:t>
                      </a:r>
                      <a:r>
                        <a:rPr sz="2000" spc="-30"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min,</a:t>
                      </a:r>
                      <a:r>
                        <a:rPr sz="2000" spc="-25" dirty="0">
                          <a:solidFill>
                            <a:srgbClr val="525254"/>
                          </a:solidFill>
                          <a:latin typeface="Calibri"/>
                          <a:cs typeface="Calibri"/>
                        </a:rPr>
                        <a:t> </a:t>
                      </a:r>
                      <a:r>
                        <a:rPr sz="2000" dirty="0">
                          <a:solidFill>
                            <a:srgbClr val="525254"/>
                          </a:solidFill>
                          <a:latin typeface="Calibri"/>
                          <a:cs typeface="Calibri"/>
                        </a:rPr>
                        <a:t>max,</a:t>
                      </a:r>
                      <a:r>
                        <a:rPr sz="2000" spc="-30" dirty="0">
                          <a:solidFill>
                            <a:srgbClr val="525254"/>
                          </a:solidFill>
                          <a:latin typeface="Calibri"/>
                          <a:cs typeface="Calibri"/>
                        </a:rPr>
                        <a:t> </a:t>
                      </a:r>
                      <a:r>
                        <a:rPr sz="2000" dirty="0">
                          <a:solidFill>
                            <a:srgbClr val="525254"/>
                          </a:solidFill>
                          <a:latin typeface="Calibri"/>
                          <a:cs typeface="Calibri"/>
                        </a:rPr>
                        <a:t>and</a:t>
                      </a:r>
                      <a:r>
                        <a:rPr sz="2000" spc="-55" dirty="0">
                          <a:solidFill>
                            <a:srgbClr val="525254"/>
                          </a:solidFill>
                          <a:latin typeface="Calibri"/>
                          <a:cs typeface="Calibri"/>
                        </a:rPr>
                        <a:t> </a:t>
                      </a:r>
                      <a:r>
                        <a:rPr sz="2000" dirty="0">
                          <a:solidFill>
                            <a:srgbClr val="525254"/>
                          </a:solidFill>
                          <a:latin typeface="Calibri"/>
                          <a:cs typeface="Calibri"/>
                        </a:rPr>
                        <a:t>step</a:t>
                      </a:r>
                      <a:r>
                        <a:rPr sz="2000" spc="-10" dirty="0">
                          <a:solidFill>
                            <a:srgbClr val="525254"/>
                          </a:solidFill>
                          <a:latin typeface="Calibri"/>
                          <a:cs typeface="Calibri"/>
                        </a:rPr>
                        <a:t> attributes.</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368300" y="355803"/>
            <a:ext cx="3183255" cy="324485"/>
          </a:xfrm>
          <a:prstGeom prst="rect">
            <a:avLst/>
          </a:prstGeom>
        </p:spPr>
        <p:txBody>
          <a:bodyPr vert="horz" wrap="square" lIns="0" tIns="13335" rIns="0" bIns="0" rtlCol="0">
            <a:spAutoFit/>
          </a:bodyPr>
          <a:lstStyle/>
          <a:p>
            <a:pPr marL="12700">
              <a:lnSpc>
                <a:spcPct val="100000"/>
              </a:lnSpc>
              <a:spcBef>
                <a:spcPts val="105"/>
              </a:spcBef>
              <a:tabLst>
                <a:tab pos="974090" algn="l"/>
              </a:tabLst>
            </a:pPr>
            <a:r>
              <a:rPr spc="-10" dirty="0"/>
              <a:t>HTML5</a:t>
            </a:r>
            <a:r>
              <a:rPr dirty="0"/>
              <a:t>	Forms</a:t>
            </a:r>
            <a:r>
              <a:rPr spc="-35" dirty="0"/>
              <a:t> </a:t>
            </a:r>
            <a:r>
              <a:rPr dirty="0"/>
              <a:t>–</a:t>
            </a:r>
            <a:r>
              <a:rPr spc="-90" dirty="0"/>
              <a:t> </a:t>
            </a:r>
            <a:r>
              <a:rPr spc="-10" dirty="0"/>
              <a:t>Attributes</a:t>
            </a:r>
          </a:p>
        </p:txBody>
      </p:sp>
      <p:graphicFrame>
        <p:nvGraphicFramePr>
          <p:cNvPr id="5" name="object 5"/>
          <p:cNvGraphicFramePr>
            <a:graphicFrameLocks noGrp="1"/>
          </p:cNvGraphicFramePr>
          <p:nvPr/>
        </p:nvGraphicFramePr>
        <p:xfrm>
          <a:off x="374650" y="1212850"/>
          <a:ext cx="8992234" cy="5121274"/>
        </p:xfrm>
        <a:graphic>
          <a:graphicData uri="http://schemas.openxmlformats.org/drawingml/2006/table">
            <a:tbl>
              <a:tblPr firstRow="1" bandRow="1">
                <a:tableStyleId>{2D5ABB26-0587-4C30-8999-92F81FD0307C}</a:tableStyleId>
              </a:tblPr>
              <a:tblGrid>
                <a:gridCol w="1461135">
                  <a:extLst>
                    <a:ext uri="{9D8B030D-6E8A-4147-A177-3AD203B41FA5}">
                      <a16:colId xmlns:a16="http://schemas.microsoft.com/office/drawing/2014/main" val="20000"/>
                    </a:ext>
                  </a:extLst>
                </a:gridCol>
                <a:gridCol w="1830704">
                  <a:extLst>
                    <a:ext uri="{9D8B030D-6E8A-4147-A177-3AD203B41FA5}">
                      <a16:colId xmlns:a16="http://schemas.microsoft.com/office/drawing/2014/main" val="20001"/>
                    </a:ext>
                  </a:extLst>
                </a:gridCol>
                <a:gridCol w="5700395">
                  <a:extLst>
                    <a:ext uri="{9D8B030D-6E8A-4147-A177-3AD203B41FA5}">
                      <a16:colId xmlns:a16="http://schemas.microsoft.com/office/drawing/2014/main" val="20002"/>
                    </a:ext>
                  </a:extLst>
                </a:gridCol>
              </a:tblGrid>
              <a:tr h="395605">
                <a:tc>
                  <a:txBody>
                    <a:bodyPr/>
                    <a:lstStyle/>
                    <a:p>
                      <a:pPr marL="147320">
                        <a:lnSpc>
                          <a:spcPct val="100000"/>
                        </a:lnSpc>
                        <a:spcBef>
                          <a:spcPts val="229"/>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b="1" spc="-20" dirty="0">
                          <a:solidFill>
                            <a:srgbClr val="525254"/>
                          </a:solidFill>
                          <a:latin typeface="Calibri"/>
                          <a:cs typeface="Calibri"/>
                        </a:rPr>
                        <a:t>Type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5740">
                        <a:lnSpc>
                          <a:spcPct val="100000"/>
                        </a:lnSpc>
                        <a:spcBef>
                          <a:spcPts val="229"/>
                        </a:spcBef>
                      </a:pPr>
                      <a:r>
                        <a:rPr sz="2000" b="1" spc="-10" dirty="0">
                          <a:solidFill>
                            <a:srgbClr val="525254"/>
                          </a:solidFill>
                          <a:latin typeface="Calibri"/>
                          <a:cs typeface="Calibri"/>
                        </a:rPr>
                        <a:t>Description</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874394">
                <a:tc>
                  <a:txBody>
                    <a:bodyPr/>
                    <a:lstStyle/>
                    <a:p>
                      <a:pPr marL="91440">
                        <a:lnSpc>
                          <a:spcPct val="100000"/>
                        </a:lnSpc>
                        <a:spcBef>
                          <a:spcPts val="234"/>
                        </a:spcBef>
                      </a:pPr>
                      <a:r>
                        <a:rPr sz="2000" spc="-50" dirty="0">
                          <a:solidFill>
                            <a:srgbClr val="525254"/>
                          </a:solidFill>
                          <a:latin typeface="Calibri"/>
                          <a:cs typeface="Calibri"/>
                        </a:rPr>
                        <a:t>1</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4"/>
                        </a:spcBef>
                      </a:pPr>
                      <a:r>
                        <a:rPr sz="2000" spc="-10" dirty="0">
                          <a:solidFill>
                            <a:srgbClr val="525254"/>
                          </a:solidFill>
                          <a:latin typeface="Calibri"/>
                          <a:cs typeface="Calibri"/>
                        </a:rPr>
                        <a:t>autofocus</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4"/>
                        </a:spcBef>
                      </a:pPr>
                      <a:r>
                        <a:rPr sz="2000" dirty="0">
                          <a:solidFill>
                            <a:srgbClr val="525254"/>
                          </a:solidFill>
                          <a:latin typeface="Calibri"/>
                          <a:cs typeface="Calibri"/>
                        </a:rPr>
                        <a:t>specifies</a:t>
                      </a:r>
                      <a:r>
                        <a:rPr sz="2000" spc="-20" dirty="0">
                          <a:solidFill>
                            <a:srgbClr val="525254"/>
                          </a:solidFill>
                          <a:latin typeface="Calibri"/>
                          <a:cs typeface="Calibri"/>
                        </a:rPr>
                        <a:t> </a:t>
                      </a:r>
                      <a:r>
                        <a:rPr sz="2000" dirty="0">
                          <a:solidFill>
                            <a:srgbClr val="525254"/>
                          </a:solidFill>
                          <a:latin typeface="Calibri"/>
                          <a:cs typeface="Calibri"/>
                        </a:rPr>
                        <a:t>that</a:t>
                      </a:r>
                      <a:r>
                        <a:rPr sz="2000" spc="-40"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dirty="0">
                          <a:solidFill>
                            <a:srgbClr val="525254"/>
                          </a:solidFill>
                          <a:latin typeface="Calibri"/>
                          <a:cs typeface="Calibri"/>
                        </a:rPr>
                        <a:t>input</a:t>
                      </a:r>
                      <a:r>
                        <a:rPr sz="2000" spc="-60" dirty="0">
                          <a:solidFill>
                            <a:srgbClr val="525254"/>
                          </a:solidFill>
                          <a:latin typeface="Calibri"/>
                          <a:cs typeface="Calibri"/>
                        </a:rPr>
                        <a:t> </a:t>
                      </a:r>
                      <a:r>
                        <a:rPr sz="2000" dirty="0">
                          <a:solidFill>
                            <a:srgbClr val="525254"/>
                          </a:solidFill>
                          <a:latin typeface="Calibri"/>
                          <a:cs typeface="Calibri"/>
                        </a:rPr>
                        <a:t>field</a:t>
                      </a:r>
                      <a:r>
                        <a:rPr sz="2000" spc="-25" dirty="0">
                          <a:solidFill>
                            <a:srgbClr val="525254"/>
                          </a:solidFill>
                          <a:latin typeface="Calibri"/>
                          <a:cs typeface="Calibri"/>
                        </a:rPr>
                        <a:t> </a:t>
                      </a:r>
                      <a:r>
                        <a:rPr sz="2000" dirty="0">
                          <a:solidFill>
                            <a:srgbClr val="525254"/>
                          </a:solidFill>
                          <a:latin typeface="Calibri"/>
                          <a:cs typeface="Calibri"/>
                        </a:rPr>
                        <a:t>should</a:t>
                      </a:r>
                      <a:r>
                        <a:rPr sz="2000" spc="-40" dirty="0">
                          <a:solidFill>
                            <a:srgbClr val="525254"/>
                          </a:solidFill>
                          <a:latin typeface="Calibri"/>
                          <a:cs typeface="Calibri"/>
                        </a:rPr>
                        <a:t> </a:t>
                      </a:r>
                      <a:r>
                        <a:rPr sz="2000" spc="-10" dirty="0">
                          <a:solidFill>
                            <a:srgbClr val="525254"/>
                          </a:solidFill>
                          <a:latin typeface="Calibri"/>
                          <a:cs typeface="Calibri"/>
                        </a:rPr>
                        <a:t>automatically</a:t>
                      </a:r>
                      <a:r>
                        <a:rPr sz="2000" spc="-30" dirty="0">
                          <a:solidFill>
                            <a:srgbClr val="525254"/>
                          </a:solidFill>
                          <a:latin typeface="Calibri"/>
                          <a:cs typeface="Calibri"/>
                        </a:rPr>
                        <a:t> </a:t>
                      </a:r>
                      <a:r>
                        <a:rPr sz="2000" spc="-25" dirty="0">
                          <a:solidFill>
                            <a:srgbClr val="525254"/>
                          </a:solidFill>
                          <a:latin typeface="Calibri"/>
                          <a:cs typeface="Calibri"/>
                        </a:rPr>
                        <a:t>get</a:t>
                      </a:r>
                      <a:endParaRPr sz="2000">
                        <a:latin typeface="Calibri"/>
                        <a:cs typeface="Calibri"/>
                      </a:endParaRPr>
                    </a:p>
                    <a:p>
                      <a:pPr marL="91440">
                        <a:lnSpc>
                          <a:spcPct val="100000"/>
                        </a:lnSpc>
                      </a:pPr>
                      <a:r>
                        <a:rPr sz="2000" dirty="0">
                          <a:solidFill>
                            <a:srgbClr val="525254"/>
                          </a:solidFill>
                          <a:latin typeface="Calibri"/>
                          <a:cs typeface="Calibri"/>
                        </a:rPr>
                        <a:t>focus</a:t>
                      </a:r>
                      <a:r>
                        <a:rPr sz="2000" spc="-55" dirty="0">
                          <a:solidFill>
                            <a:srgbClr val="525254"/>
                          </a:solidFill>
                          <a:latin typeface="Calibri"/>
                          <a:cs typeface="Calibri"/>
                        </a:rPr>
                        <a:t> </a:t>
                      </a:r>
                      <a:r>
                        <a:rPr sz="2000" dirty="0">
                          <a:solidFill>
                            <a:srgbClr val="525254"/>
                          </a:solidFill>
                          <a:latin typeface="Calibri"/>
                          <a:cs typeface="Calibri"/>
                        </a:rPr>
                        <a:t>when</a:t>
                      </a:r>
                      <a:r>
                        <a:rPr sz="2000" spc="-35" dirty="0">
                          <a:solidFill>
                            <a:srgbClr val="525254"/>
                          </a:solidFill>
                          <a:latin typeface="Calibri"/>
                          <a:cs typeface="Calibri"/>
                        </a:rPr>
                        <a:t> </a:t>
                      </a:r>
                      <a:r>
                        <a:rPr sz="2000" dirty="0">
                          <a:solidFill>
                            <a:srgbClr val="525254"/>
                          </a:solidFill>
                          <a:latin typeface="Calibri"/>
                          <a:cs typeface="Calibri"/>
                        </a:rPr>
                        <a:t>the</a:t>
                      </a:r>
                      <a:r>
                        <a:rPr sz="2000" spc="-30" dirty="0">
                          <a:solidFill>
                            <a:srgbClr val="525254"/>
                          </a:solidFill>
                          <a:latin typeface="Calibri"/>
                          <a:cs typeface="Calibri"/>
                        </a:rPr>
                        <a:t> </a:t>
                      </a:r>
                      <a:r>
                        <a:rPr sz="2000" dirty="0">
                          <a:solidFill>
                            <a:srgbClr val="525254"/>
                          </a:solidFill>
                          <a:latin typeface="Calibri"/>
                          <a:cs typeface="Calibri"/>
                        </a:rPr>
                        <a:t>page</a:t>
                      </a:r>
                      <a:r>
                        <a:rPr sz="2000" spc="-55" dirty="0">
                          <a:solidFill>
                            <a:srgbClr val="525254"/>
                          </a:solidFill>
                          <a:latin typeface="Calibri"/>
                          <a:cs typeface="Calibri"/>
                        </a:rPr>
                        <a:t> </a:t>
                      </a:r>
                      <a:r>
                        <a:rPr sz="2000" spc="-10" dirty="0">
                          <a:solidFill>
                            <a:srgbClr val="525254"/>
                          </a:solidFill>
                          <a:latin typeface="Calibri"/>
                          <a:cs typeface="Calibri"/>
                        </a:rPr>
                        <a:t>loads.</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1139825">
                <a:tc>
                  <a:txBody>
                    <a:bodyPr/>
                    <a:lstStyle/>
                    <a:p>
                      <a:pPr marL="91440">
                        <a:lnSpc>
                          <a:spcPct val="100000"/>
                        </a:lnSpc>
                        <a:spcBef>
                          <a:spcPts val="235"/>
                        </a:spcBef>
                      </a:pPr>
                      <a:r>
                        <a:rPr sz="2000" spc="-50" dirty="0">
                          <a:solidFill>
                            <a:srgbClr val="525254"/>
                          </a:solidFill>
                          <a:latin typeface="Calibri"/>
                          <a:cs typeface="Calibri"/>
                        </a:rPr>
                        <a:t>2</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autocomplete</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marR="116839">
                        <a:lnSpc>
                          <a:spcPct val="100000"/>
                        </a:lnSpc>
                        <a:spcBef>
                          <a:spcPts val="235"/>
                        </a:spcBef>
                      </a:pPr>
                      <a:r>
                        <a:rPr sz="2000" dirty="0">
                          <a:solidFill>
                            <a:srgbClr val="525254"/>
                          </a:solidFill>
                          <a:latin typeface="Calibri"/>
                          <a:cs typeface="Calibri"/>
                        </a:rPr>
                        <a:t>When</a:t>
                      </a:r>
                      <a:r>
                        <a:rPr sz="2000" spc="-45" dirty="0">
                          <a:solidFill>
                            <a:srgbClr val="525254"/>
                          </a:solidFill>
                          <a:latin typeface="Calibri"/>
                          <a:cs typeface="Calibri"/>
                        </a:rPr>
                        <a:t> </a:t>
                      </a:r>
                      <a:r>
                        <a:rPr sz="2000" spc="-10" dirty="0">
                          <a:solidFill>
                            <a:srgbClr val="525254"/>
                          </a:solidFill>
                          <a:latin typeface="Calibri"/>
                          <a:cs typeface="Calibri"/>
                        </a:rPr>
                        <a:t>autocomplete</a:t>
                      </a:r>
                      <a:r>
                        <a:rPr sz="2000" spc="-45" dirty="0">
                          <a:solidFill>
                            <a:srgbClr val="525254"/>
                          </a:solidFill>
                          <a:latin typeface="Calibri"/>
                          <a:cs typeface="Calibri"/>
                        </a:rPr>
                        <a:t> </a:t>
                      </a:r>
                      <a:r>
                        <a:rPr sz="2000" dirty="0">
                          <a:solidFill>
                            <a:srgbClr val="525254"/>
                          </a:solidFill>
                          <a:latin typeface="Calibri"/>
                          <a:cs typeface="Calibri"/>
                        </a:rPr>
                        <a:t>is</a:t>
                      </a:r>
                      <a:r>
                        <a:rPr sz="2000" spc="-35" dirty="0">
                          <a:solidFill>
                            <a:srgbClr val="525254"/>
                          </a:solidFill>
                          <a:latin typeface="Calibri"/>
                          <a:cs typeface="Calibri"/>
                        </a:rPr>
                        <a:t> </a:t>
                      </a:r>
                      <a:r>
                        <a:rPr sz="2000" dirty="0">
                          <a:solidFill>
                            <a:srgbClr val="525254"/>
                          </a:solidFill>
                          <a:latin typeface="Calibri"/>
                          <a:cs typeface="Calibri"/>
                        </a:rPr>
                        <a:t>on,</a:t>
                      </a:r>
                      <a:r>
                        <a:rPr sz="2000" spc="-30"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dirty="0">
                          <a:solidFill>
                            <a:srgbClr val="525254"/>
                          </a:solidFill>
                          <a:latin typeface="Calibri"/>
                          <a:cs typeface="Calibri"/>
                        </a:rPr>
                        <a:t>browser</a:t>
                      </a:r>
                      <a:r>
                        <a:rPr sz="2000" spc="-25" dirty="0">
                          <a:solidFill>
                            <a:srgbClr val="525254"/>
                          </a:solidFill>
                          <a:latin typeface="Calibri"/>
                          <a:cs typeface="Calibri"/>
                        </a:rPr>
                        <a:t> </a:t>
                      </a:r>
                      <a:r>
                        <a:rPr sz="2000" spc="-10" dirty="0">
                          <a:solidFill>
                            <a:srgbClr val="525254"/>
                          </a:solidFill>
                          <a:latin typeface="Calibri"/>
                          <a:cs typeface="Calibri"/>
                        </a:rPr>
                        <a:t>automatically </a:t>
                      </a:r>
                      <a:r>
                        <a:rPr sz="2000" dirty="0">
                          <a:solidFill>
                            <a:srgbClr val="525254"/>
                          </a:solidFill>
                          <a:latin typeface="Calibri"/>
                          <a:cs typeface="Calibri"/>
                        </a:rPr>
                        <a:t>completes</a:t>
                      </a:r>
                      <a:r>
                        <a:rPr sz="2000" spc="-55" dirty="0">
                          <a:solidFill>
                            <a:srgbClr val="525254"/>
                          </a:solidFill>
                          <a:latin typeface="Calibri"/>
                          <a:cs typeface="Calibri"/>
                        </a:rPr>
                        <a:t> </a:t>
                      </a:r>
                      <a:r>
                        <a:rPr sz="2000" dirty="0">
                          <a:solidFill>
                            <a:srgbClr val="525254"/>
                          </a:solidFill>
                          <a:latin typeface="Calibri"/>
                          <a:cs typeface="Calibri"/>
                        </a:rPr>
                        <a:t>the</a:t>
                      </a:r>
                      <a:r>
                        <a:rPr sz="2000" spc="-65" dirty="0">
                          <a:solidFill>
                            <a:srgbClr val="525254"/>
                          </a:solidFill>
                          <a:latin typeface="Calibri"/>
                          <a:cs typeface="Calibri"/>
                        </a:rPr>
                        <a:t> </a:t>
                      </a:r>
                      <a:r>
                        <a:rPr sz="2000" dirty="0">
                          <a:solidFill>
                            <a:srgbClr val="525254"/>
                          </a:solidFill>
                          <a:latin typeface="Calibri"/>
                          <a:cs typeface="Calibri"/>
                        </a:rPr>
                        <a:t>input</a:t>
                      </a:r>
                      <a:r>
                        <a:rPr sz="2000" spc="-65" dirty="0">
                          <a:solidFill>
                            <a:srgbClr val="525254"/>
                          </a:solidFill>
                          <a:latin typeface="Calibri"/>
                          <a:cs typeface="Calibri"/>
                        </a:rPr>
                        <a:t> </a:t>
                      </a:r>
                      <a:r>
                        <a:rPr sz="2000" dirty="0">
                          <a:solidFill>
                            <a:srgbClr val="525254"/>
                          </a:solidFill>
                          <a:latin typeface="Calibri"/>
                          <a:cs typeface="Calibri"/>
                        </a:rPr>
                        <a:t>values</a:t>
                      </a:r>
                      <a:r>
                        <a:rPr sz="2000" spc="-65" dirty="0">
                          <a:solidFill>
                            <a:srgbClr val="525254"/>
                          </a:solidFill>
                          <a:latin typeface="Calibri"/>
                          <a:cs typeface="Calibri"/>
                        </a:rPr>
                        <a:t> </a:t>
                      </a:r>
                      <a:r>
                        <a:rPr sz="2000" dirty="0">
                          <a:solidFill>
                            <a:srgbClr val="525254"/>
                          </a:solidFill>
                          <a:latin typeface="Calibri"/>
                          <a:cs typeface="Calibri"/>
                        </a:rPr>
                        <a:t>based</a:t>
                      </a:r>
                      <a:r>
                        <a:rPr sz="2000" spc="-60" dirty="0">
                          <a:solidFill>
                            <a:srgbClr val="525254"/>
                          </a:solidFill>
                          <a:latin typeface="Calibri"/>
                          <a:cs typeface="Calibri"/>
                        </a:rPr>
                        <a:t> </a:t>
                      </a:r>
                      <a:r>
                        <a:rPr sz="2000" dirty="0">
                          <a:solidFill>
                            <a:srgbClr val="525254"/>
                          </a:solidFill>
                          <a:latin typeface="Calibri"/>
                          <a:cs typeface="Calibri"/>
                        </a:rPr>
                        <a:t>on</a:t>
                      </a:r>
                      <a:r>
                        <a:rPr sz="2000" spc="-55" dirty="0">
                          <a:solidFill>
                            <a:srgbClr val="525254"/>
                          </a:solidFill>
                          <a:latin typeface="Calibri"/>
                          <a:cs typeface="Calibri"/>
                        </a:rPr>
                        <a:t> </a:t>
                      </a:r>
                      <a:r>
                        <a:rPr sz="2000" dirty="0">
                          <a:solidFill>
                            <a:srgbClr val="525254"/>
                          </a:solidFill>
                          <a:latin typeface="Calibri"/>
                          <a:cs typeface="Calibri"/>
                        </a:rPr>
                        <a:t>values</a:t>
                      </a:r>
                      <a:r>
                        <a:rPr sz="2000" spc="-70" dirty="0">
                          <a:solidFill>
                            <a:srgbClr val="525254"/>
                          </a:solidFill>
                          <a:latin typeface="Calibri"/>
                          <a:cs typeface="Calibri"/>
                        </a:rPr>
                        <a:t> </a:t>
                      </a:r>
                      <a:r>
                        <a:rPr sz="2000" dirty="0">
                          <a:solidFill>
                            <a:srgbClr val="525254"/>
                          </a:solidFill>
                          <a:latin typeface="Calibri"/>
                          <a:cs typeface="Calibri"/>
                        </a:rPr>
                        <a:t>that</a:t>
                      </a:r>
                      <a:r>
                        <a:rPr sz="2000" spc="-55" dirty="0">
                          <a:solidFill>
                            <a:srgbClr val="525254"/>
                          </a:solidFill>
                          <a:latin typeface="Calibri"/>
                          <a:cs typeface="Calibri"/>
                        </a:rPr>
                        <a:t> </a:t>
                      </a:r>
                      <a:r>
                        <a:rPr sz="2000" spc="-25" dirty="0">
                          <a:solidFill>
                            <a:srgbClr val="525254"/>
                          </a:solidFill>
                          <a:latin typeface="Calibri"/>
                          <a:cs typeface="Calibri"/>
                        </a:rPr>
                        <a:t>the </a:t>
                      </a:r>
                      <a:r>
                        <a:rPr sz="2000" dirty="0">
                          <a:solidFill>
                            <a:srgbClr val="525254"/>
                          </a:solidFill>
                          <a:latin typeface="Calibri"/>
                          <a:cs typeface="Calibri"/>
                        </a:rPr>
                        <a:t>user</a:t>
                      </a:r>
                      <a:r>
                        <a:rPr sz="2000" spc="-65" dirty="0">
                          <a:solidFill>
                            <a:srgbClr val="525254"/>
                          </a:solidFill>
                          <a:latin typeface="Calibri"/>
                          <a:cs typeface="Calibri"/>
                        </a:rPr>
                        <a:t> </a:t>
                      </a:r>
                      <a:r>
                        <a:rPr sz="2000" dirty="0">
                          <a:solidFill>
                            <a:srgbClr val="525254"/>
                          </a:solidFill>
                          <a:latin typeface="Calibri"/>
                          <a:cs typeface="Calibri"/>
                        </a:rPr>
                        <a:t>has</a:t>
                      </a:r>
                      <a:r>
                        <a:rPr sz="2000" spc="-60" dirty="0">
                          <a:solidFill>
                            <a:srgbClr val="525254"/>
                          </a:solidFill>
                          <a:latin typeface="Calibri"/>
                          <a:cs typeface="Calibri"/>
                        </a:rPr>
                        <a:t> </a:t>
                      </a:r>
                      <a:r>
                        <a:rPr sz="2000" dirty="0">
                          <a:solidFill>
                            <a:srgbClr val="525254"/>
                          </a:solidFill>
                          <a:latin typeface="Calibri"/>
                          <a:cs typeface="Calibri"/>
                        </a:rPr>
                        <a:t>entered</a:t>
                      </a:r>
                      <a:r>
                        <a:rPr sz="2000" spc="-55" dirty="0">
                          <a:solidFill>
                            <a:srgbClr val="525254"/>
                          </a:solidFill>
                          <a:latin typeface="Calibri"/>
                          <a:cs typeface="Calibri"/>
                        </a:rPr>
                        <a:t> </a:t>
                      </a:r>
                      <a:r>
                        <a:rPr sz="2000" spc="-10" dirty="0">
                          <a:solidFill>
                            <a:srgbClr val="525254"/>
                          </a:solidFill>
                          <a:latin typeface="Calibri"/>
                          <a:cs typeface="Calibri"/>
                        </a:rPr>
                        <a:t>before.</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1005840">
                <a:tc>
                  <a:txBody>
                    <a:bodyPr/>
                    <a:lstStyle/>
                    <a:p>
                      <a:pPr marL="91440">
                        <a:lnSpc>
                          <a:spcPct val="100000"/>
                        </a:lnSpc>
                        <a:spcBef>
                          <a:spcPts val="240"/>
                        </a:spcBef>
                      </a:pPr>
                      <a:r>
                        <a:rPr sz="2000" spc="-50" dirty="0">
                          <a:solidFill>
                            <a:srgbClr val="525254"/>
                          </a:solidFill>
                          <a:latin typeface="Calibri"/>
                          <a:cs typeface="Calibri"/>
                        </a:rPr>
                        <a:t>3</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placeholder</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marR="266065" algn="just">
                        <a:lnSpc>
                          <a:spcPct val="100000"/>
                        </a:lnSpc>
                        <a:spcBef>
                          <a:spcPts val="240"/>
                        </a:spcBef>
                      </a:pPr>
                      <a:r>
                        <a:rPr sz="2000" dirty="0">
                          <a:solidFill>
                            <a:srgbClr val="525254"/>
                          </a:solidFill>
                          <a:latin typeface="Calibri"/>
                          <a:cs typeface="Calibri"/>
                        </a:rPr>
                        <a:t>specifies</a:t>
                      </a:r>
                      <a:r>
                        <a:rPr sz="2000" spc="-35" dirty="0">
                          <a:solidFill>
                            <a:srgbClr val="525254"/>
                          </a:solidFill>
                          <a:latin typeface="Calibri"/>
                          <a:cs typeface="Calibri"/>
                        </a:rPr>
                        <a:t> </a:t>
                      </a:r>
                      <a:r>
                        <a:rPr sz="2000" dirty="0">
                          <a:solidFill>
                            <a:srgbClr val="525254"/>
                          </a:solidFill>
                          <a:latin typeface="Calibri"/>
                          <a:cs typeface="Calibri"/>
                        </a:rPr>
                        <a:t>a</a:t>
                      </a:r>
                      <a:r>
                        <a:rPr sz="2000" spc="-55" dirty="0">
                          <a:solidFill>
                            <a:srgbClr val="525254"/>
                          </a:solidFill>
                          <a:latin typeface="Calibri"/>
                          <a:cs typeface="Calibri"/>
                        </a:rPr>
                        <a:t> </a:t>
                      </a:r>
                      <a:r>
                        <a:rPr sz="2000" dirty="0">
                          <a:solidFill>
                            <a:srgbClr val="525254"/>
                          </a:solidFill>
                          <a:latin typeface="Calibri"/>
                          <a:cs typeface="Calibri"/>
                        </a:rPr>
                        <a:t>hint</a:t>
                      </a:r>
                      <a:r>
                        <a:rPr sz="2000" spc="-60" dirty="0">
                          <a:solidFill>
                            <a:srgbClr val="525254"/>
                          </a:solidFill>
                          <a:latin typeface="Calibri"/>
                          <a:cs typeface="Calibri"/>
                        </a:rPr>
                        <a:t> </a:t>
                      </a:r>
                      <a:r>
                        <a:rPr sz="2000" dirty="0">
                          <a:solidFill>
                            <a:srgbClr val="525254"/>
                          </a:solidFill>
                          <a:latin typeface="Calibri"/>
                          <a:cs typeface="Calibri"/>
                        </a:rPr>
                        <a:t>that</a:t>
                      </a:r>
                      <a:r>
                        <a:rPr sz="2000" spc="-45" dirty="0">
                          <a:solidFill>
                            <a:srgbClr val="525254"/>
                          </a:solidFill>
                          <a:latin typeface="Calibri"/>
                          <a:cs typeface="Calibri"/>
                        </a:rPr>
                        <a:t> </a:t>
                      </a:r>
                      <a:r>
                        <a:rPr sz="2000" dirty="0">
                          <a:solidFill>
                            <a:srgbClr val="525254"/>
                          </a:solidFill>
                          <a:latin typeface="Calibri"/>
                          <a:cs typeface="Calibri"/>
                        </a:rPr>
                        <a:t>describes</a:t>
                      </a:r>
                      <a:r>
                        <a:rPr sz="2000" spc="-45" dirty="0">
                          <a:solidFill>
                            <a:srgbClr val="525254"/>
                          </a:solidFill>
                          <a:latin typeface="Calibri"/>
                          <a:cs typeface="Calibri"/>
                        </a:rPr>
                        <a:t> </a:t>
                      </a:r>
                      <a:r>
                        <a:rPr sz="2000" dirty="0">
                          <a:solidFill>
                            <a:srgbClr val="525254"/>
                          </a:solidFill>
                          <a:latin typeface="Calibri"/>
                          <a:cs typeface="Calibri"/>
                        </a:rPr>
                        <a:t>the</a:t>
                      </a:r>
                      <a:r>
                        <a:rPr sz="2000" spc="-55" dirty="0">
                          <a:solidFill>
                            <a:srgbClr val="525254"/>
                          </a:solidFill>
                          <a:latin typeface="Calibri"/>
                          <a:cs typeface="Calibri"/>
                        </a:rPr>
                        <a:t> </a:t>
                      </a:r>
                      <a:r>
                        <a:rPr sz="2000" spc="-10" dirty="0">
                          <a:solidFill>
                            <a:srgbClr val="525254"/>
                          </a:solidFill>
                          <a:latin typeface="Calibri"/>
                          <a:cs typeface="Calibri"/>
                        </a:rPr>
                        <a:t>expected</a:t>
                      </a:r>
                      <a:r>
                        <a:rPr sz="2000" spc="-55" dirty="0">
                          <a:solidFill>
                            <a:srgbClr val="525254"/>
                          </a:solidFill>
                          <a:latin typeface="Calibri"/>
                          <a:cs typeface="Calibri"/>
                        </a:rPr>
                        <a:t> </a:t>
                      </a:r>
                      <a:r>
                        <a:rPr sz="2000" dirty="0">
                          <a:solidFill>
                            <a:srgbClr val="525254"/>
                          </a:solidFill>
                          <a:latin typeface="Calibri"/>
                          <a:cs typeface="Calibri"/>
                        </a:rPr>
                        <a:t>value</a:t>
                      </a:r>
                      <a:r>
                        <a:rPr sz="2000" spc="-50" dirty="0">
                          <a:solidFill>
                            <a:srgbClr val="525254"/>
                          </a:solidFill>
                          <a:latin typeface="Calibri"/>
                          <a:cs typeface="Calibri"/>
                        </a:rPr>
                        <a:t> </a:t>
                      </a:r>
                      <a:r>
                        <a:rPr sz="2000" spc="-25" dirty="0">
                          <a:solidFill>
                            <a:srgbClr val="525254"/>
                          </a:solidFill>
                          <a:latin typeface="Calibri"/>
                          <a:cs typeface="Calibri"/>
                        </a:rPr>
                        <a:t>of </a:t>
                      </a:r>
                      <a:r>
                        <a:rPr sz="2000" dirty="0">
                          <a:solidFill>
                            <a:srgbClr val="525254"/>
                          </a:solidFill>
                          <a:latin typeface="Calibri"/>
                          <a:cs typeface="Calibri"/>
                        </a:rPr>
                        <a:t>an</a:t>
                      </a:r>
                      <a:r>
                        <a:rPr sz="2000" spc="-30" dirty="0">
                          <a:solidFill>
                            <a:srgbClr val="525254"/>
                          </a:solidFill>
                          <a:latin typeface="Calibri"/>
                          <a:cs typeface="Calibri"/>
                        </a:rPr>
                        <a:t> </a:t>
                      </a:r>
                      <a:r>
                        <a:rPr sz="2000" dirty="0">
                          <a:solidFill>
                            <a:srgbClr val="525254"/>
                          </a:solidFill>
                          <a:latin typeface="Calibri"/>
                          <a:cs typeface="Calibri"/>
                        </a:rPr>
                        <a:t>input</a:t>
                      </a:r>
                      <a:r>
                        <a:rPr sz="2000" spc="-25" dirty="0">
                          <a:solidFill>
                            <a:srgbClr val="525254"/>
                          </a:solidFill>
                          <a:latin typeface="Calibri"/>
                          <a:cs typeface="Calibri"/>
                        </a:rPr>
                        <a:t> </a:t>
                      </a:r>
                      <a:r>
                        <a:rPr sz="2000" dirty="0">
                          <a:solidFill>
                            <a:srgbClr val="525254"/>
                          </a:solidFill>
                          <a:latin typeface="Calibri"/>
                          <a:cs typeface="Calibri"/>
                        </a:rPr>
                        <a:t>field</a:t>
                      </a:r>
                      <a:r>
                        <a:rPr sz="2000" spc="-25" dirty="0">
                          <a:solidFill>
                            <a:srgbClr val="525254"/>
                          </a:solidFill>
                          <a:latin typeface="Calibri"/>
                          <a:cs typeface="Calibri"/>
                        </a:rPr>
                        <a:t> </a:t>
                      </a:r>
                      <a:r>
                        <a:rPr sz="2000" dirty="0">
                          <a:solidFill>
                            <a:srgbClr val="525254"/>
                          </a:solidFill>
                          <a:latin typeface="Calibri"/>
                          <a:cs typeface="Calibri"/>
                        </a:rPr>
                        <a:t>(a</a:t>
                      </a:r>
                      <a:r>
                        <a:rPr sz="2000" spc="-25" dirty="0">
                          <a:solidFill>
                            <a:srgbClr val="525254"/>
                          </a:solidFill>
                          <a:latin typeface="Calibri"/>
                          <a:cs typeface="Calibri"/>
                        </a:rPr>
                        <a:t> </a:t>
                      </a:r>
                      <a:r>
                        <a:rPr sz="2000" dirty="0">
                          <a:solidFill>
                            <a:srgbClr val="525254"/>
                          </a:solidFill>
                          <a:latin typeface="Calibri"/>
                          <a:cs typeface="Calibri"/>
                        </a:rPr>
                        <a:t>sample</a:t>
                      </a:r>
                      <a:r>
                        <a:rPr sz="2000" spc="-15" dirty="0">
                          <a:solidFill>
                            <a:srgbClr val="525254"/>
                          </a:solidFill>
                          <a:latin typeface="Calibri"/>
                          <a:cs typeface="Calibri"/>
                        </a:rPr>
                        <a:t> </a:t>
                      </a:r>
                      <a:r>
                        <a:rPr sz="2000" dirty="0">
                          <a:solidFill>
                            <a:srgbClr val="525254"/>
                          </a:solidFill>
                          <a:latin typeface="Calibri"/>
                          <a:cs typeface="Calibri"/>
                        </a:rPr>
                        <a:t>value</a:t>
                      </a:r>
                      <a:r>
                        <a:rPr sz="2000" spc="-25" dirty="0">
                          <a:solidFill>
                            <a:srgbClr val="525254"/>
                          </a:solidFill>
                          <a:latin typeface="Calibri"/>
                          <a:cs typeface="Calibri"/>
                        </a:rPr>
                        <a:t> </a:t>
                      </a:r>
                      <a:r>
                        <a:rPr sz="2000" dirty="0">
                          <a:solidFill>
                            <a:srgbClr val="525254"/>
                          </a:solidFill>
                          <a:latin typeface="Calibri"/>
                          <a:cs typeface="Calibri"/>
                        </a:rPr>
                        <a:t>or</a:t>
                      </a:r>
                      <a:r>
                        <a:rPr sz="2000" spc="-40" dirty="0">
                          <a:solidFill>
                            <a:srgbClr val="525254"/>
                          </a:solidFill>
                          <a:latin typeface="Calibri"/>
                          <a:cs typeface="Calibri"/>
                        </a:rPr>
                        <a:t> </a:t>
                      </a:r>
                      <a:r>
                        <a:rPr sz="2000" dirty="0">
                          <a:solidFill>
                            <a:srgbClr val="525254"/>
                          </a:solidFill>
                          <a:latin typeface="Calibri"/>
                          <a:cs typeface="Calibri"/>
                        </a:rPr>
                        <a:t>a</a:t>
                      </a:r>
                      <a:r>
                        <a:rPr sz="2000" spc="-25" dirty="0">
                          <a:solidFill>
                            <a:srgbClr val="525254"/>
                          </a:solidFill>
                          <a:latin typeface="Calibri"/>
                          <a:cs typeface="Calibri"/>
                        </a:rPr>
                        <a:t> </a:t>
                      </a:r>
                      <a:r>
                        <a:rPr sz="2000" dirty="0">
                          <a:solidFill>
                            <a:srgbClr val="525254"/>
                          </a:solidFill>
                          <a:latin typeface="Calibri"/>
                          <a:cs typeface="Calibri"/>
                        </a:rPr>
                        <a:t>short</a:t>
                      </a:r>
                      <a:r>
                        <a:rPr sz="2000" spc="-30" dirty="0">
                          <a:solidFill>
                            <a:srgbClr val="525254"/>
                          </a:solidFill>
                          <a:latin typeface="Calibri"/>
                          <a:cs typeface="Calibri"/>
                        </a:rPr>
                        <a:t> </a:t>
                      </a:r>
                      <a:r>
                        <a:rPr sz="2000" spc="-10" dirty="0">
                          <a:solidFill>
                            <a:srgbClr val="525254"/>
                          </a:solidFill>
                          <a:latin typeface="Calibri"/>
                          <a:cs typeface="Calibri"/>
                        </a:rPr>
                        <a:t>description </a:t>
                      </a:r>
                      <a:r>
                        <a:rPr sz="2000" dirty="0">
                          <a:solidFill>
                            <a:srgbClr val="525254"/>
                          </a:solidFill>
                          <a:latin typeface="Calibri"/>
                          <a:cs typeface="Calibri"/>
                        </a:rPr>
                        <a:t>of</a:t>
                      </a:r>
                      <a:r>
                        <a:rPr sz="2000" spc="-30" dirty="0">
                          <a:solidFill>
                            <a:srgbClr val="525254"/>
                          </a:solidFill>
                          <a:latin typeface="Calibri"/>
                          <a:cs typeface="Calibri"/>
                        </a:rPr>
                        <a:t> </a:t>
                      </a:r>
                      <a:r>
                        <a:rPr sz="2000" dirty="0">
                          <a:solidFill>
                            <a:srgbClr val="525254"/>
                          </a:solidFill>
                          <a:latin typeface="Calibri"/>
                          <a:cs typeface="Calibri"/>
                        </a:rPr>
                        <a:t>the</a:t>
                      </a:r>
                      <a:r>
                        <a:rPr sz="2000" spc="-15" dirty="0">
                          <a:solidFill>
                            <a:srgbClr val="525254"/>
                          </a:solidFill>
                          <a:latin typeface="Calibri"/>
                          <a:cs typeface="Calibri"/>
                        </a:rPr>
                        <a:t> </a:t>
                      </a:r>
                      <a:r>
                        <a:rPr sz="2000" spc="-10" dirty="0">
                          <a:solidFill>
                            <a:srgbClr val="525254"/>
                          </a:solidFill>
                          <a:latin typeface="Calibri"/>
                          <a:cs typeface="Calibri"/>
                        </a:rPr>
                        <a:t>format).</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700405">
                <a:tc>
                  <a:txBody>
                    <a:bodyPr/>
                    <a:lstStyle/>
                    <a:p>
                      <a:pPr marL="91440">
                        <a:lnSpc>
                          <a:spcPct val="100000"/>
                        </a:lnSpc>
                        <a:spcBef>
                          <a:spcPts val="240"/>
                        </a:spcBef>
                      </a:pPr>
                      <a:r>
                        <a:rPr sz="2000" spc="-50" dirty="0">
                          <a:solidFill>
                            <a:srgbClr val="525254"/>
                          </a:solidFill>
                          <a:latin typeface="Calibri"/>
                          <a:cs typeface="Calibri"/>
                        </a:rPr>
                        <a:t>4</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required</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dirty="0">
                          <a:solidFill>
                            <a:srgbClr val="525254"/>
                          </a:solidFill>
                          <a:latin typeface="Calibri"/>
                          <a:cs typeface="Calibri"/>
                        </a:rPr>
                        <a:t>specifies</a:t>
                      </a:r>
                      <a:r>
                        <a:rPr sz="2000" spc="-15" dirty="0">
                          <a:solidFill>
                            <a:srgbClr val="525254"/>
                          </a:solidFill>
                          <a:latin typeface="Calibri"/>
                          <a:cs typeface="Calibri"/>
                        </a:rPr>
                        <a:t> </a:t>
                      </a:r>
                      <a:r>
                        <a:rPr sz="2000" dirty="0">
                          <a:solidFill>
                            <a:srgbClr val="525254"/>
                          </a:solidFill>
                          <a:latin typeface="Calibri"/>
                          <a:cs typeface="Calibri"/>
                        </a:rPr>
                        <a:t>that</a:t>
                      </a:r>
                      <a:r>
                        <a:rPr sz="2000" spc="-35" dirty="0">
                          <a:solidFill>
                            <a:srgbClr val="525254"/>
                          </a:solidFill>
                          <a:latin typeface="Calibri"/>
                          <a:cs typeface="Calibri"/>
                        </a:rPr>
                        <a:t> </a:t>
                      </a:r>
                      <a:r>
                        <a:rPr sz="2000" dirty="0">
                          <a:solidFill>
                            <a:srgbClr val="525254"/>
                          </a:solidFill>
                          <a:latin typeface="Calibri"/>
                          <a:cs typeface="Calibri"/>
                        </a:rPr>
                        <a:t>an</a:t>
                      </a:r>
                      <a:r>
                        <a:rPr sz="2000" spc="-35" dirty="0">
                          <a:solidFill>
                            <a:srgbClr val="525254"/>
                          </a:solidFill>
                          <a:latin typeface="Calibri"/>
                          <a:cs typeface="Calibri"/>
                        </a:rPr>
                        <a:t> </a:t>
                      </a:r>
                      <a:r>
                        <a:rPr sz="2000" dirty="0">
                          <a:solidFill>
                            <a:srgbClr val="525254"/>
                          </a:solidFill>
                          <a:latin typeface="Calibri"/>
                          <a:cs typeface="Calibri"/>
                        </a:rPr>
                        <a:t>input</a:t>
                      </a:r>
                      <a:r>
                        <a:rPr sz="2000" spc="-45" dirty="0">
                          <a:solidFill>
                            <a:srgbClr val="525254"/>
                          </a:solidFill>
                          <a:latin typeface="Calibri"/>
                          <a:cs typeface="Calibri"/>
                        </a:rPr>
                        <a:t> </a:t>
                      </a:r>
                      <a:r>
                        <a:rPr sz="2000" dirty="0">
                          <a:solidFill>
                            <a:srgbClr val="525254"/>
                          </a:solidFill>
                          <a:latin typeface="Calibri"/>
                          <a:cs typeface="Calibri"/>
                        </a:rPr>
                        <a:t>field</a:t>
                      </a:r>
                      <a:r>
                        <a:rPr sz="2000" spc="-25" dirty="0">
                          <a:solidFill>
                            <a:srgbClr val="525254"/>
                          </a:solidFill>
                          <a:latin typeface="Calibri"/>
                          <a:cs typeface="Calibri"/>
                        </a:rPr>
                        <a:t> </a:t>
                      </a:r>
                      <a:r>
                        <a:rPr sz="2000" dirty="0">
                          <a:solidFill>
                            <a:srgbClr val="525254"/>
                          </a:solidFill>
                          <a:latin typeface="Calibri"/>
                          <a:cs typeface="Calibri"/>
                        </a:rPr>
                        <a:t>must</a:t>
                      </a:r>
                      <a:r>
                        <a:rPr sz="2000" spc="-30" dirty="0">
                          <a:solidFill>
                            <a:srgbClr val="525254"/>
                          </a:solidFill>
                          <a:latin typeface="Calibri"/>
                          <a:cs typeface="Calibri"/>
                        </a:rPr>
                        <a:t> </a:t>
                      </a:r>
                      <a:r>
                        <a:rPr sz="2000" dirty="0">
                          <a:solidFill>
                            <a:srgbClr val="525254"/>
                          </a:solidFill>
                          <a:latin typeface="Calibri"/>
                          <a:cs typeface="Calibri"/>
                        </a:rPr>
                        <a:t>be</a:t>
                      </a:r>
                      <a:r>
                        <a:rPr sz="2000" spc="-45" dirty="0">
                          <a:solidFill>
                            <a:srgbClr val="525254"/>
                          </a:solidFill>
                          <a:latin typeface="Calibri"/>
                          <a:cs typeface="Calibri"/>
                        </a:rPr>
                        <a:t> </a:t>
                      </a:r>
                      <a:r>
                        <a:rPr sz="2000" dirty="0">
                          <a:solidFill>
                            <a:srgbClr val="525254"/>
                          </a:solidFill>
                          <a:latin typeface="Calibri"/>
                          <a:cs typeface="Calibri"/>
                        </a:rPr>
                        <a:t>filled</a:t>
                      </a:r>
                      <a:r>
                        <a:rPr sz="2000" spc="-20" dirty="0">
                          <a:solidFill>
                            <a:srgbClr val="525254"/>
                          </a:solidFill>
                          <a:latin typeface="Calibri"/>
                          <a:cs typeface="Calibri"/>
                        </a:rPr>
                        <a:t> </a:t>
                      </a:r>
                      <a:r>
                        <a:rPr sz="2000" dirty="0">
                          <a:solidFill>
                            <a:srgbClr val="525254"/>
                          </a:solidFill>
                          <a:latin typeface="Calibri"/>
                          <a:cs typeface="Calibri"/>
                        </a:rPr>
                        <a:t>out</a:t>
                      </a:r>
                      <a:r>
                        <a:rPr sz="2000" spc="-30" dirty="0">
                          <a:solidFill>
                            <a:srgbClr val="525254"/>
                          </a:solidFill>
                          <a:latin typeface="Calibri"/>
                          <a:cs typeface="Calibri"/>
                        </a:rPr>
                        <a:t> </a:t>
                      </a:r>
                      <a:r>
                        <a:rPr sz="2000" spc="-10" dirty="0">
                          <a:solidFill>
                            <a:srgbClr val="525254"/>
                          </a:solidFill>
                          <a:latin typeface="Calibri"/>
                          <a:cs typeface="Calibri"/>
                        </a:rPr>
                        <a:t>before</a:t>
                      </a:r>
                      <a:endParaRPr sz="2000">
                        <a:latin typeface="Calibri"/>
                        <a:cs typeface="Calibri"/>
                      </a:endParaRPr>
                    </a:p>
                    <a:p>
                      <a:pPr marL="91440">
                        <a:lnSpc>
                          <a:spcPct val="100000"/>
                        </a:lnSpc>
                      </a:pPr>
                      <a:r>
                        <a:rPr sz="2000" dirty="0">
                          <a:solidFill>
                            <a:srgbClr val="525254"/>
                          </a:solidFill>
                          <a:latin typeface="Calibri"/>
                          <a:cs typeface="Calibri"/>
                        </a:rPr>
                        <a:t>submitting</a:t>
                      </a:r>
                      <a:r>
                        <a:rPr sz="2000" spc="-50"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spc="-10" dirty="0">
                          <a:solidFill>
                            <a:srgbClr val="525254"/>
                          </a:solidFill>
                          <a:latin typeface="Calibri"/>
                          <a:cs typeface="Calibri"/>
                        </a:rPr>
                        <a:t>form.</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r h="1005205">
                <a:tc>
                  <a:txBody>
                    <a:bodyPr/>
                    <a:lstStyle/>
                    <a:p>
                      <a:pPr marL="91440">
                        <a:lnSpc>
                          <a:spcPct val="100000"/>
                        </a:lnSpc>
                        <a:spcBef>
                          <a:spcPts val="240"/>
                        </a:spcBef>
                      </a:pPr>
                      <a:r>
                        <a:rPr sz="2000" spc="-50" dirty="0">
                          <a:solidFill>
                            <a:srgbClr val="525254"/>
                          </a:solidFill>
                          <a:latin typeface="Calibri"/>
                          <a:cs typeface="Calibri"/>
                        </a:rPr>
                        <a:t>5</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pattern</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marR="167640" indent="55880">
                        <a:lnSpc>
                          <a:spcPct val="100000"/>
                        </a:lnSpc>
                        <a:spcBef>
                          <a:spcPts val="240"/>
                        </a:spcBef>
                      </a:pPr>
                      <a:r>
                        <a:rPr sz="2000" dirty="0">
                          <a:solidFill>
                            <a:srgbClr val="525254"/>
                          </a:solidFill>
                          <a:latin typeface="Calibri"/>
                          <a:cs typeface="Calibri"/>
                        </a:rPr>
                        <a:t>specifies</a:t>
                      </a:r>
                      <a:r>
                        <a:rPr sz="2000" spc="-30" dirty="0">
                          <a:solidFill>
                            <a:srgbClr val="525254"/>
                          </a:solidFill>
                          <a:latin typeface="Calibri"/>
                          <a:cs typeface="Calibri"/>
                        </a:rPr>
                        <a:t> </a:t>
                      </a:r>
                      <a:r>
                        <a:rPr sz="2000" dirty="0">
                          <a:solidFill>
                            <a:srgbClr val="525254"/>
                          </a:solidFill>
                          <a:latin typeface="Calibri"/>
                          <a:cs typeface="Calibri"/>
                        </a:rPr>
                        <a:t>a</a:t>
                      </a:r>
                      <a:r>
                        <a:rPr sz="2000" spc="-45" dirty="0">
                          <a:solidFill>
                            <a:srgbClr val="525254"/>
                          </a:solidFill>
                          <a:latin typeface="Calibri"/>
                          <a:cs typeface="Calibri"/>
                        </a:rPr>
                        <a:t> </a:t>
                      </a:r>
                      <a:r>
                        <a:rPr sz="2000" dirty="0">
                          <a:solidFill>
                            <a:srgbClr val="525254"/>
                          </a:solidFill>
                          <a:latin typeface="Calibri"/>
                          <a:cs typeface="Calibri"/>
                        </a:rPr>
                        <a:t>regular</a:t>
                      </a:r>
                      <a:r>
                        <a:rPr sz="2000" spc="-55" dirty="0">
                          <a:solidFill>
                            <a:srgbClr val="525254"/>
                          </a:solidFill>
                          <a:latin typeface="Calibri"/>
                          <a:cs typeface="Calibri"/>
                        </a:rPr>
                        <a:t> </a:t>
                      </a:r>
                      <a:r>
                        <a:rPr sz="2000" spc="-10" dirty="0">
                          <a:solidFill>
                            <a:srgbClr val="525254"/>
                          </a:solidFill>
                          <a:latin typeface="Calibri"/>
                          <a:cs typeface="Calibri"/>
                        </a:rPr>
                        <a:t>expression</a:t>
                      </a:r>
                      <a:r>
                        <a:rPr sz="2000" spc="-35" dirty="0">
                          <a:solidFill>
                            <a:srgbClr val="525254"/>
                          </a:solidFill>
                          <a:latin typeface="Calibri"/>
                          <a:cs typeface="Calibri"/>
                        </a:rPr>
                        <a:t> </a:t>
                      </a:r>
                      <a:r>
                        <a:rPr sz="2000" dirty="0">
                          <a:solidFill>
                            <a:srgbClr val="525254"/>
                          </a:solidFill>
                          <a:latin typeface="Calibri"/>
                          <a:cs typeface="Calibri"/>
                        </a:rPr>
                        <a:t>that</a:t>
                      </a:r>
                      <a:r>
                        <a:rPr sz="2000" spc="-45"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spc="-10" dirty="0">
                          <a:solidFill>
                            <a:srgbClr val="525254"/>
                          </a:solidFill>
                          <a:latin typeface="Calibri"/>
                          <a:cs typeface="Calibri"/>
                        </a:rPr>
                        <a:t>&lt;input&gt; </a:t>
                      </a:r>
                      <a:r>
                        <a:rPr sz="2000" dirty="0">
                          <a:solidFill>
                            <a:srgbClr val="525254"/>
                          </a:solidFill>
                          <a:latin typeface="Calibri"/>
                          <a:cs typeface="Calibri"/>
                        </a:rPr>
                        <a:t>element's</a:t>
                      </a:r>
                      <a:r>
                        <a:rPr sz="2000" spc="-60" dirty="0">
                          <a:solidFill>
                            <a:srgbClr val="525254"/>
                          </a:solidFill>
                          <a:latin typeface="Calibri"/>
                          <a:cs typeface="Calibri"/>
                        </a:rPr>
                        <a:t> </a:t>
                      </a:r>
                      <a:r>
                        <a:rPr sz="2000" dirty="0">
                          <a:solidFill>
                            <a:srgbClr val="525254"/>
                          </a:solidFill>
                          <a:latin typeface="Calibri"/>
                          <a:cs typeface="Calibri"/>
                        </a:rPr>
                        <a:t>value</a:t>
                      </a:r>
                      <a:r>
                        <a:rPr sz="2000" spc="-85" dirty="0">
                          <a:solidFill>
                            <a:srgbClr val="525254"/>
                          </a:solidFill>
                          <a:latin typeface="Calibri"/>
                          <a:cs typeface="Calibri"/>
                        </a:rPr>
                        <a:t> </a:t>
                      </a:r>
                      <a:r>
                        <a:rPr sz="2000" dirty="0">
                          <a:solidFill>
                            <a:srgbClr val="525254"/>
                          </a:solidFill>
                          <a:latin typeface="Calibri"/>
                          <a:cs typeface="Calibri"/>
                        </a:rPr>
                        <a:t>is</a:t>
                      </a:r>
                      <a:r>
                        <a:rPr sz="2000" spc="-65" dirty="0">
                          <a:solidFill>
                            <a:srgbClr val="525254"/>
                          </a:solidFill>
                          <a:latin typeface="Calibri"/>
                          <a:cs typeface="Calibri"/>
                        </a:rPr>
                        <a:t> </a:t>
                      </a:r>
                      <a:r>
                        <a:rPr sz="2000" spc="-10" dirty="0">
                          <a:solidFill>
                            <a:srgbClr val="525254"/>
                          </a:solidFill>
                          <a:latin typeface="Calibri"/>
                          <a:cs typeface="Calibri"/>
                        </a:rPr>
                        <a:t>checked</a:t>
                      </a:r>
                      <a:r>
                        <a:rPr sz="2000" spc="-90" dirty="0">
                          <a:solidFill>
                            <a:srgbClr val="525254"/>
                          </a:solidFill>
                          <a:latin typeface="Calibri"/>
                          <a:cs typeface="Calibri"/>
                        </a:rPr>
                        <a:t> </a:t>
                      </a:r>
                      <a:r>
                        <a:rPr sz="2000" dirty="0">
                          <a:solidFill>
                            <a:srgbClr val="525254"/>
                          </a:solidFill>
                          <a:latin typeface="Calibri"/>
                          <a:cs typeface="Calibri"/>
                        </a:rPr>
                        <a:t>against</a:t>
                      </a:r>
                      <a:r>
                        <a:rPr sz="2000" spc="-60" dirty="0">
                          <a:solidFill>
                            <a:srgbClr val="525254"/>
                          </a:solidFill>
                          <a:latin typeface="Calibri"/>
                          <a:cs typeface="Calibri"/>
                        </a:rPr>
                        <a:t> </a:t>
                      </a:r>
                      <a:r>
                        <a:rPr sz="2000" dirty="0">
                          <a:solidFill>
                            <a:srgbClr val="525254"/>
                          </a:solidFill>
                          <a:latin typeface="Calibri"/>
                          <a:cs typeface="Calibri"/>
                        </a:rPr>
                        <a:t>before</a:t>
                      </a:r>
                      <a:r>
                        <a:rPr sz="2000" spc="-80" dirty="0">
                          <a:solidFill>
                            <a:srgbClr val="525254"/>
                          </a:solidFill>
                          <a:latin typeface="Calibri"/>
                          <a:cs typeface="Calibri"/>
                        </a:rPr>
                        <a:t> </a:t>
                      </a:r>
                      <a:r>
                        <a:rPr sz="2000" spc="-10" dirty="0">
                          <a:solidFill>
                            <a:srgbClr val="525254"/>
                          </a:solidFill>
                          <a:latin typeface="Calibri"/>
                          <a:cs typeface="Calibri"/>
                        </a:rPr>
                        <a:t>submitting </a:t>
                      </a:r>
                      <a:r>
                        <a:rPr sz="2000" spc="-20" dirty="0">
                          <a:solidFill>
                            <a:srgbClr val="525254"/>
                          </a:solidFill>
                          <a:latin typeface="Calibri"/>
                          <a:cs typeface="Calibri"/>
                        </a:rPr>
                        <a:t>form</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412495" y="355803"/>
            <a:ext cx="4065270" cy="324485"/>
          </a:xfrm>
          <a:prstGeom prst="rect">
            <a:avLst/>
          </a:prstGeom>
        </p:spPr>
        <p:txBody>
          <a:bodyPr vert="horz" wrap="square" lIns="0" tIns="13335" rIns="0" bIns="0" rtlCol="0">
            <a:spAutoFit/>
          </a:bodyPr>
          <a:lstStyle/>
          <a:p>
            <a:pPr marL="12700">
              <a:lnSpc>
                <a:spcPct val="100000"/>
              </a:lnSpc>
              <a:spcBef>
                <a:spcPts val="105"/>
              </a:spcBef>
              <a:tabLst>
                <a:tab pos="975360" algn="l"/>
              </a:tabLst>
            </a:pPr>
            <a:r>
              <a:rPr spc="-10" dirty="0"/>
              <a:t>HTML5</a:t>
            </a:r>
            <a:r>
              <a:rPr dirty="0"/>
              <a:t>	Forms</a:t>
            </a:r>
            <a:r>
              <a:rPr spc="-55" dirty="0"/>
              <a:t> </a:t>
            </a:r>
            <a:r>
              <a:rPr dirty="0"/>
              <a:t>–</a:t>
            </a:r>
            <a:r>
              <a:rPr spc="-100" dirty="0"/>
              <a:t> </a:t>
            </a:r>
            <a:r>
              <a:rPr dirty="0"/>
              <a:t>Attributes</a:t>
            </a:r>
            <a:r>
              <a:rPr spc="-40" dirty="0"/>
              <a:t> </a:t>
            </a:r>
            <a:r>
              <a:rPr spc="-10" dirty="0"/>
              <a:t>Cont…</a:t>
            </a:r>
          </a:p>
        </p:txBody>
      </p:sp>
      <p:graphicFrame>
        <p:nvGraphicFramePr>
          <p:cNvPr id="5" name="object 5"/>
          <p:cNvGraphicFramePr>
            <a:graphicFrameLocks noGrp="1"/>
          </p:cNvGraphicFramePr>
          <p:nvPr/>
        </p:nvGraphicFramePr>
        <p:xfrm>
          <a:off x="450850" y="1215008"/>
          <a:ext cx="8915400" cy="5074919"/>
        </p:xfrm>
        <a:graphic>
          <a:graphicData uri="http://schemas.openxmlformats.org/drawingml/2006/table">
            <a:tbl>
              <a:tblPr firstRow="1" bandRow="1">
                <a:tableStyleId>{2D5ABB26-0587-4C30-8999-92F81FD0307C}</a:tableStyleId>
              </a:tblPr>
              <a:tblGrid>
                <a:gridCol w="1449070">
                  <a:extLst>
                    <a:ext uri="{9D8B030D-6E8A-4147-A177-3AD203B41FA5}">
                      <a16:colId xmlns:a16="http://schemas.microsoft.com/office/drawing/2014/main" val="20000"/>
                    </a:ext>
                  </a:extLst>
                </a:gridCol>
                <a:gridCol w="2451735">
                  <a:extLst>
                    <a:ext uri="{9D8B030D-6E8A-4147-A177-3AD203B41FA5}">
                      <a16:colId xmlns:a16="http://schemas.microsoft.com/office/drawing/2014/main" val="20001"/>
                    </a:ext>
                  </a:extLst>
                </a:gridCol>
                <a:gridCol w="5014595">
                  <a:extLst>
                    <a:ext uri="{9D8B030D-6E8A-4147-A177-3AD203B41FA5}">
                      <a16:colId xmlns:a16="http://schemas.microsoft.com/office/drawing/2014/main" val="20002"/>
                    </a:ext>
                  </a:extLst>
                </a:gridCol>
              </a:tblGrid>
              <a:tr h="558800">
                <a:tc>
                  <a:txBody>
                    <a:bodyPr/>
                    <a:lstStyle/>
                    <a:p>
                      <a:pPr marL="147320">
                        <a:lnSpc>
                          <a:spcPct val="100000"/>
                        </a:lnSpc>
                        <a:spcBef>
                          <a:spcPts val="234"/>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34"/>
                        </a:spcBef>
                      </a:pPr>
                      <a:r>
                        <a:rPr sz="2000" b="1" spc="-20" dirty="0">
                          <a:solidFill>
                            <a:srgbClr val="525254"/>
                          </a:solidFill>
                          <a:latin typeface="Calibri"/>
                          <a:cs typeface="Calibri"/>
                        </a:rPr>
                        <a:t>Type</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34"/>
                        </a:spcBef>
                      </a:pPr>
                      <a:r>
                        <a:rPr sz="2000" b="1" spc="-20" dirty="0">
                          <a:solidFill>
                            <a:srgbClr val="525254"/>
                          </a:solidFill>
                          <a:latin typeface="Calibri"/>
                          <a:cs typeface="Calibri"/>
                        </a:rPr>
                        <a:t>Code</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1463040">
                <a:tc>
                  <a:txBody>
                    <a:bodyPr/>
                    <a:lstStyle/>
                    <a:p>
                      <a:pPr marL="91440">
                        <a:lnSpc>
                          <a:spcPct val="100000"/>
                        </a:lnSpc>
                        <a:spcBef>
                          <a:spcPts val="234"/>
                        </a:spcBef>
                      </a:pPr>
                      <a:r>
                        <a:rPr sz="2000" spc="-50" dirty="0">
                          <a:solidFill>
                            <a:srgbClr val="525254"/>
                          </a:solidFill>
                          <a:latin typeface="Calibri"/>
                          <a:cs typeface="Calibri"/>
                        </a:rPr>
                        <a:t>6</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4"/>
                        </a:spcBef>
                      </a:pPr>
                      <a:r>
                        <a:rPr sz="2000" spc="-10" dirty="0">
                          <a:solidFill>
                            <a:srgbClr val="525254"/>
                          </a:solidFill>
                          <a:latin typeface="Calibri"/>
                          <a:cs typeface="Calibri"/>
                        </a:rPr>
                        <a:t>multiple</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288290">
                        <a:lnSpc>
                          <a:spcPct val="100000"/>
                        </a:lnSpc>
                        <a:spcBef>
                          <a:spcPts val="234"/>
                        </a:spcBef>
                      </a:pPr>
                      <a:r>
                        <a:rPr sz="2000" dirty="0">
                          <a:solidFill>
                            <a:srgbClr val="525254"/>
                          </a:solidFill>
                          <a:latin typeface="Calibri"/>
                          <a:cs typeface="Calibri"/>
                        </a:rPr>
                        <a:t>specifies</a:t>
                      </a:r>
                      <a:r>
                        <a:rPr sz="2000" spc="-30" dirty="0">
                          <a:solidFill>
                            <a:srgbClr val="525254"/>
                          </a:solidFill>
                          <a:latin typeface="Calibri"/>
                          <a:cs typeface="Calibri"/>
                        </a:rPr>
                        <a:t> </a:t>
                      </a:r>
                      <a:r>
                        <a:rPr sz="2000" dirty="0">
                          <a:solidFill>
                            <a:srgbClr val="525254"/>
                          </a:solidFill>
                          <a:latin typeface="Calibri"/>
                          <a:cs typeface="Calibri"/>
                        </a:rPr>
                        <a:t>that</a:t>
                      </a:r>
                      <a:r>
                        <a:rPr sz="2000" spc="-45"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user</a:t>
                      </a:r>
                      <a:r>
                        <a:rPr sz="2000" spc="-45" dirty="0">
                          <a:solidFill>
                            <a:srgbClr val="525254"/>
                          </a:solidFill>
                          <a:latin typeface="Calibri"/>
                          <a:cs typeface="Calibri"/>
                        </a:rPr>
                        <a:t> </a:t>
                      </a:r>
                      <a:r>
                        <a:rPr sz="2000" dirty="0">
                          <a:solidFill>
                            <a:srgbClr val="525254"/>
                          </a:solidFill>
                          <a:latin typeface="Calibri"/>
                          <a:cs typeface="Calibri"/>
                        </a:rPr>
                        <a:t>is</a:t>
                      </a:r>
                      <a:r>
                        <a:rPr sz="2000" spc="-45" dirty="0">
                          <a:solidFill>
                            <a:srgbClr val="525254"/>
                          </a:solidFill>
                          <a:latin typeface="Calibri"/>
                          <a:cs typeface="Calibri"/>
                        </a:rPr>
                        <a:t> </a:t>
                      </a:r>
                      <a:r>
                        <a:rPr sz="2000" dirty="0">
                          <a:solidFill>
                            <a:srgbClr val="525254"/>
                          </a:solidFill>
                          <a:latin typeface="Calibri"/>
                          <a:cs typeface="Calibri"/>
                        </a:rPr>
                        <a:t>allowed</a:t>
                      </a:r>
                      <a:r>
                        <a:rPr sz="2000" spc="-50" dirty="0">
                          <a:solidFill>
                            <a:srgbClr val="525254"/>
                          </a:solidFill>
                          <a:latin typeface="Calibri"/>
                          <a:cs typeface="Calibri"/>
                        </a:rPr>
                        <a:t> </a:t>
                      </a:r>
                      <a:r>
                        <a:rPr sz="2000" dirty="0">
                          <a:solidFill>
                            <a:srgbClr val="525254"/>
                          </a:solidFill>
                          <a:latin typeface="Calibri"/>
                          <a:cs typeface="Calibri"/>
                        </a:rPr>
                        <a:t>to</a:t>
                      </a:r>
                      <a:r>
                        <a:rPr sz="2000" spc="-45" dirty="0">
                          <a:solidFill>
                            <a:srgbClr val="525254"/>
                          </a:solidFill>
                          <a:latin typeface="Calibri"/>
                          <a:cs typeface="Calibri"/>
                        </a:rPr>
                        <a:t> </a:t>
                      </a:r>
                      <a:r>
                        <a:rPr sz="2000" spc="-10" dirty="0">
                          <a:solidFill>
                            <a:srgbClr val="525254"/>
                          </a:solidFill>
                          <a:latin typeface="Calibri"/>
                          <a:cs typeface="Calibri"/>
                        </a:rPr>
                        <a:t>enter </a:t>
                      </a:r>
                      <a:r>
                        <a:rPr sz="2000" dirty="0">
                          <a:solidFill>
                            <a:srgbClr val="525254"/>
                          </a:solidFill>
                          <a:latin typeface="Calibri"/>
                          <a:cs typeface="Calibri"/>
                        </a:rPr>
                        <a:t>more</a:t>
                      </a:r>
                      <a:r>
                        <a:rPr sz="2000" spc="-40" dirty="0">
                          <a:solidFill>
                            <a:srgbClr val="525254"/>
                          </a:solidFill>
                          <a:latin typeface="Calibri"/>
                          <a:cs typeface="Calibri"/>
                        </a:rPr>
                        <a:t> </a:t>
                      </a:r>
                      <a:r>
                        <a:rPr sz="2000" dirty="0">
                          <a:solidFill>
                            <a:srgbClr val="525254"/>
                          </a:solidFill>
                          <a:latin typeface="Calibri"/>
                          <a:cs typeface="Calibri"/>
                        </a:rPr>
                        <a:t>than</a:t>
                      </a:r>
                      <a:r>
                        <a:rPr sz="2000" spc="-35" dirty="0">
                          <a:solidFill>
                            <a:srgbClr val="525254"/>
                          </a:solidFill>
                          <a:latin typeface="Calibri"/>
                          <a:cs typeface="Calibri"/>
                        </a:rPr>
                        <a:t> </a:t>
                      </a:r>
                      <a:r>
                        <a:rPr sz="2000" dirty="0">
                          <a:solidFill>
                            <a:srgbClr val="525254"/>
                          </a:solidFill>
                          <a:latin typeface="Calibri"/>
                          <a:cs typeface="Calibri"/>
                        </a:rPr>
                        <a:t>one</a:t>
                      </a:r>
                      <a:r>
                        <a:rPr sz="2000" spc="-50" dirty="0">
                          <a:solidFill>
                            <a:srgbClr val="525254"/>
                          </a:solidFill>
                          <a:latin typeface="Calibri"/>
                          <a:cs typeface="Calibri"/>
                        </a:rPr>
                        <a:t> </a:t>
                      </a:r>
                      <a:r>
                        <a:rPr sz="2000" dirty="0">
                          <a:solidFill>
                            <a:srgbClr val="525254"/>
                          </a:solidFill>
                          <a:latin typeface="Calibri"/>
                          <a:cs typeface="Calibri"/>
                        </a:rPr>
                        <a:t>value</a:t>
                      </a:r>
                      <a:r>
                        <a:rPr sz="2000" spc="-50" dirty="0">
                          <a:solidFill>
                            <a:srgbClr val="525254"/>
                          </a:solidFill>
                          <a:latin typeface="Calibri"/>
                          <a:cs typeface="Calibri"/>
                        </a:rPr>
                        <a:t> </a:t>
                      </a:r>
                      <a:r>
                        <a:rPr sz="2000" dirty="0">
                          <a:solidFill>
                            <a:srgbClr val="525254"/>
                          </a:solidFill>
                          <a:latin typeface="Calibri"/>
                          <a:cs typeface="Calibri"/>
                        </a:rPr>
                        <a:t>in</a:t>
                      </a:r>
                      <a:r>
                        <a:rPr sz="2000" spc="-35"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&lt;input&gt;</a:t>
                      </a:r>
                      <a:r>
                        <a:rPr sz="2000" spc="-40" dirty="0">
                          <a:solidFill>
                            <a:srgbClr val="525254"/>
                          </a:solidFill>
                          <a:latin typeface="Calibri"/>
                          <a:cs typeface="Calibri"/>
                        </a:rPr>
                        <a:t> </a:t>
                      </a:r>
                      <a:r>
                        <a:rPr sz="2000" spc="-10" dirty="0">
                          <a:solidFill>
                            <a:srgbClr val="525254"/>
                          </a:solidFill>
                          <a:latin typeface="Calibri"/>
                          <a:cs typeface="Calibri"/>
                        </a:rPr>
                        <a:t>element. </a:t>
                      </a:r>
                      <a:r>
                        <a:rPr sz="2000" dirty="0">
                          <a:solidFill>
                            <a:srgbClr val="525254"/>
                          </a:solidFill>
                          <a:latin typeface="Calibri"/>
                          <a:cs typeface="Calibri"/>
                        </a:rPr>
                        <a:t>The</a:t>
                      </a:r>
                      <a:r>
                        <a:rPr sz="2000" spc="-40" dirty="0">
                          <a:solidFill>
                            <a:srgbClr val="525254"/>
                          </a:solidFill>
                          <a:latin typeface="Calibri"/>
                          <a:cs typeface="Calibri"/>
                        </a:rPr>
                        <a:t> </a:t>
                      </a:r>
                      <a:r>
                        <a:rPr sz="2000" dirty="0">
                          <a:solidFill>
                            <a:srgbClr val="525254"/>
                          </a:solidFill>
                          <a:latin typeface="Calibri"/>
                          <a:cs typeface="Calibri"/>
                        </a:rPr>
                        <a:t>multiple</a:t>
                      </a:r>
                      <a:r>
                        <a:rPr sz="2000" spc="-35" dirty="0">
                          <a:solidFill>
                            <a:srgbClr val="525254"/>
                          </a:solidFill>
                          <a:latin typeface="Calibri"/>
                          <a:cs typeface="Calibri"/>
                        </a:rPr>
                        <a:t> </a:t>
                      </a:r>
                      <a:r>
                        <a:rPr sz="2000" spc="-10" dirty="0">
                          <a:solidFill>
                            <a:srgbClr val="525254"/>
                          </a:solidFill>
                          <a:latin typeface="Calibri"/>
                          <a:cs typeface="Calibri"/>
                        </a:rPr>
                        <a:t>attribute</a:t>
                      </a:r>
                      <a:r>
                        <a:rPr sz="2000" spc="-30" dirty="0">
                          <a:solidFill>
                            <a:srgbClr val="525254"/>
                          </a:solidFill>
                          <a:latin typeface="Calibri"/>
                          <a:cs typeface="Calibri"/>
                        </a:rPr>
                        <a:t> </a:t>
                      </a:r>
                      <a:r>
                        <a:rPr sz="2000" dirty="0">
                          <a:solidFill>
                            <a:srgbClr val="525254"/>
                          </a:solidFill>
                          <a:latin typeface="Calibri"/>
                          <a:cs typeface="Calibri"/>
                        </a:rPr>
                        <a:t>works</a:t>
                      </a:r>
                      <a:r>
                        <a:rPr sz="2000" spc="-35" dirty="0">
                          <a:solidFill>
                            <a:srgbClr val="525254"/>
                          </a:solidFill>
                          <a:latin typeface="Calibri"/>
                          <a:cs typeface="Calibri"/>
                        </a:rPr>
                        <a:t> </a:t>
                      </a:r>
                      <a:r>
                        <a:rPr sz="2000" dirty="0">
                          <a:solidFill>
                            <a:srgbClr val="525254"/>
                          </a:solidFill>
                          <a:latin typeface="Calibri"/>
                          <a:cs typeface="Calibri"/>
                        </a:rPr>
                        <a:t>with</a:t>
                      </a:r>
                      <a:r>
                        <a:rPr sz="2000" spc="-40" dirty="0">
                          <a:solidFill>
                            <a:srgbClr val="525254"/>
                          </a:solidFill>
                          <a:latin typeface="Calibri"/>
                          <a:cs typeface="Calibri"/>
                        </a:rPr>
                        <a:t> </a:t>
                      </a:r>
                      <a:r>
                        <a:rPr sz="2000" spc="-25" dirty="0">
                          <a:solidFill>
                            <a:srgbClr val="525254"/>
                          </a:solidFill>
                          <a:latin typeface="Calibri"/>
                          <a:cs typeface="Calibri"/>
                        </a:rPr>
                        <a:t>the </a:t>
                      </a:r>
                      <a:r>
                        <a:rPr sz="2000" dirty="0">
                          <a:solidFill>
                            <a:srgbClr val="525254"/>
                          </a:solidFill>
                          <a:latin typeface="Calibri"/>
                          <a:cs typeface="Calibri"/>
                        </a:rPr>
                        <a:t>following</a:t>
                      </a:r>
                      <a:r>
                        <a:rPr sz="2000" spc="-60" dirty="0">
                          <a:solidFill>
                            <a:srgbClr val="525254"/>
                          </a:solidFill>
                          <a:latin typeface="Calibri"/>
                          <a:cs typeface="Calibri"/>
                        </a:rPr>
                        <a:t> </a:t>
                      </a:r>
                      <a:r>
                        <a:rPr sz="2000" dirty="0">
                          <a:solidFill>
                            <a:srgbClr val="525254"/>
                          </a:solidFill>
                          <a:latin typeface="Calibri"/>
                          <a:cs typeface="Calibri"/>
                        </a:rPr>
                        <a:t>input</a:t>
                      </a:r>
                      <a:r>
                        <a:rPr sz="2000" spc="-50" dirty="0">
                          <a:solidFill>
                            <a:srgbClr val="525254"/>
                          </a:solidFill>
                          <a:latin typeface="Calibri"/>
                          <a:cs typeface="Calibri"/>
                        </a:rPr>
                        <a:t> </a:t>
                      </a:r>
                      <a:r>
                        <a:rPr sz="2000" dirty="0">
                          <a:solidFill>
                            <a:srgbClr val="525254"/>
                          </a:solidFill>
                          <a:latin typeface="Calibri"/>
                          <a:cs typeface="Calibri"/>
                        </a:rPr>
                        <a:t>types:</a:t>
                      </a:r>
                      <a:r>
                        <a:rPr sz="2000" spc="-55" dirty="0">
                          <a:solidFill>
                            <a:srgbClr val="525254"/>
                          </a:solidFill>
                          <a:latin typeface="Calibri"/>
                          <a:cs typeface="Calibri"/>
                        </a:rPr>
                        <a:t> </a:t>
                      </a:r>
                      <a:r>
                        <a:rPr sz="2000" dirty="0">
                          <a:solidFill>
                            <a:srgbClr val="525254"/>
                          </a:solidFill>
                          <a:latin typeface="Calibri"/>
                          <a:cs typeface="Calibri"/>
                        </a:rPr>
                        <a:t>email,</a:t>
                      </a:r>
                      <a:r>
                        <a:rPr sz="2000" spc="-25" dirty="0">
                          <a:solidFill>
                            <a:srgbClr val="525254"/>
                          </a:solidFill>
                          <a:latin typeface="Calibri"/>
                          <a:cs typeface="Calibri"/>
                        </a:rPr>
                        <a:t> </a:t>
                      </a:r>
                      <a:r>
                        <a:rPr sz="2000" dirty="0">
                          <a:solidFill>
                            <a:srgbClr val="525254"/>
                          </a:solidFill>
                          <a:latin typeface="Calibri"/>
                          <a:cs typeface="Calibri"/>
                        </a:rPr>
                        <a:t>and</a:t>
                      </a:r>
                      <a:r>
                        <a:rPr sz="2000" spc="-50" dirty="0">
                          <a:solidFill>
                            <a:srgbClr val="525254"/>
                          </a:solidFill>
                          <a:latin typeface="Calibri"/>
                          <a:cs typeface="Calibri"/>
                        </a:rPr>
                        <a:t> </a:t>
                      </a:r>
                      <a:r>
                        <a:rPr sz="2000" spc="-10" dirty="0">
                          <a:solidFill>
                            <a:srgbClr val="525254"/>
                          </a:solidFill>
                          <a:latin typeface="Calibri"/>
                          <a:cs typeface="Calibri"/>
                        </a:rPr>
                        <a:t>file.</a:t>
                      </a:r>
                      <a:endParaRPr sz="2000">
                        <a:latin typeface="Calibri"/>
                        <a:cs typeface="Calibri"/>
                      </a:endParaRPr>
                    </a:p>
                  </a:txBody>
                  <a:tcPr marL="0" marR="0" marT="29844"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701040">
                <a:tc>
                  <a:txBody>
                    <a:bodyPr/>
                    <a:lstStyle/>
                    <a:p>
                      <a:pPr marL="91440">
                        <a:lnSpc>
                          <a:spcPct val="100000"/>
                        </a:lnSpc>
                        <a:spcBef>
                          <a:spcPts val="235"/>
                        </a:spcBef>
                      </a:pPr>
                      <a:r>
                        <a:rPr sz="2000" spc="-50" dirty="0">
                          <a:solidFill>
                            <a:srgbClr val="525254"/>
                          </a:solidFill>
                          <a:latin typeface="Calibri"/>
                          <a:cs typeface="Calibri"/>
                        </a:rPr>
                        <a:t>7</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20" dirty="0">
                          <a:solidFill>
                            <a:srgbClr val="525254"/>
                          </a:solidFill>
                          <a:latin typeface="Calibri"/>
                          <a:cs typeface="Calibri"/>
                        </a:rPr>
                        <a:t>list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364490">
                        <a:lnSpc>
                          <a:spcPct val="100000"/>
                        </a:lnSpc>
                        <a:spcBef>
                          <a:spcPts val="235"/>
                        </a:spcBef>
                      </a:pPr>
                      <a:r>
                        <a:rPr sz="2000" spc="-20" dirty="0">
                          <a:solidFill>
                            <a:srgbClr val="525254"/>
                          </a:solidFill>
                          <a:latin typeface="Calibri"/>
                          <a:cs typeface="Calibri"/>
                        </a:rPr>
                        <a:t>refers</a:t>
                      </a:r>
                      <a:r>
                        <a:rPr sz="2000" spc="-60" dirty="0">
                          <a:solidFill>
                            <a:srgbClr val="525254"/>
                          </a:solidFill>
                          <a:latin typeface="Calibri"/>
                          <a:cs typeface="Calibri"/>
                        </a:rPr>
                        <a:t> </a:t>
                      </a:r>
                      <a:r>
                        <a:rPr sz="2000" dirty="0">
                          <a:solidFill>
                            <a:srgbClr val="525254"/>
                          </a:solidFill>
                          <a:latin typeface="Calibri"/>
                          <a:cs typeface="Calibri"/>
                        </a:rPr>
                        <a:t>to</a:t>
                      </a:r>
                      <a:r>
                        <a:rPr sz="2000" spc="-70" dirty="0">
                          <a:solidFill>
                            <a:srgbClr val="525254"/>
                          </a:solidFill>
                          <a:latin typeface="Calibri"/>
                          <a:cs typeface="Calibri"/>
                        </a:rPr>
                        <a:t> </a:t>
                      </a:r>
                      <a:r>
                        <a:rPr sz="2000" dirty="0">
                          <a:solidFill>
                            <a:srgbClr val="525254"/>
                          </a:solidFill>
                          <a:latin typeface="Calibri"/>
                          <a:cs typeface="Calibri"/>
                        </a:rPr>
                        <a:t>a</a:t>
                      </a:r>
                      <a:r>
                        <a:rPr sz="2000" spc="-65" dirty="0">
                          <a:solidFill>
                            <a:srgbClr val="525254"/>
                          </a:solidFill>
                          <a:latin typeface="Calibri"/>
                          <a:cs typeface="Calibri"/>
                        </a:rPr>
                        <a:t> </a:t>
                      </a:r>
                      <a:r>
                        <a:rPr sz="2000" dirty="0">
                          <a:solidFill>
                            <a:srgbClr val="525254"/>
                          </a:solidFill>
                          <a:latin typeface="Calibri"/>
                          <a:cs typeface="Calibri"/>
                        </a:rPr>
                        <a:t>&lt;datalist&gt;</a:t>
                      </a:r>
                      <a:r>
                        <a:rPr sz="2000" spc="-35" dirty="0">
                          <a:solidFill>
                            <a:srgbClr val="525254"/>
                          </a:solidFill>
                          <a:latin typeface="Calibri"/>
                          <a:cs typeface="Calibri"/>
                        </a:rPr>
                        <a:t> </a:t>
                      </a:r>
                      <a:r>
                        <a:rPr sz="2000" dirty="0">
                          <a:solidFill>
                            <a:srgbClr val="525254"/>
                          </a:solidFill>
                          <a:latin typeface="Calibri"/>
                          <a:cs typeface="Calibri"/>
                        </a:rPr>
                        <a:t>element</a:t>
                      </a:r>
                      <a:r>
                        <a:rPr sz="2000" spc="-45" dirty="0">
                          <a:solidFill>
                            <a:srgbClr val="525254"/>
                          </a:solidFill>
                          <a:latin typeface="Calibri"/>
                          <a:cs typeface="Calibri"/>
                        </a:rPr>
                        <a:t> </a:t>
                      </a:r>
                      <a:r>
                        <a:rPr sz="2000" dirty="0">
                          <a:solidFill>
                            <a:srgbClr val="525254"/>
                          </a:solidFill>
                          <a:latin typeface="Calibri"/>
                          <a:cs typeface="Calibri"/>
                        </a:rPr>
                        <a:t>that</a:t>
                      </a:r>
                      <a:r>
                        <a:rPr sz="2000" spc="-65" dirty="0">
                          <a:solidFill>
                            <a:srgbClr val="525254"/>
                          </a:solidFill>
                          <a:latin typeface="Calibri"/>
                          <a:cs typeface="Calibri"/>
                        </a:rPr>
                        <a:t> </a:t>
                      </a:r>
                      <a:r>
                        <a:rPr sz="2000" spc="-10" dirty="0">
                          <a:solidFill>
                            <a:srgbClr val="525254"/>
                          </a:solidFill>
                          <a:latin typeface="Calibri"/>
                          <a:cs typeface="Calibri"/>
                        </a:rPr>
                        <a:t>contains </a:t>
                      </a:r>
                      <a:r>
                        <a:rPr sz="2000" spc="-20" dirty="0">
                          <a:solidFill>
                            <a:srgbClr val="525254"/>
                          </a:solidFill>
                          <a:latin typeface="Calibri"/>
                          <a:cs typeface="Calibri"/>
                        </a:rPr>
                        <a:t>pre-</a:t>
                      </a:r>
                      <a:r>
                        <a:rPr sz="2000" dirty="0">
                          <a:solidFill>
                            <a:srgbClr val="525254"/>
                          </a:solidFill>
                          <a:latin typeface="Calibri"/>
                          <a:cs typeface="Calibri"/>
                        </a:rPr>
                        <a:t>defined</a:t>
                      </a:r>
                      <a:r>
                        <a:rPr sz="2000" spc="-35" dirty="0">
                          <a:solidFill>
                            <a:srgbClr val="525254"/>
                          </a:solidFill>
                          <a:latin typeface="Calibri"/>
                          <a:cs typeface="Calibri"/>
                        </a:rPr>
                        <a:t> </a:t>
                      </a:r>
                      <a:r>
                        <a:rPr sz="2000" dirty="0">
                          <a:solidFill>
                            <a:srgbClr val="525254"/>
                          </a:solidFill>
                          <a:latin typeface="Calibri"/>
                          <a:cs typeface="Calibri"/>
                        </a:rPr>
                        <a:t>options</a:t>
                      </a:r>
                      <a:r>
                        <a:rPr sz="2000" spc="-40" dirty="0">
                          <a:solidFill>
                            <a:srgbClr val="525254"/>
                          </a:solidFill>
                          <a:latin typeface="Calibri"/>
                          <a:cs typeface="Calibri"/>
                        </a:rPr>
                        <a:t> </a:t>
                      </a:r>
                      <a:r>
                        <a:rPr sz="2000" dirty="0">
                          <a:solidFill>
                            <a:srgbClr val="525254"/>
                          </a:solidFill>
                          <a:latin typeface="Calibri"/>
                          <a:cs typeface="Calibri"/>
                        </a:rPr>
                        <a:t>for</a:t>
                      </a:r>
                      <a:r>
                        <a:rPr sz="2000" spc="-45" dirty="0">
                          <a:solidFill>
                            <a:srgbClr val="525254"/>
                          </a:solidFill>
                          <a:latin typeface="Calibri"/>
                          <a:cs typeface="Calibri"/>
                        </a:rPr>
                        <a:t> </a:t>
                      </a:r>
                      <a:r>
                        <a:rPr sz="2000" dirty="0">
                          <a:solidFill>
                            <a:srgbClr val="525254"/>
                          </a:solidFill>
                          <a:latin typeface="Calibri"/>
                          <a:cs typeface="Calibri"/>
                        </a:rPr>
                        <a:t>an</a:t>
                      </a:r>
                      <a:r>
                        <a:rPr sz="2000" spc="-35" dirty="0">
                          <a:solidFill>
                            <a:srgbClr val="525254"/>
                          </a:solidFill>
                          <a:latin typeface="Calibri"/>
                          <a:cs typeface="Calibri"/>
                        </a:rPr>
                        <a:t> </a:t>
                      </a:r>
                      <a:r>
                        <a:rPr sz="2000" dirty="0">
                          <a:solidFill>
                            <a:srgbClr val="525254"/>
                          </a:solidFill>
                          <a:latin typeface="Calibri"/>
                          <a:cs typeface="Calibri"/>
                        </a:rPr>
                        <a:t>&lt;input&gt;</a:t>
                      </a:r>
                      <a:r>
                        <a:rPr sz="2000" spc="-30" dirty="0">
                          <a:solidFill>
                            <a:srgbClr val="525254"/>
                          </a:solidFill>
                          <a:latin typeface="Calibri"/>
                          <a:cs typeface="Calibri"/>
                        </a:rPr>
                        <a:t> </a:t>
                      </a:r>
                      <a:r>
                        <a:rPr sz="2000" spc="-10" dirty="0">
                          <a:solidFill>
                            <a:srgbClr val="525254"/>
                          </a:solidFill>
                          <a:latin typeface="Calibri"/>
                          <a:cs typeface="Calibri"/>
                        </a:rPr>
                        <a:t>element.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700405">
                <a:tc>
                  <a:txBody>
                    <a:bodyPr/>
                    <a:lstStyle/>
                    <a:p>
                      <a:pPr marL="91440">
                        <a:lnSpc>
                          <a:spcPct val="100000"/>
                        </a:lnSpc>
                        <a:spcBef>
                          <a:spcPts val="235"/>
                        </a:spcBef>
                      </a:pPr>
                      <a:r>
                        <a:rPr sz="2000" spc="-50" dirty="0">
                          <a:solidFill>
                            <a:srgbClr val="525254"/>
                          </a:solidFill>
                          <a:latin typeface="Calibri"/>
                          <a:cs typeface="Calibri"/>
                        </a:rPr>
                        <a:t>8</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dirty="0">
                          <a:solidFill>
                            <a:srgbClr val="525254"/>
                          </a:solidFill>
                          <a:latin typeface="Calibri"/>
                          <a:cs typeface="Calibri"/>
                        </a:rPr>
                        <a:t>height</a:t>
                      </a:r>
                      <a:r>
                        <a:rPr sz="2000" spc="-35" dirty="0">
                          <a:solidFill>
                            <a:srgbClr val="525254"/>
                          </a:solidFill>
                          <a:latin typeface="Calibri"/>
                          <a:cs typeface="Calibri"/>
                        </a:rPr>
                        <a:t> </a:t>
                      </a:r>
                      <a:r>
                        <a:rPr sz="2000" dirty="0">
                          <a:solidFill>
                            <a:srgbClr val="525254"/>
                          </a:solidFill>
                          <a:latin typeface="Calibri"/>
                          <a:cs typeface="Calibri"/>
                        </a:rPr>
                        <a:t>and</a:t>
                      </a:r>
                      <a:r>
                        <a:rPr sz="2000" spc="-25" dirty="0">
                          <a:solidFill>
                            <a:srgbClr val="525254"/>
                          </a:solidFill>
                          <a:latin typeface="Calibri"/>
                          <a:cs typeface="Calibri"/>
                        </a:rPr>
                        <a:t> </a:t>
                      </a:r>
                      <a:r>
                        <a:rPr sz="2000" spc="-10" dirty="0">
                          <a:solidFill>
                            <a:srgbClr val="525254"/>
                          </a:solidFill>
                          <a:latin typeface="Calibri"/>
                          <a:cs typeface="Calibri"/>
                        </a:rPr>
                        <a:t>width</a:t>
                      </a:r>
                      <a:endParaRPr sz="2000">
                        <a:latin typeface="Calibri"/>
                        <a:cs typeface="Calibri"/>
                      </a:endParaRPr>
                    </a:p>
                    <a:p>
                      <a:pPr marL="91440">
                        <a:lnSpc>
                          <a:spcPct val="100000"/>
                        </a:lnSpc>
                        <a:spcBef>
                          <a:spcPts val="5"/>
                        </a:spcBef>
                      </a:pPr>
                      <a:r>
                        <a:rPr sz="2000" spc="-10" dirty="0">
                          <a:solidFill>
                            <a:srgbClr val="525254"/>
                          </a:solidFill>
                          <a:latin typeface="Calibri"/>
                          <a:cs typeface="Calibri"/>
                        </a:rPr>
                        <a:t>attributes</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specify</a:t>
                      </a:r>
                      <a:r>
                        <a:rPr sz="2000" spc="-35" dirty="0">
                          <a:solidFill>
                            <a:srgbClr val="525254"/>
                          </a:solidFill>
                          <a:latin typeface="Calibri"/>
                          <a:cs typeface="Calibri"/>
                        </a:rPr>
                        <a:t> </a:t>
                      </a:r>
                      <a:r>
                        <a:rPr sz="2000" dirty="0">
                          <a:solidFill>
                            <a:srgbClr val="525254"/>
                          </a:solidFill>
                          <a:latin typeface="Calibri"/>
                          <a:cs typeface="Calibri"/>
                        </a:rPr>
                        <a:t>the</a:t>
                      </a:r>
                      <a:r>
                        <a:rPr sz="2000" spc="-25" dirty="0">
                          <a:solidFill>
                            <a:srgbClr val="525254"/>
                          </a:solidFill>
                          <a:latin typeface="Calibri"/>
                          <a:cs typeface="Calibri"/>
                        </a:rPr>
                        <a:t> </a:t>
                      </a:r>
                      <a:r>
                        <a:rPr sz="2000" dirty="0">
                          <a:solidFill>
                            <a:srgbClr val="525254"/>
                          </a:solidFill>
                          <a:latin typeface="Calibri"/>
                          <a:cs typeface="Calibri"/>
                        </a:rPr>
                        <a:t>height</a:t>
                      </a:r>
                      <a:r>
                        <a:rPr sz="2000" spc="-35" dirty="0">
                          <a:solidFill>
                            <a:srgbClr val="525254"/>
                          </a:solidFill>
                          <a:latin typeface="Calibri"/>
                          <a:cs typeface="Calibri"/>
                        </a:rPr>
                        <a:t> </a:t>
                      </a:r>
                      <a:r>
                        <a:rPr sz="2000" dirty="0">
                          <a:solidFill>
                            <a:srgbClr val="525254"/>
                          </a:solidFill>
                          <a:latin typeface="Calibri"/>
                          <a:cs typeface="Calibri"/>
                        </a:rPr>
                        <a:t>and</a:t>
                      </a:r>
                      <a:r>
                        <a:rPr sz="2000" spc="-25" dirty="0">
                          <a:solidFill>
                            <a:srgbClr val="525254"/>
                          </a:solidFill>
                          <a:latin typeface="Calibri"/>
                          <a:cs typeface="Calibri"/>
                        </a:rPr>
                        <a:t> </a:t>
                      </a:r>
                      <a:r>
                        <a:rPr sz="2000" dirty="0">
                          <a:solidFill>
                            <a:srgbClr val="525254"/>
                          </a:solidFill>
                          <a:latin typeface="Calibri"/>
                          <a:cs typeface="Calibri"/>
                        </a:rPr>
                        <a:t>width</a:t>
                      </a:r>
                      <a:r>
                        <a:rPr sz="2000" spc="-40" dirty="0">
                          <a:solidFill>
                            <a:srgbClr val="525254"/>
                          </a:solidFill>
                          <a:latin typeface="Calibri"/>
                          <a:cs typeface="Calibri"/>
                        </a:rPr>
                        <a:t> </a:t>
                      </a:r>
                      <a:r>
                        <a:rPr sz="2000" dirty="0">
                          <a:solidFill>
                            <a:srgbClr val="525254"/>
                          </a:solidFill>
                          <a:latin typeface="Calibri"/>
                          <a:cs typeface="Calibri"/>
                        </a:rPr>
                        <a:t>of</a:t>
                      </a:r>
                      <a:r>
                        <a:rPr sz="2000" spc="-35" dirty="0">
                          <a:solidFill>
                            <a:srgbClr val="525254"/>
                          </a:solidFill>
                          <a:latin typeface="Calibri"/>
                          <a:cs typeface="Calibri"/>
                        </a:rPr>
                        <a:t> </a:t>
                      </a:r>
                      <a:r>
                        <a:rPr sz="2000" dirty="0">
                          <a:solidFill>
                            <a:srgbClr val="525254"/>
                          </a:solidFill>
                          <a:latin typeface="Calibri"/>
                          <a:cs typeface="Calibri"/>
                        </a:rPr>
                        <a:t>an</a:t>
                      </a:r>
                      <a:r>
                        <a:rPr sz="2000" spc="-35" dirty="0">
                          <a:solidFill>
                            <a:srgbClr val="525254"/>
                          </a:solidFill>
                          <a:latin typeface="Calibri"/>
                          <a:cs typeface="Calibri"/>
                        </a:rPr>
                        <a:t> </a:t>
                      </a:r>
                      <a:r>
                        <a:rPr sz="2000" spc="-10" dirty="0">
                          <a:solidFill>
                            <a:srgbClr val="525254"/>
                          </a:solidFill>
                          <a:latin typeface="Calibri"/>
                          <a:cs typeface="Calibri"/>
                        </a:rPr>
                        <a:t>&lt;input</a:t>
                      </a:r>
                      <a:endParaRPr sz="2000">
                        <a:latin typeface="Calibri"/>
                        <a:cs typeface="Calibri"/>
                      </a:endParaRPr>
                    </a:p>
                    <a:p>
                      <a:pPr marL="92075">
                        <a:lnSpc>
                          <a:spcPct val="100000"/>
                        </a:lnSpc>
                        <a:spcBef>
                          <a:spcPts val="5"/>
                        </a:spcBef>
                      </a:pPr>
                      <a:r>
                        <a:rPr sz="2000" spc="-10" dirty="0">
                          <a:solidFill>
                            <a:srgbClr val="525254"/>
                          </a:solidFill>
                          <a:latin typeface="Calibri"/>
                          <a:cs typeface="Calibri"/>
                        </a:rPr>
                        <a:t>type="image"&gt;</a:t>
                      </a:r>
                      <a:r>
                        <a:rPr sz="2000" spc="10" dirty="0">
                          <a:solidFill>
                            <a:srgbClr val="525254"/>
                          </a:solidFill>
                          <a:latin typeface="Calibri"/>
                          <a:cs typeface="Calibri"/>
                        </a:rPr>
                        <a:t> </a:t>
                      </a:r>
                      <a:r>
                        <a:rPr sz="2000" spc="-10" dirty="0">
                          <a:solidFill>
                            <a:srgbClr val="525254"/>
                          </a:solidFill>
                          <a:latin typeface="Calibri"/>
                          <a:cs typeface="Calibri"/>
                        </a:rPr>
                        <a:t>element.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701040">
                <a:tc>
                  <a:txBody>
                    <a:bodyPr/>
                    <a:lstStyle/>
                    <a:p>
                      <a:pPr marL="91440">
                        <a:lnSpc>
                          <a:spcPct val="100000"/>
                        </a:lnSpc>
                        <a:spcBef>
                          <a:spcPts val="240"/>
                        </a:spcBef>
                      </a:pPr>
                      <a:r>
                        <a:rPr sz="2000" spc="-50" dirty="0">
                          <a:solidFill>
                            <a:srgbClr val="525254"/>
                          </a:solidFill>
                          <a:latin typeface="Calibri"/>
                          <a:cs typeface="Calibri"/>
                        </a:rPr>
                        <a:t>9</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20" dirty="0">
                          <a:solidFill>
                            <a:srgbClr val="525254"/>
                          </a:solidFill>
                          <a:latin typeface="Calibri"/>
                          <a:cs typeface="Calibri"/>
                        </a:rPr>
                        <a:t>step</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0"/>
                        </a:spcBef>
                      </a:pPr>
                      <a:r>
                        <a:rPr sz="2000" dirty="0">
                          <a:solidFill>
                            <a:srgbClr val="525254"/>
                          </a:solidFill>
                          <a:latin typeface="Calibri"/>
                          <a:cs typeface="Calibri"/>
                        </a:rPr>
                        <a:t>specifies</a:t>
                      </a:r>
                      <a:r>
                        <a:rPr sz="2000" spc="-35" dirty="0">
                          <a:solidFill>
                            <a:srgbClr val="525254"/>
                          </a:solidFill>
                          <a:latin typeface="Calibri"/>
                          <a:cs typeface="Calibri"/>
                        </a:rPr>
                        <a:t> </a:t>
                      </a:r>
                      <a:r>
                        <a:rPr sz="2000" dirty="0">
                          <a:solidFill>
                            <a:srgbClr val="525254"/>
                          </a:solidFill>
                          <a:latin typeface="Calibri"/>
                          <a:cs typeface="Calibri"/>
                        </a:rPr>
                        <a:t>the</a:t>
                      </a:r>
                      <a:r>
                        <a:rPr sz="2000" spc="-55" dirty="0">
                          <a:solidFill>
                            <a:srgbClr val="525254"/>
                          </a:solidFill>
                          <a:latin typeface="Calibri"/>
                          <a:cs typeface="Calibri"/>
                        </a:rPr>
                        <a:t> </a:t>
                      </a:r>
                      <a:r>
                        <a:rPr sz="2000" dirty="0">
                          <a:solidFill>
                            <a:srgbClr val="525254"/>
                          </a:solidFill>
                          <a:latin typeface="Calibri"/>
                          <a:cs typeface="Calibri"/>
                        </a:rPr>
                        <a:t>legal</a:t>
                      </a:r>
                      <a:r>
                        <a:rPr sz="2000" spc="-50" dirty="0">
                          <a:solidFill>
                            <a:srgbClr val="525254"/>
                          </a:solidFill>
                          <a:latin typeface="Calibri"/>
                          <a:cs typeface="Calibri"/>
                        </a:rPr>
                        <a:t> </a:t>
                      </a:r>
                      <a:r>
                        <a:rPr sz="2000" dirty="0">
                          <a:solidFill>
                            <a:srgbClr val="525254"/>
                          </a:solidFill>
                          <a:latin typeface="Calibri"/>
                          <a:cs typeface="Calibri"/>
                        </a:rPr>
                        <a:t>number</a:t>
                      </a:r>
                      <a:r>
                        <a:rPr sz="2000" spc="-65" dirty="0">
                          <a:solidFill>
                            <a:srgbClr val="525254"/>
                          </a:solidFill>
                          <a:latin typeface="Calibri"/>
                          <a:cs typeface="Calibri"/>
                        </a:rPr>
                        <a:t> </a:t>
                      </a:r>
                      <a:r>
                        <a:rPr sz="2000" spc="-10" dirty="0">
                          <a:solidFill>
                            <a:srgbClr val="525254"/>
                          </a:solidFill>
                          <a:latin typeface="Calibri"/>
                          <a:cs typeface="Calibri"/>
                        </a:rPr>
                        <a:t>intervals</a:t>
                      </a:r>
                      <a:r>
                        <a:rPr sz="2000" spc="-45" dirty="0">
                          <a:solidFill>
                            <a:srgbClr val="525254"/>
                          </a:solidFill>
                          <a:latin typeface="Calibri"/>
                          <a:cs typeface="Calibri"/>
                        </a:rPr>
                        <a:t> </a:t>
                      </a:r>
                      <a:r>
                        <a:rPr sz="2000" dirty="0">
                          <a:solidFill>
                            <a:srgbClr val="525254"/>
                          </a:solidFill>
                          <a:latin typeface="Calibri"/>
                          <a:cs typeface="Calibri"/>
                        </a:rPr>
                        <a:t>for</a:t>
                      </a:r>
                      <a:r>
                        <a:rPr sz="2000" spc="-65" dirty="0">
                          <a:solidFill>
                            <a:srgbClr val="525254"/>
                          </a:solidFill>
                          <a:latin typeface="Calibri"/>
                          <a:cs typeface="Calibri"/>
                        </a:rPr>
                        <a:t> </a:t>
                      </a:r>
                      <a:r>
                        <a:rPr sz="2000" spc="-25" dirty="0">
                          <a:solidFill>
                            <a:srgbClr val="525254"/>
                          </a:solidFill>
                          <a:latin typeface="Calibri"/>
                          <a:cs typeface="Calibri"/>
                        </a:rPr>
                        <a:t>an</a:t>
                      </a:r>
                      <a:endParaRPr sz="2000">
                        <a:latin typeface="Calibri"/>
                        <a:cs typeface="Calibri"/>
                      </a:endParaRPr>
                    </a:p>
                    <a:p>
                      <a:pPr marL="92075">
                        <a:lnSpc>
                          <a:spcPct val="100000"/>
                        </a:lnSpc>
                      </a:pPr>
                      <a:r>
                        <a:rPr sz="2000" dirty="0">
                          <a:solidFill>
                            <a:srgbClr val="525254"/>
                          </a:solidFill>
                          <a:latin typeface="Calibri"/>
                          <a:cs typeface="Calibri"/>
                        </a:rPr>
                        <a:t>&lt;input&gt;</a:t>
                      </a:r>
                      <a:r>
                        <a:rPr sz="2000" spc="-70" dirty="0">
                          <a:solidFill>
                            <a:srgbClr val="525254"/>
                          </a:solidFill>
                          <a:latin typeface="Calibri"/>
                          <a:cs typeface="Calibri"/>
                        </a:rPr>
                        <a:t> </a:t>
                      </a:r>
                      <a:r>
                        <a:rPr sz="2000" spc="-10" dirty="0">
                          <a:solidFill>
                            <a:srgbClr val="525254"/>
                          </a:solidFill>
                          <a:latin typeface="Calibri"/>
                          <a:cs typeface="Calibri"/>
                        </a:rPr>
                        <a:t>element.</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r h="950594">
                <a:tc>
                  <a:txBody>
                    <a:bodyPr/>
                    <a:lstStyle/>
                    <a:p>
                      <a:pPr marL="91440">
                        <a:lnSpc>
                          <a:spcPct val="100000"/>
                        </a:lnSpc>
                        <a:spcBef>
                          <a:spcPts val="240"/>
                        </a:spcBef>
                      </a:pPr>
                      <a:r>
                        <a:rPr sz="2000" spc="-25" dirty="0">
                          <a:solidFill>
                            <a:srgbClr val="525254"/>
                          </a:solidFill>
                          <a:latin typeface="Calibri"/>
                          <a:cs typeface="Calibri"/>
                        </a:rPr>
                        <a:t>10</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dirty="0">
                          <a:solidFill>
                            <a:srgbClr val="525254"/>
                          </a:solidFill>
                          <a:latin typeface="Calibri"/>
                          <a:cs typeface="Calibri"/>
                        </a:rPr>
                        <a:t>min</a:t>
                      </a:r>
                      <a:r>
                        <a:rPr sz="2000" spc="-15" dirty="0">
                          <a:solidFill>
                            <a:srgbClr val="525254"/>
                          </a:solidFill>
                          <a:latin typeface="Calibri"/>
                          <a:cs typeface="Calibri"/>
                        </a:rPr>
                        <a:t> </a:t>
                      </a:r>
                      <a:r>
                        <a:rPr sz="2000" dirty="0">
                          <a:solidFill>
                            <a:srgbClr val="525254"/>
                          </a:solidFill>
                          <a:latin typeface="Calibri"/>
                          <a:cs typeface="Calibri"/>
                        </a:rPr>
                        <a:t>and</a:t>
                      </a:r>
                      <a:r>
                        <a:rPr sz="2000" spc="-10" dirty="0">
                          <a:solidFill>
                            <a:srgbClr val="525254"/>
                          </a:solidFill>
                          <a:latin typeface="Calibri"/>
                          <a:cs typeface="Calibri"/>
                        </a:rPr>
                        <a:t> </a:t>
                      </a:r>
                      <a:r>
                        <a:rPr sz="2000" spc="-25" dirty="0">
                          <a:solidFill>
                            <a:srgbClr val="525254"/>
                          </a:solidFill>
                          <a:latin typeface="Calibri"/>
                          <a:cs typeface="Calibri"/>
                        </a:rPr>
                        <a:t>max</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0"/>
                        </a:spcBef>
                      </a:pPr>
                      <a:r>
                        <a:rPr sz="2000" dirty="0">
                          <a:solidFill>
                            <a:srgbClr val="525254"/>
                          </a:solidFill>
                          <a:latin typeface="Calibri"/>
                          <a:cs typeface="Calibri"/>
                        </a:rPr>
                        <a:t>specify</a:t>
                      </a:r>
                      <a:r>
                        <a:rPr sz="2000" spc="-50"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minimum</a:t>
                      </a:r>
                      <a:r>
                        <a:rPr sz="2000" spc="-45" dirty="0">
                          <a:solidFill>
                            <a:srgbClr val="525254"/>
                          </a:solidFill>
                          <a:latin typeface="Calibri"/>
                          <a:cs typeface="Calibri"/>
                        </a:rPr>
                        <a:t> </a:t>
                      </a:r>
                      <a:r>
                        <a:rPr sz="2000" dirty="0">
                          <a:solidFill>
                            <a:srgbClr val="525254"/>
                          </a:solidFill>
                          <a:latin typeface="Calibri"/>
                          <a:cs typeface="Calibri"/>
                        </a:rPr>
                        <a:t>and</a:t>
                      </a:r>
                      <a:r>
                        <a:rPr sz="2000" spc="-50" dirty="0">
                          <a:solidFill>
                            <a:srgbClr val="525254"/>
                          </a:solidFill>
                          <a:latin typeface="Calibri"/>
                          <a:cs typeface="Calibri"/>
                        </a:rPr>
                        <a:t> </a:t>
                      </a:r>
                      <a:r>
                        <a:rPr sz="2000" dirty="0">
                          <a:solidFill>
                            <a:srgbClr val="525254"/>
                          </a:solidFill>
                          <a:latin typeface="Calibri"/>
                          <a:cs typeface="Calibri"/>
                        </a:rPr>
                        <a:t>maximum</a:t>
                      </a:r>
                      <a:r>
                        <a:rPr sz="2000" spc="-40" dirty="0">
                          <a:solidFill>
                            <a:srgbClr val="525254"/>
                          </a:solidFill>
                          <a:latin typeface="Calibri"/>
                          <a:cs typeface="Calibri"/>
                        </a:rPr>
                        <a:t> </a:t>
                      </a:r>
                      <a:r>
                        <a:rPr sz="2000" dirty="0">
                          <a:solidFill>
                            <a:srgbClr val="525254"/>
                          </a:solidFill>
                          <a:latin typeface="Calibri"/>
                          <a:cs typeface="Calibri"/>
                        </a:rPr>
                        <a:t>values</a:t>
                      </a:r>
                      <a:r>
                        <a:rPr sz="2000" spc="-45" dirty="0">
                          <a:solidFill>
                            <a:srgbClr val="525254"/>
                          </a:solidFill>
                          <a:latin typeface="Calibri"/>
                          <a:cs typeface="Calibri"/>
                        </a:rPr>
                        <a:t> </a:t>
                      </a:r>
                      <a:r>
                        <a:rPr sz="2000" spc="-25" dirty="0">
                          <a:solidFill>
                            <a:srgbClr val="525254"/>
                          </a:solidFill>
                          <a:latin typeface="Calibri"/>
                          <a:cs typeface="Calibri"/>
                        </a:rPr>
                        <a:t>for</a:t>
                      </a:r>
                      <a:endParaRPr sz="2000">
                        <a:latin typeface="Calibri"/>
                        <a:cs typeface="Calibri"/>
                      </a:endParaRPr>
                    </a:p>
                    <a:p>
                      <a:pPr marL="92075">
                        <a:lnSpc>
                          <a:spcPct val="100000"/>
                        </a:lnSpc>
                      </a:pPr>
                      <a:r>
                        <a:rPr sz="2000" dirty="0">
                          <a:solidFill>
                            <a:srgbClr val="525254"/>
                          </a:solidFill>
                          <a:latin typeface="Calibri"/>
                          <a:cs typeface="Calibri"/>
                        </a:rPr>
                        <a:t>an</a:t>
                      </a:r>
                      <a:r>
                        <a:rPr sz="2000" spc="-35" dirty="0">
                          <a:solidFill>
                            <a:srgbClr val="525254"/>
                          </a:solidFill>
                          <a:latin typeface="Calibri"/>
                          <a:cs typeface="Calibri"/>
                        </a:rPr>
                        <a:t> </a:t>
                      </a:r>
                      <a:r>
                        <a:rPr sz="2000" dirty="0">
                          <a:solidFill>
                            <a:srgbClr val="525254"/>
                          </a:solidFill>
                          <a:latin typeface="Calibri"/>
                          <a:cs typeface="Calibri"/>
                        </a:rPr>
                        <a:t>&lt;input&gt;</a:t>
                      </a:r>
                      <a:r>
                        <a:rPr sz="2000" spc="-30" dirty="0">
                          <a:solidFill>
                            <a:srgbClr val="525254"/>
                          </a:solidFill>
                          <a:latin typeface="Calibri"/>
                          <a:cs typeface="Calibri"/>
                        </a:rPr>
                        <a:t> </a:t>
                      </a:r>
                      <a:r>
                        <a:rPr sz="2000" spc="-10" dirty="0">
                          <a:solidFill>
                            <a:srgbClr val="525254"/>
                          </a:solidFill>
                          <a:latin typeface="Calibri"/>
                          <a:cs typeface="Calibri"/>
                        </a:rPr>
                        <a:t>element.</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208279">
              <a:lnSpc>
                <a:spcPct val="100000"/>
              </a:lnSpc>
              <a:spcBef>
                <a:spcPts val="105"/>
              </a:spcBef>
            </a:pPr>
            <a:r>
              <a:rPr dirty="0"/>
              <a:t>HTML5</a:t>
            </a:r>
            <a:r>
              <a:rPr spc="-50" dirty="0"/>
              <a:t> </a:t>
            </a:r>
            <a:r>
              <a:rPr dirty="0"/>
              <a:t>forms</a:t>
            </a:r>
            <a:r>
              <a:rPr spc="-10" dirty="0"/>
              <a:t> </a:t>
            </a:r>
            <a:r>
              <a:rPr dirty="0"/>
              <a:t>-</a:t>
            </a:r>
            <a:r>
              <a:rPr spc="-15" dirty="0"/>
              <a:t> </a:t>
            </a:r>
            <a:r>
              <a:rPr dirty="0"/>
              <a:t>Pattern</a:t>
            </a:r>
            <a:r>
              <a:rPr spc="-15" dirty="0"/>
              <a:t> </a:t>
            </a:r>
            <a:r>
              <a:rPr spc="-10" dirty="0"/>
              <a:t>attribute</a:t>
            </a:r>
          </a:p>
        </p:txBody>
      </p:sp>
      <p:sp>
        <p:nvSpPr>
          <p:cNvPr id="5" name="object 5"/>
          <p:cNvSpPr txBox="1"/>
          <p:nvPr/>
        </p:nvSpPr>
        <p:spPr>
          <a:xfrm>
            <a:off x="311302" y="1247368"/>
            <a:ext cx="8775700" cy="2769235"/>
          </a:xfrm>
          <a:prstGeom prst="rect">
            <a:avLst/>
          </a:prstGeom>
        </p:spPr>
        <p:txBody>
          <a:bodyPr vert="horz" wrap="square" lIns="0" tIns="12700" rIns="0" bIns="0" rtlCol="0">
            <a:spAutoFit/>
          </a:bodyPr>
          <a:lstStyle/>
          <a:p>
            <a:pPr marL="196850" marR="5080" indent="-184785">
              <a:lnSpc>
                <a:spcPct val="150000"/>
              </a:lnSpc>
              <a:spcBef>
                <a:spcPts val="100"/>
              </a:spcBef>
              <a:buChar char="•"/>
              <a:tabLst>
                <a:tab pos="198755" algn="l"/>
              </a:tabLst>
            </a:pPr>
            <a:r>
              <a:rPr sz="2000" dirty="0">
                <a:solidFill>
                  <a:srgbClr val="525254"/>
                </a:solidFill>
                <a:latin typeface="Arial"/>
                <a:cs typeface="Arial"/>
              </a:rPr>
              <a:t>Specifies</a:t>
            </a:r>
            <a:r>
              <a:rPr sz="2000" spc="-25" dirty="0">
                <a:solidFill>
                  <a:srgbClr val="525254"/>
                </a:solidFill>
                <a:latin typeface="Arial"/>
                <a:cs typeface="Arial"/>
              </a:rPr>
              <a:t> </a:t>
            </a:r>
            <a:r>
              <a:rPr sz="2000" dirty="0">
                <a:solidFill>
                  <a:srgbClr val="525254"/>
                </a:solidFill>
                <a:latin typeface="Arial"/>
                <a:cs typeface="Arial"/>
              </a:rPr>
              <a:t>a</a:t>
            </a:r>
            <a:r>
              <a:rPr sz="2000" spc="-25" dirty="0">
                <a:solidFill>
                  <a:srgbClr val="525254"/>
                </a:solidFill>
                <a:latin typeface="Arial"/>
                <a:cs typeface="Arial"/>
              </a:rPr>
              <a:t> </a:t>
            </a:r>
            <a:r>
              <a:rPr sz="2000" dirty="0">
                <a:solidFill>
                  <a:srgbClr val="525254"/>
                </a:solidFill>
                <a:latin typeface="Arial"/>
                <a:cs typeface="Arial"/>
              </a:rPr>
              <a:t>regular</a:t>
            </a:r>
            <a:r>
              <a:rPr sz="2000" spc="-35" dirty="0">
                <a:solidFill>
                  <a:srgbClr val="525254"/>
                </a:solidFill>
                <a:latin typeface="Arial"/>
                <a:cs typeface="Arial"/>
              </a:rPr>
              <a:t> </a:t>
            </a:r>
            <a:r>
              <a:rPr sz="2000" dirty="0">
                <a:solidFill>
                  <a:srgbClr val="525254"/>
                </a:solidFill>
                <a:latin typeface="Arial"/>
                <a:cs typeface="Arial"/>
              </a:rPr>
              <a:t>expression</a:t>
            </a:r>
            <a:r>
              <a:rPr sz="2000" spc="-45" dirty="0">
                <a:solidFill>
                  <a:srgbClr val="525254"/>
                </a:solidFill>
                <a:latin typeface="Arial"/>
                <a:cs typeface="Arial"/>
              </a:rPr>
              <a:t> </a:t>
            </a:r>
            <a:r>
              <a:rPr sz="2000" dirty="0">
                <a:solidFill>
                  <a:srgbClr val="525254"/>
                </a:solidFill>
                <a:latin typeface="Arial"/>
                <a:cs typeface="Arial"/>
              </a:rPr>
              <a:t>that</a:t>
            </a:r>
            <a:r>
              <a:rPr sz="2000" spc="-35" dirty="0">
                <a:solidFill>
                  <a:srgbClr val="525254"/>
                </a:solidFill>
                <a:latin typeface="Arial"/>
                <a:cs typeface="Arial"/>
              </a:rPr>
              <a:t> </a:t>
            </a:r>
            <a:r>
              <a:rPr sz="2000" dirty="0">
                <a:solidFill>
                  <a:srgbClr val="525254"/>
                </a:solidFill>
                <a:latin typeface="Arial"/>
                <a:cs typeface="Arial"/>
              </a:rPr>
              <a:t>the</a:t>
            </a:r>
            <a:r>
              <a:rPr sz="2000" spc="-30" dirty="0">
                <a:solidFill>
                  <a:srgbClr val="525254"/>
                </a:solidFill>
                <a:latin typeface="Arial"/>
                <a:cs typeface="Arial"/>
              </a:rPr>
              <a:t> </a:t>
            </a:r>
            <a:r>
              <a:rPr sz="2000" dirty="0">
                <a:solidFill>
                  <a:srgbClr val="525254"/>
                </a:solidFill>
                <a:latin typeface="Arial"/>
                <a:cs typeface="Arial"/>
              </a:rPr>
              <a:t>input</a:t>
            </a:r>
            <a:r>
              <a:rPr sz="2000" spc="-30" dirty="0">
                <a:solidFill>
                  <a:srgbClr val="525254"/>
                </a:solidFill>
                <a:latin typeface="Arial"/>
                <a:cs typeface="Arial"/>
              </a:rPr>
              <a:t> </a:t>
            </a:r>
            <a:r>
              <a:rPr sz="2000" dirty="0">
                <a:solidFill>
                  <a:srgbClr val="525254"/>
                </a:solidFill>
                <a:latin typeface="Arial"/>
                <a:cs typeface="Arial"/>
              </a:rPr>
              <a:t>value</a:t>
            </a:r>
            <a:r>
              <a:rPr sz="2000" spc="-10" dirty="0">
                <a:solidFill>
                  <a:srgbClr val="525254"/>
                </a:solidFill>
                <a:latin typeface="Arial"/>
                <a:cs typeface="Arial"/>
              </a:rPr>
              <a:t> </a:t>
            </a:r>
            <a:r>
              <a:rPr sz="2000" dirty="0">
                <a:solidFill>
                  <a:srgbClr val="525254"/>
                </a:solidFill>
                <a:latin typeface="Arial"/>
                <a:cs typeface="Arial"/>
              </a:rPr>
              <a:t>is</a:t>
            </a:r>
            <a:r>
              <a:rPr sz="2000" spc="-10" dirty="0">
                <a:solidFill>
                  <a:srgbClr val="525254"/>
                </a:solidFill>
                <a:latin typeface="Arial"/>
                <a:cs typeface="Arial"/>
              </a:rPr>
              <a:t> </a:t>
            </a:r>
            <a:r>
              <a:rPr sz="2000" dirty="0">
                <a:solidFill>
                  <a:srgbClr val="525254"/>
                </a:solidFill>
                <a:latin typeface="Arial"/>
                <a:cs typeface="Arial"/>
              </a:rPr>
              <a:t>checked</a:t>
            </a:r>
            <a:r>
              <a:rPr sz="2000" spc="-50" dirty="0">
                <a:solidFill>
                  <a:srgbClr val="525254"/>
                </a:solidFill>
                <a:latin typeface="Arial"/>
                <a:cs typeface="Arial"/>
              </a:rPr>
              <a:t> </a:t>
            </a:r>
            <a:r>
              <a:rPr sz="2000" dirty="0">
                <a:solidFill>
                  <a:srgbClr val="525254"/>
                </a:solidFill>
                <a:latin typeface="Arial"/>
                <a:cs typeface="Arial"/>
              </a:rPr>
              <a:t>against</a:t>
            </a:r>
            <a:r>
              <a:rPr sz="2000" spc="-40" dirty="0">
                <a:solidFill>
                  <a:srgbClr val="525254"/>
                </a:solidFill>
                <a:latin typeface="Arial"/>
                <a:cs typeface="Arial"/>
              </a:rPr>
              <a:t> </a:t>
            </a:r>
            <a:r>
              <a:rPr sz="2000" spc="-10" dirty="0">
                <a:solidFill>
                  <a:srgbClr val="525254"/>
                </a:solidFill>
                <a:latin typeface="Arial"/>
                <a:cs typeface="Arial"/>
              </a:rPr>
              <a:t>before 	</a:t>
            </a:r>
            <a:r>
              <a:rPr sz="2000" dirty="0">
                <a:solidFill>
                  <a:srgbClr val="525254"/>
                </a:solidFill>
                <a:latin typeface="Arial"/>
                <a:cs typeface="Arial"/>
              </a:rPr>
              <a:t>submitting</a:t>
            </a:r>
            <a:r>
              <a:rPr sz="2000" spc="-55" dirty="0">
                <a:solidFill>
                  <a:srgbClr val="525254"/>
                </a:solidFill>
                <a:latin typeface="Arial"/>
                <a:cs typeface="Arial"/>
              </a:rPr>
              <a:t> </a:t>
            </a:r>
            <a:r>
              <a:rPr sz="2000" dirty="0">
                <a:solidFill>
                  <a:srgbClr val="525254"/>
                </a:solidFill>
                <a:latin typeface="Arial"/>
                <a:cs typeface="Arial"/>
              </a:rPr>
              <a:t>the</a:t>
            </a:r>
            <a:r>
              <a:rPr sz="2000" spc="-50" dirty="0">
                <a:solidFill>
                  <a:srgbClr val="525254"/>
                </a:solidFill>
                <a:latin typeface="Arial"/>
                <a:cs typeface="Arial"/>
              </a:rPr>
              <a:t> </a:t>
            </a:r>
            <a:r>
              <a:rPr sz="2000" spc="-10" dirty="0">
                <a:solidFill>
                  <a:srgbClr val="525254"/>
                </a:solidFill>
                <a:latin typeface="Arial"/>
                <a:cs typeface="Arial"/>
              </a:rPr>
              <a:t>form.</a:t>
            </a:r>
            <a:endParaRPr sz="2000">
              <a:latin typeface="Arial"/>
              <a:cs typeface="Arial"/>
            </a:endParaRPr>
          </a:p>
          <a:p>
            <a:pPr marL="196850" marR="2753995" indent="-184785">
              <a:lnSpc>
                <a:spcPts val="3600"/>
              </a:lnSpc>
              <a:spcBef>
                <a:spcPts val="320"/>
              </a:spcBef>
              <a:buChar char="•"/>
              <a:tabLst>
                <a:tab pos="756285" algn="l"/>
              </a:tabLst>
            </a:pPr>
            <a:r>
              <a:rPr sz="2000" dirty="0">
                <a:solidFill>
                  <a:srgbClr val="525254"/>
                </a:solidFill>
                <a:latin typeface="Arial"/>
                <a:cs typeface="Arial"/>
              </a:rPr>
              <a:t>Example</a:t>
            </a:r>
            <a:r>
              <a:rPr sz="2000" spc="-20" dirty="0">
                <a:solidFill>
                  <a:srgbClr val="525254"/>
                </a:solidFill>
                <a:latin typeface="Arial"/>
                <a:cs typeface="Arial"/>
              </a:rPr>
              <a:t> </a:t>
            </a:r>
            <a:r>
              <a:rPr sz="2000" dirty="0">
                <a:solidFill>
                  <a:srgbClr val="525254"/>
                </a:solidFill>
                <a:latin typeface="Arial"/>
                <a:cs typeface="Arial"/>
              </a:rPr>
              <a:t>1:</a:t>
            </a:r>
            <a:r>
              <a:rPr sz="2000" spc="-35" dirty="0">
                <a:solidFill>
                  <a:srgbClr val="525254"/>
                </a:solidFill>
                <a:latin typeface="Arial"/>
                <a:cs typeface="Arial"/>
              </a:rPr>
              <a:t> </a:t>
            </a:r>
            <a:r>
              <a:rPr sz="2000" dirty="0">
                <a:solidFill>
                  <a:srgbClr val="525254"/>
                </a:solidFill>
                <a:latin typeface="Arial"/>
                <a:cs typeface="Arial"/>
              </a:rPr>
              <a:t>Entered</a:t>
            </a:r>
            <a:r>
              <a:rPr sz="2000" spc="-35" dirty="0">
                <a:solidFill>
                  <a:srgbClr val="525254"/>
                </a:solidFill>
                <a:latin typeface="Arial"/>
                <a:cs typeface="Arial"/>
              </a:rPr>
              <a:t> </a:t>
            </a:r>
            <a:r>
              <a:rPr sz="2000" dirty="0">
                <a:solidFill>
                  <a:srgbClr val="525254"/>
                </a:solidFill>
                <a:latin typeface="Arial"/>
                <a:cs typeface="Arial"/>
              </a:rPr>
              <a:t>name</a:t>
            </a:r>
            <a:r>
              <a:rPr sz="2000" spc="-25" dirty="0">
                <a:solidFill>
                  <a:srgbClr val="525254"/>
                </a:solidFill>
                <a:latin typeface="Arial"/>
                <a:cs typeface="Arial"/>
              </a:rPr>
              <a:t> </a:t>
            </a:r>
            <a:r>
              <a:rPr sz="2000" dirty="0">
                <a:solidFill>
                  <a:srgbClr val="525254"/>
                </a:solidFill>
                <a:latin typeface="Arial"/>
                <a:cs typeface="Arial"/>
              </a:rPr>
              <a:t>can</a:t>
            </a:r>
            <a:r>
              <a:rPr sz="2000" spc="-40" dirty="0">
                <a:solidFill>
                  <a:srgbClr val="525254"/>
                </a:solidFill>
                <a:latin typeface="Arial"/>
                <a:cs typeface="Arial"/>
              </a:rPr>
              <a:t> </a:t>
            </a:r>
            <a:r>
              <a:rPr sz="2000" dirty="0">
                <a:solidFill>
                  <a:srgbClr val="525254"/>
                </a:solidFill>
                <a:latin typeface="Arial"/>
                <a:cs typeface="Arial"/>
              </a:rPr>
              <a:t>only</a:t>
            </a:r>
            <a:r>
              <a:rPr sz="2000" spc="-10" dirty="0">
                <a:solidFill>
                  <a:srgbClr val="525254"/>
                </a:solidFill>
                <a:latin typeface="Arial"/>
                <a:cs typeface="Arial"/>
              </a:rPr>
              <a:t> </a:t>
            </a:r>
            <a:r>
              <a:rPr sz="2000" dirty="0">
                <a:solidFill>
                  <a:srgbClr val="525254"/>
                </a:solidFill>
                <a:latin typeface="Arial"/>
                <a:cs typeface="Arial"/>
              </a:rPr>
              <a:t>have</a:t>
            </a:r>
            <a:r>
              <a:rPr sz="2000" spc="-30" dirty="0">
                <a:solidFill>
                  <a:srgbClr val="525254"/>
                </a:solidFill>
                <a:latin typeface="Arial"/>
                <a:cs typeface="Arial"/>
              </a:rPr>
              <a:t> </a:t>
            </a:r>
            <a:r>
              <a:rPr sz="2000" spc="-10" dirty="0">
                <a:solidFill>
                  <a:srgbClr val="525254"/>
                </a:solidFill>
                <a:latin typeface="Arial"/>
                <a:cs typeface="Arial"/>
              </a:rPr>
              <a:t>alphabets. 	</a:t>
            </a:r>
            <a:r>
              <a:rPr sz="2000" dirty="0">
                <a:solidFill>
                  <a:srgbClr val="525254"/>
                </a:solidFill>
                <a:latin typeface="Arial"/>
                <a:cs typeface="Arial"/>
              </a:rPr>
              <a:t>pattern= </a:t>
            </a:r>
            <a:r>
              <a:rPr sz="2000" spc="-10" dirty="0">
                <a:solidFill>
                  <a:srgbClr val="525254"/>
                </a:solidFill>
                <a:latin typeface="Arial"/>
                <a:cs typeface="Arial"/>
              </a:rPr>
              <a:t>“[A-Za-</a:t>
            </a:r>
            <a:r>
              <a:rPr sz="2000" spc="-20" dirty="0">
                <a:solidFill>
                  <a:srgbClr val="525254"/>
                </a:solidFill>
                <a:latin typeface="Arial"/>
                <a:cs typeface="Arial"/>
              </a:rPr>
              <a:t>z]+”</a:t>
            </a:r>
            <a:endParaRPr sz="2000">
              <a:latin typeface="Arial"/>
              <a:cs typeface="Arial"/>
            </a:endParaRPr>
          </a:p>
          <a:p>
            <a:pPr marL="196850" marR="1149985" indent="-184785">
              <a:lnSpc>
                <a:spcPts val="3600"/>
              </a:lnSpc>
              <a:buChar char="•"/>
              <a:tabLst>
                <a:tab pos="756285" algn="l"/>
              </a:tabLst>
            </a:pPr>
            <a:r>
              <a:rPr sz="2000" dirty="0">
                <a:solidFill>
                  <a:srgbClr val="525254"/>
                </a:solidFill>
                <a:latin typeface="Arial"/>
                <a:cs typeface="Arial"/>
              </a:rPr>
              <a:t>Example</a:t>
            </a:r>
            <a:r>
              <a:rPr sz="2000" spc="-10" dirty="0">
                <a:solidFill>
                  <a:srgbClr val="525254"/>
                </a:solidFill>
                <a:latin typeface="Arial"/>
                <a:cs typeface="Arial"/>
              </a:rPr>
              <a:t> </a:t>
            </a:r>
            <a:r>
              <a:rPr sz="2000" dirty="0">
                <a:solidFill>
                  <a:srgbClr val="525254"/>
                </a:solidFill>
                <a:latin typeface="Arial"/>
                <a:cs typeface="Arial"/>
              </a:rPr>
              <a:t>2:</a:t>
            </a:r>
            <a:r>
              <a:rPr sz="2000" spc="-30" dirty="0">
                <a:solidFill>
                  <a:srgbClr val="525254"/>
                </a:solidFill>
                <a:latin typeface="Arial"/>
                <a:cs typeface="Arial"/>
              </a:rPr>
              <a:t> </a:t>
            </a:r>
            <a:r>
              <a:rPr sz="2000" dirty="0">
                <a:solidFill>
                  <a:srgbClr val="525254"/>
                </a:solidFill>
                <a:latin typeface="Arial"/>
                <a:cs typeface="Arial"/>
              </a:rPr>
              <a:t>Entered</a:t>
            </a:r>
            <a:r>
              <a:rPr sz="2000" spc="-30" dirty="0">
                <a:solidFill>
                  <a:srgbClr val="525254"/>
                </a:solidFill>
                <a:latin typeface="Arial"/>
                <a:cs typeface="Arial"/>
              </a:rPr>
              <a:t> </a:t>
            </a:r>
            <a:r>
              <a:rPr sz="2000" dirty="0">
                <a:solidFill>
                  <a:srgbClr val="525254"/>
                </a:solidFill>
                <a:latin typeface="Arial"/>
                <a:cs typeface="Arial"/>
              </a:rPr>
              <a:t>phone</a:t>
            </a:r>
            <a:r>
              <a:rPr sz="2000" spc="-25" dirty="0">
                <a:solidFill>
                  <a:srgbClr val="525254"/>
                </a:solidFill>
                <a:latin typeface="Arial"/>
                <a:cs typeface="Arial"/>
              </a:rPr>
              <a:t> </a:t>
            </a:r>
            <a:r>
              <a:rPr sz="2000" dirty="0">
                <a:solidFill>
                  <a:srgbClr val="525254"/>
                </a:solidFill>
                <a:latin typeface="Arial"/>
                <a:cs typeface="Arial"/>
              </a:rPr>
              <a:t>no</a:t>
            </a:r>
            <a:r>
              <a:rPr sz="2000" spc="-20" dirty="0">
                <a:solidFill>
                  <a:srgbClr val="525254"/>
                </a:solidFill>
                <a:latin typeface="Arial"/>
                <a:cs typeface="Arial"/>
              </a:rPr>
              <a:t> </a:t>
            </a:r>
            <a:r>
              <a:rPr sz="2000" dirty="0">
                <a:solidFill>
                  <a:srgbClr val="525254"/>
                </a:solidFill>
                <a:latin typeface="Arial"/>
                <a:cs typeface="Arial"/>
              </a:rPr>
              <a:t>can</a:t>
            </a:r>
            <a:r>
              <a:rPr sz="2000" spc="-20" dirty="0">
                <a:solidFill>
                  <a:srgbClr val="525254"/>
                </a:solidFill>
                <a:latin typeface="Arial"/>
                <a:cs typeface="Arial"/>
              </a:rPr>
              <a:t> </a:t>
            </a:r>
            <a:r>
              <a:rPr sz="2000" dirty="0">
                <a:solidFill>
                  <a:srgbClr val="525254"/>
                </a:solidFill>
                <a:latin typeface="Arial"/>
                <a:cs typeface="Arial"/>
              </a:rPr>
              <a:t>only</a:t>
            </a:r>
            <a:r>
              <a:rPr sz="2000" spc="-15" dirty="0">
                <a:solidFill>
                  <a:srgbClr val="525254"/>
                </a:solidFill>
                <a:latin typeface="Arial"/>
                <a:cs typeface="Arial"/>
              </a:rPr>
              <a:t> </a:t>
            </a:r>
            <a:r>
              <a:rPr sz="2000" dirty="0">
                <a:solidFill>
                  <a:srgbClr val="525254"/>
                </a:solidFill>
                <a:latin typeface="Arial"/>
                <a:cs typeface="Arial"/>
              </a:rPr>
              <a:t>have</a:t>
            </a:r>
            <a:r>
              <a:rPr sz="2000" spc="-30" dirty="0">
                <a:solidFill>
                  <a:srgbClr val="525254"/>
                </a:solidFill>
                <a:latin typeface="Arial"/>
                <a:cs typeface="Arial"/>
              </a:rPr>
              <a:t> </a:t>
            </a:r>
            <a:r>
              <a:rPr sz="2000" dirty="0">
                <a:solidFill>
                  <a:srgbClr val="525254"/>
                </a:solidFill>
                <a:latin typeface="Arial"/>
                <a:cs typeface="Arial"/>
              </a:rPr>
              <a:t>numbers</a:t>
            </a:r>
            <a:r>
              <a:rPr sz="2000" spc="-40" dirty="0">
                <a:solidFill>
                  <a:srgbClr val="525254"/>
                </a:solidFill>
                <a:latin typeface="Arial"/>
                <a:cs typeface="Arial"/>
              </a:rPr>
              <a:t> </a:t>
            </a:r>
            <a:r>
              <a:rPr sz="2000" dirty="0">
                <a:solidFill>
                  <a:srgbClr val="525254"/>
                </a:solidFill>
                <a:latin typeface="Arial"/>
                <a:cs typeface="Arial"/>
              </a:rPr>
              <a:t>of</a:t>
            </a:r>
            <a:r>
              <a:rPr sz="2000" spc="-25" dirty="0">
                <a:solidFill>
                  <a:srgbClr val="525254"/>
                </a:solidFill>
                <a:latin typeface="Arial"/>
                <a:cs typeface="Arial"/>
              </a:rPr>
              <a:t> </a:t>
            </a:r>
            <a:r>
              <a:rPr sz="2000" dirty="0">
                <a:solidFill>
                  <a:srgbClr val="525254"/>
                </a:solidFill>
                <a:latin typeface="Arial"/>
                <a:cs typeface="Arial"/>
              </a:rPr>
              <a:t>10</a:t>
            </a:r>
            <a:r>
              <a:rPr sz="2000" spc="-20" dirty="0">
                <a:solidFill>
                  <a:srgbClr val="525254"/>
                </a:solidFill>
                <a:latin typeface="Arial"/>
                <a:cs typeface="Arial"/>
              </a:rPr>
              <a:t> </a:t>
            </a:r>
            <a:r>
              <a:rPr sz="2000" spc="-10" dirty="0">
                <a:solidFill>
                  <a:srgbClr val="525254"/>
                </a:solidFill>
                <a:latin typeface="Arial"/>
                <a:cs typeface="Arial"/>
              </a:rPr>
              <a:t>digits. 	</a:t>
            </a:r>
            <a:r>
              <a:rPr sz="2000" dirty="0">
                <a:solidFill>
                  <a:srgbClr val="525254"/>
                </a:solidFill>
                <a:latin typeface="Arial"/>
                <a:cs typeface="Arial"/>
              </a:rPr>
              <a:t>pattern</a:t>
            </a:r>
            <a:r>
              <a:rPr sz="2000" spc="30" dirty="0">
                <a:solidFill>
                  <a:srgbClr val="525254"/>
                </a:solidFill>
                <a:latin typeface="Arial"/>
                <a:cs typeface="Arial"/>
              </a:rPr>
              <a:t> </a:t>
            </a:r>
            <a:r>
              <a:rPr sz="2000" spc="-10" dirty="0">
                <a:solidFill>
                  <a:srgbClr val="525254"/>
                </a:solidFill>
                <a:latin typeface="Arial"/>
                <a:cs typeface="Arial"/>
              </a:rPr>
              <a:t>=“[7-9]{1}[0-9]{9}”</a:t>
            </a:r>
            <a:endParaRPr sz="2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557276" y="355803"/>
            <a:ext cx="3966845" cy="324485"/>
          </a:xfrm>
          <a:prstGeom prst="rect">
            <a:avLst/>
          </a:prstGeom>
        </p:spPr>
        <p:txBody>
          <a:bodyPr vert="horz" wrap="square" lIns="0" tIns="13335" rIns="0" bIns="0" rtlCol="0">
            <a:spAutoFit/>
          </a:bodyPr>
          <a:lstStyle/>
          <a:p>
            <a:pPr marL="12700">
              <a:lnSpc>
                <a:spcPct val="100000"/>
              </a:lnSpc>
              <a:spcBef>
                <a:spcPts val="105"/>
              </a:spcBef>
              <a:tabLst>
                <a:tab pos="974090" algn="l"/>
              </a:tabLst>
            </a:pPr>
            <a:r>
              <a:rPr spc="-10" dirty="0"/>
              <a:t>HTML5</a:t>
            </a:r>
            <a:r>
              <a:rPr dirty="0"/>
              <a:t>	Forms</a:t>
            </a:r>
            <a:r>
              <a:rPr spc="-40" dirty="0"/>
              <a:t> </a:t>
            </a:r>
            <a:r>
              <a:rPr dirty="0"/>
              <a:t>–</a:t>
            </a:r>
            <a:r>
              <a:rPr spc="-35" dirty="0"/>
              <a:t> </a:t>
            </a:r>
            <a:r>
              <a:rPr dirty="0"/>
              <a:t>Pattern</a:t>
            </a:r>
            <a:r>
              <a:rPr spc="-110" dirty="0"/>
              <a:t> </a:t>
            </a:r>
            <a:r>
              <a:rPr spc="-10" dirty="0"/>
              <a:t>Attribute</a:t>
            </a:r>
          </a:p>
        </p:txBody>
      </p:sp>
      <p:graphicFrame>
        <p:nvGraphicFramePr>
          <p:cNvPr id="5" name="object 5"/>
          <p:cNvGraphicFramePr>
            <a:graphicFrameLocks noGrp="1"/>
          </p:cNvGraphicFramePr>
          <p:nvPr/>
        </p:nvGraphicFramePr>
        <p:xfrm>
          <a:off x="641350" y="1212850"/>
          <a:ext cx="8229599" cy="5151116"/>
        </p:xfrm>
        <a:graphic>
          <a:graphicData uri="http://schemas.openxmlformats.org/drawingml/2006/table">
            <a:tbl>
              <a:tblPr firstRow="1" bandRow="1">
                <a:tableStyleId>{2D5ABB26-0587-4C30-8999-92F81FD0307C}</a:tableStyleId>
              </a:tblPr>
              <a:tblGrid>
                <a:gridCol w="1337310">
                  <a:extLst>
                    <a:ext uri="{9D8B030D-6E8A-4147-A177-3AD203B41FA5}">
                      <a16:colId xmlns:a16="http://schemas.microsoft.com/office/drawing/2014/main" val="20000"/>
                    </a:ext>
                  </a:extLst>
                </a:gridCol>
                <a:gridCol w="1748789">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432434">
                <a:tc>
                  <a:txBody>
                    <a:bodyPr/>
                    <a:lstStyle/>
                    <a:p>
                      <a:pPr marL="147320">
                        <a:lnSpc>
                          <a:spcPct val="100000"/>
                        </a:lnSpc>
                        <a:spcBef>
                          <a:spcPts val="229"/>
                        </a:spcBef>
                      </a:pPr>
                      <a:r>
                        <a:rPr sz="2000" b="1" dirty="0">
                          <a:solidFill>
                            <a:srgbClr val="525254"/>
                          </a:solidFill>
                          <a:latin typeface="Calibri"/>
                          <a:cs typeface="Calibri"/>
                        </a:rPr>
                        <a:t>S</a:t>
                      </a:r>
                      <a:r>
                        <a:rPr sz="2000" b="1" spc="-10" dirty="0">
                          <a:solidFill>
                            <a:srgbClr val="525254"/>
                          </a:solidFill>
                          <a:latin typeface="Calibri"/>
                          <a:cs typeface="Calibri"/>
                        </a:rPr>
                        <a:t> </a:t>
                      </a:r>
                      <a:r>
                        <a:rPr sz="2000" b="1" spc="-25" dirty="0">
                          <a:solidFill>
                            <a:srgbClr val="525254"/>
                          </a:solidFill>
                          <a:latin typeface="Calibri"/>
                          <a:cs typeface="Calibri"/>
                        </a:rPr>
                        <a:t>No.</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b="1" spc="-20" dirty="0">
                          <a:solidFill>
                            <a:srgbClr val="525254"/>
                          </a:solidFill>
                          <a:latin typeface="Calibri"/>
                          <a:cs typeface="Calibri"/>
                        </a:rPr>
                        <a:t>Type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29"/>
                        </a:spcBef>
                      </a:pPr>
                      <a:r>
                        <a:rPr sz="2000" b="1" spc="-20" dirty="0">
                          <a:solidFill>
                            <a:srgbClr val="525254"/>
                          </a:solidFill>
                          <a:latin typeface="Calibri"/>
                          <a:cs typeface="Calibri"/>
                        </a:rPr>
                        <a:t>Code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627380">
                <a:tc>
                  <a:txBody>
                    <a:bodyPr/>
                    <a:lstStyle/>
                    <a:p>
                      <a:pPr marL="91440">
                        <a:lnSpc>
                          <a:spcPct val="100000"/>
                        </a:lnSpc>
                        <a:spcBef>
                          <a:spcPts val="235"/>
                        </a:spcBef>
                      </a:pPr>
                      <a:r>
                        <a:rPr sz="2000" spc="-50" dirty="0">
                          <a:solidFill>
                            <a:srgbClr val="525254"/>
                          </a:solidFill>
                          <a:latin typeface="Calibri"/>
                          <a:cs typeface="Calibri"/>
                        </a:rPr>
                        <a:t>1</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[0-</a:t>
                      </a:r>
                      <a:r>
                        <a:rPr sz="2000" spc="-25" dirty="0">
                          <a:solidFill>
                            <a:srgbClr val="525254"/>
                          </a:solidFill>
                          <a:latin typeface="Calibri"/>
                          <a:cs typeface="Calibri"/>
                        </a:rPr>
                        <a:t>9]</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Find</a:t>
                      </a:r>
                      <a:r>
                        <a:rPr sz="2000" spc="-50" dirty="0">
                          <a:solidFill>
                            <a:srgbClr val="525254"/>
                          </a:solidFill>
                          <a:latin typeface="Calibri"/>
                          <a:cs typeface="Calibri"/>
                        </a:rPr>
                        <a:t> </a:t>
                      </a:r>
                      <a:r>
                        <a:rPr sz="2000" dirty="0">
                          <a:solidFill>
                            <a:srgbClr val="525254"/>
                          </a:solidFill>
                          <a:latin typeface="Calibri"/>
                          <a:cs typeface="Calibri"/>
                        </a:rPr>
                        <a:t>any</a:t>
                      </a:r>
                      <a:r>
                        <a:rPr sz="2000" spc="-55" dirty="0">
                          <a:solidFill>
                            <a:srgbClr val="525254"/>
                          </a:solidFill>
                          <a:latin typeface="Calibri"/>
                          <a:cs typeface="Calibri"/>
                        </a:rPr>
                        <a:t> </a:t>
                      </a:r>
                      <a:r>
                        <a:rPr sz="2000" dirty="0">
                          <a:solidFill>
                            <a:srgbClr val="525254"/>
                          </a:solidFill>
                          <a:latin typeface="Calibri"/>
                          <a:cs typeface="Calibri"/>
                        </a:rPr>
                        <a:t>of</a:t>
                      </a:r>
                      <a:r>
                        <a:rPr sz="2000" spc="-50"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dirty="0">
                          <a:solidFill>
                            <a:srgbClr val="525254"/>
                          </a:solidFill>
                          <a:latin typeface="Calibri"/>
                          <a:cs typeface="Calibri"/>
                        </a:rPr>
                        <a:t>digits</a:t>
                      </a:r>
                      <a:r>
                        <a:rPr sz="2000" spc="-50" dirty="0">
                          <a:solidFill>
                            <a:srgbClr val="525254"/>
                          </a:solidFill>
                          <a:latin typeface="Calibri"/>
                          <a:cs typeface="Calibri"/>
                        </a:rPr>
                        <a:t> </a:t>
                      </a:r>
                      <a:r>
                        <a:rPr sz="2000" dirty="0">
                          <a:solidFill>
                            <a:srgbClr val="525254"/>
                          </a:solidFill>
                          <a:latin typeface="Calibri"/>
                          <a:cs typeface="Calibri"/>
                        </a:rPr>
                        <a:t>between</a:t>
                      </a:r>
                      <a:r>
                        <a:rPr sz="2000" spc="-50"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spc="-10" dirty="0">
                          <a:solidFill>
                            <a:srgbClr val="525254"/>
                          </a:solidFill>
                          <a:latin typeface="Calibri"/>
                          <a:cs typeface="Calibri"/>
                        </a:rPr>
                        <a:t>brackets</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701040">
                <a:tc>
                  <a:txBody>
                    <a:bodyPr/>
                    <a:lstStyle/>
                    <a:p>
                      <a:pPr marL="91440">
                        <a:lnSpc>
                          <a:spcPct val="100000"/>
                        </a:lnSpc>
                        <a:spcBef>
                          <a:spcPts val="235"/>
                        </a:spcBef>
                      </a:pPr>
                      <a:r>
                        <a:rPr sz="2000" spc="-50" dirty="0">
                          <a:solidFill>
                            <a:srgbClr val="525254"/>
                          </a:solidFill>
                          <a:latin typeface="Calibri"/>
                          <a:cs typeface="Calibri"/>
                        </a:rPr>
                        <a:t>2</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[a-</a:t>
                      </a:r>
                      <a:r>
                        <a:rPr sz="2000" spc="-25" dirty="0">
                          <a:solidFill>
                            <a:srgbClr val="525254"/>
                          </a:solidFill>
                          <a:latin typeface="Calibri"/>
                          <a:cs typeface="Calibri"/>
                        </a:rPr>
                        <a:t>z]</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1006475">
                        <a:lnSpc>
                          <a:spcPct val="100000"/>
                        </a:lnSpc>
                        <a:spcBef>
                          <a:spcPts val="235"/>
                        </a:spcBef>
                      </a:pPr>
                      <a:r>
                        <a:rPr sz="2000" dirty="0">
                          <a:solidFill>
                            <a:srgbClr val="525254"/>
                          </a:solidFill>
                          <a:latin typeface="Calibri"/>
                          <a:cs typeface="Calibri"/>
                        </a:rPr>
                        <a:t>Find</a:t>
                      </a:r>
                      <a:r>
                        <a:rPr sz="2000" spc="-55" dirty="0">
                          <a:solidFill>
                            <a:srgbClr val="525254"/>
                          </a:solidFill>
                          <a:latin typeface="Calibri"/>
                          <a:cs typeface="Calibri"/>
                        </a:rPr>
                        <a:t> </a:t>
                      </a:r>
                      <a:r>
                        <a:rPr sz="2000" dirty="0">
                          <a:solidFill>
                            <a:srgbClr val="525254"/>
                          </a:solidFill>
                          <a:latin typeface="Calibri"/>
                          <a:cs typeface="Calibri"/>
                        </a:rPr>
                        <a:t>any</a:t>
                      </a:r>
                      <a:r>
                        <a:rPr sz="2000" spc="-60" dirty="0">
                          <a:solidFill>
                            <a:srgbClr val="525254"/>
                          </a:solidFill>
                          <a:latin typeface="Calibri"/>
                          <a:cs typeface="Calibri"/>
                        </a:rPr>
                        <a:t> </a:t>
                      </a:r>
                      <a:r>
                        <a:rPr sz="2000" dirty="0">
                          <a:solidFill>
                            <a:srgbClr val="525254"/>
                          </a:solidFill>
                          <a:latin typeface="Calibri"/>
                          <a:cs typeface="Calibri"/>
                        </a:rPr>
                        <a:t>of</a:t>
                      </a:r>
                      <a:r>
                        <a:rPr sz="2000" spc="-55"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spc="-10" dirty="0">
                          <a:solidFill>
                            <a:srgbClr val="525254"/>
                          </a:solidFill>
                          <a:latin typeface="Calibri"/>
                          <a:cs typeface="Calibri"/>
                        </a:rPr>
                        <a:t>characters</a:t>
                      </a:r>
                      <a:r>
                        <a:rPr sz="2000" spc="-40" dirty="0">
                          <a:solidFill>
                            <a:srgbClr val="525254"/>
                          </a:solidFill>
                          <a:latin typeface="Calibri"/>
                          <a:cs typeface="Calibri"/>
                        </a:rPr>
                        <a:t> </a:t>
                      </a:r>
                      <a:r>
                        <a:rPr sz="2000" dirty="0">
                          <a:solidFill>
                            <a:srgbClr val="525254"/>
                          </a:solidFill>
                          <a:latin typeface="Calibri"/>
                          <a:cs typeface="Calibri"/>
                        </a:rPr>
                        <a:t>between</a:t>
                      </a:r>
                      <a:r>
                        <a:rPr sz="2000" spc="-55" dirty="0">
                          <a:solidFill>
                            <a:srgbClr val="525254"/>
                          </a:solidFill>
                          <a:latin typeface="Calibri"/>
                          <a:cs typeface="Calibri"/>
                        </a:rPr>
                        <a:t> </a:t>
                      </a:r>
                      <a:r>
                        <a:rPr sz="2000" spc="-25" dirty="0">
                          <a:solidFill>
                            <a:srgbClr val="525254"/>
                          </a:solidFill>
                          <a:latin typeface="Calibri"/>
                          <a:cs typeface="Calibri"/>
                        </a:rPr>
                        <a:t>the </a:t>
                      </a:r>
                      <a:r>
                        <a:rPr sz="2000" spc="-10" dirty="0">
                          <a:solidFill>
                            <a:srgbClr val="525254"/>
                          </a:solidFill>
                          <a:latin typeface="Calibri"/>
                          <a:cs typeface="Calibri"/>
                        </a:rPr>
                        <a:t>brackets</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896619">
                <a:tc>
                  <a:txBody>
                    <a:bodyPr/>
                    <a:lstStyle/>
                    <a:p>
                      <a:pPr marL="91440">
                        <a:lnSpc>
                          <a:spcPct val="100000"/>
                        </a:lnSpc>
                        <a:spcBef>
                          <a:spcPts val="235"/>
                        </a:spcBef>
                      </a:pPr>
                      <a:r>
                        <a:rPr sz="2000" spc="-50" dirty="0">
                          <a:solidFill>
                            <a:srgbClr val="525254"/>
                          </a:solidFill>
                          <a:latin typeface="Calibri"/>
                          <a:cs typeface="Calibri"/>
                        </a:rPr>
                        <a:t>3</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[0-9a-</a:t>
                      </a:r>
                      <a:r>
                        <a:rPr sz="2000" spc="-25" dirty="0">
                          <a:solidFill>
                            <a:srgbClr val="525254"/>
                          </a:solidFill>
                          <a:latin typeface="Calibri"/>
                          <a:cs typeface="Calibri"/>
                        </a:rPr>
                        <a:t>z]</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Find</a:t>
                      </a:r>
                      <a:r>
                        <a:rPr sz="2000" spc="-55" dirty="0">
                          <a:solidFill>
                            <a:srgbClr val="525254"/>
                          </a:solidFill>
                          <a:latin typeface="Calibri"/>
                          <a:cs typeface="Calibri"/>
                        </a:rPr>
                        <a:t> </a:t>
                      </a:r>
                      <a:r>
                        <a:rPr sz="2000" dirty="0">
                          <a:solidFill>
                            <a:srgbClr val="525254"/>
                          </a:solidFill>
                          <a:latin typeface="Calibri"/>
                          <a:cs typeface="Calibri"/>
                        </a:rPr>
                        <a:t>any</a:t>
                      </a:r>
                      <a:r>
                        <a:rPr sz="2000" spc="-60" dirty="0">
                          <a:solidFill>
                            <a:srgbClr val="525254"/>
                          </a:solidFill>
                          <a:latin typeface="Calibri"/>
                          <a:cs typeface="Calibri"/>
                        </a:rPr>
                        <a:t> </a:t>
                      </a:r>
                      <a:r>
                        <a:rPr sz="2000" dirty="0">
                          <a:solidFill>
                            <a:srgbClr val="525254"/>
                          </a:solidFill>
                          <a:latin typeface="Calibri"/>
                          <a:cs typeface="Calibri"/>
                        </a:rPr>
                        <a:t>of</a:t>
                      </a:r>
                      <a:r>
                        <a:rPr sz="2000" spc="-50"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alphanumeric</a:t>
                      </a:r>
                      <a:r>
                        <a:rPr sz="2000" spc="-45" dirty="0">
                          <a:solidFill>
                            <a:srgbClr val="525254"/>
                          </a:solidFill>
                          <a:latin typeface="Calibri"/>
                          <a:cs typeface="Calibri"/>
                        </a:rPr>
                        <a:t> </a:t>
                      </a:r>
                      <a:r>
                        <a:rPr sz="2000" dirty="0">
                          <a:solidFill>
                            <a:srgbClr val="525254"/>
                          </a:solidFill>
                          <a:latin typeface="Calibri"/>
                          <a:cs typeface="Calibri"/>
                        </a:rPr>
                        <a:t>characters</a:t>
                      </a:r>
                      <a:r>
                        <a:rPr sz="2000" spc="365" dirty="0">
                          <a:solidFill>
                            <a:srgbClr val="525254"/>
                          </a:solidFill>
                          <a:latin typeface="Calibri"/>
                          <a:cs typeface="Calibri"/>
                        </a:rPr>
                        <a:t> </a:t>
                      </a:r>
                      <a:r>
                        <a:rPr sz="2000" spc="-10" dirty="0">
                          <a:solidFill>
                            <a:srgbClr val="525254"/>
                          </a:solidFill>
                          <a:latin typeface="Calibri"/>
                          <a:cs typeface="Calibri"/>
                        </a:rPr>
                        <a:t>(small</a:t>
                      </a:r>
                      <a:endParaRPr sz="2000">
                        <a:latin typeface="Calibri"/>
                        <a:cs typeface="Calibri"/>
                      </a:endParaRPr>
                    </a:p>
                    <a:p>
                      <a:pPr marL="92075">
                        <a:lnSpc>
                          <a:spcPct val="100000"/>
                        </a:lnSpc>
                      </a:pPr>
                      <a:r>
                        <a:rPr sz="2000" spc="-10" dirty="0">
                          <a:solidFill>
                            <a:srgbClr val="525254"/>
                          </a:solidFill>
                          <a:latin typeface="Calibri"/>
                          <a:cs typeface="Calibri"/>
                        </a:rPr>
                        <a:t>letters)between</a:t>
                      </a:r>
                      <a:r>
                        <a:rPr sz="2000" spc="-55" dirty="0">
                          <a:solidFill>
                            <a:srgbClr val="525254"/>
                          </a:solidFill>
                          <a:latin typeface="Calibri"/>
                          <a:cs typeface="Calibri"/>
                        </a:rPr>
                        <a:t> </a:t>
                      </a:r>
                      <a:r>
                        <a:rPr sz="2000" dirty="0">
                          <a:solidFill>
                            <a:srgbClr val="525254"/>
                          </a:solidFill>
                          <a:latin typeface="Calibri"/>
                          <a:cs typeface="Calibri"/>
                        </a:rPr>
                        <a:t>the</a:t>
                      </a:r>
                      <a:r>
                        <a:rPr sz="2000" spc="-70" dirty="0">
                          <a:solidFill>
                            <a:srgbClr val="525254"/>
                          </a:solidFill>
                          <a:latin typeface="Calibri"/>
                          <a:cs typeface="Calibri"/>
                        </a:rPr>
                        <a:t> </a:t>
                      </a:r>
                      <a:r>
                        <a:rPr sz="2000" spc="-10" dirty="0">
                          <a:solidFill>
                            <a:srgbClr val="525254"/>
                          </a:solidFill>
                          <a:latin typeface="Calibri"/>
                          <a:cs typeface="Calibri"/>
                        </a:rPr>
                        <a:t>brackets</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700405">
                <a:tc>
                  <a:txBody>
                    <a:bodyPr/>
                    <a:lstStyle/>
                    <a:p>
                      <a:pPr marL="91440">
                        <a:lnSpc>
                          <a:spcPct val="100000"/>
                        </a:lnSpc>
                        <a:spcBef>
                          <a:spcPts val="235"/>
                        </a:spcBef>
                      </a:pPr>
                      <a:r>
                        <a:rPr sz="2000" spc="-50" dirty="0">
                          <a:solidFill>
                            <a:srgbClr val="525254"/>
                          </a:solidFill>
                          <a:latin typeface="Calibri"/>
                          <a:cs typeface="Calibri"/>
                        </a:rPr>
                        <a:t>4</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[0-9a-zA-</a:t>
                      </a:r>
                      <a:r>
                        <a:rPr sz="2000" spc="-25" dirty="0">
                          <a:solidFill>
                            <a:srgbClr val="525254"/>
                          </a:solidFill>
                          <a:latin typeface="Calibri"/>
                          <a:cs typeface="Calibri"/>
                        </a:rPr>
                        <a:t>Z]</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Find</a:t>
                      </a:r>
                      <a:r>
                        <a:rPr sz="2000" spc="-35" dirty="0">
                          <a:solidFill>
                            <a:srgbClr val="525254"/>
                          </a:solidFill>
                          <a:latin typeface="Calibri"/>
                          <a:cs typeface="Calibri"/>
                        </a:rPr>
                        <a:t> </a:t>
                      </a:r>
                      <a:r>
                        <a:rPr sz="2000" dirty="0">
                          <a:solidFill>
                            <a:srgbClr val="525254"/>
                          </a:solidFill>
                          <a:latin typeface="Calibri"/>
                          <a:cs typeface="Calibri"/>
                        </a:rPr>
                        <a:t>any</a:t>
                      </a:r>
                      <a:r>
                        <a:rPr sz="2000" spc="-40" dirty="0">
                          <a:solidFill>
                            <a:srgbClr val="525254"/>
                          </a:solidFill>
                          <a:latin typeface="Calibri"/>
                          <a:cs typeface="Calibri"/>
                        </a:rPr>
                        <a:t> </a:t>
                      </a:r>
                      <a:r>
                        <a:rPr sz="2000" dirty="0">
                          <a:solidFill>
                            <a:srgbClr val="525254"/>
                          </a:solidFill>
                          <a:latin typeface="Calibri"/>
                          <a:cs typeface="Calibri"/>
                        </a:rPr>
                        <a:t>of</a:t>
                      </a:r>
                      <a:r>
                        <a:rPr sz="2000" spc="-35" dirty="0">
                          <a:solidFill>
                            <a:srgbClr val="525254"/>
                          </a:solidFill>
                          <a:latin typeface="Calibri"/>
                          <a:cs typeface="Calibri"/>
                        </a:rPr>
                        <a:t> </a:t>
                      </a:r>
                      <a:r>
                        <a:rPr sz="2000" dirty="0">
                          <a:solidFill>
                            <a:srgbClr val="525254"/>
                          </a:solidFill>
                          <a:latin typeface="Calibri"/>
                          <a:cs typeface="Calibri"/>
                        </a:rPr>
                        <a:t>the</a:t>
                      </a:r>
                      <a:r>
                        <a:rPr sz="2000" spc="-20" dirty="0">
                          <a:solidFill>
                            <a:srgbClr val="525254"/>
                          </a:solidFill>
                          <a:latin typeface="Calibri"/>
                          <a:cs typeface="Calibri"/>
                        </a:rPr>
                        <a:t> </a:t>
                      </a:r>
                      <a:r>
                        <a:rPr sz="2000" dirty="0">
                          <a:solidFill>
                            <a:srgbClr val="525254"/>
                          </a:solidFill>
                          <a:latin typeface="Calibri"/>
                          <a:cs typeface="Calibri"/>
                        </a:rPr>
                        <a:t>alphanumeric</a:t>
                      </a:r>
                      <a:r>
                        <a:rPr sz="2000" spc="-25" dirty="0">
                          <a:solidFill>
                            <a:srgbClr val="525254"/>
                          </a:solidFill>
                          <a:latin typeface="Calibri"/>
                          <a:cs typeface="Calibri"/>
                        </a:rPr>
                        <a:t> </a:t>
                      </a:r>
                      <a:r>
                        <a:rPr sz="2000" spc="-10" dirty="0">
                          <a:solidFill>
                            <a:srgbClr val="525254"/>
                          </a:solidFill>
                          <a:latin typeface="Calibri"/>
                          <a:cs typeface="Calibri"/>
                        </a:rPr>
                        <a:t>characters</a:t>
                      </a:r>
                      <a:endParaRPr sz="2000">
                        <a:latin typeface="Calibri"/>
                        <a:cs typeface="Calibri"/>
                      </a:endParaRPr>
                    </a:p>
                    <a:p>
                      <a:pPr marL="92075">
                        <a:lnSpc>
                          <a:spcPct val="100000"/>
                        </a:lnSpc>
                        <a:spcBef>
                          <a:spcPts val="5"/>
                        </a:spcBef>
                      </a:pPr>
                      <a:r>
                        <a:rPr sz="2000" dirty="0">
                          <a:solidFill>
                            <a:srgbClr val="525254"/>
                          </a:solidFill>
                          <a:latin typeface="Calibri"/>
                          <a:cs typeface="Calibri"/>
                        </a:rPr>
                        <a:t>between</a:t>
                      </a:r>
                      <a:r>
                        <a:rPr sz="2000" spc="-60"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spc="-10" dirty="0">
                          <a:solidFill>
                            <a:srgbClr val="525254"/>
                          </a:solidFill>
                          <a:latin typeface="Calibri"/>
                          <a:cs typeface="Calibri"/>
                        </a:rPr>
                        <a:t>brackets</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r h="896619">
                <a:tc>
                  <a:txBody>
                    <a:bodyPr/>
                    <a:lstStyle/>
                    <a:p>
                      <a:pPr marL="91440">
                        <a:lnSpc>
                          <a:spcPct val="100000"/>
                        </a:lnSpc>
                        <a:spcBef>
                          <a:spcPts val="240"/>
                        </a:spcBef>
                      </a:pPr>
                      <a:r>
                        <a:rPr sz="2000" spc="-50" dirty="0">
                          <a:solidFill>
                            <a:srgbClr val="525254"/>
                          </a:solidFill>
                          <a:latin typeface="Calibri"/>
                          <a:cs typeface="Calibri"/>
                        </a:rPr>
                        <a:t>5</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[abc]</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950594" indent="55880">
                        <a:lnSpc>
                          <a:spcPct val="100000"/>
                        </a:lnSpc>
                        <a:spcBef>
                          <a:spcPts val="240"/>
                        </a:spcBef>
                      </a:pPr>
                      <a:r>
                        <a:rPr sz="2000" dirty="0">
                          <a:solidFill>
                            <a:srgbClr val="525254"/>
                          </a:solidFill>
                          <a:latin typeface="Calibri"/>
                          <a:cs typeface="Calibri"/>
                        </a:rPr>
                        <a:t>Find</a:t>
                      </a:r>
                      <a:r>
                        <a:rPr sz="2000" spc="-40" dirty="0">
                          <a:solidFill>
                            <a:srgbClr val="525254"/>
                          </a:solidFill>
                          <a:latin typeface="Calibri"/>
                          <a:cs typeface="Calibri"/>
                        </a:rPr>
                        <a:t> </a:t>
                      </a:r>
                      <a:r>
                        <a:rPr sz="2000" dirty="0">
                          <a:solidFill>
                            <a:srgbClr val="525254"/>
                          </a:solidFill>
                          <a:latin typeface="Calibri"/>
                          <a:cs typeface="Calibri"/>
                        </a:rPr>
                        <a:t>any</a:t>
                      </a:r>
                      <a:r>
                        <a:rPr sz="2000" spc="-60" dirty="0">
                          <a:solidFill>
                            <a:srgbClr val="525254"/>
                          </a:solidFill>
                          <a:latin typeface="Calibri"/>
                          <a:cs typeface="Calibri"/>
                        </a:rPr>
                        <a:t> </a:t>
                      </a:r>
                      <a:r>
                        <a:rPr sz="2000" dirty="0">
                          <a:solidFill>
                            <a:srgbClr val="525254"/>
                          </a:solidFill>
                          <a:latin typeface="Calibri"/>
                          <a:cs typeface="Calibri"/>
                        </a:rPr>
                        <a:t>of</a:t>
                      </a:r>
                      <a:r>
                        <a:rPr sz="2000" spc="-50"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spc="-10" dirty="0">
                          <a:solidFill>
                            <a:srgbClr val="525254"/>
                          </a:solidFill>
                          <a:latin typeface="Calibri"/>
                          <a:cs typeface="Calibri"/>
                        </a:rPr>
                        <a:t>characters</a:t>
                      </a:r>
                      <a:r>
                        <a:rPr sz="2000" spc="-35" dirty="0">
                          <a:solidFill>
                            <a:srgbClr val="525254"/>
                          </a:solidFill>
                          <a:latin typeface="Calibri"/>
                          <a:cs typeface="Calibri"/>
                        </a:rPr>
                        <a:t> </a:t>
                      </a:r>
                      <a:r>
                        <a:rPr sz="2000" dirty="0">
                          <a:solidFill>
                            <a:srgbClr val="525254"/>
                          </a:solidFill>
                          <a:latin typeface="Calibri"/>
                          <a:cs typeface="Calibri"/>
                        </a:rPr>
                        <a:t>between</a:t>
                      </a:r>
                      <a:r>
                        <a:rPr sz="2000" spc="-50" dirty="0">
                          <a:solidFill>
                            <a:srgbClr val="525254"/>
                          </a:solidFill>
                          <a:latin typeface="Calibri"/>
                          <a:cs typeface="Calibri"/>
                        </a:rPr>
                        <a:t> </a:t>
                      </a:r>
                      <a:r>
                        <a:rPr sz="2000" spc="-25" dirty="0">
                          <a:solidFill>
                            <a:srgbClr val="525254"/>
                          </a:solidFill>
                          <a:latin typeface="Calibri"/>
                          <a:cs typeface="Calibri"/>
                        </a:rPr>
                        <a:t>the </a:t>
                      </a:r>
                      <a:r>
                        <a:rPr sz="2000" spc="-10" dirty="0">
                          <a:solidFill>
                            <a:srgbClr val="525254"/>
                          </a:solidFill>
                          <a:latin typeface="Calibri"/>
                          <a:cs typeface="Calibri"/>
                        </a:rPr>
                        <a:t>brackets</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5"/>
                  </a:ext>
                </a:extLst>
              </a:tr>
              <a:tr h="896619">
                <a:tc>
                  <a:txBody>
                    <a:bodyPr/>
                    <a:lstStyle/>
                    <a:p>
                      <a:pPr marL="91440">
                        <a:lnSpc>
                          <a:spcPct val="100000"/>
                        </a:lnSpc>
                        <a:spcBef>
                          <a:spcPts val="240"/>
                        </a:spcBef>
                      </a:pPr>
                      <a:r>
                        <a:rPr sz="2000" spc="-50" dirty="0">
                          <a:solidFill>
                            <a:srgbClr val="525254"/>
                          </a:solidFill>
                          <a:latin typeface="Calibri"/>
                          <a:cs typeface="Calibri"/>
                        </a:rPr>
                        <a:t>6</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[0-</a:t>
                      </a:r>
                      <a:r>
                        <a:rPr sz="2000" spc="-20" dirty="0">
                          <a:solidFill>
                            <a:srgbClr val="525254"/>
                          </a:solidFill>
                          <a:latin typeface="Calibri"/>
                          <a:cs typeface="Calibri"/>
                        </a:rPr>
                        <a:t>9*$]</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1078865">
                        <a:lnSpc>
                          <a:spcPct val="100000"/>
                        </a:lnSpc>
                        <a:spcBef>
                          <a:spcPts val="240"/>
                        </a:spcBef>
                      </a:pPr>
                      <a:r>
                        <a:rPr sz="2000" dirty="0">
                          <a:solidFill>
                            <a:srgbClr val="525254"/>
                          </a:solidFill>
                          <a:latin typeface="Calibri"/>
                          <a:cs typeface="Calibri"/>
                        </a:rPr>
                        <a:t>Find</a:t>
                      </a:r>
                      <a:r>
                        <a:rPr sz="2000" spc="-40" dirty="0">
                          <a:solidFill>
                            <a:srgbClr val="525254"/>
                          </a:solidFill>
                          <a:latin typeface="Calibri"/>
                          <a:cs typeface="Calibri"/>
                        </a:rPr>
                        <a:t> </a:t>
                      </a:r>
                      <a:r>
                        <a:rPr sz="2000" dirty="0">
                          <a:solidFill>
                            <a:srgbClr val="525254"/>
                          </a:solidFill>
                          <a:latin typeface="Calibri"/>
                          <a:cs typeface="Calibri"/>
                        </a:rPr>
                        <a:t>any</a:t>
                      </a:r>
                      <a:r>
                        <a:rPr sz="2000" spc="-50" dirty="0">
                          <a:solidFill>
                            <a:srgbClr val="525254"/>
                          </a:solidFill>
                          <a:latin typeface="Calibri"/>
                          <a:cs typeface="Calibri"/>
                        </a:rPr>
                        <a:t> </a:t>
                      </a:r>
                      <a:r>
                        <a:rPr sz="2000" dirty="0">
                          <a:solidFill>
                            <a:srgbClr val="525254"/>
                          </a:solidFill>
                          <a:latin typeface="Calibri"/>
                          <a:cs typeface="Calibri"/>
                        </a:rPr>
                        <a:t>of</a:t>
                      </a:r>
                      <a:r>
                        <a:rPr sz="2000" spc="-45" dirty="0">
                          <a:solidFill>
                            <a:srgbClr val="525254"/>
                          </a:solidFill>
                          <a:latin typeface="Calibri"/>
                          <a:cs typeface="Calibri"/>
                        </a:rPr>
                        <a:t> </a:t>
                      </a:r>
                      <a:r>
                        <a:rPr sz="2000" dirty="0">
                          <a:solidFill>
                            <a:srgbClr val="525254"/>
                          </a:solidFill>
                          <a:latin typeface="Calibri"/>
                          <a:cs typeface="Calibri"/>
                        </a:rPr>
                        <a:t>the</a:t>
                      </a:r>
                      <a:r>
                        <a:rPr sz="2000" spc="-30" dirty="0">
                          <a:solidFill>
                            <a:srgbClr val="525254"/>
                          </a:solidFill>
                          <a:latin typeface="Calibri"/>
                          <a:cs typeface="Calibri"/>
                        </a:rPr>
                        <a:t> </a:t>
                      </a:r>
                      <a:r>
                        <a:rPr sz="2000" dirty="0">
                          <a:solidFill>
                            <a:srgbClr val="525254"/>
                          </a:solidFill>
                          <a:latin typeface="Calibri"/>
                          <a:cs typeface="Calibri"/>
                        </a:rPr>
                        <a:t>digits</a:t>
                      </a:r>
                      <a:r>
                        <a:rPr sz="2000" spc="-45" dirty="0">
                          <a:solidFill>
                            <a:srgbClr val="525254"/>
                          </a:solidFill>
                          <a:latin typeface="Calibri"/>
                          <a:cs typeface="Calibri"/>
                        </a:rPr>
                        <a:t> </a:t>
                      </a:r>
                      <a:r>
                        <a:rPr sz="2000" dirty="0">
                          <a:solidFill>
                            <a:srgbClr val="525254"/>
                          </a:solidFill>
                          <a:latin typeface="Calibri"/>
                          <a:cs typeface="Calibri"/>
                        </a:rPr>
                        <a:t>and</a:t>
                      </a:r>
                      <a:r>
                        <a:rPr sz="2000" spc="-35" dirty="0">
                          <a:solidFill>
                            <a:srgbClr val="525254"/>
                          </a:solidFill>
                          <a:latin typeface="Calibri"/>
                          <a:cs typeface="Calibri"/>
                        </a:rPr>
                        <a:t> </a:t>
                      </a:r>
                      <a:r>
                        <a:rPr sz="2000" dirty="0">
                          <a:solidFill>
                            <a:srgbClr val="525254"/>
                          </a:solidFill>
                          <a:latin typeface="Calibri"/>
                          <a:cs typeface="Calibri"/>
                        </a:rPr>
                        <a:t>special</a:t>
                      </a:r>
                      <a:r>
                        <a:rPr sz="2000" spc="-30" dirty="0">
                          <a:solidFill>
                            <a:srgbClr val="525254"/>
                          </a:solidFill>
                          <a:latin typeface="Calibri"/>
                          <a:cs typeface="Calibri"/>
                        </a:rPr>
                        <a:t> </a:t>
                      </a:r>
                      <a:r>
                        <a:rPr sz="2000" spc="-10" dirty="0">
                          <a:solidFill>
                            <a:srgbClr val="525254"/>
                          </a:solidFill>
                          <a:latin typeface="Calibri"/>
                          <a:cs typeface="Calibri"/>
                        </a:rPr>
                        <a:t>chars (*$)between</a:t>
                      </a:r>
                      <a:r>
                        <a:rPr sz="2000" spc="-35" dirty="0">
                          <a:solidFill>
                            <a:srgbClr val="525254"/>
                          </a:solidFill>
                          <a:latin typeface="Calibri"/>
                          <a:cs typeface="Calibri"/>
                        </a:rPr>
                        <a:t> </a:t>
                      </a:r>
                      <a:r>
                        <a:rPr sz="2000" dirty="0">
                          <a:solidFill>
                            <a:srgbClr val="525254"/>
                          </a:solidFill>
                          <a:latin typeface="Calibri"/>
                          <a:cs typeface="Calibri"/>
                        </a:rPr>
                        <a:t>the</a:t>
                      </a:r>
                      <a:r>
                        <a:rPr sz="2000" spc="-25" dirty="0">
                          <a:solidFill>
                            <a:srgbClr val="525254"/>
                          </a:solidFill>
                          <a:latin typeface="Calibri"/>
                          <a:cs typeface="Calibri"/>
                        </a:rPr>
                        <a:t> </a:t>
                      </a:r>
                      <a:r>
                        <a:rPr sz="2000" spc="-10" dirty="0">
                          <a:solidFill>
                            <a:srgbClr val="525254"/>
                          </a:solidFill>
                          <a:latin typeface="Calibri"/>
                          <a:cs typeface="Calibri"/>
                        </a:rPr>
                        <a:t>brackets</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496316" y="355803"/>
            <a:ext cx="4197350" cy="324485"/>
          </a:xfrm>
          <a:prstGeom prst="rect">
            <a:avLst/>
          </a:prstGeom>
        </p:spPr>
        <p:txBody>
          <a:bodyPr vert="horz" wrap="square" lIns="0" tIns="13335" rIns="0" bIns="0" rtlCol="0">
            <a:spAutoFit/>
          </a:bodyPr>
          <a:lstStyle/>
          <a:p>
            <a:pPr marL="12700">
              <a:lnSpc>
                <a:spcPct val="100000"/>
              </a:lnSpc>
              <a:spcBef>
                <a:spcPts val="105"/>
              </a:spcBef>
              <a:tabLst>
                <a:tab pos="975360" algn="l"/>
              </a:tabLst>
            </a:pPr>
            <a:r>
              <a:rPr spc="-10" dirty="0"/>
              <a:t>HTML5</a:t>
            </a:r>
            <a:r>
              <a:rPr dirty="0"/>
              <a:t>	Forms</a:t>
            </a:r>
            <a:r>
              <a:rPr spc="-60" dirty="0"/>
              <a:t> </a:t>
            </a:r>
            <a:r>
              <a:rPr dirty="0"/>
              <a:t>–</a:t>
            </a:r>
            <a:r>
              <a:rPr spc="-10" dirty="0"/>
              <a:t> </a:t>
            </a:r>
            <a:r>
              <a:rPr dirty="0"/>
              <a:t>pattern</a:t>
            </a:r>
            <a:r>
              <a:rPr spc="-35" dirty="0"/>
              <a:t> </a:t>
            </a:r>
            <a:r>
              <a:rPr spc="-10" dirty="0"/>
              <a:t>quantifiers</a:t>
            </a:r>
          </a:p>
        </p:txBody>
      </p:sp>
      <p:graphicFrame>
        <p:nvGraphicFramePr>
          <p:cNvPr id="5" name="object 5"/>
          <p:cNvGraphicFramePr>
            <a:graphicFrameLocks noGrp="1"/>
          </p:cNvGraphicFramePr>
          <p:nvPr/>
        </p:nvGraphicFramePr>
        <p:xfrm>
          <a:off x="450850" y="1365250"/>
          <a:ext cx="9067800" cy="4951094"/>
        </p:xfrm>
        <a:graphic>
          <a:graphicData uri="http://schemas.openxmlformats.org/drawingml/2006/table">
            <a:tbl>
              <a:tblPr firstRow="1" bandRow="1">
                <a:tableStyleId>{2D5ABB26-0587-4C30-8999-92F81FD0307C}</a:tableStyleId>
              </a:tblPr>
              <a:tblGrid>
                <a:gridCol w="755650">
                  <a:extLst>
                    <a:ext uri="{9D8B030D-6E8A-4147-A177-3AD203B41FA5}">
                      <a16:colId xmlns:a16="http://schemas.microsoft.com/office/drawing/2014/main" val="20000"/>
                    </a:ext>
                  </a:extLst>
                </a:gridCol>
                <a:gridCol w="1595120">
                  <a:extLst>
                    <a:ext uri="{9D8B030D-6E8A-4147-A177-3AD203B41FA5}">
                      <a16:colId xmlns:a16="http://schemas.microsoft.com/office/drawing/2014/main" val="20001"/>
                    </a:ext>
                  </a:extLst>
                </a:gridCol>
                <a:gridCol w="6717030">
                  <a:extLst>
                    <a:ext uri="{9D8B030D-6E8A-4147-A177-3AD203B41FA5}">
                      <a16:colId xmlns:a16="http://schemas.microsoft.com/office/drawing/2014/main" val="20002"/>
                    </a:ext>
                  </a:extLst>
                </a:gridCol>
              </a:tblGrid>
              <a:tr h="700405">
                <a:tc>
                  <a:txBody>
                    <a:bodyPr/>
                    <a:lstStyle/>
                    <a:p>
                      <a:pPr marL="147320">
                        <a:lnSpc>
                          <a:spcPct val="100000"/>
                        </a:lnSpc>
                        <a:spcBef>
                          <a:spcPts val="229"/>
                        </a:spcBef>
                      </a:pPr>
                      <a:r>
                        <a:rPr sz="2000" b="1" spc="-25" dirty="0">
                          <a:solidFill>
                            <a:srgbClr val="525254"/>
                          </a:solidFill>
                          <a:latin typeface="Calibri"/>
                          <a:cs typeface="Calibri"/>
                        </a:rPr>
                        <a:t>S.</a:t>
                      </a:r>
                      <a:endParaRPr sz="2000">
                        <a:latin typeface="Calibri"/>
                        <a:cs typeface="Calibri"/>
                      </a:endParaRPr>
                    </a:p>
                    <a:p>
                      <a:pPr marL="91440">
                        <a:lnSpc>
                          <a:spcPct val="100000"/>
                        </a:lnSpc>
                      </a:pPr>
                      <a:r>
                        <a:rPr sz="2000" b="1" spc="-25" dirty="0">
                          <a:solidFill>
                            <a:srgbClr val="525254"/>
                          </a:solidFill>
                          <a:latin typeface="Calibri"/>
                          <a:cs typeface="Calibri"/>
                        </a:rPr>
                        <a:t>No.</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7955">
                        <a:lnSpc>
                          <a:spcPct val="100000"/>
                        </a:lnSpc>
                        <a:spcBef>
                          <a:spcPts val="229"/>
                        </a:spcBef>
                      </a:pPr>
                      <a:r>
                        <a:rPr sz="2000" b="1" spc="-20" dirty="0">
                          <a:solidFill>
                            <a:srgbClr val="525254"/>
                          </a:solidFill>
                          <a:latin typeface="Calibri"/>
                          <a:cs typeface="Calibri"/>
                        </a:rPr>
                        <a:t>Type</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206375">
                        <a:lnSpc>
                          <a:spcPct val="100000"/>
                        </a:lnSpc>
                        <a:spcBef>
                          <a:spcPts val="229"/>
                        </a:spcBef>
                      </a:pPr>
                      <a:r>
                        <a:rPr sz="2000" b="1" spc="-10" dirty="0">
                          <a:solidFill>
                            <a:srgbClr val="525254"/>
                          </a:solidFill>
                          <a:latin typeface="Calibri"/>
                          <a:cs typeface="Calibri"/>
                        </a:rPr>
                        <a:t>Description</a:t>
                      </a:r>
                      <a:endParaRPr sz="2000">
                        <a:latin typeface="Calibri"/>
                        <a:cs typeface="Calibri"/>
                      </a:endParaRPr>
                    </a:p>
                  </a:txBody>
                  <a:tcPr marL="0" marR="0" marT="29209"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543560">
                <a:tc>
                  <a:txBody>
                    <a:bodyPr/>
                    <a:lstStyle/>
                    <a:p>
                      <a:pPr marL="91440">
                        <a:lnSpc>
                          <a:spcPct val="100000"/>
                        </a:lnSpc>
                        <a:spcBef>
                          <a:spcPts val="235"/>
                        </a:spcBef>
                      </a:pPr>
                      <a:r>
                        <a:rPr sz="2000" spc="-50" dirty="0">
                          <a:solidFill>
                            <a:srgbClr val="525254"/>
                          </a:solidFill>
                          <a:latin typeface="Calibri"/>
                          <a:cs typeface="Calibri"/>
                        </a:rPr>
                        <a:t>1</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[0-</a:t>
                      </a:r>
                      <a:r>
                        <a:rPr sz="2000" spc="-25" dirty="0">
                          <a:solidFill>
                            <a:srgbClr val="525254"/>
                          </a:solidFill>
                          <a:latin typeface="Calibri"/>
                          <a:cs typeface="Calibri"/>
                        </a:rPr>
                        <a:t>9]+</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Matches</a:t>
                      </a:r>
                      <a:r>
                        <a:rPr sz="2000" spc="-55" dirty="0">
                          <a:solidFill>
                            <a:srgbClr val="525254"/>
                          </a:solidFill>
                          <a:latin typeface="Calibri"/>
                          <a:cs typeface="Calibri"/>
                        </a:rPr>
                        <a:t> </a:t>
                      </a:r>
                      <a:r>
                        <a:rPr sz="2000" dirty="0">
                          <a:solidFill>
                            <a:srgbClr val="525254"/>
                          </a:solidFill>
                          <a:latin typeface="Calibri"/>
                          <a:cs typeface="Calibri"/>
                        </a:rPr>
                        <a:t>any</a:t>
                      </a:r>
                      <a:r>
                        <a:rPr sz="2000" spc="-65" dirty="0">
                          <a:solidFill>
                            <a:srgbClr val="525254"/>
                          </a:solidFill>
                          <a:latin typeface="Calibri"/>
                          <a:cs typeface="Calibri"/>
                        </a:rPr>
                        <a:t> </a:t>
                      </a:r>
                      <a:r>
                        <a:rPr sz="2000" dirty="0">
                          <a:solidFill>
                            <a:srgbClr val="525254"/>
                          </a:solidFill>
                          <a:latin typeface="Calibri"/>
                          <a:cs typeface="Calibri"/>
                        </a:rPr>
                        <a:t>string</a:t>
                      </a:r>
                      <a:r>
                        <a:rPr sz="2000" spc="-35" dirty="0">
                          <a:solidFill>
                            <a:srgbClr val="525254"/>
                          </a:solidFill>
                          <a:latin typeface="Calibri"/>
                          <a:cs typeface="Calibri"/>
                        </a:rPr>
                        <a:t> </a:t>
                      </a:r>
                      <a:r>
                        <a:rPr sz="2000" dirty="0">
                          <a:solidFill>
                            <a:srgbClr val="525254"/>
                          </a:solidFill>
                          <a:latin typeface="Calibri"/>
                          <a:cs typeface="Calibri"/>
                        </a:rPr>
                        <a:t>that</a:t>
                      </a:r>
                      <a:r>
                        <a:rPr sz="2000" spc="-55" dirty="0">
                          <a:solidFill>
                            <a:srgbClr val="525254"/>
                          </a:solidFill>
                          <a:latin typeface="Calibri"/>
                          <a:cs typeface="Calibri"/>
                        </a:rPr>
                        <a:t> </a:t>
                      </a:r>
                      <a:r>
                        <a:rPr sz="2000" spc="-10" dirty="0">
                          <a:solidFill>
                            <a:srgbClr val="525254"/>
                          </a:solidFill>
                          <a:latin typeface="Calibri"/>
                          <a:cs typeface="Calibri"/>
                        </a:rPr>
                        <a:t>contains</a:t>
                      </a:r>
                      <a:r>
                        <a:rPr sz="2000" spc="-65" dirty="0">
                          <a:solidFill>
                            <a:srgbClr val="525254"/>
                          </a:solidFill>
                          <a:latin typeface="Calibri"/>
                          <a:cs typeface="Calibri"/>
                        </a:rPr>
                        <a:t> </a:t>
                      </a:r>
                      <a:r>
                        <a:rPr sz="2000" dirty="0">
                          <a:solidFill>
                            <a:srgbClr val="525254"/>
                          </a:solidFill>
                          <a:latin typeface="Calibri"/>
                          <a:cs typeface="Calibri"/>
                        </a:rPr>
                        <a:t>at</a:t>
                      </a:r>
                      <a:r>
                        <a:rPr sz="2000" spc="-45" dirty="0">
                          <a:solidFill>
                            <a:srgbClr val="525254"/>
                          </a:solidFill>
                          <a:latin typeface="Calibri"/>
                          <a:cs typeface="Calibri"/>
                        </a:rPr>
                        <a:t> </a:t>
                      </a:r>
                      <a:r>
                        <a:rPr sz="2000" dirty="0">
                          <a:solidFill>
                            <a:srgbClr val="525254"/>
                          </a:solidFill>
                          <a:latin typeface="Calibri"/>
                          <a:cs typeface="Calibri"/>
                        </a:rPr>
                        <a:t>least</a:t>
                      </a:r>
                      <a:r>
                        <a:rPr sz="2000" spc="-45" dirty="0">
                          <a:solidFill>
                            <a:srgbClr val="525254"/>
                          </a:solidFill>
                          <a:latin typeface="Calibri"/>
                          <a:cs typeface="Calibri"/>
                        </a:rPr>
                        <a:t> </a:t>
                      </a:r>
                      <a:r>
                        <a:rPr sz="2000" dirty="0">
                          <a:solidFill>
                            <a:srgbClr val="525254"/>
                          </a:solidFill>
                          <a:latin typeface="Calibri"/>
                          <a:cs typeface="Calibri"/>
                        </a:rPr>
                        <a:t>one</a:t>
                      </a:r>
                      <a:r>
                        <a:rPr sz="2000" spc="-45" dirty="0">
                          <a:solidFill>
                            <a:srgbClr val="525254"/>
                          </a:solidFill>
                          <a:latin typeface="Calibri"/>
                          <a:cs typeface="Calibri"/>
                        </a:rPr>
                        <a:t> </a:t>
                      </a:r>
                      <a:r>
                        <a:rPr sz="2000" i="1" spc="-10" dirty="0">
                          <a:solidFill>
                            <a:srgbClr val="525254"/>
                          </a:solidFill>
                          <a:latin typeface="Calibri"/>
                          <a:cs typeface="Calibri"/>
                        </a:rPr>
                        <a:t>digit</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912494">
                <a:tc>
                  <a:txBody>
                    <a:bodyPr/>
                    <a:lstStyle/>
                    <a:p>
                      <a:pPr marL="91440">
                        <a:lnSpc>
                          <a:spcPct val="100000"/>
                        </a:lnSpc>
                        <a:spcBef>
                          <a:spcPts val="235"/>
                        </a:spcBef>
                      </a:pPr>
                      <a:r>
                        <a:rPr sz="2000" spc="-50" dirty="0">
                          <a:solidFill>
                            <a:srgbClr val="525254"/>
                          </a:solidFill>
                          <a:latin typeface="Calibri"/>
                          <a:cs typeface="Calibri"/>
                        </a:rPr>
                        <a:t>2</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[0-</a:t>
                      </a:r>
                      <a:r>
                        <a:rPr sz="2000" spc="-25" dirty="0">
                          <a:solidFill>
                            <a:srgbClr val="525254"/>
                          </a:solidFill>
                          <a:latin typeface="Calibri"/>
                          <a:cs typeface="Calibri"/>
                        </a:rPr>
                        <a:t>9]*</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Matches</a:t>
                      </a:r>
                      <a:r>
                        <a:rPr sz="2000" spc="-55" dirty="0">
                          <a:solidFill>
                            <a:srgbClr val="525254"/>
                          </a:solidFill>
                          <a:latin typeface="Calibri"/>
                          <a:cs typeface="Calibri"/>
                        </a:rPr>
                        <a:t> </a:t>
                      </a:r>
                      <a:r>
                        <a:rPr sz="2000" dirty="0">
                          <a:solidFill>
                            <a:srgbClr val="525254"/>
                          </a:solidFill>
                          <a:latin typeface="Calibri"/>
                          <a:cs typeface="Calibri"/>
                        </a:rPr>
                        <a:t>any</a:t>
                      </a:r>
                      <a:r>
                        <a:rPr sz="2000" spc="-70" dirty="0">
                          <a:solidFill>
                            <a:srgbClr val="525254"/>
                          </a:solidFill>
                          <a:latin typeface="Calibri"/>
                          <a:cs typeface="Calibri"/>
                        </a:rPr>
                        <a:t> </a:t>
                      </a:r>
                      <a:r>
                        <a:rPr sz="2000" dirty="0">
                          <a:solidFill>
                            <a:srgbClr val="525254"/>
                          </a:solidFill>
                          <a:latin typeface="Calibri"/>
                          <a:cs typeface="Calibri"/>
                        </a:rPr>
                        <a:t>string</a:t>
                      </a:r>
                      <a:r>
                        <a:rPr sz="2000" spc="-35" dirty="0">
                          <a:solidFill>
                            <a:srgbClr val="525254"/>
                          </a:solidFill>
                          <a:latin typeface="Calibri"/>
                          <a:cs typeface="Calibri"/>
                        </a:rPr>
                        <a:t> </a:t>
                      </a:r>
                      <a:r>
                        <a:rPr sz="2000" dirty="0">
                          <a:solidFill>
                            <a:srgbClr val="525254"/>
                          </a:solidFill>
                          <a:latin typeface="Calibri"/>
                          <a:cs typeface="Calibri"/>
                        </a:rPr>
                        <a:t>that</a:t>
                      </a:r>
                      <a:r>
                        <a:rPr sz="2000" spc="-55" dirty="0">
                          <a:solidFill>
                            <a:srgbClr val="525254"/>
                          </a:solidFill>
                          <a:latin typeface="Calibri"/>
                          <a:cs typeface="Calibri"/>
                        </a:rPr>
                        <a:t> </a:t>
                      </a:r>
                      <a:r>
                        <a:rPr sz="2000" spc="-10" dirty="0">
                          <a:solidFill>
                            <a:srgbClr val="525254"/>
                          </a:solidFill>
                          <a:latin typeface="Calibri"/>
                          <a:cs typeface="Calibri"/>
                        </a:rPr>
                        <a:t>contains</a:t>
                      </a:r>
                      <a:r>
                        <a:rPr sz="2000" spc="-70" dirty="0">
                          <a:solidFill>
                            <a:srgbClr val="525254"/>
                          </a:solidFill>
                          <a:latin typeface="Calibri"/>
                          <a:cs typeface="Calibri"/>
                        </a:rPr>
                        <a:t> </a:t>
                      </a:r>
                      <a:r>
                        <a:rPr sz="2000" dirty="0">
                          <a:solidFill>
                            <a:srgbClr val="525254"/>
                          </a:solidFill>
                          <a:latin typeface="Calibri"/>
                          <a:cs typeface="Calibri"/>
                        </a:rPr>
                        <a:t>zero</a:t>
                      </a:r>
                      <a:r>
                        <a:rPr sz="2000" spc="-50" dirty="0">
                          <a:solidFill>
                            <a:srgbClr val="525254"/>
                          </a:solidFill>
                          <a:latin typeface="Calibri"/>
                          <a:cs typeface="Calibri"/>
                        </a:rPr>
                        <a:t> </a:t>
                      </a:r>
                      <a:r>
                        <a:rPr sz="2000" dirty="0">
                          <a:solidFill>
                            <a:srgbClr val="525254"/>
                          </a:solidFill>
                          <a:latin typeface="Calibri"/>
                          <a:cs typeface="Calibri"/>
                        </a:rPr>
                        <a:t>or</a:t>
                      </a:r>
                      <a:r>
                        <a:rPr sz="2000" spc="-65" dirty="0">
                          <a:solidFill>
                            <a:srgbClr val="525254"/>
                          </a:solidFill>
                          <a:latin typeface="Calibri"/>
                          <a:cs typeface="Calibri"/>
                        </a:rPr>
                        <a:t> </a:t>
                      </a:r>
                      <a:r>
                        <a:rPr sz="2000" dirty="0">
                          <a:solidFill>
                            <a:srgbClr val="525254"/>
                          </a:solidFill>
                          <a:latin typeface="Calibri"/>
                          <a:cs typeface="Calibri"/>
                        </a:rPr>
                        <a:t>more</a:t>
                      </a:r>
                      <a:r>
                        <a:rPr sz="2000" spc="-55" dirty="0">
                          <a:solidFill>
                            <a:srgbClr val="525254"/>
                          </a:solidFill>
                          <a:latin typeface="Calibri"/>
                          <a:cs typeface="Calibri"/>
                        </a:rPr>
                        <a:t> </a:t>
                      </a:r>
                      <a:r>
                        <a:rPr sz="2000" dirty="0">
                          <a:solidFill>
                            <a:srgbClr val="525254"/>
                          </a:solidFill>
                          <a:latin typeface="Calibri"/>
                          <a:cs typeface="Calibri"/>
                        </a:rPr>
                        <a:t>occurrences</a:t>
                      </a:r>
                      <a:r>
                        <a:rPr sz="2000" spc="-65" dirty="0">
                          <a:solidFill>
                            <a:srgbClr val="525254"/>
                          </a:solidFill>
                          <a:latin typeface="Calibri"/>
                          <a:cs typeface="Calibri"/>
                        </a:rPr>
                        <a:t> </a:t>
                      </a:r>
                      <a:r>
                        <a:rPr sz="2000" dirty="0">
                          <a:solidFill>
                            <a:srgbClr val="525254"/>
                          </a:solidFill>
                          <a:latin typeface="Calibri"/>
                          <a:cs typeface="Calibri"/>
                        </a:rPr>
                        <a:t>of</a:t>
                      </a:r>
                      <a:r>
                        <a:rPr sz="2000" spc="-50" dirty="0">
                          <a:solidFill>
                            <a:srgbClr val="525254"/>
                          </a:solidFill>
                          <a:latin typeface="Calibri"/>
                          <a:cs typeface="Calibri"/>
                        </a:rPr>
                        <a:t> </a:t>
                      </a:r>
                      <a:r>
                        <a:rPr sz="2000" i="1" spc="-50" dirty="0">
                          <a:solidFill>
                            <a:srgbClr val="525254"/>
                          </a:solidFill>
                          <a:latin typeface="Calibri"/>
                          <a:cs typeface="Calibri"/>
                        </a:rPr>
                        <a:t>n</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701675">
                <a:tc>
                  <a:txBody>
                    <a:bodyPr/>
                    <a:lstStyle/>
                    <a:p>
                      <a:pPr marL="91440">
                        <a:lnSpc>
                          <a:spcPct val="100000"/>
                        </a:lnSpc>
                        <a:spcBef>
                          <a:spcPts val="235"/>
                        </a:spcBef>
                      </a:pPr>
                      <a:r>
                        <a:rPr sz="2000" spc="-50" dirty="0">
                          <a:solidFill>
                            <a:srgbClr val="525254"/>
                          </a:solidFill>
                          <a:latin typeface="Calibri"/>
                          <a:cs typeface="Calibri"/>
                        </a:rPr>
                        <a:t>3</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[0-</a:t>
                      </a:r>
                      <a:r>
                        <a:rPr sz="2000" spc="-25" dirty="0">
                          <a:solidFill>
                            <a:srgbClr val="525254"/>
                          </a:solidFill>
                          <a:latin typeface="Calibri"/>
                          <a:cs typeface="Calibri"/>
                        </a:rPr>
                        <a:t>9]?</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Matches</a:t>
                      </a:r>
                      <a:r>
                        <a:rPr sz="2000" spc="-50" dirty="0">
                          <a:solidFill>
                            <a:srgbClr val="525254"/>
                          </a:solidFill>
                          <a:latin typeface="Calibri"/>
                          <a:cs typeface="Calibri"/>
                        </a:rPr>
                        <a:t> </a:t>
                      </a:r>
                      <a:r>
                        <a:rPr sz="2000" dirty="0">
                          <a:solidFill>
                            <a:srgbClr val="525254"/>
                          </a:solidFill>
                          <a:latin typeface="Calibri"/>
                          <a:cs typeface="Calibri"/>
                        </a:rPr>
                        <a:t>any</a:t>
                      </a:r>
                      <a:r>
                        <a:rPr sz="2000" spc="-65" dirty="0">
                          <a:solidFill>
                            <a:srgbClr val="525254"/>
                          </a:solidFill>
                          <a:latin typeface="Calibri"/>
                          <a:cs typeface="Calibri"/>
                        </a:rPr>
                        <a:t> </a:t>
                      </a:r>
                      <a:r>
                        <a:rPr sz="2000" dirty="0">
                          <a:solidFill>
                            <a:srgbClr val="525254"/>
                          </a:solidFill>
                          <a:latin typeface="Calibri"/>
                          <a:cs typeface="Calibri"/>
                        </a:rPr>
                        <a:t>string</a:t>
                      </a:r>
                      <a:r>
                        <a:rPr sz="2000" spc="-30" dirty="0">
                          <a:solidFill>
                            <a:srgbClr val="525254"/>
                          </a:solidFill>
                          <a:latin typeface="Calibri"/>
                          <a:cs typeface="Calibri"/>
                        </a:rPr>
                        <a:t> </a:t>
                      </a:r>
                      <a:r>
                        <a:rPr sz="2000" dirty="0">
                          <a:solidFill>
                            <a:srgbClr val="525254"/>
                          </a:solidFill>
                          <a:latin typeface="Calibri"/>
                          <a:cs typeface="Calibri"/>
                        </a:rPr>
                        <a:t>that</a:t>
                      </a:r>
                      <a:r>
                        <a:rPr sz="2000" spc="-50" dirty="0">
                          <a:solidFill>
                            <a:srgbClr val="525254"/>
                          </a:solidFill>
                          <a:latin typeface="Calibri"/>
                          <a:cs typeface="Calibri"/>
                        </a:rPr>
                        <a:t> </a:t>
                      </a:r>
                      <a:r>
                        <a:rPr sz="2000" spc="-10" dirty="0">
                          <a:solidFill>
                            <a:srgbClr val="525254"/>
                          </a:solidFill>
                          <a:latin typeface="Calibri"/>
                          <a:cs typeface="Calibri"/>
                        </a:rPr>
                        <a:t>contains</a:t>
                      </a:r>
                      <a:r>
                        <a:rPr sz="2000" spc="-65" dirty="0">
                          <a:solidFill>
                            <a:srgbClr val="525254"/>
                          </a:solidFill>
                          <a:latin typeface="Calibri"/>
                          <a:cs typeface="Calibri"/>
                        </a:rPr>
                        <a:t> </a:t>
                      </a:r>
                      <a:r>
                        <a:rPr sz="2000" dirty="0">
                          <a:solidFill>
                            <a:srgbClr val="525254"/>
                          </a:solidFill>
                          <a:latin typeface="Calibri"/>
                          <a:cs typeface="Calibri"/>
                        </a:rPr>
                        <a:t>zero</a:t>
                      </a:r>
                      <a:r>
                        <a:rPr sz="2000" spc="-50" dirty="0">
                          <a:solidFill>
                            <a:srgbClr val="525254"/>
                          </a:solidFill>
                          <a:latin typeface="Calibri"/>
                          <a:cs typeface="Calibri"/>
                        </a:rPr>
                        <a:t> </a:t>
                      </a:r>
                      <a:r>
                        <a:rPr sz="2000" dirty="0">
                          <a:solidFill>
                            <a:srgbClr val="525254"/>
                          </a:solidFill>
                          <a:latin typeface="Calibri"/>
                          <a:cs typeface="Calibri"/>
                        </a:rPr>
                        <a:t>or</a:t>
                      </a:r>
                      <a:r>
                        <a:rPr sz="2000" spc="-60" dirty="0">
                          <a:solidFill>
                            <a:srgbClr val="525254"/>
                          </a:solidFill>
                          <a:latin typeface="Calibri"/>
                          <a:cs typeface="Calibri"/>
                        </a:rPr>
                        <a:t> </a:t>
                      </a:r>
                      <a:r>
                        <a:rPr sz="2000" dirty="0">
                          <a:solidFill>
                            <a:srgbClr val="525254"/>
                          </a:solidFill>
                          <a:latin typeface="Calibri"/>
                          <a:cs typeface="Calibri"/>
                        </a:rPr>
                        <a:t>one</a:t>
                      </a:r>
                      <a:r>
                        <a:rPr sz="2000" spc="-55" dirty="0">
                          <a:solidFill>
                            <a:srgbClr val="525254"/>
                          </a:solidFill>
                          <a:latin typeface="Calibri"/>
                          <a:cs typeface="Calibri"/>
                        </a:rPr>
                        <a:t> </a:t>
                      </a:r>
                      <a:r>
                        <a:rPr sz="2000" dirty="0">
                          <a:solidFill>
                            <a:srgbClr val="525254"/>
                          </a:solidFill>
                          <a:latin typeface="Calibri"/>
                          <a:cs typeface="Calibri"/>
                        </a:rPr>
                        <a:t>occurrences</a:t>
                      </a:r>
                      <a:r>
                        <a:rPr sz="2000" spc="-65" dirty="0">
                          <a:solidFill>
                            <a:srgbClr val="525254"/>
                          </a:solidFill>
                          <a:latin typeface="Calibri"/>
                          <a:cs typeface="Calibri"/>
                        </a:rPr>
                        <a:t> </a:t>
                      </a:r>
                      <a:r>
                        <a:rPr sz="2000" dirty="0">
                          <a:solidFill>
                            <a:srgbClr val="525254"/>
                          </a:solidFill>
                          <a:latin typeface="Calibri"/>
                          <a:cs typeface="Calibri"/>
                        </a:rPr>
                        <a:t>of</a:t>
                      </a:r>
                      <a:r>
                        <a:rPr sz="2000" spc="-30" dirty="0">
                          <a:solidFill>
                            <a:srgbClr val="525254"/>
                          </a:solidFill>
                          <a:latin typeface="Calibri"/>
                          <a:cs typeface="Calibri"/>
                        </a:rPr>
                        <a:t> </a:t>
                      </a:r>
                      <a:r>
                        <a:rPr sz="2000" i="1" spc="-50" dirty="0">
                          <a:solidFill>
                            <a:srgbClr val="525254"/>
                          </a:solidFill>
                          <a:latin typeface="Calibri"/>
                          <a:cs typeface="Calibri"/>
                        </a:rPr>
                        <a:t>n</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543560">
                <a:tc>
                  <a:txBody>
                    <a:bodyPr/>
                    <a:lstStyle/>
                    <a:p>
                      <a:pPr marL="91440">
                        <a:lnSpc>
                          <a:spcPct val="100000"/>
                        </a:lnSpc>
                        <a:spcBef>
                          <a:spcPts val="235"/>
                        </a:spcBef>
                      </a:pPr>
                      <a:r>
                        <a:rPr sz="2000" spc="-50" dirty="0">
                          <a:solidFill>
                            <a:srgbClr val="525254"/>
                          </a:solidFill>
                          <a:latin typeface="Calibri"/>
                          <a:cs typeface="Calibri"/>
                        </a:rPr>
                        <a:t>4</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35"/>
                        </a:spcBef>
                      </a:pPr>
                      <a:r>
                        <a:rPr sz="2000" spc="-10" dirty="0">
                          <a:solidFill>
                            <a:srgbClr val="525254"/>
                          </a:solidFill>
                          <a:latin typeface="Calibri"/>
                          <a:cs typeface="Calibri"/>
                        </a:rPr>
                        <a:t>[0-9]{3}</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35"/>
                        </a:spcBef>
                      </a:pPr>
                      <a:r>
                        <a:rPr sz="2000" dirty="0">
                          <a:solidFill>
                            <a:srgbClr val="525254"/>
                          </a:solidFill>
                          <a:latin typeface="Calibri"/>
                          <a:cs typeface="Calibri"/>
                        </a:rPr>
                        <a:t>Matches</a:t>
                      </a:r>
                      <a:r>
                        <a:rPr sz="2000" spc="-45" dirty="0">
                          <a:solidFill>
                            <a:srgbClr val="525254"/>
                          </a:solidFill>
                          <a:latin typeface="Calibri"/>
                          <a:cs typeface="Calibri"/>
                        </a:rPr>
                        <a:t> </a:t>
                      </a:r>
                      <a:r>
                        <a:rPr sz="2000" dirty="0">
                          <a:solidFill>
                            <a:srgbClr val="525254"/>
                          </a:solidFill>
                          <a:latin typeface="Calibri"/>
                          <a:cs typeface="Calibri"/>
                        </a:rPr>
                        <a:t>any</a:t>
                      </a:r>
                      <a:r>
                        <a:rPr sz="2000" spc="-50" dirty="0">
                          <a:solidFill>
                            <a:srgbClr val="525254"/>
                          </a:solidFill>
                          <a:latin typeface="Calibri"/>
                          <a:cs typeface="Calibri"/>
                        </a:rPr>
                        <a:t> </a:t>
                      </a:r>
                      <a:r>
                        <a:rPr sz="2000" dirty="0">
                          <a:solidFill>
                            <a:srgbClr val="525254"/>
                          </a:solidFill>
                          <a:latin typeface="Calibri"/>
                          <a:cs typeface="Calibri"/>
                        </a:rPr>
                        <a:t>string</a:t>
                      </a:r>
                      <a:r>
                        <a:rPr sz="2000" spc="-25" dirty="0">
                          <a:solidFill>
                            <a:srgbClr val="525254"/>
                          </a:solidFill>
                          <a:latin typeface="Calibri"/>
                          <a:cs typeface="Calibri"/>
                        </a:rPr>
                        <a:t> </a:t>
                      </a:r>
                      <a:r>
                        <a:rPr sz="2000" dirty="0">
                          <a:solidFill>
                            <a:srgbClr val="525254"/>
                          </a:solidFill>
                          <a:latin typeface="Calibri"/>
                          <a:cs typeface="Calibri"/>
                        </a:rPr>
                        <a:t>that</a:t>
                      </a:r>
                      <a:r>
                        <a:rPr sz="2000" spc="-40" dirty="0">
                          <a:solidFill>
                            <a:srgbClr val="525254"/>
                          </a:solidFill>
                          <a:latin typeface="Calibri"/>
                          <a:cs typeface="Calibri"/>
                        </a:rPr>
                        <a:t> </a:t>
                      </a:r>
                      <a:r>
                        <a:rPr sz="2000" spc="-10" dirty="0">
                          <a:solidFill>
                            <a:srgbClr val="525254"/>
                          </a:solidFill>
                          <a:latin typeface="Calibri"/>
                          <a:cs typeface="Calibri"/>
                        </a:rPr>
                        <a:t>contains</a:t>
                      </a:r>
                      <a:r>
                        <a:rPr sz="2000" spc="-55" dirty="0">
                          <a:solidFill>
                            <a:srgbClr val="525254"/>
                          </a:solidFill>
                          <a:latin typeface="Calibri"/>
                          <a:cs typeface="Calibri"/>
                        </a:rPr>
                        <a:t> </a:t>
                      </a:r>
                      <a:r>
                        <a:rPr sz="2000" spc="-10" dirty="0">
                          <a:solidFill>
                            <a:srgbClr val="525254"/>
                          </a:solidFill>
                          <a:latin typeface="Calibri"/>
                          <a:cs typeface="Calibri"/>
                        </a:rPr>
                        <a:t>exactly</a:t>
                      </a:r>
                      <a:r>
                        <a:rPr sz="2000" spc="-35" dirty="0">
                          <a:solidFill>
                            <a:srgbClr val="525254"/>
                          </a:solidFill>
                          <a:latin typeface="Calibri"/>
                          <a:cs typeface="Calibri"/>
                        </a:rPr>
                        <a:t> </a:t>
                      </a:r>
                      <a:r>
                        <a:rPr sz="2000" dirty="0">
                          <a:solidFill>
                            <a:srgbClr val="525254"/>
                          </a:solidFill>
                          <a:latin typeface="Calibri"/>
                          <a:cs typeface="Calibri"/>
                        </a:rPr>
                        <a:t>3</a:t>
                      </a:r>
                      <a:r>
                        <a:rPr sz="2000" spc="-40" dirty="0">
                          <a:solidFill>
                            <a:srgbClr val="525254"/>
                          </a:solidFill>
                          <a:latin typeface="Calibri"/>
                          <a:cs typeface="Calibri"/>
                        </a:rPr>
                        <a:t> </a:t>
                      </a:r>
                      <a:r>
                        <a:rPr sz="2000" spc="-10" dirty="0">
                          <a:solidFill>
                            <a:srgbClr val="525254"/>
                          </a:solidFill>
                          <a:latin typeface="Calibri"/>
                          <a:cs typeface="Calibri"/>
                        </a:rPr>
                        <a:t>occurrences</a:t>
                      </a:r>
                      <a:r>
                        <a:rPr sz="2000" spc="-55" dirty="0">
                          <a:solidFill>
                            <a:srgbClr val="525254"/>
                          </a:solidFill>
                          <a:latin typeface="Calibri"/>
                          <a:cs typeface="Calibri"/>
                        </a:rPr>
                        <a:t> </a:t>
                      </a:r>
                      <a:r>
                        <a:rPr sz="2000" dirty="0">
                          <a:solidFill>
                            <a:srgbClr val="525254"/>
                          </a:solidFill>
                          <a:latin typeface="Calibri"/>
                          <a:cs typeface="Calibri"/>
                        </a:rPr>
                        <a:t>of</a:t>
                      </a:r>
                      <a:r>
                        <a:rPr sz="2000" spc="-30" dirty="0">
                          <a:solidFill>
                            <a:srgbClr val="525254"/>
                          </a:solidFill>
                          <a:latin typeface="Calibri"/>
                          <a:cs typeface="Calibri"/>
                        </a:rPr>
                        <a:t> </a:t>
                      </a:r>
                      <a:r>
                        <a:rPr sz="2000" i="1" spc="-50" dirty="0">
                          <a:solidFill>
                            <a:srgbClr val="525254"/>
                          </a:solidFill>
                          <a:latin typeface="Calibri"/>
                          <a:cs typeface="Calibri"/>
                        </a:rPr>
                        <a:t>n</a:t>
                      </a:r>
                      <a:endParaRPr sz="2000">
                        <a:latin typeface="Calibri"/>
                        <a:cs typeface="Calibri"/>
                      </a:endParaRPr>
                    </a:p>
                  </a:txBody>
                  <a:tcPr marL="0" marR="0" marT="2984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r h="544195">
                <a:tc>
                  <a:txBody>
                    <a:bodyPr/>
                    <a:lstStyle/>
                    <a:p>
                      <a:pPr marL="91440">
                        <a:lnSpc>
                          <a:spcPct val="100000"/>
                        </a:lnSpc>
                        <a:spcBef>
                          <a:spcPts val="240"/>
                        </a:spcBef>
                      </a:pPr>
                      <a:r>
                        <a:rPr sz="2000" spc="-50" dirty="0">
                          <a:solidFill>
                            <a:srgbClr val="525254"/>
                          </a:solidFill>
                          <a:latin typeface="Calibri"/>
                          <a:cs typeface="Calibri"/>
                        </a:rPr>
                        <a:t>5</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[0-9]{3,}</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0"/>
                        </a:spcBef>
                      </a:pPr>
                      <a:r>
                        <a:rPr sz="2000" dirty="0">
                          <a:solidFill>
                            <a:srgbClr val="525254"/>
                          </a:solidFill>
                          <a:latin typeface="Calibri"/>
                          <a:cs typeface="Calibri"/>
                        </a:rPr>
                        <a:t>Matches</a:t>
                      </a:r>
                      <a:r>
                        <a:rPr sz="2000" spc="-40" dirty="0">
                          <a:solidFill>
                            <a:srgbClr val="525254"/>
                          </a:solidFill>
                          <a:latin typeface="Calibri"/>
                          <a:cs typeface="Calibri"/>
                        </a:rPr>
                        <a:t> </a:t>
                      </a:r>
                      <a:r>
                        <a:rPr sz="2000" dirty="0">
                          <a:solidFill>
                            <a:srgbClr val="525254"/>
                          </a:solidFill>
                          <a:latin typeface="Calibri"/>
                          <a:cs typeface="Calibri"/>
                        </a:rPr>
                        <a:t>any</a:t>
                      </a:r>
                      <a:r>
                        <a:rPr sz="2000" spc="-50" dirty="0">
                          <a:solidFill>
                            <a:srgbClr val="525254"/>
                          </a:solidFill>
                          <a:latin typeface="Calibri"/>
                          <a:cs typeface="Calibri"/>
                        </a:rPr>
                        <a:t> </a:t>
                      </a:r>
                      <a:r>
                        <a:rPr sz="2000" dirty="0">
                          <a:solidFill>
                            <a:srgbClr val="525254"/>
                          </a:solidFill>
                          <a:latin typeface="Calibri"/>
                          <a:cs typeface="Calibri"/>
                        </a:rPr>
                        <a:t>string</a:t>
                      </a:r>
                      <a:r>
                        <a:rPr sz="2000" spc="-20" dirty="0">
                          <a:solidFill>
                            <a:srgbClr val="525254"/>
                          </a:solidFill>
                          <a:latin typeface="Calibri"/>
                          <a:cs typeface="Calibri"/>
                        </a:rPr>
                        <a:t> </a:t>
                      </a:r>
                      <a:r>
                        <a:rPr sz="2000" dirty="0">
                          <a:solidFill>
                            <a:srgbClr val="525254"/>
                          </a:solidFill>
                          <a:latin typeface="Calibri"/>
                          <a:cs typeface="Calibri"/>
                        </a:rPr>
                        <a:t>that</a:t>
                      </a:r>
                      <a:r>
                        <a:rPr sz="2000" spc="-40" dirty="0">
                          <a:solidFill>
                            <a:srgbClr val="525254"/>
                          </a:solidFill>
                          <a:latin typeface="Calibri"/>
                          <a:cs typeface="Calibri"/>
                        </a:rPr>
                        <a:t> </a:t>
                      </a:r>
                      <a:r>
                        <a:rPr sz="2000" spc="-10" dirty="0">
                          <a:solidFill>
                            <a:srgbClr val="525254"/>
                          </a:solidFill>
                          <a:latin typeface="Calibri"/>
                          <a:cs typeface="Calibri"/>
                        </a:rPr>
                        <a:t>contains</a:t>
                      </a:r>
                      <a:r>
                        <a:rPr sz="2000" spc="-50" dirty="0">
                          <a:solidFill>
                            <a:srgbClr val="525254"/>
                          </a:solidFill>
                          <a:latin typeface="Calibri"/>
                          <a:cs typeface="Calibri"/>
                        </a:rPr>
                        <a:t> </a:t>
                      </a:r>
                      <a:r>
                        <a:rPr sz="2000" dirty="0">
                          <a:solidFill>
                            <a:srgbClr val="525254"/>
                          </a:solidFill>
                          <a:latin typeface="Calibri"/>
                          <a:cs typeface="Calibri"/>
                        </a:rPr>
                        <a:t>minimum</a:t>
                      </a:r>
                      <a:r>
                        <a:rPr sz="2000" spc="-30" dirty="0">
                          <a:solidFill>
                            <a:srgbClr val="525254"/>
                          </a:solidFill>
                          <a:latin typeface="Calibri"/>
                          <a:cs typeface="Calibri"/>
                        </a:rPr>
                        <a:t> </a:t>
                      </a:r>
                      <a:r>
                        <a:rPr sz="2000" dirty="0">
                          <a:solidFill>
                            <a:srgbClr val="525254"/>
                          </a:solidFill>
                          <a:latin typeface="Calibri"/>
                          <a:cs typeface="Calibri"/>
                        </a:rPr>
                        <a:t>3</a:t>
                      </a:r>
                      <a:r>
                        <a:rPr sz="2000" spc="-40" dirty="0">
                          <a:solidFill>
                            <a:srgbClr val="525254"/>
                          </a:solidFill>
                          <a:latin typeface="Calibri"/>
                          <a:cs typeface="Calibri"/>
                        </a:rPr>
                        <a:t> </a:t>
                      </a:r>
                      <a:r>
                        <a:rPr sz="2000" spc="-10" dirty="0">
                          <a:solidFill>
                            <a:srgbClr val="525254"/>
                          </a:solidFill>
                          <a:latin typeface="Calibri"/>
                          <a:cs typeface="Calibri"/>
                        </a:rPr>
                        <a:t>occurrences</a:t>
                      </a:r>
                      <a:r>
                        <a:rPr sz="2000" spc="-50" dirty="0">
                          <a:solidFill>
                            <a:srgbClr val="525254"/>
                          </a:solidFill>
                          <a:latin typeface="Calibri"/>
                          <a:cs typeface="Calibri"/>
                        </a:rPr>
                        <a:t> </a:t>
                      </a:r>
                      <a:r>
                        <a:rPr sz="2000" dirty="0">
                          <a:solidFill>
                            <a:srgbClr val="525254"/>
                          </a:solidFill>
                          <a:latin typeface="Calibri"/>
                          <a:cs typeface="Calibri"/>
                        </a:rPr>
                        <a:t>of</a:t>
                      </a:r>
                      <a:r>
                        <a:rPr sz="2000" spc="-30" dirty="0">
                          <a:solidFill>
                            <a:srgbClr val="525254"/>
                          </a:solidFill>
                          <a:latin typeface="Calibri"/>
                          <a:cs typeface="Calibri"/>
                        </a:rPr>
                        <a:t> </a:t>
                      </a:r>
                      <a:r>
                        <a:rPr sz="2000" i="1" spc="-50" dirty="0">
                          <a:solidFill>
                            <a:srgbClr val="525254"/>
                          </a:solidFill>
                          <a:latin typeface="Calibri"/>
                          <a:cs typeface="Calibri"/>
                        </a:rPr>
                        <a:t>n</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5"/>
                  </a:ext>
                </a:extLst>
              </a:tr>
              <a:tr h="1005205">
                <a:tc>
                  <a:txBody>
                    <a:bodyPr/>
                    <a:lstStyle/>
                    <a:p>
                      <a:pPr marL="91440">
                        <a:lnSpc>
                          <a:spcPct val="100000"/>
                        </a:lnSpc>
                        <a:spcBef>
                          <a:spcPts val="240"/>
                        </a:spcBef>
                      </a:pPr>
                      <a:r>
                        <a:rPr sz="2000" spc="-50" dirty="0">
                          <a:solidFill>
                            <a:srgbClr val="525254"/>
                          </a:solidFill>
                          <a:latin typeface="Calibri"/>
                          <a:cs typeface="Calibri"/>
                        </a:rPr>
                        <a:t>6</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1440">
                        <a:lnSpc>
                          <a:spcPct val="100000"/>
                        </a:lnSpc>
                        <a:spcBef>
                          <a:spcPts val="240"/>
                        </a:spcBef>
                      </a:pPr>
                      <a:r>
                        <a:rPr sz="2000" spc="-10" dirty="0">
                          <a:solidFill>
                            <a:srgbClr val="525254"/>
                          </a:solidFill>
                          <a:latin typeface="Calibri"/>
                          <a:cs typeface="Calibri"/>
                        </a:rPr>
                        <a:t>[0-9]{3,6}</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0"/>
                        </a:spcBef>
                      </a:pPr>
                      <a:r>
                        <a:rPr sz="2000" dirty="0">
                          <a:solidFill>
                            <a:srgbClr val="525254"/>
                          </a:solidFill>
                          <a:latin typeface="Calibri"/>
                          <a:cs typeface="Calibri"/>
                        </a:rPr>
                        <a:t>Matches</a:t>
                      </a:r>
                      <a:r>
                        <a:rPr sz="2000" spc="-40" dirty="0">
                          <a:solidFill>
                            <a:srgbClr val="525254"/>
                          </a:solidFill>
                          <a:latin typeface="Calibri"/>
                          <a:cs typeface="Calibri"/>
                        </a:rPr>
                        <a:t> </a:t>
                      </a:r>
                      <a:r>
                        <a:rPr sz="2000" dirty="0">
                          <a:solidFill>
                            <a:srgbClr val="525254"/>
                          </a:solidFill>
                          <a:latin typeface="Calibri"/>
                          <a:cs typeface="Calibri"/>
                        </a:rPr>
                        <a:t>any</a:t>
                      </a:r>
                      <a:r>
                        <a:rPr sz="2000" spc="-55" dirty="0">
                          <a:solidFill>
                            <a:srgbClr val="525254"/>
                          </a:solidFill>
                          <a:latin typeface="Calibri"/>
                          <a:cs typeface="Calibri"/>
                        </a:rPr>
                        <a:t> </a:t>
                      </a:r>
                      <a:r>
                        <a:rPr sz="2000" dirty="0">
                          <a:solidFill>
                            <a:srgbClr val="525254"/>
                          </a:solidFill>
                          <a:latin typeface="Calibri"/>
                          <a:cs typeface="Calibri"/>
                        </a:rPr>
                        <a:t>string</a:t>
                      </a:r>
                      <a:r>
                        <a:rPr sz="2000" spc="-15" dirty="0">
                          <a:solidFill>
                            <a:srgbClr val="525254"/>
                          </a:solidFill>
                          <a:latin typeface="Calibri"/>
                          <a:cs typeface="Calibri"/>
                        </a:rPr>
                        <a:t> </a:t>
                      </a:r>
                      <a:r>
                        <a:rPr sz="2000" dirty="0">
                          <a:solidFill>
                            <a:srgbClr val="525254"/>
                          </a:solidFill>
                          <a:latin typeface="Calibri"/>
                          <a:cs typeface="Calibri"/>
                        </a:rPr>
                        <a:t>that</a:t>
                      </a:r>
                      <a:r>
                        <a:rPr sz="2000" spc="-35" dirty="0">
                          <a:solidFill>
                            <a:srgbClr val="525254"/>
                          </a:solidFill>
                          <a:latin typeface="Calibri"/>
                          <a:cs typeface="Calibri"/>
                        </a:rPr>
                        <a:t> </a:t>
                      </a:r>
                      <a:r>
                        <a:rPr sz="2000" spc="-10" dirty="0">
                          <a:solidFill>
                            <a:srgbClr val="525254"/>
                          </a:solidFill>
                          <a:latin typeface="Calibri"/>
                          <a:cs typeface="Calibri"/>
                        </a:rPr>
                        <a:t>contains</a:t>
                      </a:r>
                      <a:r>
                        <a:rPr sz="2000" spc="-50" dirty="0">
                          <a:solidFill>
                            <a:srgbClr val="525254"/>
                          </a:solidFill>
                          <a:latin typeface="Calibri"/>
                          <a:cs typeface="Calibri"/>
                        </a:rPr>
                        <a:t> </a:t>
                      </a:r>
                      <a:r>
                        <a:rPr sz="2000" dirty="0">
                          <a:solidFill>
                            <a:srgbClr val="525254"/>
                          </a:solidFill>
                          <a:latin typeface="Calibri"/>
                          <a:cs typeface="Calibri"/>
                        </a:rPr>
                        <a:t>minimum</a:t>
                      </a:r>
                      <a:r>
                        <a:rPr sz="2000" spc="-35" dirty="0">
                          <a:solidFill>
                            <a:srgbClr val="525254"/>
                          </a:solidFill>
                          <a:latin typeface="Calibri"/>
                          <a:cs typeface="Calibri"/>
                        </a:rPr>
                        <a:t> </a:t>
                      </a:r>
                      <a:r>
                        <a:rPr sz="2000" dirty="0">
                          <a:solidFill>
                            <a:srgbClr val="525254"/>
                          </a:solidFill>
                          <a:latin typeface="Calibri"/>
                          <a:cs typeface="Calibri"/>
                        </a:rPr>
                        <a:t>3</a:t>
                      </a:r>
                      <a:r>
                        <a:rPr sz="2000" spc="-40" dirty="0">
                          <a:solidFill>
                            <a:srgbClr val="525254"/>
                          </a:solidFill>
                          <a:latin typeface="Calibri"/>
                          <a:cs typeface="Calibri"/>
                        </a:rPr>
                        <a:t> </a:t>
                      </a:r>
                      <a:r>
                        <a:rPr sz="2000" spc="-10" dirty="0">
                          <a:solidFill>
                            <a:srgbClr val="525254"/>
                          </a:solidFill>
                          <a:latin typeface="Calibri"/>
                          <a:cs typeface="Calibri"/>
                        </a:rPr>
                        <a:t>occurrences</a:t>
                      </a:r>
                      <a:r>
                        <a:rPr sz="2000" spc="-50" dirty="0">
                          <a:solidFill>
                            <a:srgbClr val="525254"/>
                          </a:solidFill>
                          <a:latin typeface="Calibri"/>
                          <a:cs typeface="Calibri"/>
                        </a:rPr>
                        <a:t> </a:t>
                      </a:r>
                      <a:r>
                        <a:rPr sz="2000" dirty="0">
                          <a:solidFill>
                            <a:srgbClr val="525254"/>
                          </a:solidFill>
                          <a:latin typeface="Calibri"/>
                          <a:cs typeface="Calibri"/>
                        </a:rPr>
                        <a:t>of</a:t>
                      </a:r>
                      <a:r>
                        <a:rPr sz="2000" spc="-40" dirty="0">
                          <a:solidFill>
                            <a:srgbClr val="525254"/>
                          </a:solidFill>
                          <a:latin typeface="Calibri"/>
                          <a:cs typeface="Calibri"/>
                        </a:rPr>
                        <a:t> </a:t>
                      </a:r>
                      <a:r>
                        <a:rPr sz="2000" i="1" spc="-50" dirty="0">
                          <a:solidFill>
                            <a:srgbClr val="525254"/>
                          </a:solidFill>
                          <a:latin typeface="Calibri"/>
                          <a:cs typeface="Calibri"/>
                        </a:rPr>
                        <a:t>n</a:t>
                      </a:r>
                      <a:endParaRPr sz="2000">
                        <a:latin typeface="Calibri"/>
                        <a:cs typeface="Calibri"/>
                      </a:endParaRPr>
                    </a:p>
                    <a:p>
                      <a:pPr marL="92075">
                        <a:lnSpc>
                          <a:spcPct val="100000"/>
                        </a:lnSpc>
                      </a:pPr>
                      <a:r>
                        <a:rPr sz="2000" i="1" dirty="0">
                          <a:solidFill>
                            <a:srgbClr val="525254"/>
                          </a:solidFill>
                          <a:latin typeface="Calibri"/>
                          <a:cs typeface="Calibri"/>
                        </a:rPr>
                        <a:t>and</a:t>
                      </a:r>
                      <a:r>
                        <a:rPr sz="2000" i="1" spc="-40" dirty="0">
                          <a:solidFill>
                            <a:srgbClr val="525254"/>
                          </a:solidFill>
                          <a:latin typeface="Calibri"/>
                          <a:cs typeface="Calibri"/>
                        </a:rPr>
                        <a:t> </a:t>
                      </a:r>
                      <a:r>
                        <a:rPr sz="2000" i="1" dirty="0">
                          <a:solidFill>
                            <a:srgbClr val="525254"/>
                          </a:solidFill>
                          <a:latin typeface="Calibri"/>
                          <a:cs typeface="Calibri"/>
                        </a:rPr>
                        <a:t>max</a:t>
                      </a:r>
                      <a:r>
                        <a:rPr sz="2000" i="1" spc="-20" dirty="0">
                          <a:solidFill>
                            <a:srgbClr val="525254"/>
                          </a:solidFill>
                          <a:latin typeface="Calibri"/>
                          <a:cs typeface="Calibri"/>
                        </a:rPr>
                        <a:t> </a:t>
                      </a:r>
                      <a:r>
                        <a:rPr sz="2000" i="1" dirty="0">
                          <a:solidFill>
                            <a:srgbClr val="525254"/>
                          </a:solidFill>
                          <a:latin typeface="Calibri"/>
                          <a:cs typeface="Calibri"/>
                        </a:rPr>
                        <a:t>6</a:t>
                      </a:r>
                      <a:r>
                        <a:rPr sz="2000" i="1" spc="-5" dirty="0">
                          <a:solidFill>
                            <a:srgbClr val="525254"/>
                          </a:solidFill>
                          <a:latin typeface="Calibri"/>
                          <a:cs typeface="Calibri"/>
                        </a:rPr>
                        <a:t> </a:t>
                      </a:r>
                      <a:r>
                        <a:rPr sz="2000" i="1" spc="-10" dirty="0">
                          <a:solidFill>
                            <a:srgbClr val="525254"/>
                          </a:solidFill>
                          <a:latin typeface="Calibri"/>
                          <a:cs typeface="Calibri"/>
                        </a:rPr>
                        <a:t>occurrences</a:t>
                      </a:r>
                      <a:endParaRPr sz="20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494791" y="383793"/>
            <a:ext cx="2323465" cy="323850"/>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Hands-on</a:t>
            </a:r>
            <a:r>
              <a:rPr sz="1950" b="1" spc="-55" dirty="0">
                <a:solidFill>
                  <a:srgbClr val="525254"/>
                </a:solidFill>
                <a:latin typeface="Arial"/>
                <a:cs typeface="Arial"/>
              </a:rPr>
              <a:t> </a:t>
            </a:r>
            <a:r>
              <a:rPr sz="1950" b="1" dirty="0">
                <a:solidFill>
                  <a:srgbClr val="525254"/>
                </a:solidFill>
                <a:latin typeface="Arial"/>
                <a:cs typeface="Arial"/>
              </a:rPr>
              <a:t>for</a:t>
            </a:r>
            <a:r>
              <a:rPr sz="1950" b="1" spc="-25" dirty="0">
                <a:solidFill>
                  <a:srgbClr val="525254"/>
                </a:solidFill>
                <a:latin typeface="Arial"/>
                <a:cs typeface="Arial"/>
              </a:rPr>
              <a:t> </a:t>
            </a:r>
            <a:r>
              <a:rPr sz="1950" b="1" spc="-10" dirty="0">
                <a:solidFill>
                  <a:srgbClr val="525254"/>
                </a:solidFill>
                <a:latin typeface="Arial"/>
                <a:cs typeface="Arial"/>
              </a:rPr>
              <a:t>forms</a:t>
            </a:r>
            <a:endParaRPr sz="1950">
              <a:latin typeface="Arial"/>
              <a:cs typeface="Arial"/>
            </a:endParaRPr>
          </a:p>
        </p:txBody>
      </p:sp>
      <p:sp>
        <p:nvSpPr>
          <p:cNvPr id="5" name="object 5"/>
          <p:cNvSpPr txBox="1"/>
          <p:nvPr/>
        </p:nvSpPr>
        <p:spPr>
          <a:xfrm>
            <a:off x="403047" y="1616709"/>
            <a:ext cx="3699510" cy="3379470"/>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dirty="0">
                <a:solidFill>
                  <a:srgbClr val="525254"/>
                </a:solidFill>
                <a:latin typeface="Calibri"/>
                <a:cs typeface="Calibri"/>
              </a:rPr>
              <a:t>Design</a:t>
            </a:r>
            <a:r>
              <a:rPr sz="2000" spc="-25" dirty="0">
                <a:solidFill>
                  <a:srgbClr val="525254"/>
                </a:solidFill>
                <a:latin typeface="Calibri"/>
                <a:cs typeface="Calibri"/>
              </a:rPr>
              <a:t> </a:t>
            </a:r>
            <a:r>
              <a:rPr sz="2000" dirty="0">
                <a:solidFill>
                  <a:srgbClr val="525254"/>
                </a:solidFill>
                <a:latin typeface="Calibri"/>
                <a:cs typeface="Calibri"/>
              </a:rPr>
              <a:t>the</a:t>
            </a:r>
            <a:r>
              <a:rPr sz="2000" spc="-25" dirty="0">
                <a:solidFill>
                  <a:srgbClr val="525254"/>
                </a:solidFill>
                <a:latin typeface="Calibri"/>
                <a:cs typeface="Calibri"/>
              </a:rPr>
              <a:t> </a:t>
            </a:r>
            <a:r>
              <a:rPr sz="2000" dirty="0">
                <a:solidFill>
                  <a:srgbClr val="525254"/>
                </a:solidFill>
                <a:latin typeface="Calibri"/>
                <a:cs typeface="Calibri"/>
              </a:rPr>
              <a:t>page</a:t>
            </a:r>
            <a:r>
              <a:rPr sz="2000" spc="-30" dirty="0">
                <a:solidFill>
                  <a:srgbClr val="525254"/>
                </a:solidFill>
                <a:latin typeface="Calibri"/>
                <a:cs typeface="Calibri"/>
              </a:rPr>
              <a:t> </a:t>
            </a:r>
            <a:r>
              <a:rPr sz="2000" dirty="0">
                <a:solidFill>
                  <a:srgbClr val="525254"/>
                </a:solidFill>
                <a:latin typeface="Calibri"/>
                <a:cs typeface="Calibri"/>
              </a:rPr>
              <a:t>using</a:t>
            </a:r>
            <a:r>
              <a:rPr sz="2000" spc="-40" dirty="0">
                <a:solidFill>
                  <a:srgbClr val="525254"/>
                </a:solidFill>
                <a:latin typeface="Calibri"/>
                <a:cs typeface="Calibri"/>
              </a:rPr>
              <a:t> </a:t>
            </a:r>
            <a:r>
              <a:rPr sz="2000" spc="-10" dirty="0">
                <a:solidFill>
                  <a:srgbClr val="525254"/>
                </a:solidFill>
                <a:latin typeface="Calibri"/>
                <a:cs typeface="Calibri"/>
              </a:rPr>
              <a:t>HTML5.</a:t>
            </a:r>
            <a:endParaRPr sz="2000">
              <a:latin typeface="Calibri"/>
              <a:cs typeface="Calibri"/>
            </a:endParaRPr>
          </a:p>
          <a:p>
            <a:pPr marL="355600" marR="140970" indent="-342900">
              <a:lnSpc>
                <a:spcPct val="100000"/>
              </a:lnSpc>
              <a:buFont typeface="Arial"/>
              <a:buChar char="•"/>
              <a:tabLst>
                <a:tab pos="355600" algn="l"/>
              </a:tabLst>
            </a:pPr>
            <a:r>
              <a:rPr sz="2000" spc="-20" dirty="0">
                <a:solidFill>
                  <a:srgbClr val="525254"/>
                </a:solidFill>
                <a:latin typeface="Calibri"/>
                <a:cs typeface="Calibri"/>
              </a:rPr>
              <a:t>Validate</a:t>
            </a:r>
            <a:r>
              <a:rPr sz="2000" spc="-45" dirty="0">
                <a:solidFill>
                  <a:srgbClr val="525254"/>
                </a:solidFill>
                <a:latin typeface="Calibri"/>
                <a:cs typeface="Calibri"/>
              </a:rPr>
              <a:t> </a:t>
            </a:r>
            <a:r>
              <a:rPr sz="2000" dirty="0">
                <a:solidFill>
                  <a:srgbClr val="525254"/>
                </a:solidFill>
                <a:latin typeface="Calibri"/>
                <a:cs typeface="Calibri"/>
              </a:rPr>
              <a:t>first</a:t>
            </a:r>
            <a:r>
              <a:rPr sz="2000" spc="-25" dirty="0">
                <a:solidFill>
                  <a:srgbClr val="525254"/>
                </a:solidFill>
                <a:latin typeface="Calibri"/>
                <a:cs typeface="Calibri"/>
              </a:rPr>
              <a:t> </a:t>
            </a:r>
            <a:r>
              <a:rPr sz="2000" dirty="0">
                <a:solidFill>
                  <a:srgbClr val="525254"/>
                </a:solidFill>
                <a:latin typeface="Calibri"/>
                <a:cs typeface="Calibri"/>
              </a:rPr>
              <a:t>name</a:t>
            </a:r>
            <a:r>
              <a:rPr sz="2000" spc="-60" dirty="0">
                <a:solidFill>
                  <a:srgbClr val="525254"/>
                </a:solidFill>
                <a:latin typeface="Calibri"/>
                <a:cs typeface="Calibri"/>
              </a:rPr>
              <a:t> </a:t>
            </a:r>
            <a:r>
              <a:rPr sz="2000" spc="-10" dirty="0">
                <a:solidFill>
                  <a:srgbClr val="525254"/>
                </a:solidFill>
                <a:latin typeface="Calibri"/>
                <a:cs typeface="Calibri"/>
              </a:rPr>
              <a:t>(only </a:t>
            </a:r>
            <a:r>
              <a:rPr sz="2000" dirty="0">
                <a:solidFill>
                  <a:srgbClr val="525254"/>
                </a:solidFill>
                <a:latin typeface="Calibri"/>
                <a:cs typeface="Calibri"/>
              </a:rPr>
              <a:t>alphabets),</a:t>
            </a:r>
            <a:r>
              <a:rPr sz="2000" spc="-65" dirty="0">
                <a:solidFill>
                  <a:srgbClr val="525254"/>
                </a:solidFill>
                <a:latin typeface="Calibri"/>
                <a:cs typeface="Calibri"/>
              </a:rPr>
              <a:t> </a:t>
            </a:r>
            <a:r>
              <a:rPr sz="2000" dirty="0">
                <a:solidFill>
                  <a:srgbClr val="525254"/>
                </a:solidFill>
                <a:latin typeface="Calibri"/>
                <a:cs typeface="Calibri"/>
              </a:rPr>
              <a:t>last</a:t>
            </a:r>
            <a:r>
              <a:rPr sz="2000" spc="-55" dirty="0">
                <a:solidFill>
                  <a:srgbClr val="525254"/>
                </a:solidFill>
                <a:latin typeface="Calibri"/>
                <a:cs typeface="Calibri"/>
              </a:rPr>
              <a:t> </a:t>
            </a:r>
            <a:r>
              <a:rPr sz="2000" dirty="0">
                <a:solidFill>
                  <a:srgbClr val="525254"/>
                </a:solidFill>
                <a:latin typeface="Calibri"/>
                <a:cs typeface="Calibri"/>
              </a:rPr>
              <a:t>name</a:t>
            </a:r>
            <a:r>
              <a:rPr sz="2000" spc="-65" dirty="0">
                <a:solidFill>
                  <a:srgbClr val="525254"/>
                </a:solidFill>
                <a:latin typeface="Calibri"/>
                <a:cs typeface="Calibri"/>
              </a:rPr>
              <a:t> </a:t>
            </a:r>
            <a:r>
              <a:rPr sz="2000" spc="-20" dirty="0">
                <a:solidFill>
                  <a:srgbClr val="525254"/>
                </a:solidFill>
                <a:latin typeface="Calibri"/>
                <a:cs typeface="Calibri"/>
              </a:rPr>
              <a:t>(only </a:t>
            </a:r>
            <a:r>
              <a:rPr sz="2000" dirty="0">
                <a:solidFill>
                  <a:srgbClr val="525254"/>
                </a:solidFill>
                <a:latin typeface="Calibri"/>
                <a:cs typeface="Calibri"/>
              </a:rPr>
              <a:t>alphabets),</a:t>
            </a:r>
            <a:r>
              <a:rPr sz="2000" spc="-90" dirty="0">
                <a:solidFill>
                  <a:srgbClr val="525254"/>
                </a:solidFill>
                <a:latin typeface="Calibri"/>
                <a:cs typeface="Calibri"/>
              </a:rPr>
              <a:t> </a:t>
            </a:r>
            <a:r>
              <a:rPr sz="2000" dirty="0">
                <a:solidFill>
                  <a:srgbClr val="525254"/>
                </a:solidFill>
                <a:latin typeface="Calibri"/>
                <a:cs typeface="Calibri"/>
              </a:rPr>
              <a:t>contact</a:t>
            </a:r>
            <a:r>
              <a:rPr sz="2000" spc="-90" dirty="0">
                <a:solidFill>
                  <a:srgbClr val="525254"/>
                </a:solidFill>
                <a:latin typeface="Calibri"/>
                <a:cs typeface="Calibri"/>
              </a:rPr>
              <a:t> </a:t>
            </a:r>
            <a:r>
              <a:rPr sz="2000" spc="-10" dirty="0">
                <a:solidFill>
                  <a:srgbClr val="525254"/>
                </a:solidFill>
                <a:latin typeface="Calibri"/>
                <a:cs typeface="Calibri"/>
              </a:rPr>
              <a:t>number(10 </a:t>
            </a:r>
            <a:r>
              <a:rPr sz="2000" dirty="0">
                <a:solidFill>
                  <a:srgbClr val="525254"/>
                </a:solidFill>
                <a:latin typeface="Calibri"/>
                <a:cs typeface="Calibri"/>
              </a:rPr>
              <a:t>digits)</a:t>
            </a:r>
            <a:r>
              <a:rPr sz="2000" spc="-15" dirty="0">
                <a:solidFill>
                  <a:srgbClr val="525254"/>
                </a:solidFill>
                <a:latin typeface="Calibri"/>
                <a:cs typeface="Calibri"/>
              </a:rPr>
              <a:t> </a:t>
            </a:r>
            <a:r>
              <a:rPr sz="2000" dirty="0">
                <a:solidFill>
                  <a:srgbClr val="525254"/>
                </a:solidFill>
                <a:latin typeface="Calibri"/>
                <a:cs typeface="Calibri"/>
              </a:rPr>
              <a:t>and</a:t>
            </a:r>
            <a:r>
              <a:rPr sz="2000" spc="-15" dirty="0">
                <a:solidFill>
                  <a:srgbClr val="525254"/>
                </a:solidFill>
                <a:latin typeface="Calibri"/>
                <a:cs typeface="Calibri"/>
              </a:rPr>
              <a:t> </a:t>
            </a:r>
            <a:r>
              <a:rPr sz="2000" spc="-20" dirty="0">
                <a:solidFill>
                  <a:srgbClr val="525254"/>
                </a:solidFill>
                <a:latin typeface="Calibri"/>
                <a:cs typeface="Calibri"/>
              </a:rPr>
              <a:t>email-</a:t>
            </a:r>
            <a:r>
              <a:rPr sz="2000" spc="-25" dirty="0">
                <a:solidFill>
                  <a:srgbClr val="525254"/>
                </a:solidFill>
                <a:latin typeface="Calibri"/>
                <a:cs typeface="Calibri"/>
              </a:rPr>
              <a:t>id.</a:t>
            </a:r>
            <a:endParaRPr sz="2000">
              <a:latin typeface="Calibri"/>
              <a:cs typeface="Calibri"/>
            </a:endParaRPr>
          </a:p>
          <a:p>
            <a:pPr marL="354965" indent="-342265">
              <a:lnSpc>
                <a:spcPct val="100000"/>
              </a:lnSpc>
              <a:buFont typeface="Arial"/>
              <a:buChar char="•"/>
              <a:tabLst>
                <a:tab pos="354965" algn="l"/>
              </a:tabLst>
            </a:pPr>
            <a:r>
              <a:rPr sz="2000" spc="-10" dirty="0">
                <a:solidFill>
                  <a:srgbClr val="525254"/>
                </a:solidFill>
                <a:latin typeface="Calibri"/>
                <a:cs typeface="Calibri"/>
              </a:rPr>
              <a:t>Make</a:t>
            </a:r>
            <a:r>
              <a:rPr sz="2000" spc="-60" dirty="0">
                <a:solidFill>
                  <a:srgbClr val="525254"/>
                </a:solidFill>
                <a:latin typeface="Calibri"/>
                <a:cs typeface="Calibri"/>
              </a:rPr>
              <a:t> </a:t>
            </a:r>
            <a:r>
              <a:rPr sz="2000" dirty="0">
                <a:solidFill>
                  <a:srgbClr val="525254"/>
                </a:solidFill>
                <a:latin typeface="Calibri"/>
                <a:cs typeface="Calibri"/>
              </a:rPr>
              <a:t>sure</a:t>
            </a:r>
            <a:r>
              <a:rPr sz="2000" spc="-50" dirty="0">
                <a:solidFill>
                  <a:srgbClr val="525254"/>
                </a:solidFill>
                <a:latin typeface="Calibri"/>
                <a:cs typeface="Calibri"/>
              </a:rPr>
              <a:t> </a:t>
            </a:r>
            <a:r>
              <a:rPr sz="2000" dirty="0">
                <a:solidFill>
                  <a:srgbClr val="525254"/>
                </a:solidFill>
                <a:latin typeface="Calibri"/>
                <a:cs typeface="Calibri"/>
              </a:rPr>
              <a:t>all</a:t>
            </a:r>
            <a:r>
              <a:rPr sz="2000" spc="-40"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dirty="0">
                <a:solidFill>
                  <a:srgbClr val="525254"/>
                </a:solidFill>
                <a:latin typeface="Calibri"/>
                <a:cs typeface="Calibri"/>
              </a:rPr>
              <a:t>fields</a:t>
            </a:r>
            <a:r>
              <a:rPr sz="2000" spc="-45" dirty="0">
                <a:solidFill>
                  <a:srgbClr val="525254"/>
                </a:solidFill>
                <a:latin typeface="Calibri"/>
                <a:cs typeface="Calibri"/>
              </a:rPr>
              <a:t> </a:t>
            </a:r>
            <a:r>
              <a:rPr sz="2000" spc="-25" dirty="0">
                <a:solidFill>
                  <a:srgbClr val="525254"/>
                </a:solidFill>
                <a:latin typeface="Calibri"/>
                <a:cs typeface="Calibri"/>
              </a:rPr>
              <a:t>are</a:t>
            </a:r>
            <a:endParaRPr sz="2000">
              <a:latin typeface="Calibri"/>
              <a:cs typeface="Calibri"/>
            </a:endParaRPr>
          </a:p>
          <a:p>
            <a:pPr marL="355600">
              <a:lnSpc>
                <a:spcPct val="100000"/>
              </a:lnSpc>
            </a:pPr>
            <a:r>
              <a:rPr sz="2000" spc="-10" dirty="0">
                <a:solidFill>
                  <a:srgbClr val="525254"/>
                </a:solidFill>
                <a:latin typeface="Calibri"/>
                <a:cs typeface="Calibri"/>
              </a:rPr>
              <a:t>required.</a:t>
            </a:r>
            <a:endParaRPr sz="2000">
              <a:latin typeface="Calibri"/>
              <a:cs typeface="Calibri"/>
            </a:endParaRPr>
          </a:p>
          <a:p>
            <a:pPr marL="355600" marR="394335" indent="-342900">
              <a:lnSpc>
                <a:spcPct val="100000"/>
              </a:lnSpc>
              <a:spcBef>
                <a:spcPts val="5"/>
              </a:spcBef>
              <a:buFont typeface="Arial"/>
              <a:buChar char="•"/>
              <a:tabLst>
                <a:tab pos="355600" algn="l"/>
              </a:tabLst>
            </a:pPr>
            <a:r>
              <a:rPr sz="2000" dirty="0">
                <a:solidFill>
                  <a:srgbClr val="525254"/>
                </a:solidFill>
                <a:latin typeface="Calibri"/>
                <a:cs typeface="Calibri"/>
              </a:rPr>
              <a:t>Once</a:t>
            </a:r>
            <a:r>
              <a:rPr sz="2000" spc="-35" dirty="0">
                <a:solidFill>
                  <a:srgbClr val="525254"/>
                </a:solidFill>
                <a:latin typeface="Calibri"/>
                <a:cs typeface="Calibri"/>
              </a:rPr>
              <a:t> </a:t>
            </a:r>
            <a:r>
              <a:rPr sz="2000" dirty="0">
                <a:solidFill>
                  <a:srgbClr val="525254"/>
                </a:solidFill>
                <a:latin typeface="Calibri"/>
                <a:cs typeface="Calibri"/>
              </a:rPr>
              <a:t>user</a:t>
            </a:r>
            <a:r>
              <a:rPr sz="2000" spc="-30" dirty="0">
                <a:solidFill>
                  <a:srgbClr val="525254"/>
                </a:solidFill>
                <a:latin typeface="Calibri"/>
                <a:cs typeface="Calibri"/>
              </a:rPr>
              <a:t> </a:t>
            </a:r>
            <a:r>
              <a:rPr sz="2000" dirty="0">
                <a:solidFill>
                  <a:srgbClr val="525254"/>
                </a:solidFill>
                <a:latin typeface="Calibri"/>
                <a:cs typeface="Calibri"/>
              </a:rPr>
              <a:t>submits</a:t>
            </a:r>
            <a:r>
              <a:rPr sz="2000" spc="-15"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spc="-10" dirty="0">
                <a:solidFill>
                  <a:srgbClr val="525254"/>
                </a:solidFill>
                <a:latin typeface="Calibri"/>
                <a:cs typeface="Calibri"/>
              </a:rPr>
              <a:t>page, </a:t>
            </a:r>
            <a:r>
              <a:rPr sz="2000" dirty="0">
                <a:solidFill>
                  <a:srgbClr val="525254"/>
                </a:solidFill>
                <a:latin typeface="Calibri"/>
                <a:cs typeface="Calibri"/>
              </a:rPr>
              <a:t>the</a:t>
            </a:r>
            <a:r>
              <a:rPr sz="2000" spc="-20" dirty="0">
                <a:solidFill>
                  <a:srgbClr val="525254"/>
                </a:solidFill>
                <a:latin typeface="Calibri"/>
                <a:cs typeface="Calibri"/>
              </a:rPr>
              <a:t> </a:t>
            </a:r>
            <a:r>
              <a:rPr sz="2000" dirty="0">
                <a:solidFill>
                  <a:srgbClr val="525254"/>
                </a:solidFill>
                <a:latin typeface="Calibri"/>
                <a:cs typeface="Calibri"/>
              </a:rPr>
              <a:t>new</a:t>
            </a:r>
            <a:r>
              <a:rPr sz="2000" spc="-35" dirty="0">
                <a:solidFill>
                  <a:srgbClr val="525254"/>
                </a:solidFill>
                <a:latin typeface="Calibri"/>
                <a:cs typeface="Calibri"/>
              </a:rPr>
              <a:t> </a:t>
            </a:r>
            <a:r>
              <a:rPr sz="2000" dirty="0">
                <a:solidFill>
                  <a:srgbClr val="525254"/>
                </a:solidFill>
                <a:latin typeface="Calibri"/>
                <a:cs typeface="Calibri"/>
              </a:rPr>
              <a:t>page</a:t>
            </a:r>
            <a:r>
              <a:rPr sz="2000" spc="-40" dirty="0">
                <a:solidFill>
                  <a:srgbClr val="525254"/>
                </a:solidFill>
                <a:latin typeface="Calibri"/>
                <a:cs typeface="Calibri"/>
              </a:rPr>
              <a:t> </a:t>
            </a:r>
            <a:r>
              <a:rPr sz="2000" dirty="0">
                <a:solidFill>
                  <a:srgbClr val="525254"/>
                </a:solidFill>
                <a:latin typeface="Calibri"/>
                <a:cs typeface="Calibri"/>
              </a:rPr>
              <a:t>should</a:t>
            </a:r>
            <a:r>
              <a:rPr sz="2000" spc="-20" dirty="0">
                <a:solidFill>
                  <a:srgbClr val="525254"/>
                </a:solidFill>
                <a:latin typeface="Calibri"/>
                <a:cs typeface="Calibri"/>
              </a:rPr>
              <a:t> open</a:t>
            </a:r>
            <a:endParaRPr sz="2000">
              <a:latin typeface="Calibri"/>
              <a:cs typeface="Calibri"/>
            </a:endParaRPr>
          </a:p>
          <a:p>
            <a:pPr marL="355600">
              <a:lnSpc>
                <a:spcPct val="100000"/>
              </a:lnSpc>
            </a:pPr>
            <a:r>
              <a:rPr sz="2000" dirty="0">
                <a:solidFill>
                  <a:srgbClr val="525254"/>
                </a:solidFill>
                <a:latin typeface="Calibri"/>
                <a:cs typeface="Calibri"/>
              </a:rPr>
              <a:t>saying</a:t>
            </a:r>
            <a:r>
              <a:rPr sz="2000" spc="-85" dirty="0">
                <a:solidFill>
                  <a:srgbClr val="525254"/>
                </a:solidFill>
                <a:latin typeface="Calibri"/>
                <a:cs typeface="Calibri"/>
              </a:rPr>
              <a:t> </a:t>
            </a:r>
            <a:r>
              <a:rPr sz="2000" spc="-10" dirty="0">
                <a:solidFill>
                  <a:srgbClr val="525254"/>
                </a:solidFill>
                <a:latin typeface="Calibri"/>
                <a:cs typeface="Calibri"/>
              </a:rPr>
              <a:t>“Welcome</a:t>
            </a:r>
            <a:r>
              <a:rPr sz="2000" spc="-85" dirty="0">
                <a:solidFill>
                  <a:srgbClr val="525254"/>
                </a:solidFill>
                <a:latin typeface="Calibri"/>
                <a:cs typeface="Calibri"/>
              </a:rPr>
              <a:t> </a:t>
            </a:r>
            <a:r>
              <a:rPr sz="2000" spc="-10" dirty="0">
                <a:solidFill>
                  <a:srgbClr val="525254"/>
                </a:solidFill>
                <a:latin typeface="Calibri"/>
                <a:cs typeface="Calibri"/>
              </a:rPr>
              <a:t>User”.</a:t>
            </a:r>
            <a:r>
              <a:rPr sz="2000" spc="-65" dirty="0">
                <a:solidFill>
                  <a:srgbClr val="525254"/>
                </a:solidFill>
                <a:latin typeface="Calibri"/>
                <a:cs typeface="Calibri"/>
              </a:rPr>
              <a:t> </a:t>
            </a:r>
            <a:r>
              <a:rPr sz="2000" spc="-10" dirty="0">
                <a:solidFill>
                  <a:srgbClr val="525254"/>
                </a:solidFill>
                <a:latin typeface="Calibri"/>
                <a:cs typeface="Calibri"/>
              </a:rPr>
              <a:t>Try</a:t>
            </a:r>
            <a:r>
              <a:rPr sz="2000" spc="-75" dirty="0">
                <a:solidFill>
                  <a:srgbClr val="525254"/>
                </a:solidFill>
                <a:latin typeface="Calibri"/>
                <a:cs typeface="Calibri"/>
              </a:rPr>
              <a:t> </a:t>
            </a:r>
            <a:r>
              <a:rPr sz="2000" spc="-20" dirty="0">
                <a:solidFill>
                  <a:srgbClr val="525254"/>
                </a:solidFill>
                <a:latin typeface="Calibri"/>
                <a:cs typeface="Calibri"/>
              </a:rPr>
              <a:t>http</a:t>
            </a:r>
            <a:endParaRPr sz="2000">
              <a:latin typeface="Calibri"/>
              <a:cs typeface="Calibri"/>
            </a:endParaRPr>
          </a:p>
          <a:p>
            <a:pPr marL="355600">
              <a:lnSpc>
                <a:spcPct val="100000"/>
              </a:lnSpc>
            </a:pPr>
            <a:r>
              <a:rPr sz="2000" dirty="0">
                <a:solidFill>
                  <a:srgbClr val="525254"/>
                </a:solidFill>
                <a:latin typeface="Calibri"/>
                <a:cs typeface="Calibri"/>
              </a:rPr>
              <a:t>method</a:t>
            </a:r>
            <a:r>
              <a:rPr sz="2000" spc="-45" dirty="0">
                <a:solidFill>
                  <a:srgbClr val="525254"/>
                </a:solidFill>
                <a:latin typeface="Calibri"/>
                <a:cs typeface="Calibri"/>
              </a:rPr>
              <a:t> </a:t>
            </a:r>
            <a:r>
              <a:rPr sz="2000" dirty="0">
                <a:solidFill>
                  <a:srgbClr val="525254"/>
                </a:solidFill>
                <a:latin typeface="Calibri"/>
                <a:cs typeface="Calibri"/>
              </a:rPr>
              <a:t>as</a:t>
            </a:r>
            <a:r>
              <a:rPr sz="2000" spc="-35" dirty="0">
                <a:solidFill>
                  <a:srgbClr val="525254"/>
                </a:solidFill>
                <a:latin typeface="Calibri"/>
                <a:cs typeface="Calibri"/>
              </a:rPr>
              <a:t> </a:t>
            </a:r>
            <a:r>
              <a:rPr sz="2000" dirty="0">
                <a:solidFill>
                  <a:srgbClr val="525254"/>
                </a:solidFill>
                <a:latin typeface="Calibri"/>
                <a:cs typeface="Calibri"/>
              </a:rPr>
              <a:t>get</a:t>
            </a:r>
            <a:r>
              <a:rPr sz="2000" spc="-45" dirty="0">
                <a:solidFill>
                  <a:srgbClr val="525254"/>
                </a:solidFill>
                <a:latin typeface="Calibri"/>
                <a:cs typeface="Calibri"/>
              </a:rPr>
              <a:t> </a:t>
            </a:r>
            <a:r>
              <a:rPr sz="2000" dirty="0">
                <a:solidFill>
                  <a:srgbClr val="525254"/>
                </a:solidFill>
                <a:latin typeface="Calibri"/>
                <a:cs typeface="Calibri"/>
              </a:rPr>
              <a:t>and</a:t>
            </a:r>
            <a:r>
              <a:rPr sz="2000" spc="-40" dirty="0">
                <a:solidFill>
                  <a:srgbClr val="525254"/>
                </a:solidFill>
                <a:latin typeface="Calibri"/>
                <a:cs typeface="Calibri"/>
              </a:rPr>
              <a:t> </a:t>
            </a:r>
            <a:r>
              <a:rPr sz="2000" dirty="0">
                <a:solidFill>
                  <a:srgbClr val="525254"/>
                </a:solidFill>
                <a:latin typeface="Calibri"/>
                <a:cs typeface="Calibri"/>
              </a:rPr>
              <a:t>post</a:t>
            </a:r>
            <a:r>
              <a:rPr sz="2000" spc="-35" dirty="0">
                <a:solidFill>
                  <a:srgbClr val="525254"/>
                </a:solidFill>
                <a:latin typeface="Calibri"/>
                <a:cs typeface="Calibri"/>
              </a:rPr>
              <a:t> </a:t>
            </a:r>
            <a:r>
              <a:rPr sz="2000" spc="-20" dirty="0">
                <a:solidFill>
                  <a:srgbClr val="525254"/>
                </a:solidFill>
                <a:latin typeface="Calibri"/>
                <a:cs typeface="Calibri"/>
              </a:rPr>
              <a:t>also</a:t>
            </a:r>
            <a:endParaRPr sz="2000">
              <a:latin typeface="Calibri"/>
              <a:cs typeface="Calibri"/>
            </a:endParaRPr>
          </a:p>
        </p:txBody>
      </p:sp>
      <p:pic>
        <p:nvPicPr>
          <p:cNvPr id="6" name="object 6"/>
          <p:cNvPicPr/>
          <p:nvPr/>
        </p:nvPicPr>
        <p:blipFill>
          <a:blip r:embed="rId2" cstate="print"/>
          <a:stretch>
            <a:fillRect/>
          </a:stretch>
        </p:blipFill>
        <p:spPr>
          <a:xfrm>
            <a:off x="4483791" y="1632293"/>
            <a:ext cx="4389066" cy="40276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415848" y="383793"/>
            <a:ext cx="3890645" cy="5680075"/>
          </a:xfrm>
          <a:prstGeom prst="rect">
            <a:avLst/>
          </a:prstGeom>
        </p:spPr>
        <p:txBody>
          <a:bodyPr vert="horz" wrap="square" lIns="0" tIns="13335" rIns="0" bIns="0" rtlCol="0">
            <a:spAutoFit/>
          </a:bodyPr>
          <a:lstStyle/>
          <a:p>
            <a:pPr marL="91440">
              <a:lnSpc>
                <a:spcPct val="100000"/>
              </a:lnSpc>
              <a:spcBef>
                <a:spcPts val="105"/>
              </a:spcBef>
            </a:pPr>
            <a:r>
              <a:rPr sz="1950" b="1" dirty="0">
                <a:solidFill>
                  <a:srgbClr val="525254"/>
                </a:solidFill>
                <a:latin typeface="Arial"/>
                <a:cs typeface="Arial"/>
              </a:rPr>
              <a:t>HTML5</a:t>
            </a:r>
            <a:r>
              <a:rPr sz="1950" b="1" spc="-45" dirty="0">
                <a:solidFill>
                  <a:srgbClr val="525254"/>
                </a:solidFill>
                <a:latin typeface="Arial"/>
                <a:cs typeface="Arial"/>
              </a:rPr>
              <a:t> </a:t>
            </a:r>
            <a:r>
              <a:rPr sz="1950" b="1" dirty="0">
                <a:solidFill>
                  <a:srgbClr val="525254"/>
                </a:solidFill>
                <a:latin typeface="Arial"/>
                <a:cs typeface="Arial"/>
              </a:rPr>
              <a:t>Semantic</a:t>
            </a:r>
            <a:r>
              <a:rPr sz="1950" b="1" spc="-30" dirty="0">
                <a:solidFill>
                  <a:srgbClr val="525254"/>
                </a:solidFill>
                <a:latin typeface="Arial"/>
                <a:cs typeface="Arial"/>
              </a:rPr>
              <a:t> </a:t>
            </a:r>
            <a:r>
              <a:rPr sz="1950" b="1" spc="-10" dirty="0">
                <a:solidFill>
                  <a:srgbClr val="525254"/>
                </a:solidFill>
                <a:latin typeface="Arial"/>
                <a:cs typeface="Arial"/>
              </a:rPr>
              <a:t>elements</a:t>
            </a:r>
            <a:endParaRPr sz="1950">
              <a:latin typeface="Arial"/>
              <a:cs typeface="Arial"/>
            </a:endParaRPr>
          </a:p>
          <a:p>
            <a:pPr>
              <a:lnSpc>
                <a:spcPct val="100000"/>
              </a:lnSpc>
              <a:spcBef>
                <a:spcPts val="1520"/>
              </a:spcBef>
            </a:pPr>
            <a:endParaRPr sz="1950">
              <a:latin typeface="Arial"/>
              <a:cs typeface="Arial"/>
            </a:endParaRPr>
          </a:p>
          <a:p>
            <a:pPr marL="12700" marR="5080">
              <a:lnSpc>
                <a:spcPct val="100000"/>
              </a:lnSpc>
              <a:spcBef>
                <a:spcPts val="5"/>
              </a:spcBef>
            </a:pPr>
            <a:r>
              <a:rPr sz="2000" dirty="0">
                <a:solidFill>
                  <a:srgbClr val="525254"/>
                </a:solidFill>
                <a:latin typeface="Calibri"/>
                <a:cs typeface="Calibri"/>
              </a:rPr>
              <a:t>Semantic</a:t>
            </a:r>
            <a:r>
              <a:rPr sz="2000" spc="-65" dirty="0">
                <a:solidFill>
                  <a:srgbClr val="525254"/>
                </a:solidFill>
                <a:latin typeface="Calibri"/>
                <a:cs typeface="Calibri"/>
              </a:rPr>
              <a:t> </a:t>
            </a:r>
            <a:r>
              <a:rPr sz="2000" dirty="0">
                <a:solidFill>
                  <a:srgbClr val="525254"/>
                </a:solidFill>
                <a:latin typeface="Calibri"/>
                <a:cs typeface="Calibri"/>
              </a:rPr>
              <a:t>elements</a:t>
            </a:r>
            <a:r>
              <a:rPr sz="2000" spc="-55" dirty="0">
                <a:solidFill>
                  <a:srgbClr val="525254"/>
                </a:solidFill>
                <a:latin typeface="Calibri"/>
                <a:cs typeface="Calibri"/>
              </a:rPr>
              <a:t> </a:t>
            </a:r>
            <a:r>
              <a:rPr sz="2000" dirty="0">
                <a:solidFill>
                  <a:srgbClr val="525254"/>
                </a:solidFill>
                <a:latin typeface="Calibri"/>
                <a:cs typeface="Calibri"/>
              </a:rPr>
              <a:t>=</a:t>
            </a:r>
            <a:r>
              <a:rPr sz="2000" spc="-75" dirty="0">
                <a:solidFill>
                  <a:srgbClr val="525254"/>
                </a:solidFill>
                <a:latin typeface="Calibri"/>
                <a:cs typeface="Calibri"/>
              </a:rPr>
              <a:t> </a:t>
            </a:r>
            <a:r>
              <a:rPr sz="2000" dirty="0">
                <a:solidFill>
                  <a:srgbClr val="525254"/>
                </a:solidFill>
                <a:latin typeface="Calibri"/>
                <a:cs typeface="Calibri"/>
              </a:rPr>
              <a:t>elements</a:t>
            </a:r>
            <a:r>
              <a:rPr sz="2000" spc="-60" dirty="0">
                <a:solidFill>
                  <a:srgbClr val="525254"/>
                </a:solidFill>
                <a:latin typeface="Calibri"/>
                <a:cs typeface="Calibri"/>
              </a:rPr>
              <a:t> </a:t>
            </a:r>
            <a:r>
              <a:rPr sz="2000" dirty="0">
                <a:solidFill>
                  <a:srgbClr val="525254"/>
                </a:solidFill>
                <a:latin typeface="Calibri"/>
                <a:cs typeface="Calibri"/>
              </a:rPr>
              <a:t>with</a:t>
            </a:r>
            <a:r>
              <a:rPr sz="2000" spc="-70" dirty="0">
                <a:solidFill>
                  <a:srgbClr val="525254"/>
                </a:solidFill>
                <a:latin typeface="Calibri"/>
                <a:cs typeface="Calibri"/>
              </a:rPr>
              <a:t> </a:t>
            </a:r>
            <a:r>
              <a:rPr sz="2000" spc="-50" dirty="0">
                <a:solidFill>
                  <a:srgbClr val="525254"/>
                </a:solidFill>
                <a:latin typeface="Calibri"/>
                <a:cs typeface="Calibri"/>
              </a:rPr>
              <a:t>a </a:t>
            </a:r>
            <a:r>
              <a:rPr sz="2000" spc="-10" dirty="0">
                <a:solidFill>
                  <a:srgbClr val="525254"/>
                </a:solidFill>
                <a:latin typeface="Calibri"/>
                <a:cs typeface="Calibri"/>
              </a:rPr>
              <a:t>meaning.</a:t>
            </a:r>
            <a:endParaRPr sz="2000">
              <a:latin typeface="Calibri"/>
              <a:cs typeface="Calibri"/>
            </a:endParaRPr>
          </a:p>
          <a:p>
            <a:pPr marL="299085" indent="-286385">
              <a:lnSpc>
                <a:spcPct val="100000"/>
              </a:lnSpc>
              <a:spcBef>
                <a:spcPts val="2400"/>
              </a:spcBef>
              <a:buFont typeface="Arial"/>
              <a:buChar char="•"/>
              <a:tabLst>
                <a:tab pos="299085" algn="l"/>
              </a:tabLst>
            </a:pPr>
            <a:r>
              <a:rPr sz="2000" spc="-10" dirty="0">
                <a:solidFill>
                  <a:srgbClr val="525254"/>
                </a:solidFill>
                <a:latin typeface="Calibri"/>
                <a:cs typeface="Calibri"/>
              </a:rPr>
              <a:t>&lt;article&gt;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&lt;aside&gt;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&lt;details&gt;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&lt;figcaption&gt;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&lt;figure&gt;</a:t>
            </a:r>
            <a:endParaRPr sz="2000">
              <a:latin typeface="Calibri"/>
              <a:cs typeface="Calibri"/>
            </a:endParaRPr>
          </a:p>
          <a:p>
            <a:pPr marL="299085" indent="-286385">
              <a:lnSpc>
                <a:spcPct val="100000"/>
              </a:lnSpc>
              <a:spcBef>
                <a:spcPts val="5"/>
              </a:spcBef>
              <a:buFont typeface="Arial"/>
              <a:buChar char="•"/>
              <a:tabLst>
                <a:tab pos="299085" algn="l"/>
              </a:tabLst>
            </a:pPr>
            <a:r>
              <a:rPr sz="2000" spc="-10" dirty="0">
                <a:solidFill>
                  <a:srgbClr val="525254"/>
                </a:solidFill>
                <a:latin typeface="Calibri"/>
                <a:cs typeface="Calibri"/>
              </a:rPr>
              <a:t>&lt;footer&gt;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&lt;header&gt;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&lt;main&gt;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&lt;mark&gt;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&lt;nav&gt;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&lt;section&gt;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&lt;summary&gt;</a:t>
            </a:r>
            <a:endParaRPr sz="2000">
              <a:latin typeface="Calibri"/>
              <a:cs typeface="Calibri"/>
            </a:endParaRPr>
          </a:p>
          <a:p>
            <a:pPr marL="299085" indent="-286385">
              <a:lnSpc>
                <a:spcPct val="100000"/>
              </a:lnSpc>
              <a:buFont typeface="Arial"/>
              <a:buChar char="•"/>
              <a:tabLst>
                <a:tab pos="299085" algn="l"/>
              </a:tabLst>
            </a:pPr>
            <a:r>
              <a:rPr sz="2000" spc="-10" dirty="0">
                <a:solidFill>
                  <a:srgbClr val="525254"/>
                </a:solidFill>
                <a:latin typeface="Calibri"/>
                <a:cs typeface="Calibri"/>
              </a:rPr>
              <a:t>&lt;time&gt;</a:t>
            </a:r>
            <a:endParaRPr sz="2000">
              <a:latin typeface="Calibri"/>
              <a:cs typeface="Calibri"/>
            </a:endParaRPr>
          </a:p>
        </p:txBody>
      </p:sp>
      <p:pic>
        <p:nvPicPr>
          <p:cNvPr id="5" name="object 5"/>
          <p:cNvPicPr/>
          <p:nvPr/>
        </p:nvPicPr>
        <p:blipFill>
          <a:blip r:embed="rId2" cstate="print"/>
          <a:stretch>
            <a:fillRect/>
          </a:stretch>
        </p:blipFill>
        <p:spPr>
          <a:xfrm>
            <a:off x="5562600" y="1734311"/>
            <a:ext cx="2743200" cy="414070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906000" cy="6858000"/>
          </a:xfrm>
          <a:custGeom>
            <a:avLst/>
            <a:gdLst/>
            <a:ahLst/>
            <a:cxnLst/>
            <a:rect l="l" t="t" r="r" b="b"/>
            <a:pathLst>
              <a:path w="9906000" h="6858000">
                <a:moveTo>
                  <a:pt x="9906000" y="0"/>
                </a:moveTo>
                <a:lnTo>
                  <a:pt x="0" y="0"/>
                </a:lnTo>
                <a:lnTo>
                  <a:pt x="0" y="6858000"/>
                </a:lnTo>
                <a:lnTo>
                  <a:pt x="9906000" y="6858000"/>
                </a:lnTo>
                <a:lnTo>
                  <a:pt x="9906000" y="0"/>
                </a:lnTo>
                <a:close/>
              </a:path>
            </a:pathLst>
          </a:custGeom>
          <a:solidFill>
            <a:srgbClr val="D6F6CC"/>
          </a:solidFill>
        </p:spPr>
        <p:txBody>
          <a:bodyPr wrap="square" lIns="0" tIns="0" rIns="0" bIns="0" rtlCol="0"/>
          <a:lstStyle/>
          <a:p>
            <a:endParaRPr/>
          </a:p>
        </p:txBody>
      </p:sp>
      <p:sp>
        <p:nvSpPr>
          <p:cNvPr id="3" name="object 3"/>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5" name="object 5"/>
          <p:cNvSpPr txBox="1"/>
          <p:nvPr/>
        </p:nvSpPr>
        <p:spPr>
          <a:xfrm>
            <a:off x="494791" y="6274104"/>
            <a:ext cx="141605" cy="149860"/>
          </a:xfrm>
          <a:prstGeom prst="rect">
            <a:avLst/>
          </a:prstGeom>
        </p:spPr>
        <p:txBody>
          <a:bodyPr vert="horz" wrap="square" lIns="0" tIns="14604" rIns="0" bIns="0" rtlCol="0">
            <a:spAutoFit/>
          </a:bodyPr>
          <a:lstStyle/>
          <a:p>
            <a:pPr marL="12700">
              <a:lnSpc>
                <a:spcPct val="100000"/>
              </a:lnSpc>
              <a:spcBef>
                <a:spcPts val="114"/>
              </a:spcBef>
            </a:pPr>
            <a:r>
              <a:rPr sz="800" spc="-25" dirty="0">
                <a:solidFill>
                  <a:srgbClr val="525254"/>
                </a:solidFill>
                <a:latin typeface="Arial"/>
                <a:cs typeface="Arial"/>
              </a:rPr>
              <a:t>31</a:t>
            </a:r>
            <a:endParaRPr sz="800">
              <a:latin typeface="Arial"/>
              <a:cs typeface="Arial"/>
            </a:endParaRPr>
          </a:p>
        </p:txBody>
      </p:sp>
      <p:sp>
        <p:nvSpPr>
          <p:cNvPr id="7" name="object 7"/>
          <p:cNvSpPr txBox="1"/>
          <p:nvPr/>
        </p:nvSpPr>
        <p:spPr>
          <a:xfrm>
            <a:off x="494791" y="3373958"/>
            <a:ext cx="2841625" cy="545465"/>
          </a:xfrm>
          <a:prstGeom prst="rect">
            <a:avLst/>
          </a:prstGeom>
        </p:spPr>
        <p:txBody>
          <a:bodyPr vert="horz" wrap="square" lIns="0" tIns="13970" rIns="0" bIns="0" rtlCol="0">
            <a:spAutoFit/>
          </a:bodyPr>
          <a:lstStyle/>
          <a:p>
            <a:pPr marL="12700">
              <a:lnSpc>
                <a:spcPct val="100000"/>
              </a:lnSpc>
              <a:spcBef>
                <a:spcPts val="110"/>
              </a:spcBef>
            </a:pPr>
            <a:r>
              <a:rPr sz="3400" b="1" dirty="0">
                <a:solidFill>
                  <a:srgbClr val="525254"/>
                </a:solidFill>
                <a:latin typeface="Arial"/>
                <a:cs typeface="Arial"/>
              </a:rPr>
              <a:t>What</a:t>
            </a:r>
            <a:r>
              <a:rPr sz="3400" b="1" spc="15" dirty="0">
                <a:solidFill>
                  <a:srgbClr val="525254"/>
                </a:solidFill>
                <a:latin typeface="Arial"/>
                <a:cs typeface="Arial"/>
              </a:rPr>
              <a:t> </a:t>
            </a:r>
            <a:r>
              <a:rPr sz="3400" b="1" dirty="0">
                <a:solidFill>
                  <a:srgbClr val="525254"/>
                </a:solidFill>
                <a:latin typeface="Arial"/>
                <a:cs typeface="Arial"/>
              </a:rPr>
              <a:t>is </a:t>
            </a:r>
            <a:r>
              <a:rPr sz="3400" b="1" spc="-20" dirty="0">
                <a:solidFill>
                  <a:srgbClr val="525254"/>
                </a:solidFill>
                <a:latin typeface="Arial"/>
                <a:cs typeface="Arial"/>
              </a:rPr>
              <a:t>CSS?</a:t>
            </a:r>
            <a:endParaRPr sz="3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906000" cy="6858000"/>
          </a:xfrm>
          <a:custGeom>
            <a:avLst/>
            <a:gdLst/>
            <a:ahLst/>
            <a:cxnLst/>
            <a:rect l="l" t="t" r="r" b="b"/>
            <a:pathLst>
              <a:path w="9906000" h="6858000">
                <a:moveTo>
                  <a:pt x="9906000" y="0"/>
                </a:moveTo>
                <a:lnTo>
                  <a:pt x="0" y="0"/>
                </a:lnTo>
                <a:lnTo>
                  <a:pt x="0" y="6858000"/>
                </a:lnTo>
                <a:lnTo>
                  <a:pt x="9906000" y="6858000"/>
                </a:lnTo>
                <a:lnTo>
                  <a:pt x="9906000" y="0"/>
                </a:lnTo>
                <a:close/>
              </a:path>
            </a:pathLst>
          </a:custGeom>
          <a:solidFill>
            <a:srgbClr val="D6F6CC"/>
          </a:solidFill>
        </p:spPr>
        <p:txBody>
          <a:bodyPr wrap="square" lIns="0" tIns="0" rIns="0" bIns="0" rtlCol="0"/>
          <a:lstStyle/>
          <a:p>
            <a:endParaRPr/>
          </a:p>
        </p:txBody>
      </p:sp>
      <p:sp>
        <p:nvSpPr>
          <p:cNvPr id="3" name="object 3"/>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6" name="object 6"/>
          <p:cNvSpPr txBox="1">
            <a:spLocks noGrp="1"/>
          </p:cNvSpPr>
          <p:nvPr>
            <p:ph type="title"/>
          </p:nvPr>
        </p:nvSpPr>
        <p:spPr>
          <a:xfrm>
            <a:off x="511251" y="3401314"/>
            <a:ext cx="3987800" cy="544830"/>
          </a:xfrm>
          <a:prstGeom prst="rect">
            <a:avLst/>
          </a:prstGeom>
        </p:spPr>
        <p:txBody>
          <a:bodyPr vert="horz" wrap="square" lIns="0" tIns="13335" rIns="0" bIns="0" rtlCol="0">
            <a:spAutoFit/>
          </a:bodyPr>
          <a:lstStyle/>
          <a:p>
            <a:pPr marL="12700">
              <a:lnSpc>
                <a:spcPct val="100000"/>
              </a:lnSpc>
              <a:spcBef>
                <a:spcPts val="105"/>
              </a:spcBef>
            </a:pPr>
            <a:r>
              <a:rPr sz="3400" dirty="0"/>
              <a:t>Web</a:t>
            </a:r>
            <a:r>
              <a:rPr sz="3400" spc="-40" dirty="0"/>
              <a:t> </a:t>
            </a:r>
            <a:r>
              <a:rPr sz="3400" spc="-10" dirty="0"/>
              <a:t>Fundamentals</a:t>
            </a:r>
            <a:endParaRPr sz="3400"/>
          </a:p>
        </p:txBody>
      </p:sp>
      <p:sp>
        <p:nvSpPr>
          <p:cNvPr id="7" name="object 7"/>
          <p:cNvSpPr txBox="1"/>
          <p:nvPr/>
        </p:nvSpPr>
        <p:spPr>
          <a:xfrm>
            <a:off x="469391" y="6283921"/>
            <a:ext cx="146685" cy="141605"/>
          </a:xfrm>
          <a:prstGeom prst="rect">
            <a:avLst/>
          </a:prstGeom>
        </p:spPr>
        <p:txBody>
          <a:bodyPr vert="horz" wrap="square" lIns="0" tIns="4445" rIns="0" bIns="0" rtlCol="0">
            <a:spAutoFit/>
          </a:bodyPr>
          <a:lstStyle/>
          <a:p>
            <a:pPr marL="38100">
              <a:lnSpc>
                <a:spcPct val="100000"/>
              </a:lnSpc>
              <a:spcBef>
                <a:spcPts val="35"/>
              </a:spcBef>
            </a:pPr>
            <a:r>
              <a:rPr sz="800" spc="-50" dirty="0">
                <a:solidFill>
                  <a:srgbClr val="525254"/>
                </a:solidFill>
                <a:latin typeface="Arial"/>
                <a:cs typeface="Arial"/>
              </a:rPr>
              <a:t>2</a:t>
            </a:r>
            <a:endParaRPr sz="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492353" y="383793"/>
            <a:ext cx="8077834" cy="2783840"/>
          </a:xfrm>
          <a:prstGeom prst="rect">
            <a:avLst/>
          </a:prstGeom>
        </p:spPr>
        <p:txBody>
          <a:bodyPr vert="horz" wrap="square" lIns="0" tIns="13335" rIns="0" bIns="0" rtlCol="0">
            <a:spAutoFit/>
          </a:bodyPr>
          <a:lstStyle/>
          <a:p>
            <a:pPr marL="83185">
              <a:lnSpc>
                <a:spcPct val="100000"/>
              </a:lnSpc>
              <a:spcBef>
                <a:spcPts val="105"/>
              </a:spcBef>
            </a:pPr>
            <a:r>
              <a:rPr sz="1950" b="1" dirty="0">
                <a:solidFill>
                  <a:srgbClr val="525254"/>
                </a:solidFill>
                <a:latin typeface="Arial"/>
                <a:cs typeface="Arial"/>
              </a:rPr>
              <a:t>What</a:t>
            </a:r>
            <a:r>
              <a:rPr sz="1950" b="1" spc="-45" dirty="0">
                <a:solidFill>
                  <a:srgbClr val="525254"/>
                </a:solidFill>
                <a:latin typeface="Arial"/>
                <a:cs typeface="Arial"/>
              </a:rPr>
              <a:t> </a:t>
            </a:r>
            <a:r>
              <a:rPr sz="1950" b="1" dirty="0">
                <a:solidFill>
                  <a:srgbClr val="525254"/>
                </a:solidFill>
                <a:latin typeface="Arial"/>
                <a:cs typeface="Arial"/>
              </a:rPr>
              <a:t>is </a:t>
            </a:r>
            <a:r>
              <a:rPr sz="1950" b="1" spc="-25" dirty="0">
                <a:solidFill>
                  <a:srgbClr val="525254"/>
                </a:solidFill>
                <a:latin typeface="Arial"/>
                <a:cs typeface="Arial"/>
              </a:rPr>
              <a:t>CSS</a:t>
            </a:r>
            <a:endParaRPr sz="1950">
              <a:latin typeface="Arial"/>
              <a:cs typeface="Arial"/>
            </a:endParaRPr>
          </a:p>
          <a:p>
            <a:pPr>
              <a:lnSpc>
                <a:spcPct val="100000"/>
              </a:lnSpc>
            </a:pPr>
            <a:endParaRPr sz="1950">
              <a:latin typeface="Arial"/>
              <a:cs typeface="Arial"/>
            </a:endParaRPr>
          </a:p>
          <a:p>
            <a:pPr>
              <a:lnSpc>
                <a:spcPct val="100000"/>
              </a:lnSpc>
              <a:spcBef>
                <a:spcPts val="480"/>
              </a:spcBef>
            </a:pPr>
            <a:endParaRPr sz="1950">
              <a:latin typeface="Arial"/>
              <a:cs typeface="Arial"/>
            </a:endParaRPr>
          </a:p>
          <a:p>
            <a:pPr marL="354965" indent="-342265">
              <a:lnSpc>
                <a:spcPct val="100000"/>
              </a:lnSpc>
              <a:buFont typeface="Arial"/>
              <a:buChar char="•"/>
              <a:tabLst>
                <a:tab pos="354965" algn="l"/>
              </a:tabLst>
            </a:pPr>
            <a:r>
              <a:rPr sz="2000" dirty="0">
                <a:solidFill>
                  <a:srgbClr val="525254"/>
                </a:solidFill>
                <a:latin typeface="Calibri"/>
                <a:cs typeface="Calibri"/>
              </a:rPr>
              <a:t>CSS</a:t>
            </a:r>
            <a:r>
              <a:rPr sz="2000" spc="-60" dirty="0">
                <a:solidFill>
                  <a:srgbClr val="525254"/>
                </a:solidFill>
                <a:latin typeface="Calibri"/>
                <a:cs typeface="Calibri"/>
              </a:rPr>
              <a:t> </a:t>
            </a:r>
            <a:r>
              <a:rPr sz="2000" dirty="0">
                <a:solidFill>
                  <a:srgbClr val="525254"/>
                </a:solidFill>
                <a:latin typeface="Calibri"/>
                <a:cs typeface="Calibri"/>
              </a:rPr>
              <a:t>stands</a:t>
            </a:r>
            <a:r>
              <a:rPr sz="2000" spc="-50" dirty="0">
                <a:solidFill>
                  <a:srgbClr val="525254"/>
                </a:solidFill>
                <a:latin typeface="Calibri"/>
                <a:cs typeface="Calibri"/>
              </a:rPr>
              <a:t> </a:t>
            </a:r>
            <a:r>
              <a:rPr sz="2000" dirty="0">
                <a:solidFill>
                  <a:srgbClr val="525254"/>
                </a:solidFill>
                <a:latin typeface="Calibri"/>
                <a:cs typeface="Calibri"/>
              </a:rPr>
              <a:t>for</a:t>
            </a:r>
            <a:r>
              <a:rPr sz="2000" spc="-60" dirty="0">
                <a:solidFill>
                  <a:srgbClr val="525254"/>
                </a:solidFill>
                <a:latin typeface="Calibri"/>
                <a:cs typeface="Calibri"/>
              </a:rPr>
              <a:t> </a:t>
            </a:r>
            <a:r>
              <a:rPr sz="2000" dirty="0">
                <a:solidFill>
                  <a:srgbClr val="525254"/>
                </a:solidFill>
                <a:latin typeface="Calibri"/>
                <a:cs typeface="Calibri"/>
              </a:rPr>
              <a:t>Cascading</a:t>
            </a:r>
            <a:r>
              <a:rPr sz="2000" spc="-55" dirty="0">
                <a:solidFill>
                  <a:srgbClr val="525254"/>
                </a:solidFill>
                <a:latin typeface="Calibri"/>
                <a:cs typeface="Calibri"/>
              </a:rPr>
              <a:t> </a:t>
            </a:r>
            <a:r>
              <a:rPr sz="2000" dirty="0">
                <a:solidFill>
                  <a:srgbClr val="525254"/>
                </a:solidFill>
                <a:latin typeface="Calibri"/>
                <a:cs typeface="Calibri"/>
              </a:rPr>
              <a:t>Style</a:t>
            </a:r>
            <a:r>
              <a:rPr sz="2000" spc="-65" dirty="0">
                <a:solidFill>
                  <a:srgbClr val="525254"/>
                </a:solidFill>
                <a:latin typeface="Calibri"/>
                <a:cs typeface="Calibri"/>
              </a:rPr>
              <a:t> </a:t>
            </a:r>
            <a:r>
              <a:rPr sz="2000" spc="-10" dirty="0">
                <a:solidFill>
                  <a:srgbClr val="525254"/>
                </a:solidFill>
                <a:latin typeface="Calibri"/>
                <a:cs typeface="Calibri"/>
              </a:rPr>
              <a:t>Sheets</a:t>
            </a:r>
            <a:endParaRPr sz="2000">
              <a:latin typeface="Calibri"/>
              <a:cs typeface="Calibri"/>
            </a:endParaRPr>
          </a:p>
          <a:p>
            <a:pPr marL="354965" indent="-342265">
              <a:lnSpc>
                <a:spcPct val="100000"/>
              </a:lnSpc>
              <a:buFont typeface="Arial"/>
              <a:buChar char="•"/>
              <a:tabLst>
                <a:tab pos="354965" algn="l"/>
              </a:tabLst>
            </a:pPr>
            <a:r>
              <a:rPr sz="2000" dirty="0">
                <a:solidFill>
                  <a:srgbClr val="525254"/>
                </a:solidFill>
                <a:latin typeface="Calibri"/>
                <a:cs typeface="Calibri"/>
              </a:rPr>
              <a:t>CSS</a:t>
            </a:r>
            <a:r>
              <a:rPr sz="2000" spc="-55" dirty="0">
                <a:solidFill>
                  <a:srgbClr val="525254"/>
                </a:solidFill>
                <a:latin typeface="Calibri"/>
                <a:cs typeface="Calibri"/>
              </a:rPr>
              <a:t> </a:t>
            </a:r>
            <a:r>
              <a:rPr sz="2000" dirty="0">
                <a:solidFill>
                  <a:srgbClr val="525254"/>
                </a:solidFill>
                <a:latin typeface="Calibri"/>
                <a:cs typeface="Calibri"/>
              </a:rPr>
              <a:t>describes</a:t>
            </a:r>
            <a:r>
              <a:rPr sz="2000" spc="-35" dirty="0">
                <a:solidFill>
                  <a:srgbClr val="525254"/>
                </a:solidFill>
                <a:latin typeface="Calibri"/>
                <a:cs typeface="Calibri"/>
              </a:rPr>
              <a:t> </a:t>
            </a:r>
            <a:r>
              <a:rPr sz="2000" dirty="0">
                <a:solidFill>
                  <a:srgbClr val="525254"/>
                </a:solidFill>
                <a:latin typeface="Calibri"/>
                <a:cs typeface="Calibri"/>
              </a:rPr>
              <a:t>how</a:t>
            </a:r>
            <a:r>
              <a:rPr sz="2000" spc="-60" dirty="0">
                <a:solidFill>
                  <a:srgbClr val="525254"/>
                </a:solidFill>
                <a:latin typeface="Calibri"/>
                <a:cs typeface="Calibri"/>
              </a:rPr>
              <a:t> </a:t>
            </a:r>
            <a:r>
              <a:rPr sz="2000" dirty="0">
                <a:solidFill>
                  <a:srgbClr val="525254"/>
                </a:solidFill>
                <a:latin typeface="Calibri"/>
                <a:cs typeface="Calibri"/>
              </a:rPr>
              <a:t>HTML</a:t>
            </a:r>
            <a:r>
              <a:rPr sz="2000" spc="-60" dirty="0">
                <a:solidFill>
                  <a:srgbClr val="525254"/>
                </a:solidFill>
                <a:latin typeface="Calibri"/>
                <a:cs typeface="Calibri"/>
              </a:rPr>
              <a:t> </a:t>
            </a:r>
            <a:r>
              <a:rPr sz="2000" dirty="0">
                <a:solidFill>
                  <a:srgbClr val="525254"/>
                </a:solidFill>
                <a:latin typeface="Calibri"/>
                <a:cs typeface="Calibri"/>
              </a:rPr>
              <a:t>elements</a:t>
            </a:r>
            <a:r>
              <a:rPr sz="2000" spc="-25" dirty="0">
                <a:solidFill>
                  <a:srgbClr val="525254"/>
                </a:solidFill>
                <a:latin typeface="Calibri"/>
                <a:cs typeface="Calibri"/>
              </a:rPr>
              <a:t> </a:t>
            </a:r>
            <a:r>
              <a:rPr sz="2000" dirty="0">
                <a:solidFill>
                  <a:srgbClr val="525254"/>
                </a:solidFill>
                <a:latin typeface="Calibri"/>
                <a:cs typeface="Calibri"/>
              </a:rPr>
              <a:t>are</a:t>
            </a:r>
            <a:r>
              <a:rPr sz="2000" spc="-45" dirty="0">
                <a:solidFill>
                  <a:srgbClr val="525254"/>
                </a:solidFill>
                <a:latin typeface="Calibri"/>
                <a:cs typeface="Calibri"/>
              </a:rPr>
              <a:t> </a:t>
            </a:r>
            <a:r>
              <a:rPr sz="2000" dirty="0">
                <a:solidFill>
                  <a:srgbClr val="525254"/>
                </a:solidFill>
                <a:latin typeface="Calibri"/>
                <a:cs typeface="Calibri"/>
              </a:rPr>
              <a:t>to</a:t>
            </a:r>
            <a:r>
              <a:rPr sz="2000" spc="-60" dirty="0">
                <a:solidFill>
                  <a:srgbClr val="525254"/>
                </a:solidFill>
                <a:latin typeface="Calibri"/>
                <a:cs typeface="Calibri"/>
              </a:rPr>
              <a:t> </a:t>
            </a:r>
            <a:r>
              <a:rPr sz="2000" dirty="0">
                <a:solidFill>
                  <a:srgbClr val="525254"/>
                </a:solidFill>
                <a:latin typeface="Calibri"/>
                <a:cs typeface="Calibri"/>
              </a:rPr>
              <a:t>be</a:t>
            </a:r>
            <a:r>
              <a:rPr sz="2000" spc="-45" dirty="0">
                <a:solidFill>
                  <a:srgbClr val="525254"/>
                </a:solidFill>
                <a:latin typeface="Calibri"/>
                <a:cs typeface="Calibri"/>
              </a:rPr>
              <a:t> </a:t>
            </a:r>
            <a:r>
              <a:rPr sz="2000" spc="-10" dirty="0">
                <a:solidFill>
                  <a:srgbClr val="525254"/>
                </a:solidFill>
                <a:latin typeface="Calibri"/>
                <a:cs typeface="Calibri"/>
              </a:rPr>
              <a:t>displayed</a:t>
            </a:r>
            <a:r>
              <a:rPr sz="2000" spc="-60" dirty="0">
                <a:solidFill>
                  <a:srgbClr val="525254"/>
                </a:solidFill>
                <a:latin typeface="Calibri"/>
                <a:cs typeface="Calibri"/>
              </a:rPr>
              <a:t> </a:t>
            </a:r>
            <a:r>
              <a:rPr sz="2000" dirty="0">
                <a:solidFill>
                  <a:srgbClr val="525254"/>
                </a:solidFill>
                <a:latin typeface="Calibri"/>
                <a:cs typeface="Calibri"/>
              </a:rPr>
              <a:t>on</a:t>
            </a:r>
            <a:r>
              <a:rPr sz="2000" spc="-65" dirty="0">
                <a:solidFill>
                  <a:srgbClr val="525254"/>
                </a:solidFill>
                <a:latin typeface="Calibri"/>
                <a:cs typeface="Calibri"/>
              </a:rPr>
              <a:t> </a:t>
            </a:r>
            <a:r>
              <a:rPr sz="2000" dirty="0">
                <a:solidFill>
                  <a:srgbClr val="525254"/>
                </a:solidFill>
                <a:latin typeface="Calibri"/>
                <a:cs typeface="Calibri"/>
              </a:rPr>
              <a:t>screen,</a:t>
            </a:r>
            <a:r>
              <a:rPr sz="2000" spc="-40" dirty="0">
                <a:solidFill>
                  <a:srgbClr val="525254"/>
                </a:solidFill>
                <a:latin typeface="Calibri"/>
                <a:cs typeface="Calibri"/>
              </a:rPr>
              <a:t> </a:t>
            </a:r>
            <a:r>
              <a:rPr sz="2000" spc="-20" dirty="0">
                <a:solidFill>
                  <a:srgbClr val="525254"/>
                </a:solidFill>
                <a:latin typeface="Calibri"/>
                <a:cs typeface="Calibri"/>
              </a:rPr>
              <a:t>paper,</a:t>
            </a:r>
            <a:r>
              <a:rPr sz="2000" spc="-50" dirty="0">
                <a:solidFill>
                  <a:srgbClr val="525254"/>
                </a:solidFill>
                <a:latin typeface="Calibri"/>
                <a:cs typeface="Calibri"/>
              </a:rPr>
              <a:t> </a:t>
            </a:r>
            <a:r>
              <a:rPr sz="2000" spc="-25" dirty="0">
                <a:solidFill>
                  <a:srgbClr val="525254"/>
                </a:solidFill>
                <a:latin typeface="Calibri"/>
                <a:cs typeface="Calibri"/>
              </a:rPr>
              <a:t>or</a:t>
            </a:r>
            <a:endParaRPr sz="2000">
              <a:latin typeface="Calibri"/>
              <a:cs typeface="Calibri"/>
            </a:endParaRPr>
          </a:p>
          <a:p>
            <a:pPr marL="355600">
              <a:lnSpc>
                <a:spcPct val="100000"/>
              </a:lnSpc>
            </a:pPr>
            <a:r>
              <a:rPr sz="2000" dirty="0">
                <a:solidFill>
                  <a:srgbClr val="525254"/>
                </a:solidFill>
                <a:latin typeface="Calibri"/>
                <a:cs typeface="Calibri"/>
              </a:rPr>
              <a:t>in</a:t>
            </a:r>
            <a:r>
              <a:rPr sz="2000" spc="-15" dirty="0">
                <a:solidFill>
                  <a:srgbClr val="525254"/>
                </a:solidFill>
                <a:latin typeface="Calibri"/>
                <a:cs typeface="Calibri"/>
              </a:rPr>
              <a:t> </a:t>
            </a:r>
            <a:r>
              <a:rPr sz="2000" dirty="0">
                <a:solidFill>
                  <a:srgbClr val="525254"/>
                </a:solidFill>
                <a:latin typeface="Calibri"/>
                <a:cs typeface="Calibri"/>
              </a:rPr>
              <a:t>other</a:t>
            </a:r>
            <a:r>
              <a:rPr sz="2000" spc="-15" dirty="0">
                <a:solidFill>
                  <a:srgbClr val="525254"/>
                </a:solidFill>
                <a:latin typeface="Calibri"/>
                <a:cs typeface="Calibri"/>
              </a:rPr>
              <a:t> </a:t>
            </a:r>
            <a:r>
              <a:rPr sz="2000" spc="-20" dirty="0">
                <a:solidFill>
                  <a:srgbClr val="525254"/>
                </a:solidFill>
                <a:latin typeface="Calibri"/>
                <a:cs typeface="Calibri"/>
              </a:rPr>
              <a:t>media</a:t>
            </a:r>
            <a:endParaRPr sz="2000">
              <a:latin typeface="Calibri"/>
              <a:cs typeface="Calibri"/>
            </a:endParaRPr>
          </a:p>
          <a:p>
            <a:pPr marL="355600" marR="161290" indent="-342900">
              <a:lnSpc>
                <a:spcPct val="100000"/>
              </a:lnSpc>
              <a:spcBef>
                <a:spcPts val="5"/>
              </a:spcBef>
              <a:buFont typeface="Arial"/>
              <a:buChar char="•"/>
              <a:tabLst>
                <a:tab pos="355600" algn="l"/>
              </a:tabLst>
            </a:pPr>
            <a:r>
              <a:rPr sz="2000" dirty="0">
                <a:solidFill>
                  <a:srgbClr val="525254"/>
                </a:solidFill>
                <a:latin typeface="Calibri"/>
                <a:cs typeface="Calibri"/>
              </a:rPr>
              <a:t>CSS</a:t>
            </a:r>
            <a:r>
              <a:rPr sz="2000" spc="-40" dirty="0">
                <a:solidFill>
                  <a:srgbClr val="525254"/>
                </a:solidFill>
                <a:latin typeface="Calibri"/>
                <a:cs typeface="Calibri"/>
              </a:rPr>
              <a:t> </a:t>
            </a:r>
            <a:r>
              <a:rPr sz="2000" dirty="0">
                <a:solidFill>
                  <a:srgbClr val="525254"/>
                </a:solidFill>
                <a:latin typeface="Calibri"/>
                <a:cs typeface="Calibri"/>
              </a:rPr>
              <a:t>saves</a:t>
            </a:r>
            <a:r>
              <a:rPr sz="2000" spc="-20" dirty="0">
                <a:solidFill>
                  <a:srgbClr val="525254"/>
                </a:solidFill>
                <a:latin typeface="Calibri"/>
                <a:cs typeface="Calibri"/>
              </a:rPr>
              <a:t> </a:t>
            </a:r>
            <a:r>
              <a:rPr sz="2000" dirty="0">
                <a:solidFill>
                  <a:srgbClr val="525254"/>
                </a:solidFill>
                <a:latin typeface="Calibri"/>
                <a:cs typeface="Calibri"/>
              </a:rPr>
              <a:t>a</a:t>
            </a:r>
            <a:r>
              <a:rPr sz="2000" spc="-35" dirty="0">
                <a:solidFill>
                  <a:srgbClr val="525254"/>
                </a:solidFill>
                <a:latin typeface="Calibri"/>
                <a:cs typeface="Calibri"/>
              </a:rPr>
              <a:t> </a:t>
            </a:r>
            <a:r>
              <a:rPr sz="2000" dirty="0">
                <a:solidFill>
                  <a:srgbClr val="525254"/>
                </a:solidFill>
                <a:latin typeface="Calibri"/>
                <a:cs typeface="Calibri"/>
              </a:rPr>
              <a:t>lot</a:t>
            </a:r>
            <a:r>
              <a:rPr sz="2000" spc="-35" dirty="0">
                <a:solidFill>
                  <a:srgbClr val="525254"/>
                </a:solidFill>
                <a:latin typeface="Calibri"/>
                <a:cs typeface="Calibri"/>
              </a:rPr>
              <a:t> </a:t>
            </a:r>
            <a:r>
              <a:rPr sz="2000" dirty="0">
                <a:solidFill>
                  <a:srgbClr val="525254"/>
                </a:solidFill>
                <a:latin typeface="Calibri"/>
                <a:cs typeface="Calibri"/>
              </a:rPr>
              <a:t>of</a:t>
            </a:r>
            <a:r>
              <a:rPr sz="2000" spc="-40" dirty="0">
                <a:solidFill>
                  <a:srgbClr val="525254"/>
                </a:solidFill>
                <a:latin typeface="Calibri"/>
                <a:cs typeface="Calibri"/>
              </a:rPr>
              <a:t> </a:t>
            </a:r>
            <a:r>
              <a:rPr sz="2000" dirty="0">
                <a:solidFill>
                  <a:srgbClr val="525254"/>
                </a:solidFill>
                <a:latin typeface="Calibri"/>
                <a:cs typeface="Calibri"/>
              </a:rPr>
              <a:t>work.</a:t>
            </a:r>
            <a:r>
              <a:rPr sz="2000" spc="-50" dirty="0">
                <a:solidFill>
                  <a:srgbClr val="525254"/>
                </a:solidFill>
                <a:latin typeface="Calibri"/>
                <a:cs typeface="Calibri"/>
              </a:rPr>
              <a:t> </a:t>
            </a:r>
            <a:r>
              <a:rPr sz="2000" dirty="0">
                <a:solidFill>
                  <a:srgbClr val="525254"/>
                </a:solidFill>
                <a:latin typeface="Calibri"/>
                <a:cs typeface="Calibri"/>
              </a:rPr>
              <a:t>It</a:t>
            </a:r>
            <a:r>
              <a:rPr sz="2000" spc="-45" dirty="0">
                <a:solidFill>
                  <a:srgbClr val="525254"/>
                </a:solidFill>
                <a:latin typeface="Calibri"/>
                <a:cs typeface="Calibri"/>
              </a:rPr>
              <a:t> </a:t>
            </a:r>
            <a:r>
              <a:rPr sz="2000" dirty="0">
                <a:solidFill>
                  <a:srgbClr val="525254"/>
                </a:solidFill>
                <a:latin typeface="Calibri"/>
                <a:cs typeface="Calibri"/>
              </a:rPr>
              <a:t>can</a:t>
            </a:r>
            <a:r>
              <a:rPr sz="2000" spc="-35" dirty="0">
                <a:solidFill>
                  <a:srgbClr val="525254"/>
                </a:solidFill>
                <a:latin typeface="Calibri"/>
                <a:cs typeface="Calibri"/>
              </a:rPr>
              <a:t> </a:t>
            </a:r>
            <a:r>
              <a:rPr sz="2000" spc="-10" dirty="0">
                <a:solidFill>
                  <a:srgbClr val="525254"/>
                </a:solidFill>
                <a:latin typeface="Calibri"/>
                <a:cs typeface="Calibri"/>
              </a:rPr>
              <a:t>control</a:t>
            </a:r>
            <a:r>
              <a:rPr sz="2000" spc="-50"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dirty="0">
                <a:solidFill>
                  <a:srgbClr val="525254"/>
                </a:solidFill>
                <a:latin typeface="Calibri"/>
                <a:cs typeface="Calibri"/>
              </a:rPr>
              <a:t>layout</a:t>
            </a:r>
            <a:r>
              <a:rPr sz="2000" spc="-50" dirty="0">
                <a:solidFill>
                  <a:srgbClr val="525254"/>
                </a:solidFill>
                <a:latin typeface="Calibri"/>
                <a:cs typeface="Calibri"/>
              </a:rPr>
              <a:t> </a:t>
            </a:r>
            <a:r>
              <a:rPr sz="2000" dirty="0">
                <a:solidFill>
                  <a:srgbClr val="525254"/>
                </a:solidFill>
                <a:latin typeface="Calibri"/>
                <a:cs typeface="Calibri"/>
              </a:rPr>
              <a:t>of</a:t>
            </a:r>
            <a:r>
              <a:rPr sz="2000" spc="-45" dirty="0">
                <a:solidFill>
                  <a:srgbClr val="525254"/>
                </a:solidFill>
                <a:latin typeface="Calibri"/>
                <a:cs typeface="Calibri"/>
              </a:rPr>
              <a:t> </a:t>
            </a:r>
            <a:r>
              <a:rPr sz="2000" dirty="0">
                <a:solidFill>
                  <a:srgbClr val="525254"/>
                </a:solidFill>
                <a:latin typeface="Calibri"/>
                <a:cs typeface="Calibri"/>
              </a:rPr>
              <a:t>multiple</a:t>
            </a:r>
            <a:r>
              <a:rPr sz="2000" spc="-20" dirty="0">
                <a:solidFill>
                  <a:srgbClr val="525254"/>
                </a:solidFill>
                <a:latin typeface="Calibri"/>
                <a:cs typeface="Calibri"/>
              </a:rPr>
              <a:t> </a:t>
            </a:r>
            <a:r>
              <a:rPr sz="2000" dirty="0">
                <a:solidFill>
                  <a:srgbClr val="525254"/>
                </a:solidFill>
                <a:latin typeface="Calibri"/>
                <a:cs typeface="Calibri"/>
              </a:rPr>
              <a:t>web</a:t>
            </a:r>
            <a:r>
              <a:rPr sz="2000" spc="-55" dirty="0">
                <a:solidFill>
                  <a:srgbClr val="525254"/>
                </a:solidFill>
                <a:latin typeface="Calibri"/>
                <a:cs typeface="Calibri"/>
              </a:rPr>
              <a:t> </a:t>
            </a:r>
            <a:r>
              <a:rPr sz="2000" dirty="0">
                <a:solidFill>
                  <a:srgbClr val="525254"/>
                </a:solidFill>
                <a:latin typeface="Calibri"/>
                <a:cs typeface="Calibri"/>
              </a:rPr>
              <a:t>pages</a:t>
            </a:r>
            <a:r>
              <a:rPr sz="2000" spc="-55" dirty="0">
                <a:solidFill>
                  <a:srgbClr val="525254"/>
                </a:solidFill>
                <a:latin typeface="Calibri"/>
                <a:cs typeface="Calibri"/>
              </a:rPr>
              <a:t> </a:t>
            </a:r>
            <a:r>
              <a:rPr sz="2000" spc="-25" dirty="0">
                <a:solidFill>
                  <a:srgbClr val="525254"/>
                </a:solidFill>
                <a:latin typeface="Calibri"/>
                <a:cs typeface="Calibri"/>
              </a:rPr>
              <a:t>all </a:t>
            </a:r>
            <a:r>
              <a:rPr sz="2000" dirty="0">
                <a:solidFill>
                  <a:srgbClr val="525254"/>
                </a:solidFill>
                <a:latin typeface="Calibri"/>
                <a:cs typeface="Calibri"/>
              </a:rPr>
              <a:t>at</a:t>
            </a:r>
            <a:r>
              <a:rPr sz="2000" spc="-45" dirty="0">
                <a:solidFill>
                  <a:srgbClr val="525254"/>
                </a:solidFill>
                <a:latin typeface="Calibri"/>
                <a:cs typeface="Calibri"/>
              </a:rPr>
              <a:t> </a:t>
            </a:r>
            <a:r>
              <a:rPr sz="2000" spc="-20" dirty="0">
                <a:solidFill>
                  <a:srgbClr val="525254"/>
                </a:solidFill>
                <a:latin typeface="Calibri"/>
                <a:cs typeface="Calibri"/>
              </a:rPr>
              <a:t>once</a:t>
            </a:r>
            <a:endParaRPr sz="2000">
              <a:latin typeface="Calibri"/>
              <a:cs typeface="Calibri"/>
            </a:endParaRPr>
          </a:p>
          <a:p>
            <a:pPr marL="354965" indent="-342265">
              <a:lnSpc>
                <a:spcPct val="100000"/>
              </a:lnSpc>
              <a:buFont typeface="Arial"/>
              <a:buChar char="•"/>
              <a:tabLst>
                <a:tab pos="354965" algn="l"/>
              </a:tabLst>
            </a:pPr>
            <a:r>
              <a:rPr sz="2000" dirty="0">
                <a:solidFill>
                  <a:srgbClr val="525254"/>
                </a:solidFill>
                <a:latin typeface="Calibri"/>
                <a:cs typeface="Calibri"/>
              </a:rPr>
              <a:t>External</a:t>
            </a:r>
            <a:r>
              <a:rPr sz="2000" spc="-75" dirty="0">
                <a:solidFill>
                  <a:srgbClr val="525254"/>
                </a:solidFill>
                <a:latin typeface="Calibri"/>
                <a:cs typeface="Calibri"/>
              </a:rPr>
              <a:t> </a:t>
            </a:r>
            <a:r>
              <a:rPr sz="2000" dirty="0">
                <a:solidFill>
                  <a:srgbClr val="525254"/>
                </a:solidFill>
                <a:latin typeface="Calibri"/>
                <a:cs typeface="Calibri"/>
              </a:rPr>
              <a:t>stylesheets</a:t>
            </a:r>
            <a:r>
              <a:rPr sz="2000" spc="-45" dirty="0">
                <a:solidFill>
                  <a:srgbClr val="525254"/>
                </a:solidFill>
                <a:latin typeface="Calibri"/>
                <a:cs typeface="Calibri"/>
              </a:rPr>
              <a:t> </a:t>
            </a:r>
            <a:r>
              <a:rPr sz="2000" dirty="0">
                <a:solidFill>
                  <a:srgbClr val="525254"/>
                </a:solidFill>
                <a:latin typeface="Calibri"/>
                <a:cs typeface="Calibri"/>
              </a:rPr>
              <a:t>are</a:t>
            </a:r>
            <a:r>
              <a:rPr sz="2000" spc="-70" dirty="0">
                <a:solidFill>
                  <a:srgbClr val="525254"/>
                </a:solidFill>
                <a:latin typeface="Calibri"/>
                <a:cs typeface="Calibri"/>
              </a:rPr>
              <a:t> </a:t>
            </a:r>
            <a:r>
              <a:rPr sz="2000" dirty="0">
                <a:solidFill>
                  <a:srgbClr val="525254"/>
                </a:solidFill>
                <a:latin typeface="Calibri"/>
                <a:cs typeface="Calibri"/>
              </a:rPr>
              <a:t>stored</a:t>
            </a:r>
            <a:r>
              <a:rPr sz="2000" spc="-65" dirty="0">
                <a:solidFill>
                  <a:srgbClr val="525254"/>
                </a:solidFill>
                <a:latin typeface="Calibri"/>
                <a:cs typeface="Calibri"/>
              </a:rPr>
              <a:t> </a:t>
            </a:r>
            <a:r>
              <a:rPr sz="2000" dirty="0">
                <a:solidFill>
                  <a:srgbClr val="525254"/>
                </a:solidFill>
                <a:latin typeface="Calibri"/>
                <a:cs typeface="Calibri"/>
              </a:rPr>
              <a:t>in</a:t>
            </a:r>
            <a:r>
              <a:rPr sz="2000" spc="-65" dirty="0">
                <a:solidFill>
                  <a:srgbClr val="525254"/>
                </a:solidFill>
                <a:latin typeface="Calibri"/>
                <a:cs typeface="Calibri"/>
              </a:rPr>
              <a:t> </a:t>
            </a:r>
            <a:r>
              <a:rPr sz="2000" dirty="0">
                <a:solidFill>
                  <a:srgbClr val="525254"/>
                </a:solidFill>
                <a:latin typeface="Calibri"/>
                <a:cs typeface="Calibri"/>
              </a:rPr>
              <a:t>CSS</a:t>
            </a:r>
            <a:r>
              <a:rPr sz="2000" spc="-70" dirty="0">
                <a:solidFill>
                  <a:srgbClr val="525254"/>
                </a:solidFill>
                <a:latin typeface="Calibri"/>
                <a:cs typeface="Calibri"/>
              </a:rPr>
              <a:t> </a:t>
            </a:r>
            <a:r>
              <a:rPr sz="2000" spc="-10" dirty="0">
                <a:solidFill>
                  <a:srgbClr val="525254"/>
                </a:solidFill>
                <a:latin typeface="Calibri"/>
                <a:cs typeface="Calibri"/>
              </a:rPr>
              <a:t>files</a:t>
            </a:r>
            <a:endParaRPr sz="2000">
              <a:latin typeface="Calibri"/>
              <a:cs typeface="Calibri"/>
            </a:endParaRPr>
          </a:p>
        </p:txBody>
      </p:sp>
      <p:sp>
        <p:nvSpPr>
          <p:cNvPr id="5" name="object 5"/>
          <p:cNvSpPr txBox="1"/>
          <p:nvPr/>
        </p:nvSpPr>
        <p:spPr>
          <a:xfrm>
            <a:off x="1361947" y="6229908"/>
            <a:ext cx="18097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4E4F51"/>
                </a:solidFill>
                <a:latin typeface="Arial"/>
                <a:cs typeface="Arial"/>
              </a:rPr>
              <a:t>32</a:t>
            </a:r>
            <a:endParaRPr sz="11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Selectors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33</a:t>
            </a:r>
          </a:p>
        </p:txBody>
      </p:sp>
      <p:sp>
        <p:nvSpPr>
          <p:cNvPr id="5" name="object 5"/>
          <p:cNvSpPr txBox="1"/>
          <p:nvPr/>
        </p:nvSpPr>
        <p:spPr>
          <a:xfrm>
            <a:off x="612140" y="1311909"/>
            <a:ext cx="7368540" cy="124587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525254"/>
                </a:solidFill>
                <a:latin typeface="Calibri"/>
                <a:cs typeface="Calibri"/>
              </a:rPr>
              <a:t>Selectors</a:t>
            </a:r>
            <a:r>
              <a:rPr sz="2000" spc="-25" dirty="0">
                <a:solidFill>
                  <a:srgbClr val="525254"/>
                </a:solidFill>
                <a:latin typeface="Calibri"/>
                <a:cs typeface="Calibri"/>
              </a:rPr>
              <a:t> </a:t>
            </a:r>
            <a:r>
              <a:rPr sz="2000" dirty="0">
                <a:solidFill>
                  <a:srgbClr val="525254"/>
                </a:solidFill>
                <a:latin typeface="Calibri"/>
                <a:cs typeface="Calibri"/>
              </a:rPr>
              <a:t>are</a:t>
            </a:r>
            <a:r>
              <a:rPr sz="2000" spc="-40" dirty="0">
                <a:solidFill>
                  <a:srgbClr val="525254"/>
                </a:solidFill>
                <a:latin typeface="Calibri"/>
                <a:cs typeface="Calibri"/>
              </a:rPr>
              <a:t> </a:t>
            </a:r>
            <a:r>
              <a:rPr sz="2000" dirty="0">
                <a:solidFill>
                  <a:srgbClr val="525254"/>
                </a:solidFill>
                <a:latin typeface="Calibri"/>
                <a:cs typeface="Calibri"/>
              </a:rPr>
              <a:t>something</a:t>
            </a:r>
            <a:r>
              <a:rPr sz="2000" spc="-45" dirty="0">
                <a:solidFill>
                  <a:srgbClr val="525254"/>
                </a:solidFill>
                <a:latin typeface="Calibri"/>
                <a:cs typeface="Calibri"/>
              </a:rPr>
              <a:t> </a:t>
            </a:r>
            <a:r>
              <a:rPr sz="2000" dirty="0">
                <a:solidFill>
                  <a:srgbClr val="525254"/>
                </a:solidFill>
                <a:latin typeface="Calibri"/>
                <a:cs typeface="Calibri"/>
              </a:rPr>
              <a:t>using</a:t>
            </a:r>
            <a:r>
              <a:rPr sz="2000" spc="-35" dirty="0">
                <a:solidFill>
                  <a:srgbClr val="525254"/>
                </a:solidFill>
                <a:latin typeface="Calibri"/>
                <a:cs typeface="Calibri"/>
              </a:rPr>
              <a:t> </a:t>
            </a:r>
            <a:r>
              <a:rPr sz="2000" dirty="0">
                <a:solidFill>
                  <a:srgbClr val="525254"/>
                </a:solidFill>
                <a:latin typeface="Calibri"/>
                <a:cs typeface="Calibri"/>
              </a:rPr>
              <a:t>which</a:t>
            </a:r>
            <a:r>
              <a:rPr sz="2000" spc="-45" dirty="0">
                <a:solidFill>
                  <a:srgbClr val="525254"/>
                </a:solidFill>
                <a:latin typeface="Calibri"/>
                <a:cs typeface="Calibri"/>
              </a:rPr>
              <a:t> </a:t>
            </a:r>
            <a:r>
              <a:rPr sz="2000" dirty="0">
                <a:solidFill>
                  <a:srgbClr val="525254"/>
                </a:solidFill>
                <a:latin typeface="Calibri"/>
                <a:cs typeface="Calibri"/>
              </a:rPr>
              <a:t>we</a:t>
            </a:r>
            <a:r>
              <a:rPr sz="2000" spc="-50" dirty="0">
                <a:solidFill>
                  <a:srgbClr val="525254"/>
                </a:solidFill>
                <a:latin typeface="Calibri"/>
                <a:cs typeface="Calibri"/>
              </a:rPr>
              <a:t> </a:t>
            </a:r>
            <a:r>
              <a:rPr sz="2000" dirty="0">
                <a:solidFill>
                  <a:srgbClr val="525254"/>
                </a:solidFill>
                <a:latin typeface="Calibri"/>
                <a:cs typeface="Calibri"/>
              </a:rPr>
              <a:t>can</a:t>
            </a:r>
            <a:r>
              <a:rPr sz="2000" spc="-40" dirty="0">
                <a:solidFill>
                  <a:srgbClr val="525254"/>
                </a:solidFill>
                <a:latin typeface="Calibri"/>
                <a:cs typeface="Calibri"/>
              </a:rPr>
              <a:t> </a:t>
            </a:r>
            <a:r>
              <a:rPr sz="2000" dirty="0">
                <a:solidFill>
                  <a:srgbClr val="525254"/>
                </a:solidFill>
                <a:latin typeface="Calibri"/>
                <a:cs typeface="Calibri"/>
              </a:rPr>
              <a:t>select</a:t>
            </a:r>
            <a:r>
              <a:rPr sz="2000" spc="-25"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dirty="0">
                <a:solidFill>
                  <a:srgbClr val="525254"/>
                </a:solidFill>
                <a:latin typeface="Calibri"/>
                <a:cs typeface="Calibri"/>
              </a:rPr>
              <a:t>HTML</a:t>
            </a:r>
            <a:r>
              <a:rPr sz="2000" spc="-50" dirty="0">
                <a:solidFill>
                  <a:srgbClr val="525254"/>
                </a:solidFill>
                <a:latin typeface="Calibri"/>
                <a:cs typeface="Calibri"/>
              </a:rPr>
              <a:t> </a:t>
            </a:r>
            <a:r>
              <a:rPr sz="2000" spc="-10" dirty="0">
                <a:solidFill>
                  <a:srgbClr val="525254"/>
                </a:solidFill>
                <a:latin typeface="Calibri"/>
                <a:cs typeface="Calibri"/>
              </a:rPr>
              <a:t>elements. </a:t>
            </a:r>
            <a:r>
              <a:rPr sz="2000" dirty="0">
                <a:solidFill>
                  <a:srgbClr val="525254"/>
                </a:solidFill>
                <a:latin typeface="Calibri"/>
                <a:cs typeface="Calibri"/>
              </a:rPr>
              <a:t>Below</a:t>
            </a:r>
            <a:r>
              <a:rPr sz="2000" spc="-50" dirty="0">
                <a:solidFill>
                  <a:srgbClr val="525254"/>
                </a:solidFill>
                <a:latin typeface="Calibri"/>
                <a:cs typeface="Calibri"/>
              </a:rPr>
              <a:t> </a:t>
            </a:r>
            <a:r>
              <a:rPr sz="2000" dirty="0">
                <a:solidFill>
                  <a:srgbClr val="525254"/>
                </a:solidFill>
                <a:latin typeface="Calibri"/>
                <a:cs typeface="Calibri"/>
              </a:rPr>
              <a:t>are</a:t>
            </a:r>
            <a:r>
              <a:rPr sz="2000" spc="-45" dirty="0">
                <a:solidFill>
                  <a:srgbClr val="525254"/>
                </a:solidFill>
                <a:latin typeface="Calibri"/>
                <a:cs typeface="Calibri"/>
              </a:rPr>
              <a:t> </a:t>
            </a:r>
            <a:r>
              <a:rPr sz="2000" spc="-10" dirty="0">
                <a:solidFill>
                  <a:srgbClr val="525254"/>
                </a:solidFill>
                <a:latin typeface="Calibri"/>
                <a:cs typeface="Calibri"/>
              </a:rPr>
              <a:t>different</a:t>
            </a:r>
            <a:r>
              <a:rPr sz="2000" spc="-40" dirty="0">
                <a:solidFill>
                  <a:srgbClr val="525254"/>
                </a:solidFill>
                <a:latin typeface="Calibri"/>
                <a:cs typeface="Calibri"/>
              </a:rPr>
              <a:t> </a:t>
            </a:r>
            <a:r>
              <a:rPr sz="2000" dirty="0">
                <a:solidFill>
                  <a:srgbClr val="525254"/>
                </a:solidFill>
                <a:latin typeface="Calibri"/>
                <a:cs typeface="Calibri"/>
              </a:rPr>
              <a:t>types</a:t>
            </a:r>
            <a:r>
              <a:rPr sz="2000" spc="-60" dirty="0">
                <a:solidFill>
                  <a:srgbClr val="525254"/>
                </a:solidFill>
                <a:latin typeface="Calibri"/>
                <a:cs typeface="Calibri"/>
              </a:rPr>
              <a:t> </a:t>
            </a:r>
            <a:r>
              <a:rPr sz="2000" dirty="0">
                <a:solidFill>
                  <a:srgbClr val="525254"/>
                </a:solidFill>
                <a:latin typeface="Calibri"/>
                <a:cs typeface="Calibri"/>
              </a:rPr>
              <a:t>of</a:t>
            </a:r>
            <a:r>
              <a:rPr sz="2000" spc="-55" dirty="0">
                <a:solidFill>
                  <a:srgbClr val="525254"/>
                </a:solidFill>
                <a:latin typeface="Calibri"/>
                <a:cs typeface="Calibri"/>
              </a:rPr>
              <a:t> </a:t>
            </a:r>
            <a:r>
              <a:rPr sz="2000" spc="-10" dirty="0">
                <a:solidFill>
                  <a:srgbClr val="525254"/>
                </a:solidFill>
                <a:latin typeface="Calibri"/>
                <a:cs typeface="Calibri"/>
              </a:rPr>
              <a:t>selectors.</a:t>
            </a:r>
            <a:endParaRPr sz="2000">
              <a:latin typeface="Calibri"/>
              <a:cs typeface="Calibri"/>
            </a:endParaRPr>
          </a:p>
          <a:p>
            <a:pPr marL="12700">
              <a:lnSpc>
                <a:spcPct val="100000"/>
              </a:lnSpc>
              <a:spcBef>
                <a:spcPts val="2400"/>
              </a:spcBef>
            </a:pPr>
            <a:r>
              <a:rPr sz="2000" spc="-10" dirty="0">
                <a:solidFill>
                  <a:srgbClr val="525254"/>
                </a:solidFill>
                <a:latin typeface="Calibri"/>
                <a:cs typeface="Calibri"/>
              </a:rPr>
              <a:t>Syntax:</a:t>
            </a:r>
            <a:endParaRPr sz="2000">
              <a:latin typeface="Calibri"/>
              <a:cs typeface="Calibri"/>
            </a:endParaRPr>
          </a:p>
        </p:txBody>
      </p:sp>
      <p:sp>
        <p:nvSpPr>
          <p:cNvPr id="6" name="object 6"/>
          <p:cNvSpPr txBox="1"/>
          <p:nvPr/>
        </p:nvSpPr>
        <p:spPr>
          <a:xfrm>
            <a:off x="612140" y="3141091"/>
            <a:ext cx="3507740" cy="1855470"/>
          </a:xfrm>
          <a:prstGeom prst="rect">
            <a:avLst/>
          </a:prstGeom>
        </p:spPr>
        <p:txBody>
          <a:bodyPr vert="horz" wrap="square" lIns="0" tIns="13335" rIns="0" bIns="0" rtlCol="0">
            <a:spAutoFit/>
          </a:bodyPr>
          <a:lstStyle/>
          <a:p>
            <a:pPr marL="100330" indent="-97155">
              <a:lnSpc>
                <a:spcPct val="100000"/>
              </a:lnSpc>
              <a:spcBef>
                <a:spcPts val="105"/>
              </a:spcBef>
              <a:buSzPct val="95000"/>
              <a:buFont typeface="Arial"/>
              <a:buChar char="•"/>
              <a:tabLst>
                <a:tab pos="100330" algn="l"/>
              </a:tabLst>
            </a:pPr>
            <a:r>
              <a:rPr sz="2000" spc="-10" dirty="0">
                <a:solidFill>
                  <a:srgbClr val="525254"/>
                </a:solidFill>
                <a:latin typeface="Calibri"/>
                <a:cs typeface="Calibri"/>
              </a:rPr>
              <a:t>Example:</a:t>
            </a:r>
            <a:endParaRPr sz="2000">
              <a:latin typeface="Calibri"/>
              <a:cs typeface="Calibri"/>
            </a:endParaRPr>
          </a:p>
          <a:p>
            <a:pPr marL="100330" indent="-97155">
              <a:lnSpc>
                <a:spcPct val="100000"/>
              </a:lnSpc>
              <a:spcBef>
                <a:spcPts val="2400"/>
              </a:spcBef>
              <a:buSzPct val="95000"/>
              <a:buFont typeface="Arial"/>
              <a:buChar char="•"/>
              <a:tabLst>
                <a:tab pos="100330" algn="l"/>
              </a:tabLst>
            </a:pPr>
            <a:r>
              <a:rPr sz="2000" dirty="0">
                <a:solidFill>
                  <a:srgbClr val="525254"/>
                </a:solidFill>
                <a:latin typeface="Calibri"/>
                <a:cs typeface="Calibri"/>
              </a:rPr>
              <a:t>Element</a:t>
            </a:r>
            <a:r>
              <a:rPr sz="2000" spc="-35" dirty="0">
                <a:solidFill>
                  <a:srgbClr val="525254"/>
                </a:solidFill>
                <a:latin typeface="Calibri"/>
                <a:cs typeface="Calibri"/>
              </a:rPr>
              <a:t> </a:t>
            </a:r>
            <a:r>
              <a:rPr sz="2000" dirty="0">
                <a:solidFill>
                  <a:srgbClr val="525254"/>
                </a:solidFill>
                <a:latin typeface="Calibri"/>
                <a:cs typeface="Calibri"/>
              </a:rPr>
              <a:t>Selector</a:t>
            </a:r>
            <a:r>
              <a:rPr sz="2000" spc="-20" dirty="0">
                <a:solidFill>
                  <a:srgbClr val="525254"/>
                </a:solidFill>
                <a:latin typeface="Calibri"/>
                <a:cs typeface="Calibri"/>
              </a:rPr>
              <a:t> </a:t>
            </a:r>
            <a:r>
              <a:rPr sz="2000" dirty="0">
                <a:solidFill>
                  <a:srgbClr val="525254"/>
                </a:solidFill>
                <a:latin typeface="Calibri"/>
                <a:cs typeface="Calibri"/>
              </a:rPr>
              <a:t>:</a:t>
            </a:r>
            <a:r>
              <a:rPr sz="2000" spc="-35" dirty="0">
                <a:solidFill>
                  <a:srgbClr val="525254"/>
                </a:solidFill>
                <a:latin typeface="Calibri"/>
                <a:cs typeface="Calibri"/>
              </a:rPr>
              <a:t> </a:t>
            </a:r>
            <a:r>
              <a:rPr sz="2000" dirty="0">
                <a:solidFill>
                  <a:srgbClr val="525254"/>
                </a:solidFill>
                <a:latin typeface="Calibri"/>
                <a:cs typeface="Calibri"/>
              </a:rPr>
              <a:t>p</a:t>
            </a:r>
            <a:r>
              <a:rPr sz="2000" spc="-45" dirty="0">
                <a:solidFill>
                  <a:srgbClr val="525254"/>
                </a:solidFill>
                <a:latin typeface="Calibri"/>
                <a:cs typeface="Calibri"/>
              </a:rPr>
              <a:t> </a:t>
            </a:r>
            <a:r>
              <a:rPr sz="2000" spc="-10" dirty="0">
                <a:solidFill>
                  <a:srgbClr val="525254"/>
                </a:solidFill>
                <a:latin typeface="Calibri"/>
                <a:cs typeface="Calibri"/>
              </a:rPr>
              <a:t>{color:red;}</a:t>
            </a:r>
            <a:endParaRPr sz="2000">
              <a:latin typeface="Calibri"/>
              <a:cs typeface="Calibri"/>
            </a:endParaRPr>
          </a:p>
          <a:p>
            <a:pPr marL="100330" indent="-97155">
              <a:lnSpc>
                <a:spcPct val="100000"/>
              </a:lnSpc>
              <a:buSzPct val="95000"/>
              <a:buFont typeface="Arial"/>
              <a:buChar char="•"/>
              <a:tabLst>
                <a:tab pos="100330" algn="l"/>
              </a:tabLst>
            </a:pPr>
            <a:r>
              <a:rPr sz="2000" dirty="0">
                <a:solidFill>
                  <a:srgbClr val="525254"/>
                </a:solidFill>
                <a:latin typeface="Calibri"/>
                <a:cs typeface="Calibri"/>
              </a:rPr>
              <a:t>Class</a:t>
            </a:r>
            <a:r>
              <a:rPr sz="2000" spc="-30" dirty="0">
                <a:solidFill>
                  <a:srgbClr val="525254"/>
                </a:solidFill>
                <a:latin typeface="Calibri"/>
                <a:cs typeface="Calibri"/>
              </a:rPr>
              <a:t> </a:t>
            </a:r>
            <a:r>
              <a:rPr sz="2000" dirty="0">
                <a:solidFill>
                  <a:srgbClr val="525254"/>
                </a:solidFill>
                <a:latin typeface="Calibri"/>
                <a:cs typeface="Calibri"/>
              </a:rPr>
              <a:t>Selector</a:t>
            </a:r>
            <a:r>
              <a:rPr sz="2000" spc="-25" dirty="0">
                <a:solidFill>
                  <a:srgbClr val="525254"/>
                </a:solidFill>
                <a:latin typeface="Calibri"/>
                <a:cs typeface="Calibri"/>
              </a:rPr>
              <a:t> </a:t>
            </a:r>
            <a:r>
              <a:rPr sz="2000" dirty="0">
                <a:solidFill>
                  <a:srgbClr val="525254"/>
                </a:solidFill>
                <a:latin typeface="Calibri"/>
                <a:cs typeface="Calibri"/>
              </a:rPr>
              <a:t>:</a:t>
            </a:r>
            <a:r>
              <a:rPr sz="2000" spc="375" dirty="0">
                <a:solidFill>
                  <a:srgbClr val="525254"/>
                </a:solidFill>
                <a:latin typeface="Calibri"/>
                <a:cs typeface="Calibri"/>
              </a:rPr>
              <a:t> </a:t>
            </a:r>
            <a:r>
              <a:rPr sz="2000" spc="-10" dirty="0">
                <a:solidFill>
                  <a:srgbClr val="525254"/>
                </a:solidFill>
                <a:latin typeface="Calibri"/>
                <a:cs typeface="Calibri"/>
              </a:rPr>
              <a:t>.c1{color:red;}</a:t>
            </a:r>
            <a:endParaRPr sz="2000">
              <a:latin typeface="Calibri"/>
              <a:cs typeface="Calibri"/>
            </a:endParaRPr>
          </a:p>
          <a:p>
            <a:pPr marL="100330" indent="-97155">
              <a:lnSpc>
                <a:spcPct val="100000"/>
              </a:lnSpc>
              <a:buSzPct val="95000"/>
              <a:buFont typeface="Arial"/>
              <a:buChar char="•"/>
              <a:tabLst>
                <a:tab pos="100330" algn="l"/>
              </a:tabLst>
            </a:pPr>
            <a:r>
              <a:rPr sz="2000" dirty="0">
                <a:solidFill>
                  <a:srgbClr val="525254"/>
                </a:solidFill>
                <a:latin typeface="Calibri"/>
                <a:cs typeface="Calibri"/>
              </a:rPr>
              <a:t>Id</a:t>
            </a:r>
            <a:r>
              <a:rPr sz="2000" spc="-30" dirty="0">
                <a:solidFill>
                  <a:srgbClr val="525254"/>
                </a:solidFill>
                <a:latin typeface="Calibri"/>
                <a:cs typeface="Calibri"/>
              </a:rPr>
              <a:t> </a:t>
            </a:r>
            <a:r>
              <a:rPr sz="2000" dirty="0">
                <a:solidFill>
                  <a:srgbClr val="525254"/>
                </a:solidFill>
                <a:latin typeface="Calibri"/>
                <a:cs typeface="Calibri"/>
              </a:rPr>
              <a:t>Selector</a:t>
            </a:r>
            <a:r>
              <a:rPr sz="2000" spc="-20" dirty="0">
                <a:solidFill>
                  <a:srgbClr val="525254"/>
                </a:solidFill>
                <a:latin typeface="Calibri"/>
                <a:cs typeface="Calibri"/>
              </a:rPr>
              <a:t> </a:t>
            </a:r>
            <a:r>
              <a:rPr sz="2000" dirty="0">
                <a:solidFill>
                  <a:srgbClr val="525254"/>
                </a:solidFill>
                <a:latin typeface="Calibri"/>
                <a:cs typeface="Calibri"/>
              </a:rPr>
              <a:t>:</a:t>
            </a:r>
            <a:r>
              <a:rPr sz="2000" spc="-30" dirty="0">
                <a:solidFill>
                  <a:srgbClr val="525254"/>
                </a:solidFill>
                <a:latin typeface="Calibri"/>
                <a:cs typeface="Calibri"/>
              </a:rPr>
              <a:t> </a:t>
            </a:r>
            <a:r>
              <a:rPr sz="2000" spc="-10" dirty="0">
                <a:solidFill>
                  <a:srgbClr val="525254"/>
                </a:solidFill>
                <a:latin typeface="Calibri"/>
                <a:cs typeface="Calibri"/>
              </a:rPr>
              <a:t>#id1{color:red;}</a:t>
            </a:r>
            <a:endParaRPr sz="2000">
              <a:latin typeface="Calibri"/>
              <a:cs typeface="Calibri"/>
            </a:endParaRPr>
          </a:p>
          <a:p>
            <a:pPr marL="100330" indent="-97155">
              <a:lnSpc>
                <a:spcPct val="100000"/>
              </a:lnSpc>
              <a:buSzPct val="95000"/>
              <a:buFont typeface="Arial"/>
              <a:buChar char="•"/>
              <a:tabLst>
                <a:tab pos="100330" algn="l"/>
              </a:tabLst>
            </a:pPr>
            <a:r>
              <a:rPr sz="2000" dirty="0">
                <a:solidFill>
                  <a:srgbClr val="525254"/>
                </a:solidFill>
                <a:latin typeface="Calibri"/>
                <a:cs typeface="Calibri"/>
              </a:rPr>
              <a:t>Universal</a:t>
            </a:r>
            <a:r>
              <a:rPr sz="2000" spc="-40" dirty="0">
                <a:solidFill>
                  <a:srgbClr val="525254"/>
                </a:solidFill>
                <a:latin typeface="Calibri"/>
                <a:cs typeface="Calibri"/>
              </a:rPr>
              <a:t> </a:t>
            </a:r>
            <a:r>
              <a:rPr sz="2000" dirty="0">
                <a:solidFill>
                  <a:srgbClr val="525254"/>
                </a:solidFill>
                <a:latin typeface="Calibri"/>
                <a:cs typeface="Calibri"/>
              </a:rPr>
              <a:t>Selector</a:t>
            </a:r>
            <a:r>
              <a:rPr sz="2000" spc="-35" dirty="0">
                <a:solidFill>
                  <a:srgbClr val="525254"/>
                </a:solidFill>
                <a:latin typeface="Calibri"/>
                <a:cs typeface="Calibri"/>
              </a:rPr>
              <a:t> </a:t>
            </a:r>
            <a:r>
              <a:rPr sz="2000" dirty="0">
                <a:solidFill>
                  <a:srgbClr val="525254"/>
                </a:solidFill>
                <a:latin typeface="Calibri"/>
                <a:cs typeface="Calibri"/>
              </a:rPr>
              <a:t>:</a:t>
            </a:r>
            <a:r>
              <a:rPr sz="2000" spc="-50" dirty="0">
                <a:solidFill>
                  <a:srgbClr val="525254"/>
                </a:solidFill>
                <a:latin typeface="Calibri"/>
                <a:cs typeface="Calibri"/>
              </a:rPr>
              <a:t> </a:t>
            </a:r>
            <a:r>
              <a:rPr sz="2000" dirty="0">
                <a:solidFill>
                  <a:srgbClr val="525254"/>
                </a:solidFill>
                <a:latin typeface="Calibri"/>
                <a:cs typeface="Calibri"/>
              </a:rPr>
              <a:t>#</a:t>
            </a:r>
            <a:r>
              <a:rPr sz="2000" spc="-60" dirty="0">
                <a:solidFill>
                  <a:srgbClr val="525254"/>
                </a:solidFill>
                <a:latin typeface="Calibri"/>
                <a:cs typeface="Calibri"/>
              </a:rPr>
              <a:t> </a:t>
            </a:r>
            <a:r>
              <a:rPr sz="2000" spc="-10" dirty="0">
                <a:solidFill>
                  <a:srgbClr val="525254"/>
                </a:solidFill>
                <a:latin typeface="Calibri"/>
                <a:cs typeface="Calibri"/>
              </a:rPr>
              <a:t>{color:red;}</a:t>
            </a:r>
            <a:endParaRPr sz="2000">
              <a:latin typeface="Calibri"/>
              <a:cs typeface="Calibri"/>
            </a:endParaRPr>
          </a:p>
        </p:txBody>
      </p:sp>
      <p:sp>
        <p:nvSpPr>
          <p:cNvPr id="7" name="object 7"/>
          <p:cNvSpPr txBox="1"/>
          <p:nvPr/>
        </p:nvSpPr>
        <p:spPr>
          <a:xfrm>
            <a:off x="1676400" y="2595372"/>
            <a:ext cx="3429000" cy="309880"/>
          </a:xfrm>
          <a:prstGeom prst="rect">
            <a:avLst/>
          </a:prstGeom>
          <a:solidFill>
            <a:srgbClr val="DFDFDF"/>
          </a:solidFill>
        </p:spPr>
        <p:txBody>
          <a:bodyPr vert="horz" wrap="square" lIns="0" tIns="0" rIns="0" bIns="0" rtlCol="0">
            <a:spAutoFit/>
          </a:bodyPr>
          <a:lstStyle/>
          <a:p>
            <a:pPr>
              <a:lnSpc>
                <a:spcPts val="1845"/>
              </a:lnSpc>
            </a:pPr>
            <a:r>
              <a:rPr sz="1600" dirty="0">
                <a:solidFill>
                  <a:srgbClr val="525254"/>
                </a:solidFill>
                <a:latin typeface="Consolas"/>
                <a:cs typeface="Consolas"/>
              </a:rPr>
              <a:t>selector</a:t>
            </a:r>
            <a:r>
              <a:rPr sz="1600" spc="-45" dirty="0">
                <a:solidFill>
                  <a:srgbClr val="525254"/>
                </a:solidFill>
                <a:latin typeface="Consolas"/>
                <a:cs typeface="Consolas"/>
              </a:rPr>
              <a:t> </a:t>
            </a:r>
            <a:r>
              <a:rPr sz="1600" dirty="0">
                <a:solidFill>
                  <a:srgbClr val="525254"/>
                </a:solidFill>
                <a:latin typeface="Consolas"/>
                <a:cs typeface="Consolas"/>
              </a:rPr>
              <a:t>{</a:t>
            </a:r>
            <a:r>
              <a:rPr sz="1600" spc="-35" dirty="0">
                <a:solidFill>
                  <a:srgbClr val="525254"/>
                </a:solidFill>
                <a:latin typeface="Consolas"/>
                <a:cs typeface="Consolas"/>
              </a:rPr>
              <a:t> </a:t>
            </a:r>
            <a:r>
              <a:rPr sz="1600" dirty="0">
                <a:solidFill>
                  <a:srgbClr val="525254"/>
                </a:solidFill>
                <a:latin typeface="Consolas"/>
                <a:cs typeface="Consolas"/>
              </a:rPr>
              <a:t>Property:</a:t>
            </a:r>
            <a:r>
              <a:rPr sz="1600" spc="-45" dirty="0">
                <a:solidFill>
                  <a:srgbClr val="525254"/>
                </a:solidFill>
                <a:latin typeface="Consolas"/>
                <a:cs typeface="Consolas"/>
              </a:rPr>
              <a:t> </a:t>
            </a:r>
            <a:r>
              <a:rPr sz="1600" dirty="0">
                <a:solidFill>
                  <a:srgbClr val="525254"/>
                </a:solidFill>
                <a:latin typeface="Consolas"/>
                <a:cs typeface="Consolas"/>
              </a:rPr>
              <a:t>value;</a:t>
            </a:r>
            <a:r>
              <a:rPr sz="1600" spc="-35" dirty="0">
                <a:solidFill>
                  <a:srgbClr val="525254"/>
                </a:solidFill>
                <a:latin typeface="Consolas"/>
                <a:cs typeface="Consolas"/>
              </a:rPr>
              <a:t> </a:t>
            </a:r>
            <a:r>
              <a:rPr sz="1600" spc="-50" dirty="0">
                <a:solidFill>
                  <a:srgbClr val="525254"/>
                </a:solidFill>
                <a:latin typeface="Consolas"/>
                <a:cs typeface="Consolas"/>
              </a:rPr>
              <a:t>}</a:t>
            </a:r>
            <a:endParaRPr sz="1600">
              <a:latin typeface="Consolas"/>
              <a:cs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4744"/>
            <a:ext cx="4542155" cy="5677535"/>
          </a:xfrm>
          <a:prstGeom prst="rect">
            <a:avLst/>
          </a:prstGeom>
        </p:spPr>
        <p:txBody>
          <a:bodyPr vert="horz" wrap="square" lIns="0" tIns="40005" rIns="0" bIns="0" rtlCol="0">
            <a:spAutoFit/>
          </a:bodyPr>
          <a:lstStyle/>
          <a:p>
            <a:pPr marL="12700">
              <a:lnSpc>
                <a:spcPct val="100000"/>
              </a:lnSpc>
              <a:spcBef>
                <a:spcPts val="315"/>
              </a:spcBef>
            </a:pPr>
            <a:r>
              <a:rPr sz="900" spc="-10" dirty="0">
                <a:solidFill>
                  <a:srgbClr val="0078D6"/>
                </a:solidFill>
                <a:latin typeface="Arial"/>
                <a:cs typeface="Arial"/>
              </a:rPr>
              <a:t>INTERNAL</a:t>
            </a:r>
            <a:endParaRPr sz="900">
              <a:latin typeface="Arial"/>
              <a:cs typeface="Arial"/>
            </a:endParaRPr>
          </a:p>
          <a:p>
            <a:pPr marL="468630">
              <a:lnSpc>
                <a:spcPct val="100000"/>
              </a:lnSpc>
              <a:spcBef>
                <a:spcPts val="480"/>
              </a:spcBef>
            </a:pPr>
            <a:r>
              <a:rPr sz="1950" b="1" spc="-20" dirty="0">
                <a:solidFill>
                  <a:srgbClr val="525254"/>
                </a:solidFill>
                <a:latin typeface="Arial"/>
                <a:cs typeface="Arial"/>
              </a:rPr>
              <a:t>Types</a:t>
            </a:r>
            <a:r>
              <a:rPr sz="1950" b="1" spc="-60" dirty="0">
                <a:solidFill>
                  <a:srgbClr val="525254"/>
                </a:solidFill>
                <a:latin typeface="Arial"/>
                <a:cs typeface="Arial"/>
              </a:rPr>
              <a:t> </a:t>
            </a:r>
            <a:r>
              <a:rPr sz="1950" b="1" dirty="0">
                <a:solidFill>
                  <a:srgbClr val="525254"/>
                </a:solidFill>
                <a:latin typeface="Arial"/>
                <a:cs typeface="Arial"/>
              </a:rPr>
              <a:t>of</a:t>
            </a:r>
            <a:r>
              <a:rPr sz="1950" b="1" spc="-40" dirty="0">
                <a:solidFill>
                  <a:srgbClr val="525254"/>
                </a:solidFill>
                <a:latin typeface="Arial"/>
                <a:cs typeface="Arial"/>
              </a:rPr>
              <a:t> </a:t>
            </a:r>
            <a:r>
              <a:rPr sz="1950" b="1" spc="-10" dirty="0">
                <a:solidFill>
                  <a:srgbClr val="525254"/>
                </a:solidFill>
                <a:latin typeface="Arial"/>
                <a:cs typeface="Arial"/>
              </a:rPr>
              <a:t>Styling</a:t>
            </a:r>
            <a:endParaRPr sz="1950">
              <a:latin typeface="Arial"/>
              <a:cs typeface="Arial"/>
            </a:endParaRPr>
          </a:p>
          <a:p>
            <a:pPr>
              <a:lnSpc>
                <a:spcPct val="100000"/>
              </a:lnSpc>
              <a:spcBef>
                <a:spcPts val="2135"/>
              </a:spcBef>
            </a:pPr>
            <a:endParaRPr sz="1950">
              <a:latin typeface="Arial"/>
              <a:cs typeface="Arial"/>
            </a:endParaRPr>
          </a:p>
          <a:p>
            <a:pPr marL="733425" marR="314325" indent="-342900">
              <a:lnSpc>
                <a:spcPct val="100000"/>
              </a:lnSpc>
              <a:spcBef>
                <a:spcPts val="5"/>
              </a:spcBef>
              <a:buFont typeface="Arial"/>
              <a:buChar char="•"/>
              <a:tabLst>
                <a:tab pos="733425" algn="l"/>
              </a:tabLst>
            </a:pPr>
            <a:r>
              <a:rPr sz="2000" dirty="0">
                <a:solidFill>
                  <a:srgbClr val="525254"/>
                </a:solidFill>
                <a:latin typeface="Calibri"/>
                <a:cs typeface="Calibri"/>
              </a:rPr>
              <a:t>Inline</a:t>
            </a:r>
            <a:r>
              <a:rPr sz="2000" spc="-40" dirty="0">
                <a:solidFill>
                  <a:srgbClr val="525254"/>
                </a:solidFill>
                <a:latin typeface="Calibri"/>
                <a:cs typeface="Calibri"/>
              </a:rPr>
              <a:t> </a:t>
            </a:r>
            <a:r>
              <a:rPr sz="2000" dirty="0">
                <a:solidFill>
                  <a:srgbClr val="525254"/>
                </a:solidFill>
                <a:latin typeface="Calibri"/>
                <a:cs typeface="Calibri"/>
              </a:rPr>
              <a:t>Styling</a:t>
            </a:r>
            <a:r>
              <a:rPr sz="2000" spc="-45" dirty="0">
                <a:solidFill>
                  <a:srgbClr val="525254"/>
                </a:solidFill>
                <a:latin typeface="Calibri"/>
                <a:cs typeface="Calibri"/>
              </a:rPr>
              <a:t> </a:t>
            </a:r>
            <a:r>
              <a:rPr sz="2000" dirty="0">
                <a:solidFill>
                  <a:srgbClr val="525254"/>
                </a:solidFill>
                <a:latin typeface="Calibri"/>
                <a:cs typeface="Calibri"/>
              </a:rPr>
              <a:t>are</a:t>
            </a:r>
            <a:r>
              <a:rPr sz="2000" spc="-25" dirty="0">
                <a:solidFill>
                  <a:srgbClr val="525254"/>
                </a:solidFill>
                <a:latin typeface="Calibri"/>
                <a:cs typeface="Calibri"/>
              </a:rPr>
              <a:t> </a:t>
            </a:r>
            <a:r>
              <a:rPr sz="2000" dirty="0">
                <a:solidFill>
                  <a:srgbClr val="525254"/>
                </a:solidFill>
                <a:latin typeface="Calibri"/>
                <a:cs typeface="Calibri"/>
              </a:rPr>
              <a:t>CSS</a:t>
            </a:r>
            <a:r>
              <a:rPr sz="2000" spc="-20" dirty="0">
                <a:solidFill>
                  <a:srgbClr val="525254"/>
                </a:solidFill>
                <a:latin typeface="Calibri"/>
                <a:cs typeface="Calibri"/>
              </a:rPr>
              <a:t> </a:t>
            </a:r>
            <a:r>
              <a:rPr sz="2000" spc="-10" dirty="0">
                <a:solidFill>
                  <a:srgbClr val="525254"/>
                </a:solidFill>
                <a:latin typeface="Calibri"/>
                <a:cs typeface="Calibri"/>
              </a:rPr>
              <a:t>declarations </a:t>
            </a:r>
            <a:r>
              <a:rPr sz="2000" dirty="0">
                <a:solidFill>
                  <a:srgbClr val="525254"/>
                </a:solidFill>
                <a:latin typeface="Calibri"/>
                <a:cs typeface="Calibri"/>
              </a:rPr>
              <a:t>that</a:t>
            </a:r>
            <a:r>
              <a:rPr sz="2000" spc="-55" dirty="0">
                <a:solidFill>
                  <a:srgbClr val="525254"/>
                </a:solidFill>
                <a:latin typeface="Calibri"/>
                <a:cs typeface="Calibri"/>
              </a:rPr>
              <a:t> </a:t>
            </a:r>
            <a:r>
              <a:rPr sz="2000" spc="-10" dirty="0">
                <a:solidFill>
                  <a:srgbClr val="525254"/>
                </a:solidFill>
                <a:latin typeface="Calibri"/>
                <a:cs typeface="Calibri"/>
              </a:rPr>
              <a:t>affect</a:t>
            </a:r>
            <a:r>
              <a:rPr sz="2000" spc="-40" dirty="0">
                <a:solidFill>
                  <a:srgbClr val="525254"/>
                </a:solidFill>
                <a:latin typeface="Calibri"/>
                <a:cs typeface="Calibri"/>
              </a:rPr>
              <a:t> </a:t>
            </a:r>
            <a:r>
              <a:rPr sz="2000" dirty="0">
                <a:solidFill>
                  <a:srgbClr val="525254"/>
                </a:solidFill>
                <a:latin typeface="Calibri"/>
                <a:cs typeface="Calibri"/>
              </a:rPr>
              <a:t>one</a:t>
            </a:r>
            <a:r>
              <a:rPr sz="2000" spc="-75" dirty="0">
                <a:solidFill>
                  <a:srgbClr val="525254"/>
                </a:solidFill>
                <a:latin typeface="Calibri"/>
                <a:cs typeface="Calibri"/>
              </a:rPr>
              <a:t> </a:t>
            </a:r>
            <a:r>
              <a:rPr sz="2000" dirty="0">
                <a:solidFill>
                  <a:srgbClr val="525254"/>
                </a:solidFill>
                <a:latin typeface="Calibri"/>
                <a:cs typeface="Calibri"/>
              </a:rPr>
              <a:t>element</a:t>
            </a:r>
            <a:r>
              <a:rPr sz="2000" spc="-30" dirty="0">
                <a:solidFill>
                  <a:srgbClr val="525254"/>
                </a:solidFill>
                <a:latin typeface="Calibri"/>
                <a:cs typeface="Calibri"/>
              </a:rPr>
              <a:t> </a:t>
            </a:r>
            <a:r>
              <a:rPr sz="2000" spc="-10" dirty="0">
                <a:solidFill>
                  <a:srgbClr val="525254"/>
                </a:solidFill>
                <a:latin typeface="Calibri"/>
                <a:cs typeface="Calibri"/>
              </a:rPr>
              <a:t>only, contained</a:t>
            </a:r>
            <a:r>
              <a:rPr sz="2000" spc="-60" dirty="0">
                <a:solidFill>
                  <a:srgbClr val="525254"/>
                </a:solidFill>
                <a:latin typeface="Calibri"/>
                <a:cs typeface="Calibri"/>
              </a:rPr>
              <a:t> </a:t>
            </a:r>
            <a:r>
              <a:rPr sz="2000" dirty="0">
                <a:solidFill>
                  <a:srgbClr val="525254"/>
                </a:solidFill>
                <a:latin typeface="Calibri"/>
                <a:cs typeface="Calibri"/>
              </a:rPr>
              <a:t>within</a:t>
            </a:r>
            <a:r>
              <a:rPr sz="2000" spc="-45" dirty="0">
                <a:solidFill>
                  <a:srgbClr val="525254"/>
                </a:solidFill>
                <a:latin typeface="Calibri"/>
                <a:cs typeface="Calibri"/>
              </a:rPr>
              <a:t> </a:t>
            </a:r>
            <a:r>
              <a:rPr sz="2000" dirty="0">
                <a:solidFill>
                  <a:srgbClr val="525254"/>
                </a:solidFill>
                <a:latin typeface="Calibri"/>
                <a:cs typeface="Calibri"/>
              </a:rPr>
              <a:t>a</a:t>
            </a:r>
            <a:r>
              <a:rPr sz="2000" spc="-45" dirty="0">
                <a:solidFill>
                  <a:srgbClr val="525254"/>
                </a:solidFill>
                <a:latin typeface="Calibri"/>
                <a:cs typeface="Calibri"/>
              </a:rPr>
              <a:t> </a:t>
            </a:r>
            <a:r>
              <a:rPr sz="2000" dirty="0">
                <a:solidFill>
                  <a:srgbClr val="525254"/>
                </a:solidFill>
                <a:latin typeface="Calibri"/>
                <a:cs typeface="Calibri"/>
              </a:rPr>
              <a:t>style</a:t>
            </a:r>
            <a:r>
              <a:rPr sz="2000" spc="-50" dirty="0">
                <a:solidFill>
                  <a:srgbClr val="525254"/>
                </a:solidFill>
                <a:latin typeface="Calibri"/>
                <a:cs typeface="Calibri"/>
              </a:rPr>
              <a:t> </a:t>
            </a:r>
            <a:r>
              <a:rPr sz="2000" spc="-10" dirty="0">
                <a:solidFill>
                  <a:srgbClr val="525254"/>
                </a:solidFill>
                <a:latin typeface="Calibri"/>
                <a:cs typeface="Calibri"/>
              </a:rPr>
              <a:t>attribute.</a:t>
            </a:r>
            <a:endParaRPr sz="2000">
              <a:latin typeface="Calibri"/>
              <a:cs typeface="Calibri"/>
            </a:endParaRPr>
          </a:p>
          <a:p>
            <a:pPr marL="733425" marR="5080" indent="-342900">
              <a:lnSpc>
                <a:spcPct val="100000"/>
              </a:lnSpc>
              <a:spcBef>
                <a:spcPts val="2400"/>
              </a:spcBef>
              <a:buFont typeface="Arial"/>
              <a:buChar char="•"/>
              <a:tabLst>
                <a:tab pos="733425" algn="l"/>
              </a:tabLst>
            </a:pPr>
            <a:r>
              <a:rPr sz="2000" dirty="0">
                <a:solidFill>
                  <a:srgbClr val="525254"/>
                </a:solidFill>
                <a:latin typeface="Calibri"/>
                <a:cs typeface="Calibri"/>
              </a:rPr>
              <a:t>Internal</a:t>
            </a:r>
            <a:r>
              <a:rPr sz="2000" spc="-45" dirty="0">
                <a:solidFill>
                  <a:srgbClr val="525254"/>
                </a:solidFill>
                <a:latin typeface="Calibri"/>
                <a:cs typeface="Calibri"/>
              </a:rPr>
              <a:t> </a:t>
            </a:r>
            <a:r>
              <a:rPr sz="2000" dirty="0">
                <a:solidFill>
                  <a:srgbClr val="525254"/>
                </a:solidFill>
                <a:latin typeface="Calibri"/>
                <a:cs typeface="Calibri"/>
              </a:rPr>
              <a:t>Styling</a:t>
            </a:r>
            <a:r>
              <a:rPr sz="2000" spc="-40" dirty="0">
                <a:solidFill>
                  <a:srgbClr val="525254"/>
                </a:solidFill>
                <a:latin typeface="Calibri"/>
                <a:cs typeface="Calibri"/>
              </a:rPr>
              <a:t> </a:t>
            </a:r>
            <a:r>
              <a:rPr sz="2000" dirty="0">
                <a:solidFill>
                  <a:srgbClr val="525254"/>
                </a:solidFill>
                <a:latin typeface="Calibri"/>
                <a:cs typeface="Calibri"/>
              </a:rPr>
              <a:t>is</a:t>
            </a:r>
            <a:r>
              <a:rPr sz="2000" spc="-30" dirty="0">
                <a:solidFill>
                  <a:srgbClr val="525254"/>
                </a:solidFill>
                <a:latin typeface="Calibri"/>
                <a:cs typeface="Calibri"/>
              </a:rPr>
              <a:t> </a:t>
            </a:r>
            <a:r>
              <a:rPr sz="2000" dirty="0">
                <a:solidFill>
                  <a:srgbClr val="525254"/>
                </a:solidFill>
                <a:latin typeface="Calibri"/>
                <a:cs typeface="Calibri"/>
              </a:rPr>
              <a:t>where</a:t>
            </a:r>
            <a:r>
              <a:rPr sz="2000" spc="-50" dirty="0">
                <a:solidFill>
                  <a:srgbClr val="525254"/>
                </a:solidFill>
                <a:latin typeface="Calibri"/>
                <a:cs typeface="Calibri"/>
              </a:rPr>
              <a:t> </a:t>
            </a:r>
            <a:r>
              <a:rPr sz="2000" dirty="0">
                <a:solidFill>
                  <a:srgbClr val="525254"/>
                </a:solidFill>
                <a:latin typeface="Calibri"/>
                <a:cs typeface="Calibri"/>
              </a:rPr>
              <a:t>you</a:t>
            </a:r>
            <a:r>
              <a:rPr sz="2000" spc="-60" dirty="0">
                <a:solidFill>
                  <a:srgbClr val="525254"/>
                </a:solidFill>
                <a:latin typeface="Calibri"/>
                <a:cs typeface="Calibri"/>
              </a:rPr>
              <a:t> </a:t>
            </a:r>
            <a:r>
              <a:rPr sz="2000" spc="-10" dirty="0">
                <a:solidFill>
                  <a:srgbClr val="525254"/>
                </a:solidFill>
                <a:latin typeface="Calibri"/>
                <a:cs typeface="Calibri"/>
              </a:rPr>
              <a:t>don't </a:t>
            </a:r>
            <a:r>
              <a:rPr sz="2000" dirty="0">
                <a:solidFill>
                  <a:srgbClr val="525254"/>
                </a:solidFill>
                <a:latin typeface="Calibri"/>
                <a:cs typeface="Calibri"/>
              </a:rPr>
              <a:t>have</a:t>
            </a:r>
            <a:r>
              <a:rPr sz="2000" spc="-50" dirty="0">
                <a:solidFill>
                  <a:srgbClr val="525254"/>
                </a:solidFill>
                <a:latin typeface="Calibri"/>
                <a:cs typeface="Calibri"/>
              </a:rPr>
              <a:t> </a:t>
            </a:r>
            <a:r>
              <a:rPr sz="2000" dirty="0">
                <a:solidFill>
                  <a:srgbClr val="525254"/>
                </a:solidFill>
                <a:latin typeface="Calibri"/>
                <a:cs typeface="Calibri"/>
              </a:rPr>
              <a:t>an</a:t>
            </a:r>
            <a:r>
              <a:rPr sz="2000" spc="-50" dirty="0">
                <a:solidFill>
                  <a:srgbClr val="525254"/>
                </a:solidFill>
                <a:latin typeface="Calibri"/>
                <a:cs typeface="Calibri"/>
              </a:rPr>
              <a:t> </a:t>
            </a:r>
            <a:r>
              <a:rPr sz="2000" dirty="0">
                <a:solidFill>
                  <a:srgbClr val="525254"/>
                </a:solidFill>
                <a:latin typeface="Calibri"/>
                <a:cs typeface="Calibri"/>
              </a:rPr>
              <a:t>external</a:t>
            </a:r>
            <a:r>
              <a:rPr sz="2000" spc="-30" dirty="0">
                <a:solidFill>
                  <a:srgbClr val="525254"/>
                </a:solidFill>
                <a:latin typeface="Calibri"/>
                <a:cs typeface="Calibri"/>
              </a:rPr>
              <a:t> </a:t>
            </a:r>
            <a:r>
              <a:rPr sz="2000" dirty="0">
                <a:solidFill>
                  <a:srgbClr val="525254"/>
                </a:solidFill>
                <a:latin typeface="Calibri"/>
                <a:cs typeface="Calibri"/>
              </a:rPr>
              <a:t>CSS</a:t>
            </a:r>
            <a:r>
              <a:rPr sz="2000" spc="-40" dirty="0">
                <a:solidFill>
                  <a:srgbClr val="525254"/>
                </a:solidFill>
                <a:latin typeface="Calibri"/>
                <a:cs typeface="Calibri"/>
              </a:rPr>
              <a:t> </a:t>
            </a:r>
            <a:r>
              <a:rPr sz="2000" dirty="0">
                <a:solidFill>
                  <a:srgbClr val="525254"/>
                </a:solidFill>
                <a:latin typeface="Calibri"/>
                <a:cs typeface="Calibri"/>
              </a:rPr>
              <a:t>file,</a:t>
            </a:r>
            <a:r>
              <a:rPr sz="2000" spc="-45" dirty="0">
                <a:solidFill>
                  <a:srgbClr val="525254"/>
                </a:solidFill>
                <a:latin typeface="Calibri"/>
                <a:cs typeface="Calibri"/>
              </a:rPr>
              <a:t> </a:t>
            </a:r>
            <a:r>
              <a:rPr sz="2000" dirty="0">
                <a:solidFill>
                  <a:srgbClr val="525254"/>
                </a:solidFill>
                <a:latin typeface="Calibri"/>
                <a:cs typeface="Calibri"/>
              </a:rPr>
              <a:t>but</a:t>
            </a:r>
            <a:r>
              <a:rPr sz="2000" spc="-55" dirty="0">
                <a:solidFill>
                  <a:srgbClr val="525254"/>
                </a:solidFill>
                <a:latin typeface="Calibri"/>
                <a:cs typeface="Calibri"/>
              </a:rPr>
              <a:t> </a:t>
            </a:r>
            <a:r>
              <a:rPr sz="2000" spc="-10" dirty="0">
                <a:solidFill>
                  <a:srgbClr val="525254"/>
                </a:solidFill>
                <a:latin typeface="Calibri"/>
                <a:cs typeface="Calibri"/>
              </a:rPr>
              <a:t>instead </a:t>
            </a:r>
            <a:r>
              <a:rPr sz="2000" dirty="0">
                <a:solidFill>
                  <a:srgbClr val="525254"/>
                </a:solidFill>
                <a:latin typeface="Calibri"/>
                <a:cs typeface="Calibri"/>
              </a:rPr>
              <a:t>place</a:t>
            </a:r>
            <a:r>
              <a:rPr sz="2000" spc="-35" dirty="0">
                <a:solidFill>
                  <a:srgbClr val="525254"/>
                </a:solidFill>
                <a:latin typeface="Calibri"/>
                <a:cs typeface="Calibri"/>
              </a:rPr>
              <a:t> </a:t>
            </a:r>
            <a:r>
              <a:rPr sz="2000" dirty="0">
                <a:solidFill>
                  <a:srgbClr val="525254"/>
                </a:solidFill>
                <a:latin typeface="Calibri"/>
                <a:cs typeface="Calibri"/>
              </a:rPr>
              <a:t>your</a:t>
            </a:r>
            <a:r>
              <a:rPr sz="2000" spc="-55" dirty="0">
                <a:solidFill>
                  <a:srgbClr val="525254"/>
                </a:solidFill>
                <a:latin typeface="Calibri"/>
                <a:cs typeface="Calibri"/>
              </a:rPr>
              <a:t> </a:t>
            </a:r>
            <a:r>
              <a:rPr sz="2000" dirty="0">
                <a:solidFill>
                  <a:srgbClr val="525254"/>
                </a:solidFill>
                <a:latin typeface="Calibri"/>
                <a:cs typeface="Calibri"/>
              </a:rPr>
              <a:t>CSS</a:t>
            </a:r>
            <a:r>
              <a:rPr sz="2000" spc="-40" dirty="0">
                <a:solidFill>
                  <a:srgbClr val="525254"/>
                </a:solidFill>
                <a:latin typeface="Calibri"/>
                <a:cs typeface="Calibri"/>
              </a:rPr>
              <a:t> </a:t>
            </a:r>
            <a:r>
              <a:rPr sz="2000" spc="-10" dirty="0">
                <a:solidFill>
                  <a:srgbClr val="525254"/>
                </a:solidFill>
                <a:latin typeface="Calibri"/>
                <a:cs typeface="Calibri"/>
              </a:rPr>
              <a:t>inside</a:t>
            </a:r>
            <a:endParaRPr sz="2000">
              <a:latin typeface="Calibri"/>
              <a:cs typeface="Calibri"/>
            </a:endParaRPr>
          </a:p>
          <a:p>
            <a:pPr marL="733425">
              <a:lnSpc>
                <a:spcPct val="100000"/>
              </a:lnSpc>
            </a:pPr>
            <a:r>
              <a:rPr sz="2000" dirty="0">
                <a:solidFill>
                  <a:srgbClr val="525254"/>
                </a:solidFill>
                <a:latin typeface="Calibri"/>
                <a:cs typeface="Calibri"/>
              </a:rPr>
              <a:t>a</a:t>
            </a:r>
            <a:r>
              <a:rPr sz="2000" spc="-70" dirty="0">
                <a:solidFill>
                  <a:srgbClr val="525254"/>
                </a:solidFill>
                <a:latin typeface="Calibri"/>
                <a:cs typeface="Calibri"/>
              </a:rPr>
              <a:t> </a:t>
            </a:r>
            <a:r>
              <a:rPr sz="2000" dirty="0">
                <a:solidFill>
                  <a:srgbClr val="525254"/>
                </a:solidFill>
                <a:latin typeface="Calibri"/>
                <a:cs typeface="Calibri"/>
              </a:rPr>
              <a:t>&lt;style&gt;</a:t>
            </a:r>
            <a:r>
              <a:rPr sz="2000" spc="-60" dirty="0">
                <a:solidFill>
                  <a:srgbClr val="525254"/>
                </a:solidFill>
                <a:latin typeface="Calibri"/>
                <a:cs typeface="Calibri"/>
              </a:rPr>
              <a:t> </a:t>
            </a:r>
            <a:r>
              <a:rPr sz="2000" dirty="0">
                <a:solidFill>
                  <a:srgbClr val="525254"/>
                </a:solidFill>
                <a:latin typeface="Calibri"/>
                <a:cs typeface="Calibri"/>
              </a:rPr>
              <a:t>element,</a:t>
            </a:r>
            <a:r>
              <a:rPr sz="2000" spc="-55" dirty="0">
                <a:solidFill>
                  <a:srgbClr val="525254"/>
                </a:solidFill>
                <a:latin typeface="Calibri"/>
                <a:cs typeface="Calibri"/>
              </a:rPr>
              <a:t> </a:t>
            </a:r>
            <a:r>
              <a:rPr sz="2000" spc="-10" dirty="0">
                <a:solidFill>
                  <a:srgbClr val="525254"/>
                </a:solidFill>
                <a:latin typeface="Calibri"/>
                <a:cs typeface="Calibri"/>
              </a:rPr>
              <a:t>contained</a:t>
            </a:r>
            <a:r>
              <a:rPr sz="2000" spc="-80" dirty="0">
                <a:solidFill>
                  <a:srgbClr val="525254"/>
                </a:solidFill>
                <a:latin typeface="Calibri"/>
                <a:cs typeface="Calibri"/>
              </a:rPr>
              <a:t> </a:t>
            </a:r>
            <a:r>
              <a:rPr sz="2000" spc="-10" dirty="0">
                <a:solidFill>
                  <a:srgbClr val="525254"/>
                </a:solidFill>
                <a:latin typeface="Calibri"/>
                <a:cs typeface="Calibri"/>
              </a:rPr>
              <a:t>inside</a:t>
            </a:r>
            <a:endParaRPr sz="2000">
              <a:latin typeface="Calibri"/>
              <a:cs typeface="Calibri"/>
            </a:endParaRPr>
          </a:p>
          <a:p>
            <a:pPr marL="733425">
              <a:lnSpc>
                <a:spcPct val="100000"/>
              </a:lnSpc>
            </a:pPr>
            <a:r>
              <a:rPr sz="2000" dirty="0">
                <a:solidFill>
                  <a:srgbClr val="525254"/>
                </a:solidFill>
                <a:latin typeface="Calibri"/>
                <a:cs typeface="Calibri"/>
              </a:rPr>
              <a:t>the</a:t>
            </a:r>
            <a:r>
              <a:rPr sz="2000" spc="-25" dirty="0">
                <a:solidFill>
                  <a:srgbClr val="525254"/>
                </a:solidFill>
                <a:latin typeface="Calibri"/>
                <a:cs typeface="Calibri"/>
              </a:rPr>
              <a:t> </a:t>
            </a:r>
            <a:r>
              <a:rPr sz="2000" dirty="0">
                <a:solidFill>
                  <a:srgbClr val="525254"/>
                </a:solidFill>
                <a:latin typeface="Calibri"/>
                <a:cs typeface="Calibri"/>
              </a:rPr>
              <a:t>HTML</a:t>
            </a:r>
            <a:r>
              <a:rPr sz="2000" spc="-40" dirty="0">
                <a:solidFill>
                  <a:srgbClr val="525254"/>
                </a:solidFill>
                <a:latin typeface="Calibri"/>
                <a:cs typeface="Calibri"/>
              </a:rPr>
              <a:t> </a:t>
            </a:r>
            <a:r>
              <a:rPr sz="2000" spc="-10" dirty="0">
                <a:solidFill>
                  <a:srgbClr val="525254"/>
                </a:solidFill>
                <a:latin typeface="Calibri"/>
                <a:cs typeface="Calibri"/>
              </a:rPr>
              <a:t>head.</a:t>
            </a:r>
            <a:endParaRPr sz="2000">
              <a:latin typeface="Calibri"/>
              <a:cs typeface="Calibri"/>
            </a:endParaRPr>
          </a:p>
          <a:p>
            <a:pPr marL="733425" marR="168275" indent="-342900">
              <a:lnSpc>
                <a:spcPct val="100000"/>
              </a:lnSpc>
              <a:spcBef>
                <a:spcPts val="2405"/>
              </a:spcBef>
              <a:buFont typeface="Arial"/>
              <a:buChar char="•"/>
              <a:tabLst>
                <a:tab pos="733425" algn="l"/>
              </a:tabLst>
            </a:pPr>
            <a:r>
              <a:rPr sz="2000" dirty="0">
                <a:solidFill>
                  <a:srgbClr val="525254"/>
                </a:solidFill>
                <a:latin typeface="Calibri"/>
                <a:cs typeface="Calibri"/>
              </a:rPr>
              <a:t>An</a:t>
            </a:r>
            <a:r>
              <a:rPr sz="2000" spc="-45" dirty="0">
                <a:solidFill>
                  <a:srgbClr val="525254"/>
                </a:solidFill>
                <a:latin typeface="Calibri"/>
                <a:cs typeface="Calibri"/>
              </a:rPr>
              <a:t> </a:t>
            </a:r>
            <a:r>
              <a:rPr sz="2000" dirty="0">
                <a:solidFill>
                  <a:srgbClr val="525254"/>
                </a:solidFill>
                <a:latin typeface="Calibri"/>
                <a:cs typeface="Calibri"/>
              </a:rPr>
              <a:t>external</a:t>
            </a:r>
            <a:r>
              <a:rPr sz="2000" spc="-20" dirty="0">
                <a:solidFill>
                  <a:srgbClr val="525254"/>
                </a:solidFill>
                <a:latin typeface="Calibri"/>
                <a:cs typeface="Calibri"/>
              </a:rPr>
              <a:t> </a:t>
            </a:r>
            <a:r>
              <a:rPr sz="2000" spc="-10" dirty="0">
                <a:solidFill>
                  <a:srgbClr val="525254"/>
                </a:solidFill>
                <a:latin typeface="Calibri"/>
                <a:cs typeface="Calibri"/>
              </a:rPr>
              <a:t>stylesheet</a:t>
            </a:r>
            <a:r>
              <a:rPr sz="2000" spc="-30" dirty="0">
                <a:solidFill>
                  <a:srgbClr val="525254"/>
                </a:solidFill>
                <a:latin typeface="Calibri"/>
                <a:cs typeface="Calibri"/>
              </a:rPr>
              <a:t> </a:t>
            </a:r>
            <a:r>
              <a:rPr sz="2000" dirty="0">
                <a:solidFill>
                  <a:srgbClr val="525254"/>
                </a:solidFill>
                <a:latin typeface="Calibri"/>
                <a:cs typeface="Calibri"/>
              </a:rPr>
              <a:t>is</a:t>
            </a:r>
            <a:r>
              <a:rPr sz="2000" spc="-35" dirty="0">
                <a:solidFill>
                  <a:srgbClr val="525254"/>
                </a:solidFill>
                <a:latin typeface="Calibri"/>
                <a:cs typeface="Calibri"/>
              </a:rPr>
              <a:t> </a:t>
            </a:r>
            <a:r>
              <a:rPr sz="2000" dirty="0">
                <a:solidFill>
                  <a:srgbClr val="525254"/>
                </a:solidFill>
                <a:latin typeface="Calibri"/>
                <a:cs typeface="Calibri"/>
              </a:rPr>
              <a:t>when</a:t>
            </a:r>
            <a:r>
              <a:rPr sz="2000" spc="-45" dirty="0">
                <a:solidFill>
                  <a:srgbClr val="525254"/>
                </a:solidFill>
                <a:latin typeface="Calibri"/>
                <a:cs typeface="Calibri"/>
              </a:rPr>
              <a:t> </a:t>
            </a:r>
            <a:r>
              <a:rPr sz="2000" spc="-25" dirty="0">
                <a:solidFill>
                  <a:srgbClr val="525254"/>
                </a:solidFill>
                <a:latin typeface="Calibri"/>
                <a:cs typeface="Calibri"/>
              </a:rPr>
              <a:t>you </a:t>
            </a:r>
            <a:r>
              <a:rPr sz="2000" dirty="0">
                <a:solidFill>
                  <a:srgbClr val="525254"/>
                </a:solidFill>
                <a:latin typeface="Calibri"/>
                <a:cs typeface="Calibri"/>
              </a:rPr>
              <a:t>have</a:t>
            </a:r>
            <a:r>
              <a:rPr sz="2000" spc="-40" dirty="0">
                <a:solidFill>
                  <a:srgbClr val="525254"/>
                </a:solidFill>
                <a:latin typeface="Calibri"/>
                <a:cs typeface="Calibri"/>
              </a:rPr>
              <a:t> </a:t>
            </a:r>
            <a:r>
              <a:rPr sz="2000" dirty="0">
                <a:solidFill>
                  <a:srgbClr val="525254"/>
                </a:solidFill>
                <a:latin typeface="Calibri"/>
                <a:cs typeface="Calibri"/>
              </a:rPr>
              <a:t>your</a:t>
            </a:r>
            <a:r>
              <a:rPr sz="2000" spc="-60" dirty="0">
                <a:solidFill>
                  <a:srgbClr val="525254"/>
                </a:solidFill>
                <a:latin typeface="Calibri"/>
                <a:cs typeface="Calibri"/>
              </a:rPr>
              <a:t> </a:t>
            </a:r>
            <a:r>
              <a:rPr sz="2000" dirty="0">
                <a:solidFill>
                  <a:srgbClr val="525254"/>
                </a:solidFill>
                <a:latin typeface="Calibri"/>
                <a:cs typeface="Calibri"/>
              </a:rPr>
              <a:t>CSS</a:t>
            </a:r>
            <a:r>
              <a:rPr sz="2000" spc="-45" dirty="0">
                <a:solidFill>
                  <a:srgbClr val="525254"/>
                </a:solidFill>
                <a:latin typeface="Calibri"/>
                <a:cs typeface="Calibri"/>
              </a:rPr>
              <a:t> </a:t>
            </a:r>
            <a:r>
              <a:rPr sz="2000" dirty="0">
                <a:solidFill>
                  <a:srgbClr val="525254"/>
                </a:solidFill>
                <a:latin typeface="Calibri"/>
                <a:cs typeface="Calibri"/>
              </a:rPr>
              <a:t>written</a:t>
            </a:r>
            <a:r>
              <a:rPr sz="2000" spc="-30" dirty="0">
                <a:solidFill>
                  <a:srgbClr val="525254"/>
                </a:solidFill>
                <a:latin typeface="Calibri"/>
                <a:cs typeface="Calibri"/>
              </a:rPr>
              <a:t> </a:t>
            </a:r>
            <a:r>
              <a:rPr sz="2000" dirty="0">
                <a:solidFill>
                  <a:srgbClr val="525254"/>
                </a:solidFill>
                <a:latin typeface="Calibri"/>
                <a:cs typeface="Calibri"/>
              </a:rPr>
              <a:t>in</a:t>
            </a:r>
            <a:r>
              <a:rPr sz="2000" spc="-50" dirty="0">
                <a:solidFill>
                  <a:srgbClr val="525254"/>
                </a:solidFill>
                <a:latin typeface="Calibri"/>
                <a:cs typeface="Calibri"/>
              </a:rPr>
              <a:t> </a:t>
            </a:r>
            <a:r>
              <a:rPr sz="2000" dirty="0">
                <a:solidFill>
                  <a:srgbClr val="525254"/>
                </a:solidFill>
                <a:latin typeface="Calibri"/>
                <a:cs typeface="Calibri"/>
              </a:rPr>
              <a:t>a</a:t>
            </a:r>
            <a:r>
              <a:rPr sz="2000" spc="-40" dirty="0">
                <a:solidFill>
                  <a:srgbClr val="525254"/>
                </a:solidFill>
                <a:latin typeface="Calibri"/>
                <a:cs typeface="Calibri"/>
              </a:rPr>
              <a:t> </a:t>
            </a:r>
            <a:r>
              <a:rPr sz="2000" spc="-10" dirty="0">
                <a:solidFill>
                  <a:srgbClr val="525254"/>
                </a:solidFill>
                <a:latin typeface="Calibri"/>
                <a:cs typeface="Calibri"/>
              </a:rPr>
              <a:t>separate </a:t>
            </a:r>
            <a:r>
              <a:rPr sz="2000" dirty="0">
                <a:solidFill>
                  <a:srgbClr val="525254"/>
                </a:solidFill>
                <a:latin typeface="Calibri"/>
                <a:cs typeface="Calibri"/>
              </a:rPr>
              <a:t>file</a:t>
            </a:r>
            <a:r>
              <a:rPr sz="2000" spc="-35" dirty="0">
                <a:solidFill>
                  <a:srgbClr val="525254"/>
                </a:solidFill>
                <a:latin typeface="Calibri"/>
                <a:cs typeface="Calibri"/>
              </a:rPr>
              <a:t> </a:t>
            </a:r>
            <a:r>
              <a:rPr sz="2000" dirty="0">
                <a:solidFill>
                  <a:srgbClr val="525254"/>
                </a:solidFill>
                <a:latin typeface="Calibri"/>
                <a:cs typeface="Calibri"/>
              </a:rPr>
              <a:t>with</a:t>
            </a:r>
            <a:r>
              <a:rPr sz="2000" spc="-40" dirty="0">
                <a:solidFill>
                  <a:srgbClr val="525254"/>
                </a:solidFill>
                <a:latin typeface="Calibri"/>
                <a:cs typeface="Calibri"/>
              </a:rPr>
              <a:t> </a:t>
            </a:r>
            <a:r>
              <a:rPr sz="2000" dirty="0">
                <a:solidFill>
                  <a:srgbClr val="525254"/>
                </a:solidFill>
                <a:latin typeface="Calibri"/>
                <a:cs typeface="Calibri"/>
              </a:rPr>
              <a:t>a</a:t>
            </a:r>
            <a:r>
              <a:rPr sz="2000" spc="-35" dirty="0">
                <a:solidFill>
                  <a:srgbClr val="525254"/>
                </a:solidFill>
                <a:latin typeface="Calibri"/>
                <a:cs typeface="Calibri"/>
              </a:rPr>
              <a:t> </a:t>
            </a:r>
            <a:r>
              <a:rPr sz="2000" dirty="0">
                <a:solidFill>
                  <a:srgbClr val="525254"/>
                </a:solidFill>
                <a:latin typeface="Calibri"/>
                <a:cs typeface="Calibri"/>
              </a:rPr>
              <a:t>.css</a:t>
            </a:r>
            <a:r>
              <a:rPr sz="2000" spc="-40" dirty="0">
                <a:solidFill>
                  <a:srgbClr val="525254"/>
                </a:solidFill>
                <a:latin typeface="Calibri"/>
                <a:cs typeface="Calibri"/>
              </a:rPr>
              <a:t> </a:t>
            </a:r>
            <a:r>
              <a:rPr sz="2000" dirty="0">
                <a:solidFill>
                  <a:srgbClr val="525254"/>
                </a:solidFill>
                <a:latin typeface="Calibri"/>
                <a:cs typeface="Calibri"/>
              </a:rPr>
              <a:t>extension,</a:t>
            </a:r>
            <a:r>
              <a:rPr sz="2000" spc="-30" dirty="0">
                <a:solidFill>
                  <a:srgbClr val="525254"/>
                </a:solidFill>
                <a:latin typeface="Calibri"/>
                <a:cs typeface="Calibri"/>
              </a:rPr>
              <a:t> </a:t>
            </a:r>
            <a:r>
              <a:rPr sz="2000" dirty="0">
                <a:solidFill>
                  <a:srgbClr val="525254"/>
                </a:solidFill>
                <a:latin typeface="Calibri"/>
                <a:cs typeface="Calibri"/>
              </a:rPr>
              <a:t>and</a:t>
            </a:r>
            <a:r>
              <a:rPr sz="2000" spc="-40" dirty="0">
                <a:solidFill>
                  <a:srgbClr val="525254"/>
                </a:solidFill>
                <a:latin typeface="Calibri"/>
                <a:cs typeface="Calibri"/>
              </a:rPr>
              <a:t> </a:t>
            </a:r>
            <a:r>
              <a:rPr sz="2000" spc="-25" dirty="0">
                <a:solidFill>
                  <a:srgbClr val="525254"/>
                </a:solidFill>
                <a:latin typeface="Calibri"/>
                <a:cs typeface="Calibri"/>
              </a:rPr>
              <a:t>you </a:t>
            </a:r>
            <a:r>
              <a:rPr sz="2000" spc="-20" dirty="0">
                <a:solidFill>
                  <a:srgbClr val="525254"/>
                </a:solidFill>
                <a:latin typeface="Calibri"/>
                <a:cs typeface="Calibri"/>
              </a:rPr>
              <a:t>reference</a:t>
            </a:r>
            <a:r>
              <a:rPr sz="2000" spc="-35" dirty="0">
                <a:solidFill>
                  <a:srgbClr val="525254"/>
                </a:solidFill>
                <a:latin typeface="Calibri"/>
                <a:cs typeface="Calibri"/>
              </a:rPr>
              <a:t> </a:t>
            </a:r>
            <a:r>
              <a:rPr sz="2000" dirty="0">
                <a:solidFill>
                  <a:srgbClr val="525254"/>
                </a:solidFill>
                <a:latin typeface="Calibri"/>
                <a:cs typeface="Calibri"/>
              </a:rPr>
              <a:t>it</a:t>
            </a:r>
            <a:r>
              <a:rPr sz="2000" spc="-35" dirty="0">
                <a:solidFill>
                  <a:srgbClr val="525254"/>
                </a:solidFill>
                <a:latin typeface="Calibri"/>
                <a:cs typeface="Calibri"/>
              </a:rPr>
              <a:t> </a:t>
            </a:r>
            <a:r>
              <a:rPr sz="2000" dirty="0">
                <a:solidFill>
                  <a:srgbClr val="525254"/>
                </a:solidFill>
                <a:latin typeface="Calibri"/>
                <a:cs typeface="Calibri"/>
              </a:rPr>
              <a:t>from</a:t>
            </a:r>
            <a:r>
              <a:rPr sz="2000" spc="-45" dirty="0">
                <a:solidFill>
                  <a:srgbClr val="525254"/>
                </a:solidFill>
                <a:latin typeface="Calibri"/>
                <a:cs typeface="Calibri"/>
              </a:rPr>
              <a:t> </a:t>
            </a:r>
            <a:r>
              <a:rPr sz="2000" spc="-25" dirty="0">
                <a:solidFill>
                  <a:srgbClr val="525254"/>
                </a:solidFill>
                <a:latin typeface="Calibri"/>
                <a:cs typeface="Calibri"/>
              </a:rPr>
              <a:t>an</a:t>
            </a:r>
            <a:endParaRPr sz="2000">
              <a:latin typeface="Calibri"/>
              <a:cs typeface="Calibri"/>
            </a:endParaRPr>
          </a:p>
          <a:p>
            <a:pPr marL="733425">
              <a:lnSpc>
                <a:spcPct val="100000"/>
              </a:lnSpc>
            </a:pPr>
            <a:r>
              <a:rPr sz="2000" dirty="0">
                <a:solidFill>
                  <a:srgbClr val="525254"/>
                </a:solidFill>
                <a:latin typeface="Calibri"/>
                <a:cs typeface="Calibri"/>
              </a:rPr>
              <a:t>HTML</a:t>
            </a:r>
            <a:r>
              <a:rPr sz="2000" spc="-55" dirty="0">
                <a:solidFill>
                  <a:srgbClr val="525254"/>
                </a:solidFill>
                <a:latin typeface="Calibri"/>
                <a:cs typeface="Calibri"/>
              </a:rPr>
              <a:t> </a:t>
            </a:r>
            <a:r>
              <a:rPr sz="2000" dirty="0">
                <a:solidFill>
                  <a:srgbClr val="525254"/>
                </a:solidFill>
                <a:latin typeface="Calibri"/>
                <a:cs typeface="Calibri"/>
              </a:rPr>
              <a:t>&lt;link&gt;</a:t>
            </a:r>
            <a:r>
              <a:rPr sz="2000" spc="-30" dirty="0">
                <a:solidFill>
                  <a:srgbClr val="525254"/>
                </a:solidFill>
                <a:latin typeface="Calibri"/>
                <a:cs typeface="Calibri"/>
              </a:rPr>
              <a:t> </a:t>
            </a:r>
            <a:r>
              <a:rPr sz="2000" spc="-10" dirty="0">
                <a:solidFill>
                  <a:srgbClr val="525254"/>
                </a:solidFill>
                <a:latin typeface="Calibri"/>
                <a:cs typeface="Calibri"/>
              </a:rPr>
              <a:t>element.</a:t>
            </a:r>
            <a:endParaRPr sz="2000">
              <a:latin typeface="Calibri"/>
              <a:cs typeface="Calibri"/>
            </a:endParaRPr>
          </a:p>
        </p:txBody>
      </p:sp>
      <p:grpSp>
        <p:nvGrpSpPr>
          <p:cNvPr id="4" name="object 4"/>
          <p:cNvGrpSpPr/>
          <p:nvPr/>
        </p:nvGrpSpPr>
        <p:grpSpPr>
          <a:xfrm>
            <a:off x="4839779" y="1201991"/>
            <a:ext cx="4286250" cy="801370"/>
            <a:chOff x="4839779" y="1201991"/>
            <a:chExt cx="4286250" cy="801370"/>
          </a:xfrm>
        </p:grpSpPr>
        <p:pic>
          <p:nvPicPr>
            <p:cNvPr id="5" name="object 5"/>
            <p:cNvPicPr/>
            <p:nvPr/>
          </p:nvPicPr>
          <p:blipFill>
            <a:blip r:embed="rId2" cstate="print"/>
            <a:stretch>
              <a:fillRect/>
            </a:stretch>
          </p:blipFill>
          <p:spPr>
            <a:xfrm>
              <a:off x="4879693" y="1234802"/>
              <a:ext cx="4154563" cy="673442"/>
            </a:xfrm>
            <a:prstGeom prst="rect">
              <a:avLst/>
            </a:prstGeom>
          </p:spPr>
        </p:pic>
        <p:sp>
          <p:nvSpPr>
            <p:cNvPr id="6" name="object 6"/>
            <p:cNvSpPr/>
            <p:nvPr/>
          </p:nvSpPr>
          <p:spPr>
            <a:xfrm>
              <a:off x="4844541" y="1206753"/>
              <a:ext cx="4276725" cy="791845"/>
            </a:xfrm>
            <a:custGeom>
              <a:avLst/>
              <a:gdLst/>
              <a:ahLst/>
              <a:cxnLst/>
              <a:rect l="l" t="t" r="r" b="b"/>
              <a:pathLst>
                <a:path w="4276725" h="791844">
                  <a:moveTo>
                    <a:pt x="0" y="791337"/>
                  </a:moveTo>
                  <a:lnTo>
                    <a:pt x="4276725" y="791337"/>
                  </a:lnTo>
                  <a:lnTo>
                    <a:pt x="4276725" y="0"/>
                  </a:lnTo>
                  <a:lnTo>
                    <a:pt x="0" y="0"/>
                  </a:lnTo>
                  <a:lnTo>
                    <a:pt x="0" y="791337"/>
                  </a:lnTo>
                  <a:close/>
                </a:path>
              </a:pathLst>
            </a:custGeom>
            <a:ln w="9525">
              <a:solidFill>
                <a:srgbClr val="525254"/>
              </a:solidFill>
            </a:ln>
          </p:spPr>
          <p:txBody>
            <a:bodyPr wrap="square" lIns="0" tIns="0" rIns="0" bIns="0" rtlCol="0"/>
            <a:lstStyle/>
            <a:p>
              <a:endParaRPr/>
            </a:p>
          </p:txBody>
        </p:sp>
      </p:grpSp>
      <p:grpSp>
        <p:nvGrpSpPr>
          <p:cNvPr id="7" name="object 7"/>
          <p:cNvGrpSpPr/>
          <p:nvPr/>
        </p:nvGrpSpPr>
        <p:grpSpPr>
          <a:xfrm>
            <a:off x="4867211" y="2395283"/>
            <a:ext cx="3448050" cy="1060450"/>
            <a:chOff x="4867211" y="2395283"/>
            <a:chExt cx="3448050" cy="1060450"/>
          </a:xfrm>
        </p:grpSpPr>
        <p:pic>
          <p:nvPicPr>
            <p:cNvPr id="8" name="object 8"/>
            <p:cNvPicPr/>
            <p:nvPr/>
          </p:nvPicPr>
          <p:blipFill>
            <a:blip r:embed="rId3" cstate="print"/>
            <a:stretch>
              <a:fillRect/>
            </a:stretch>
          </p:blipFill>
          <p:spPr>
            <a:xfrm>
              <a:off x="4904320" y="2404871"/>
              <a:ext cx="3362951" cy="947955"/>
            </a:xfrm>
            <a:prstGeom prst="rect">
              <a:avLst/>
            </a:prstGeom>
          </p:spPr>
        </p:pic>
        <p:sp>
          <p:nvSpPr>
            <p:cNvPr id="9" name="object 9"/>
            <p:cNvSpPr/>
            <p:nvPr/>
          </p:nvSpPr>
          <p:spPr>
            <a:xfrm>
              <a:off x="4871973" y="2400045"/>
              <a:ext cx="3438525" cy="1050925"/>
            </a:xfrm>
            <a:custGeom>
              <a:avLst/>
              <a:gdLst/>
              <a:ahLst/>
              <a:cxnLst/>
              <a:rect l="l" t="t" r="r" b="b"/>
              <a:pathLst>
                <a:path w="3438525" h="1050925">
                  <a:moveTo>
                    <a:pt x="0" y="1050416"/>
                  </a:moveTo>
                  <a:lnTo>
                    <a:pt x="3438525" y="1050416"/>
                  </a:lnTo>
                  <a:lnTo>
                    <a:pt x="3438525" y="0"/>
                  </a:lnTo>
                  <a:lnTo>
                    <a:pt x="0" y="0"/>
                  </a:lnTo>
                  <a:lnTo>
                    <a:pt x="0" y="1050416"/>
                  </a:lnTo>
                  <a:close/>
                </a:path>
              </a:pathLst>
            </a:custGeom>
            <a:ln w="9525">
              <a:solidFill>
                <a:srgbClr val="525254"/>
              </a:solidFill>
            </a:ln>
          </p:spPr>
          <p:txBody>
            <a:bodyPr wrap="square" lIns="0" tIns="0" rIns="0" bIns="0" rtlCol="0"/>
            <a:lstStyle/>
            <a:p>
              <a:endParaRPr/>
            </a:p>
          </p:txBody>
        </p:sp>
      </p:grpSp>
      <p:grpSp>
        <p:nvGrpSpPr>
          <p:cNvPr id="10" name="object 10"/>
          <p:cNvGrpSpPr/>
          <p:nvPr/>
        </p:nvGrpSpPr>
        <p:grpSpPr>
          <a:xfrm>
            <a:off x="4864163" y="4774310"/>
            <a:ext cx="4237990" cy="1283970"/>
            <a:chOff x="4864163" y="4774310"/>
            <a:chExt cx="4237990" cy="1283970"/>
          </a:xfrm>
        </p:grpSpPr>
        <p:pic>
          <p:nvPicPr>
            <p:cNvPr id="11" name="object 11"/>
            <p:cNvPicPr/>
            <p:nvPr/>
          </p:nvPicPr>
          <p:blipFill>
            <a:blip r:embed="rId4" cstate="print"/>
            <a:stretch>
              <a:fillRect/>
            </a:stretch>
          </p:blipFill>
          <p:spPr>
            <a:xfrm>
              <a:off x="4909868" y="4847536"/>
              <a:ext cx="2968793" cy="1201218"/>
            </a:xfrm>
            <a:prstGeom prst="rect">
              <a:avLst/>
            </a:prstGeom>
          </p:spPr>
        </p:pic>
        <p:sp>
          <p:nvSpPr>
            <p:cNvPr id="12" name="object 12"/>
            <p:cNvSpPr/>
            <p:nvPr/>
          </p:nvSpPr>
          <p:spPr>
            <a:xfrm>
              <a:off x="4868926" y="4779073"/>
              <a:ext cx="4228465" cy="1274445"/>
            </a:xfrm>
            <a:custGeom>
              <a:avLst/>
              <a:gdLst/>
              <a:ahLst/>
              <a:cxnLst/>
              <a:rect l="l" t="t" r="r" b="b"/>
              <a:pathLst>
                <a:path w="4228465" h="1274445">
                  <a:moveTo>
                    <a:pt x="0" y="1274445"/>
                  </a:moveTo>
                  <a:lnTo>
                    <a:pt x="4227957" y="1274445"/>
                  </a:lnTo>
                  <a:lnTo>
                    <a:pt x="4227957" y="0"/>
                  </a:lnTo>
                  <a:lnTo>
                    <a:pt x="0" y="0"/>
                  </a:lnTo>
                  <a:lnTo>
                    <a:pt x="0" y="1274445"/>
                  </a:lnTo>
                  <a:close/>
                </a:path>
              </a:pathLst>
            </a:custGeom>
            <a:ln w="9525">
              <a:solidFill>
                <a:srgbClr val="525254"/>
              </a:solidFill>
            </a:ln>
          </p:spPr>
          <p:txBody>
            <a:bodyPr wrap="square" lIns="0" tIns="0" rIns="0" bIns="0" rtlCol="0"/>
            <a:lstStyle/>
            <a:p>
              <a:endParaRPr/>
            </a:p>
          </p:txBody>
        </p:sp>
      </p:grpSp>
      <p:grpSp>
        <p:nvGrpSpPr>
          <p:cNvPr id="13" name="object 13"/>
          <p:cNvGrpSpPr/>
          <p:nvPr/>
        </p:nvGrpSpPr>
        <p:grpSpPr>
          <a:xfrm>
            <a:off x="4827587" y="4234751"/>
            <a:ext cx="4283710" cy="261620"/>
            <a:chOff x="4827587" y="4234751"/>
            <a:chExt cx="4283710" cy="261620"/>
          </a:xfrm>
        </p:grpSpPr>
        <p:pic>
          <p:nvPicPr>
            <p:cNvPr id="14" name="object 14"/>
            <p:cNvPicPr/>
            <p:nvPr/>
          </p:nvPicPr>
          <p:blipFill>
            <a:blip r:embed="rId5" cstate="print"/>
            <a:stretch>
              <a:fillRect/>
            </a:stretch>
          </p:blipFill>
          <p:spPr>
            <a:xfrm>
              <a:off x="4873569" y="4304919"/>
              <a:ext cx="4221692" cy="151447"/>
            </a:xfrm>
            <a:prstGeom prst="rect">
              <a:avLst/>
            </a:prstGeom>
          </p:spPr>
        </p:pic>
        <p:sp>
          <p:nvSpPr>
            <p:cNvPr id="15" name="object 15"/>
            <p:cNvSpPr/>
            <p:nvPr/>
          </p:nvSpPr>
          <p:spPr>
            <a:xfrm>
              <a:off x="4832350" y="4239514"/>
              <a:ext cx="4274185" cy="252095"/>
            </a:xfrm>
            <a:custGeom>
              <a:avLst/>
              <a:gdLst/>
              <a:ahLst/>
              <a:cxnLst/>
              <a:rect l="l" t="t" r="r" b="b"/>
              <a:pathLst>
                <a:path w="4274184" h="252095">
                  <a:moveTo>
                    <a:pt x="0" y="251841"/>
                  </a:moveTo>
                  <a:lnTo>
                    <a:pt x="4273677" y="251841"/>
                  </a:lnTo>
                  <a:lnTo>
                    <a:pt x="4273677" y="0"/>
                  </a:lnTo>
                  <a:lnTo>
                    <a:pt x="0" y="0"/>
                  </a:lnTo>
                  <a:lnTo>
                    <a:pt x="0" y="251841"/>
                  </a:lnTo>
                  <a:close/>
                </a:path>
              </a:pathLst>
            </a:custGeom>
            <a:ln w="9525">
              <a:solidFill>
                <a:srgbClr val="525254"/>
              </a:solidFill>
            </a:ln>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34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ctrTitle"/>
          </p:nvPr>
        </p:nvSpPr>
        <p:spPr>
          <a:prstGeom prst="rect">
            <a:avLst/>
          </a:prstGeom>
        </p:spPr>
        <p:txBody>
          <a:bodyPr vert="horz" wrap="square" lIns="0" tIns="13335" rIns="0" bIns="0" rtlCol="0">
            <a:spAutoFit/>
          </a:bodyPr>
          <a:lstStyle/>
          <a:p>
            <a:pPr marL="248920">
              <a:lnSpc>
                <a:spcPct val="100000"/>
              </a:lnSpc>
              <a:spcBef>
                <a:spcPts val="105"/>
              </a:spcBef>
            </a:pPr>
            <a:r>
              <a:rPr dirty="0"/>
              <a:t>CSS</a:t>
            </a:r>
            <a:r>
              <a:rPr spc="-20" dirty="0"/>
              <a:t> </a:t>
            </a:r>
            <a:r>
              <a:rPr dirty="0"/>
              <a:t>Box</a:t>
            </a:r>
            <a:r>
              <a:rPr spc="-20" dirty="0"/>
              <a:t> </a:t>
            </a:r>
            <a:r>
              <a:rPr spc="-10" dirty="0"/>
              <a:t>Model</a:t>
            </a:r>
          </a:p>
        </p:txBody>
      </p:sp>
      <p:grpSp>
        <p:nvGrpSpPr>
          <p:cNvPr id="5" name="object 5"/>
          <p:cNvGrpSpPr/>
          <p:nvPr/>
        </p:nvGrpSpPr>
        <p:grpSpPr>
          <a:xfrm>
            <a:off x="676275" y="2285619"/>
            <a:ext cx="8677275" cy="3486150"/>
            <a:chOff x="676275" y="2285619"/>
            <a:chExt cx="8677275" cy="3486150"/>
          </a:xfrm>
        </p:grpSpPr>
        <p:pic>
          <p:nvPicPr>
            <p:cNvPr id="6" name="object 6"/>
            <p:cNvPicPr/>
            <p:nvPr/>
          </p:nvPicPr>
          <p:blipFill>
            <a:blip r:embed="rId2" cstate="print"/>
            <a:stretch>
              <a:fillRect/>
            </a:stretch>
          </p:blipFill>
          <p:spPr>
            <a:xfrm>
              <a:off x="685800" y="2330165"/>
              <a:ext cx="8610220" cy="3423323"/>
            </a:xfrm>
            <a:prstGeom prst="rect">
              <a:avLst/>
            </a:prstGeom>
          </p:spPr>
        </p:pic>
        <p:sp>
          <p:nvSpPr>
            <p:cNvPr id="7" name="object 7"/>
            <p:cNvSpPr/>
            <p:nvPr/>
          </p:nvSpPr>
          <p:spPr>
            <a:xfrm>
              <a:off x="681037" y="2290381"/>
              <a:ext cx="8667750" cy="3476625"/>
            </a:xfrm>
            <a:custGeom>
              <a:avLst/>
              <a:gdLst/>
              <a:ahLst/>
              <a:cxnLst/>
              <a:rect l="l" t="t" r="r" b="b"/>
              <a:pathLst>
                <a:path w="8667750" h="3476625">
                  <a:moveTo>
                    <a:pt x="0" y="3476625"/>
                  </a:moveTo>
                  <a:lnTo>
                    <a:pt x="8667369" y="3476625"/>
                  </a:lnTo>
                  <a:lnTo>
                    <a:pt x="8667369" y="0"/>
                  </a:lnTo>
                  <a:lnTo>
                    <a:pt x="0" y="0"/>
                  </a:lnTo>
                  <a:lnTo>
                    <a:pt x="0" y="3476625"/>
                  </a:lnTo>
                  <a:close/>
                </a:path>
              </a:pathLst>
            </a:custGeom>
            <a:ln w="9525">
              <a:solidFill>
                <a:srgbClr val="525254"/>
              </a:solidFill>
            </a:ln>
          </p:spPr>
          <p:txBody>
            <a:bodyPr wrap="square" lIns="0" tIns="0" rIns="0" bIns="0" rtlCol="0"/>
            <a:lstStyle/>
            <a:p>
              <a:endParaRPr/>
            </a:p>
          </p:txBody>
        </p:sp>
      </p:grpSp>
      <p:sp>
        <p:nvSpPr>
          <p:cNvPr id="8" name="object 8"/>
          <p:cNvSpPr txBox="1"/>
          <p:nvPr/>
        </p:nvSpPr>
        <p:spPr>
          <a:xfrm>
            <a:off x="764540" y="1083309"/>
            <a:ext cx="8173720"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525254"/>
                </a:solidFill>
                <a:latin typeface="Calibri"/>
                <a:cs typeface="Calibri"/>
              </a:rPr>
              <a:t>All</a:t>
            </a:r>
            <a:r>
              <a:rPr sz="2000" spc="-45" dirty="0">
                <a:solidFill>
                  <a:srgbClr val="525254"/>
                </a:solidFill>
                <a:latin typeface="Calibri"/>
                <a:cs typeface="Calibri"/>
              </a:rPr>
              <a:t> </a:t>
            </a:r>
            <a:r>
              <a:rPr sz="2000" dirty="0">
                <a:solidFill>
                  <a:srgbClr val="525254"/>
                </a:solidFill>
                <a:latin typeface="Calibri"/>
                <a:cs typeface="Calibri"/>
              </a:rPr>
              <a:t>HTML</a:t>
            </a:r>
            <a:r>
              <a:rPr sz="2000" spc="-35" dirty="0">
                <a:solidFill>
                  <a:srgbClr val="525254"/>
                </a:solidFill>
                <a:latin typeface="Calibri"/>
                <a:cs typeface="Calibri"/>
              </a:rPr>
              <a:t> </a:t>
            </a:r>
            <a:r>
              <a:rPr sz="2000" dirty="0">
                <a:solidFill>
                  <a:srgbClr val="525254"/>
                </a:solidFill>
                <a:latin typeface="Calibri"/>
                <a:cs typeface="Calibri"/>
              </a:rPr>
              <a:t>elements can</a:t>
            </a:r>
            <a:r>
              <a:rPr sz="2000" spc="-35" dirty="0">
                <a:solidFill>
                  <a:srgbClr val="525254"/>
                </a:solidFill>
                <a:latin typeface="Calibri"/>
                <a:cs typeface="Calibri"/>
              </a:rPr>
              <a:t> </a:t>
            </a:r>
            <a:r>
              <a:rPr sz="2000" dirty="0">
                <a:solidFill>
                  <a:srgbClr val="525254"/>
                </a:solidFill>
                <a:latin typeface="Calibri"/>
                <a:cs typeface="Calibri"/>
              </a:rPr>
              <a:t>be</a:t>
            </a:r>
            <a:r>
              <a:rPr sz="2000" spc="-40" dirty="0">
                <a:solidFill>
                  <a:srgbClr val="525254"/>
                </a:solidFill>
                <a:latin typeface="Calibri"/>
                <a:cs typeface="Calibri"/>
              </a:rPr>
              <a:t> </a:t>
            </a:r>
            <a:r>
              <a:rPr sz="2000" dirty="0">
                <a:solidFill>
                  <a:srgbClr val="525254"/>
                </a:solidFill>
                <a:latin typeface="Calibri"/>
                <a:cs typeface="Calibri"/>
              </a:rPr>
              <a:t>considered</a:t>
            </a:r>
            <a:r>
              <a:rPr sz="2000" spc="-35" dirty="0">
                <a:solidFill>
                  <a:srgbClr val="525254"/>
                </a:solidFill>
                <a:latin typeface="Calibri"/>
                <a:cs typeface="Calibri"/>
              </a:rPr>
              <a:t> </a:t>
            </a:r>
            <a:r>
              <a:rPr sz="2000" dirty="0">
                <a:solidFill>
                  <a:srgbClr val="525254"/>
                </a:solidFill>
                <a:latin typeface="Calibri"/>
                <a:cs typeface="Calibri"/>
              </a:rPr>
              <a:t>as</a:t>
            </a:r>
            <a:r>
              <a:rPr sz="2000" spc="-30" dirty="0">
                <a:solidFill>
                  <a:srgbClr val="525254"/>
                </a:solidFill>
                <a:latin typeface="Calibri"/>
                <a:cs typeface="Calibri"/>
              </a:rPr>
              <a:t> </a:t>
            </a:r>
            <a:r>
              <a:rPr sz="2000" spc="-10" dirty="0">
                <a:solidFill>
                  <a:srgbClr val="525254"/>
                </a:solidFill>
                <a:latin typeface="Calibri"/>
                <a:cs typeface="Calibri"/>
              </a:rPr>
              <a:t>boxes.</a:t>
            </a:r>
            <a:r>
              <a:rPr sz="2000" spc="-40" dirty="0">
                <a:solidFill>
                  <a:srgbClr val="525254"/>
                </a:solidFill>
                <a:latin typeface="Calibri"/>
                <a:cs typeface="Calibri"/>
              </a:rPr>
              <a:t> </a:t>
            </a:r>
            <a:r>
              <a:rPr sz="2000" dirty="0">
                <a:solidFill>
                  <a:srgbClr val="525254"/>
                </a:solidFill>
                <a:latin typeface="Calibri"/>
                <a:cs typeface="Calibri"/>
              </a:rPr>
              <a:t>In</a:t>
            </a:r>
            <a:r>
              <a:rPr sz="2000" spc="-45" dirty="0">
                <a:solidFill>
                  <a:srgbClr val="525254"/>
                </a:solidFill>
                <a:latin typeface="Calibri"/>
                <a:cs typeface="Calibri"/>
              </a:rPr>
              <a:t> </a:t>
            </a:r>
            <a:r>
              <a:rPr sz="2000" dirty="0">
                <a:solidFill>
                  <a:srgbClr val="525254"/>
                </a:solidFill>
                <a:latin typeface="Calibri"/>
                <a:cs typeface="Calibri"/>
              </a:rPr>
              <a:t>CSS,</a:t>
            </a:r>
            <a:r>
              <a:rPr sz="2000" spc="-30" dirty="0">
                <a:solidFill>
                  <a:srgbClr val="525254"/>
                </a:solidFill>
                <a:latin typeface="Calibri"/>
                <a:cs typeface="Calibri"/>
              </a:rPr>
              <a:t> </a:t>
            </a:r>
            <a:r>
              <a:rPr sz="2000" dirty="0">
                <a:solidFill>
                  <a:srgbClr val="525254"/>
                </a:solidFill>
                <a:latin typeface="Calibri"/>
                <a:cs typeface="Calibri"/>
              </a:rPr>
              <a:t>the</a:t>
            </a:r>
            <a:r>
              <a:rPr sz="2000" spc="-30" dirty="0">
                <a:solidFill>
                  <a:srgbClr val="525254"/>
                </a:solidFill>
                <a:latin typeface="Calibri"/>
                <a:cs typeface="Calibri"/>
              </a:rPr>
              <a:t> </a:t>
            </a:r>
            <a:r>
              <a:rPr sz="2000" dirty="0">
                <a:solidFill>
                  <a:srgbClr val="525254"/>
                </a:solidFill>
                <a:latin typeface="Calibri"/>
                <a:cs typeface="Calibri"/>
              </a:rPr>
              <a:t>term</a:t>
            </a:r>
            <a:r>
              <a:rPr sz="2000" spc="-20" dirty="0">
                <a:solidFill>
                  <a:srgbClr val="525254"/>
                </a:solidFill>
                <a:latin typeface="Calibri"/>
                <a:cs typeface="Calibri"/>
              </a:rPr>
              <a:t> </a:t>
            </a:r>
            <a:r>
              <a:rPr sz="2000" dirty="0">
                <a:solidFill>
                  <a:srgbClr val="525254"/>
                </a:solidFill>
                <a:latin typeface="Calibri"/>
                <a:cs typeface="Calibri"/>
              </a:rPr>
              <a:t>"box</a:t>
            </a:r>
            <a:r>
              <a:rPr sz="2000" spc="-55" dirty="0">
                <a:solidFill>
                  <a:srgbClr val="525254"/>
                </a:solidFill>
                <a:latin typeface="Calibri"/>
                <a:cs typeface="Calibri"/>
              </a:rPr>
              <a:t> </a:t>
            </a:r>
            <a:r>
              <a:rPr sz="2000" dirty="0">
                <a:solidFill>
                  <a:srgbClr val="525254"/>
                </a:solidFill>
                <a:latin typeface="Calibri"/>
                <a:cs typeface="Calibri"/>
              </a:rPr>
              <a:t>model"</a:t>
            </a:r>
            <a:r>
              <a:rPr sz="2000" spc="-45" dirty="0">
                <a:solidFill>
                  <a:srgbClr val="525254"/>
                </a:solidFill>
                <a:latin typeface="Calibri"/>
                <a:cs typeface="Calibri"/>
              </a:rPr>
              <a:t> </a:t>
            </a:r>
            <a:r>
              <a:rPr sz="2000" spc="-25" dirty="0">
                <a:solidFill>
                  <a:srgbClr val="525254"/>
                </a:solidFill>
                <a:latin typeface="Calibri"/>
                <a:cs typeface="Calibri"/>
              </a:rPr>
              <a:t>is </a:t>
            </a:r>
            <a:r>
              <a:rPr sz="2000" dirty="0">
                <a:solidFill>
                  <a:srgbClr val="525254"/>
                </a:solidFill>
                <a:latin typeface="Calibri"/>
                <a:cs typeface="Calibri"/>
              </a:rPr>
              <a:t>used</a:t>
            </a:r>
            <a:r>
              <a:rPr sz="2000" spc="-35" dirty="0">
                <a:solidFill>
                  <a:srgbClr val="525254"/>
                </a:solidFill>
                <a:latin typeface="Calibri"/>
                <a:cs typeface="Calibri"/>
              </a:rPr>
              <a:t> </a:t>
            </a:r>
            <a:r>
              <a:rPr sz="2000" dirty="0">
                <a:solidFill>
                  <a:srgbClr val="525254"/>
                </a:solidFill>
                <a:latin typeface="Calibri"/>
                <a:cs typeface="Calibri"/>
              </a:rPr>
              <a:t>when</a:t>
            </a:r>
            <a:r>
              <a:rPr sz="2000" spc="-40" dirty="0">
                <a:solidFill>
                  <a:srgbClr val="525254"/>
                </a:solidFill>
                <a:latin typeface="Calibri"/>
                <a:cs typeface="Calibri"/>
              </a:rPr>
              <a:t> </a:t>
            </a:r>
            <a:r>
              <a:rPr sz="2000" dirty="0">
                <a:solidFill>
                  <a:srgbClr val="525254"/>
                </a:solidFill>
                <a:latin typeface="Calibri"/>
                <a:cs typeface="Calibri"/>
              </a:rPr>
              <a:t>talking</a:t>
            </a:r>
            <a:r>
              <a:rPr sz="2000" spc="-25" dirty="0">
                <a:solidFill>
                  <a:srgbClr val="525254"/>
                </a:solidFill>
                <a:latin typeface="Calibri"/>
                <a:cs typeface="Calibri"/>
              </a:rPr>
              <a:t> </a:t>
            </a:r>
            <a:r>
              <a:rPr sz="2000" dirty="0">
                <a:solidFill>
                  <a:srgbClr val="525254"/>
                </a:solidFill>
                <a:latin typeface="Calibri"/>
                <a:cs typeface="Calibri"/>
              </a:rPr>
              <a:t>about</a:t>
            </a:r>
            <a:r>
              <a:rPr sz="2000" spc="-55" dirty="0">
                <a:solidFill>
                  <a:srgbClr val="525254"/>
                </a:solidFill>
                <a:latin typeface="Calibri"/>
                <a:cs typeface="Calibri"/>
              </a:rPr>
              <a:t> </a:t>
            </a:r>
            <a:r>
              <a:rPr sz="2000" dirty="0">
                <a:solidFill>
                  <a:srgbClr val="525254"/>
                </a:solidFill>
                <a:latin typeface="Calibri"/>
                <a:cs typeface="Calibri"/>
              </a:rPr>
              <a:t>design</a:t>
            </a:r>
            <a:r>
              <a:rPr sz="2000" spc="-35" dirty="0">
                <a:solidFill>
                  <a:srgbClr val="525254"/>
                </a:solidFill>
                <a:latin typeface="Calibri"/>
                <a:cs typeface="Calibri"/>
              </a:rPr>
              <a:t> </a:t>
            </a:r>
            <a:r>
              <a:rPr sz="2000" dirty="0">
                <a:solidFill>
                  <a:srgbClr val="525254"/>
                </a:solidFill>
                <a:latin typeface="Calibri"/>
                <a:cs typeface="Calibri"/>
              </a:rPr>
              <a:t>and</a:t>
            </a:r>
            <a:r>
              <a:rPr sz="2000" spc="-40" dirty="0">
                <a:solidFill>
                  <a:srgbClr val="525254"/>
                </a:solidFill>
                <a:latin typeface="Calibri"/>
                <a:cs typeface="Calibri"/>
              </a:rPr>
              <a:t> </a:t>
            </a:r>
            <a:r>
              <a:rPr sz="2000" spc="-10" dirty="0">
                <a:solidFill>
                  <a:srgbClr val="525254"/>
                </a:solidFill>
                <a:latin typeface="Calibri"/>
                <a:cs typeface="Calibri"/>
              </a:rPr>
              <a:t>layout.</a:t>
            </a:r>
            <a:endParaRPr sz="2000">
              <a:latin typeface="Calibri"/>
              <a:cs typeface="Calibri"/>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35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589280" y="279603"/>
            <a:ext cx="8694420" cy="3040380"/>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Font</a:t>
            </a:r>
            <a:r>
              <a:rPr sz="1950" b="1" spc="-40" dirty="0">
                <a:solidFill>
                  <a:srgbClr val="525254"/>
                </a:solidFill>
                <a:latin typeface="Arial"/>
                <a:cs typeface="Arial"/>
              </a:rPr>
              <a:t> </a:t>
            </a:r>
            <a:r>
              <a:rPr sz="1950" b="1" spc="-10" dirty="0">
                <a:solidFill>
                  <a:srgbClr val="525254"/>
                </a:solidFill>
                <a:latin typeface="Arial"/>
                <a:cs typeface="Arial"/>
              </a:rPr>
              <a:t>property</a:t>
            </a:r>
            <a:endParaRPr sz="1950" dirty="0">
              <a:latin typeface="Arial"/>
              <a:cs typeface="Arial"/>
            </a:endParaRPr>
          </a:p>
          <a:p>
            <a:pPr>
              <a:lnSpc>
                <a:spcPct val="100000"/>
              </a:lnSpc>
            </a:pPr>
            <a:endParaRPr sz="1950" dirty="0">
              <a:latin typeface="Arial"/>
              <a:cs typeface="Arial"/>
            </a:endParaRPr>
          </a:p>
          <a:p>
            <a:pPr>
              <a:lnSpc>
                <a:spcPct val="100000"/>
              </a:lnSpc>
              <a:spcBef>
                <a:spcPts val="100"/>
              </a:spcBef>
            </a:pPr>
            <a:endParaRPr sz="1950" dirty="0">
              <a:latin typeface="Arial"/>
              <a:cs typeface="Arial"/>
            </a:endParaRPr>
          </a:p>
          <a:p>
            <a:pPr marL="35560">
              <a:lnSpc>
                <a:spcPct val="100000"/>
              </a:lnSpc>
            </a:pPr>
            <a:r>
              <a:rPr sz="2000" dirty="0">
                <a:solidFill>
                  <a:srgbClr val="525254"/>
                </a:solidFill>
                <a:latin typeface="Calibri"/>
                <a:cs typeface="Calibri"/>
              </a:rPr>
              <a:t>The</a:t>
            </a:r>
            <a:r>
              <a:rPr sz="2000" spc="-50" dirty="0">
                <a:solidFill>
                  <a:srgbClr val="525254"/>
                </a:solidFill>
                <a:latin typeface="Calibri"/>
                <a:cs typeface="Calibri"/>
              </a:rPr>
              <a:t> </a:t>
            </a:r>
            <a:r>
              <a:rPr sz="2000" dirty="0">
                <a:solidFill>
                  <a:srgbClr val="525254"/>
                </a:solidFill>
                <a:latin typeface="Calibri"/>
                <a:cs typeface="Calibri"/>
              </a:rPr>
              <a:t>CSS</a:t>
            </a:r>
            <a:r>
              <a:rPr sz="2000" spc="-55" dirty="0">
                <a:solidFill>
                  <a:srgbClr val="525254"/>
                </a:solidFill>
                <a:latin typeface="Calibri"/>
                <a:cs typeface="Calibri"/>
              </a:rPr>
              <a:t> </a:t>
            </a:r>
            <a:r>
              <a:rPr sz="2000" dirty="0">
                <a:solidFill>
                  <a:srgbClr val="525254"/>
                </a:solidFill>
                <a:latin typeface="Calibri"/>
                <a:cs typeface="Calibri"/>
              </a:rPr>
              <a:t>font</a:t>
            </a:r>
            <a:r>
              <a:rPr sz="2000" spc="-60" dirty="0">
                <a:solidFill>
                  <a:srgbClr val="525254"/>
                </a:solidFill>
                <a:latin typeface="Calibri"/>
                <a:cs typeface="Calibri"/>
              </a:rPr>
              <a:t> </a:t>
            </a:r>
            <a:r>
              <a:rPr sz="2000" dirty="0">
                <a:solidFill>
                  <a:srgbClr val="525254"/>
                </a:solidFill>
                <a:latin typeface="Calibri"/>
                <a:cs typeface="Calibri"/>
              </a:rPr>
              <a:t>properties</a:t>
            </a:r>
            <a:r>
              <a:rPr sz="2000" spc="-40" dirty="0">
                <a:solidFill>
                  <a:srgbClr val="525254"/>
                </a:solidFill>
                <a:latin typeface="Calibri"/>
                <a:cs typeface="Calibri"/>
              </a:rPr>
              <a:t> </a:t>
            </a:r>
            <a:r>
              <a:rPr sz="2000" dirty="0">
                <a:solidFill>
                  <a:srgbClr val="525254"/>
                </a:solidFill>
                <a:latin typeface="Calibri"/>
                <a:cs typeface="Calibri"/>
              </a:rPr>
              <a:t>define</a:t>
            </a:r>
            <a:r>
              <a:rPr sz="2000" spc="-60"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dirty="0">
                <a:solidFill>
                  <a:srgbClr val="525254"/>
                </a:solidFill>
                <a:latin typeface="Calibri"/>
                <a:cs typeface="Calibri"/>
              </a:rPr>
              <a:t>font</a:t>
            </a:r>
            <a:r>
              <a:rPr sz="2000" spc="-65" dirty="0">
                <a:solidFill>
                  <a:srgbClr val="525254"/>
                </a:solidFill>
                <a:latin typeface="Calibri"/>
                <a:cs typeface="Calibri"/>
              </a:rPr>
              <a:t> </a:t>
            </a:r>
            <a:r>
              <a:rPr sz="2000" spc="-25" dirty="0">
                <a:solidFill>
                  <a:srgbClr val="525254"/>
                </a:solidFill>
                <a:latin typeface="Calibri"/>
                <a:cs typeface="Calibri"/>
              </a:rPr>
              <a:t>family,</a:t>
            </a:r>
            <a:r>
              <a:rPr sz="2000" spc="-45" dirty="0">
                <a:solidFill>
                  <a:srgbClr val="525254"/>
                </a:solidFill>
                <a:latin typeface="Calibri"/>
                <a:cs typeface="Calibri"/>
              </a:rPr>
              <a:t> </a:t>
            </a:r>
            <a:r>
              <a:rPr sz="2000" dirty="0">
                <a:solidFill>
                  <a:srgbClr val="525254"/>
                </a:solidFill>
                <a:latin typeface="Calibri"/>
                <a:cs typeface="Calibri"/>
              </a:rPr>
              <a:t>boldness,</a:t>
            </a:r>
            <a:r>
              <a:rPr sz="2000" spc="-50" dirty="0">
                <a:solidFill>
                  <a:srgbClr val="525254"/>
                </a:solidFill>
                <a:latin typeface="Calibri"/>
                <a:cs typeface="Calibri"/>
              </a:rPr>
              <a:t> </a:t>
            </a:r>
            <a:r>
              <a:rPr sz="2000" dirty="0">
                <a:solidFill>
                  <a:srgbClr val="525254"/>
                </a:solidFill>
                <a:latin typeface="Calibri"/>
                <a:cs typeface="Calibri"/>
              </a:rPr>
              <a:t>size,</a:t>
            </a:r>
            <a:r>
              <a:rPr sz="2000" spc="-35" dirty="0">
                <a:solidFill>
                  <a:srgbClr val="525254"/>
                </a:solidFill>
                <a:latin typeface="Calibri"/>
                <a:cs typeface="Calibri"/>
              </a:rPr>
              <a:t> </a:t>
            </a:r>
            <a:r>
              <a:rPr sz="2000" dirty="0">
                <a:solidFill>
                  <a:srgbClr val="525254"/>
                </a:solidFill>
                <a:latin typeface="Calibri"/>
                <a:cs typeface="Calibri"/>
              </a:rPr>
              <a:t>and</a:t>
            </a:r>
            <a:r>
              <a:rPr sz="2000" spc="-55"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dirty="0">
                <a:solidFill>
                  <a:srgbClr val="525254"/>
                </a:solidFill>
                <a:latin typeface="Calibri"/>
                <a:cs typeface="Calibri"/>
              </a:rPr>
              <a:t>style</a:t>
            </a:r>
            <a:r>
              <a:rPr sz="2000" spc="-50" dirty="0">
                <a:solidFill>
                  <a:srgbClr val="525254"/>
                </a:solidFill>
                <a:latin typeface="Calibri"/>
                <a:cs typeface="Calibri"/>
              </a:rPr>
              <a:t> </a:t>
            </a:r>
            <a:r>
              <a:rPr sz="2000" dirty="0">
                <a:solidFill>
                  <a:srgbClr val="525254"/>
                </a:solidFill>
                <a:latin typeface="Calibri"/>
                <a:cs typeface="Calibri"/>
              </a:rPr>
              <a:t>of</a:t>
            </a:r>
            <a:r>
              <a:rPr sz="2000" spc="-50" dirty="0">
                <a:solidFill>
                  <a:srgbClr val="525254"/>
                </a:solidFill>
                <a:latin typeface="Calibri"/>
                <a:cs typeface="Calibri"/>
              </a:rPr>
              <a:t> </a:t>
            </a:r>
            <a:r>
              <a:rPr sz="2000" dirty="0">
                <a:solidFill>
                  <a:srgbClr val="525254"/>
                </a:solidFill>
                <a:latin typeface="Calibri"/>
                <a:cs typeface="Calibri"/>
              </a:rPr>
              <a:t>a</a:t>
            </a:r>
            <a:r>
              <a:rPr sz="2000" spc="-50" dirty="0">
                <a:solidFill>
                  <a:srgbClr val="525254"/>
                </a:solidFill>
                <a:latin typeface="Calibri"/>
                <a:cs typeface="Calibri"/>
              </a:rPr>
              <a:t> </a:t>
            </a:r>
            <a:r>
              <a:rPr sz="2000" spc="-10" dirty="0">
                <a:solidFill>
                  <a:srgbClr val="525254"/>
                </a:solidFill>
                <a:latin typeface="Calibri"/>
                <a:cs typeface="Calibri"/>
              </a:rPr>
              <a:t>text.</a:t>
            </a:r>
            <a:endParaRPr sz="2000" dirty="0">
              <a:latin typeface="Calibri"/>
              <a:cs typeface="Calibri"/>
            </a:endParaRPr>
          </a:p>
          <a:p>
            <a:pPr marL="378460" indent="-342900">
              <a:lnSpc>
                <a:spcPct val="100000"/>
              </a:lnSpc>
              <a:spcBef>
                <a:spcPts val="2400"/>
              </a:spcBef>
              <a:buFont typeface="Arial"/>
              <a:buChar char="•"/>
              <a:tabLst>
                <a:tab pos="378460" algn="l"/>
              </a:tabLst>
            </a:pPr>
            <a:r>
              <a:rPr sz="2000" spc="-25" dirty="0">
                <a:solidFill>
                  <a:srgbClr val="525254"/>
                </a:solidFill>
                <a:latin typeface="Calibri"/>
                <a:cs typeface="Calibri"/>
              </a:rPr>
              <a:t>font-</a:t>
            </a:r>
            <a:r>
              <a:rPr sz="2000" dirty="0">
                <a:solidFill>
                  <a:srgbClr val="525254"/>
                </a:solidFill>
                <a:latin typeface="Calibri"/>
                <a:cs typeface="Calibri"/>
              </a:rPr>
              <a:t>family:</a:t>
            </a:r>
            <a:r>
              <a:rPr sz="2000" spc="-50" dirty="0">
                <a:solidFill>
                  <a:srgbClr val="525254"/>
                </a:solidFill>
                <a:latin typeface="Calibri"/>
                <a:cs typeface="Calibri"/>
              </a:rPr>
              <a:t> </a:t>
            </a:r>
            <a:r>
              <a:rPr sz="2000" dirty="0">
                <a:solidFill>
                  <a:srgbClr val="525254"/>
                </a:solidFill>
                <a:latin typeface="Calibri"/>
                <a:cs typeface="Calibri"/>
              </a:rPr>
              <a:t>"Times</a:t>
            </a:r>
            <a:r>
              <a:rPr sz="2000" spc="-35" dirty="0">
                <a:solidFill>
                  <a:srgbClr val="525254"/>
                </a:solidFill>
                <a:latin typeface="Calibri"/>
                <a:cs typeface="Calibri"/>
              </a:rPr>
              <a:t> </a:t>
            </a:r>
            <a:r>
              <a:rPr sz="2000" dirty="0">
                <a:solidFill>
                  <a:srgbClr val="525254"/>
                </a:solidFill>
                <a:latin typeface="Calibri"/>
                <a:cs typeface="Calibri"/>
              </a:rPr>
              <a:t>New</a:t>
            </a:r>
            <a:r>
              <a:rPr sz="2000" spc="-60" dirty="0">
                <a:solidFill>
                  <a:srgbClr val="525254"/>
                </a:solidFill>
                <a:latin typeface="Calibri"/>
                <a:cs typeface="Calibri"/>
              </a:rPr>
              <a:t> </a:t>
            </a:r>
            <a:r>
              <a:rPr sz="2000" dirty="0">
                <a:solidFill>
                  <a:srgbClr val="525254"/>
                </a:solidFill>
                <a:latin typeface="Calibri"/>
                <a:cs typeface="Calibri"/>
              </a:rPr>
              <a:t>Roman",</a:t>
            </a:r>
            <a:r>
              <a:rPr sz="2000" spc="-60" dirty="0">
                <a:solidFill>
                  <a:srgbClr val="525254"/>
                </a:solidFill>
                <a:latin typeface="Calibri"/>
                <a:cs typeface="Calibri"/>
              </a:rPr>
              <a:t> </a:t>
            </a:r>
            <a:r>
              <a:rPr sz="2000" dirty="0">
                <a:solidFill>
                  <a:srgbClr val="525254"/>
                </a:solidFill>
                <a:latin typeface="Calibri"/>
                <a:cs typeface="Calibri"/>
              </a:rPr>
              <a:t>Times,</a:t>
            </a:r>
            <a:r>
              <a:rPr sz="2000" spc="-25" dirty="0">
                <a:solidFill>
                  <a:srgbClr val="525254"/>
                </a:solidFill>
                <a:latin typeface="Calibri"/>
                <a:cs typeface="Calibri"/>
              </a:rPr>
              <a:t> </a:t>
            </a:r>
            <a:r>
              <a:rPr sz="2000" spc="-10" dirty="0">
                <a:solidFill>
                  <a:srgbClr val="525254"/>
                </a:solidFill>
                <a:latin typeface="Calibri"/>
                <a:cs typeface="Calibri"/>
              </a:rPr>
              <a:t>serif;</a:t>
            </a:r>
            <a:endParaRPr sz="2000" dirty="0">
              <a:latin typeface="Calibri"/>
              <a:cs typeface="Calibri"/>
            </a:endParaRPr>
          </a:p>
          <a:p>
            <a:pPr marL="378460" indent="-342900">
              <a:lnSpc>
                <a:spcPct val="100000"/>
              </a:lnSpc>
              <a:spcBef>
                <a:spcPts val="5"/>
              </a:spcBef>
              <a:buFont typeface="Arial"/>
              <a:buChar char="•"/>
              <a:tabLst>
                <a:tab pos="378460" algn="l"/>
              </a:tabLst>
            </a:pPr>
            <a:r>
              <a:rPr sz="2000" spc="-25" dirty="0">
                <a:solidFill>
                  <a:srgbClr val="525254"/>
                </a:solidFill>
                <a:latin typeface="Calibri"/>
                <a:cs typeface="Calibri"/>
              </a:rPr>
              <a:t>font-</a:t>
            </a:r>
            <a:r>
              <a:rPr sz="2000" dirty="0">
                <a:solidFill>
                  <a:srgbClr val="525254"/>
                </a:solidFill>
                <a:latin typeface="Calibri"/>
                <a:cs typeface="Calibri"/>
              </a:rPr>
              <a:t>style</a:t>
            </a:r>
            <a:r>
              <a:rPr sz="2000" spc="-45" dirty="0">
                <a:solidFill>
                  <a:srgbClr val="525254"/>
                </a:solidFill>
                <a:latin typeface="Calibri"/>
                <a:cs typeface="Calibri"/>
              </a:rPr>
              <a:t> </a:t>
            </a:r>
            <a:r>
              <a:rPr sz="2000" dirty="0">
                <a:solidFill>
                  <a:srgbClr val="525254"/>
                </a:solidFill>
                <a:latin typeface="Calibri"/>
                <a:cs typeface="Calibri"/>
              </a:rPr>
              <a:t>:</a:t>
            </a:r>
            <a:r>
              <a:rPr sz="2000" spc="-45" dirty="0">
                <a:solidFill>
                  <a:srgbClr val="525254"/>
                </a:solidFill>
                <a:latin typeface="Calibri"/>
                <a:cs typeface="Calibri"/>
              </a:rPr>
              <a:t> </a:t>
            </a:r>
            <a:r>
              <a:rPr sz="2000" dirty="0">
                <a:solidFill>
                  <a:srgbClr val="525254"/>
                </a:solidFill>
                <a:latin typeface="Calibri"/>
                <a:cs typeface="Calibri"/>
              </a:rPr>
              <a:t>normal|</a:t>
            </a:r>
            <a:r>
              <a:rPr sz="2000" spc="-45" dirty="0">
                <a:solidFill>
                  <a:srgbClr val="525254"/>
                </a:solidFill>
                <a:latin typeface="Calibri"/>
                <a:cs typeface="Calibri"/>
              </a:rPr>
              <a:t> </a:t>
            </a:r>
            <a:r>
              <a:rPr sz="2000" dirty="0">
                <a:solidFill>
                  <a:srgbClr val="525254"/>
                </a:solidFill>
                <a:latin typeface="Calibri"/>
                <a:cs typeface="Calibri"/>
              </a:rPr>
              <a:t>italic|</a:t>
            </a:r>
            <a:r>
              <a:rPr sz="2000" spc="-30" dirty="0">
                <a:solidFill>
                  <a:srgbClr val="525254"/>
                </a:solidFill>
                <a:latin typeface="Calibri"/>
                <a:cs typeface="Calibri"/>
              </a:rPr>
              <a:t> </a:t>
            </a:r>
            <a:r>
              <a:rPr sz="2000" spc="-10" dirty="0">
                <a:solidFill>
                  <a:srgbClr val="525254"/>
                </a:solidFill>
                <a:latin typeface="Calibri"/>
                <a:cs typeface="Calibri"/>
              </a:rPr>
              <a:t>oblique;</a:t>
            </a:r>
            <a:endParaRPr sz="2000" dirty="0">
              <a:latin typeface="Calibri"/>
              <a:cs typeface="Calibri"/>
            </a:endParaRPr>
          </a:p>
          <a:p>
            <a:pPr marL="378460" indent="-342900">
              <a:lnSpc>
                <a:spcPct val="100000"/>
              </a:lnSpc>
              <a:buFont typeface="Arial"/>
              <a:buChar char="•"/>
              <a:tabLst>
                <a:tab pos="378460" algn="l"/>
              </a:tabLst>
            </a:pPr>
            <a:r>
              <a:rPr sz="2000" spc="-25" dirty="0">
                <a:solidFill>
                  <a:srgbClr val="525254"/>
                </a:solidFill>
                <a:latin typeface="Calibri"/>
                <a:cs typeface="Calibri"/>
              </a:rPr>
              <a:t>font-</a:t>
            </a:r>
            <a:r>
              <a:rPr sz="2000" dirty="0">
                <a:solidFill>
                  <a:srgbClr val="525254"/>
                </a:solidFill>
                <a:latin typeface="Calibri"/>
                <a:cs typeface="Calibri"/>
              </a:rPr>
              <a:t>size:</a:t>
            </a:r>
            <a:r>
              <a:rPr sz="2000" spc="-45" dirty="0">
                <a:solidFill>
                  <a:srgbClr val="525254"/>
                </a:solidFill>
                <a:latin typeface="Calibri"/>
                <a:cs typeface="Calibri"/>
              </a:rPr>
              <a:t> </a:t>
            </a:r>
            <a:r>
              <a:rPr sz="2000" dirty="0">
                <a:solidFill>
                  <a:srgbClr val="525254"/>
                </a:solidFill>
                <a:latin typeface="Calibri"/>
                <a:cs typeface="Calibri"/>
              </a:rPr>
              <a:t>10px|</a:t>
            </a:r>
            <a:r>
              <a:rPr sz="2000" spc="-80" dirty="0">
                <a:solidFill>
                  <a:srgbClr val="525254"/>
                </a:solidFill>
                <a:latin typeface="Calibri"/>
                <a:cs typeface="Calibri"/>
              </a:rPr>
              <a:t> </a:t>
            </a:r>
            <a:r>
              <a:rPr sz="2000" spc="-20" dirty="0">
                <a:solidFill>
                  <a:srgbClr val="525254"/>
                </a:solidFill>
                <a:latin typeface="Calibri"/>
                <a:cs typeface="Calibri"/>
              </a:rPr>
              <a:t>10%;</a:t>
            </a:r>
            <a:endParaRPr sz="2000" dirty="0">
              <a:latin typeface="Calibri"/>
              <a:cs typeface="Calibri"/>
            </a:endParaRPr>
          </a:p>
          <a:p>
            <a:pPr marL="378460" indent="-342900">
              <a:lnSpc>
                <a:spcPct val="100000"/>
              </a:lnSpc>
              <a:buFont typeface="Arial"/>
              <a:buChar char="•"/>
              <a:tabLst>
                <a:tab pos="378460" algn="l"/>
              </a:tabLst>
            </a:pPr>
            <a:r>
              <a:rPr sz="2000" spc="-25" dirty="0">
                <a:solidFill>
                  <a:srgbClr val="525254"/>
                </a:solidFill>
                <a:latin typeface="Calibri"/>
                <a:cs typeface="Calibri"/>
              </a:rPr>
              <a:t>font-</a:t>
            </a:r>
            <a:r>
              <a:rPr sz="2000" dirty="0">
                <a:solidFill>
                  <a:srgbClr val="525254"/>
                </a:solidFill>
                <a:latin typeface="Calibri"/>
                <a:cs typeface="Calibri"/>
              </a:rPr>
              <a:t>weight:</a:t>
            </a:r>
            <a:r>
              <a:rPr sz="2000" spc="-40" dirty="0">
                <a:solidFill>
                  <a:srgbClr val="525254"/>
                </a:solidFill>
                <a:latin typeface="Calibri"/>
                <a:cs typeface="Calibri"/>
              </a:rPr>
              <a:t> </a:t>
            </a:r>
            <a:r>
              <a:rPr sz="2000" dirty="0">
                <a:solidFill>
                  <a:srgbClr val="525254"/>
                </a:solidFill>
                <a:latin typeface="Calibri"/>
                <a:cs typeface="Calibri"/>
              </a:rPr>
              <a:t>normal</a:t>
            </a:r>
            <a:r>
              <a:rPr sz="2000" spc="-25" dirty="0">
                <a:solidFill>
                  <a:srgbClr val="525254"/>
                </a:solidFill>
                <a:latin typeface="Calibri"/>
                <a:cs typeface="Calibri"/>
              </a:rPr>
              <a:t> </a:t>
            </a:r>
            <a:r>
              <a:rPr sz="2000" dirty="0">
                <a:solidFill>
                  <a:srgbClr val="525254"/>
                </a:solidFill>
                <a:latin typeface="Calibri"/>
                <a:cs typeface="Calibri"/>
              </a:rPr>
              <a:t>|</a:t>
            </a:r>
            <a:r>
              <a:rPr sz="2000" spc="-10" dirty="0">
                <a:solidFill>
                  <a:srgbClr val="525254"/>
                </a:solidFill>
                <a:latin typeface="Calibri"/>
                <a:cs typeface="Calibri"/>
              </a:rPr>
              <a:t> </a:t>
            </a:r>
            <a:r>
              <a:rPr sz="2000" dirty="0">
                <a:solidFill>
                  <a:srgbClr val="525254"/>
                </a:solidFill>
                <a:latin typeface="Calibri"/>
                <a:cs typeface="Calibri"/>
              </a:rPr>
              <a:t>bold|</a:t>
            </a:r>
            <a:r>
              <a:rPr sz="2000" spc="-35" dirty="0">
                <a:solidFill>
                  <a:srgbClr val="525254"/>
                </a:solidFill>
                <a:latin typeface="Calibri"/>
                <a:cs typeface="Calibri"/>
              </a:rPr>
              <a:t> </a:t>
            </a:r>
            <a:r>
              <a:rPr sz="2000" dirty="0">
                <a:solidFill>
                  <a:srgbClr val="525254"/>
                </a:solidFill>
                <a:latin typeface="Calibri"/>
                <a:cs typeface="Calibri"/>
              </a:rPr>
              <a:t>100-</a:t>
            </a:r>
            <a:r>
              <a:rPr sz="2000" spc="-20" dirty="0">
                <a:solidFill>
                  <a:srgbClr val="525254"/>
                </a:solidFill>
                <a:latin typeface="Calibri"/>
                <a:cs typeface="Calibri"/>
              </a:rPr>
              <a:t>900;</a:t>
            </a:r>
            <a:endParaRPr sz="2000" dirty="0">
              <a:latin typeface="Calibri"/>
              <a:cs typeface="Calibri"/>
            </a:endParaRPr>
          </a:p>
          <a:p>
            <a:pPr marL="378460" indent="-342900">
              <a:lnSpc>
                <a:spcPct val="100000"/>
              </a:lnSpc>
              <a:buFont typeface="Arial"/>
              <a:buChar char="•"/>
              <a:tabLst>
                <a:tab pos="378460" algn="l"/>
              </a:tabLst>
            </a:pPr>
            <a:r>
              <a:rPr sz="2000" spc="-25" dirty="0">
                <a:solidFill>
                  <a:srgbClr val="525254"/>
                </a:solidFill>
                <a:latin typeface="Calibri"/>
                <a:cs typeface="Calibri"/>
              </a:rPr>
              <a:t>font-</a:t>
            </a:r>
            <a:r>
              <a:rPr sz="2000" dirty="0">
                <a:solidFill>
                  <a:srgbClr val="525254"/>
                </a:solidFill>
                <a:latin typeface="Calibri"/>
                <a:cs typeface="Calibri"/>
              </a:rPr>
              <a:t>variant:</a:t>
            </a:r>
            <a:r>
              <a:rPr sz="2000" spc="-10" dirty="0">
                <a:solidFill>
                  <a:srgbClr val="525254"/>
                </a:solidFill>
                <a:latin typeface="Calibri"/>
                <a:cs typeface="Calibri"/>
              </a:rPr>
              <a:t> </a:t>
            </a:r>
            <a:r>
              <a:rPr sz="2000" dirty="0">
                <a:solidFill>
                  <a:srgbClr val="525254"/>
                </a:solidFill>
                <a:latin typeface="Calibri"/>
                <a:cs typeface="Calibri"/>
              </a:rPr>
              <a:t>normal</a:t>
            </a:r>
            <a:r>
              <a:rPr sz="2000" spc="-20" dirty="0">
                <a:solidFill>
                  <a:srgbClr val="525254"/>
                </a:solidFill>
                <a:latin typeface="Calibri"/>
                <a:cs typeface="Calibri"/>
              </a:rPr>
              <a:t> </a:t>
            </a:r>
            <a:r>
              <a:rPr sz="2000" dirty="0">
                <a:solidFill>
                  <a:srgbClr val="525254"/>
                </a:solidFill>
                <a:latin typeface="Calibri"/>
                <a:cs typeface="Calibri"/>
              </a:rPr>
              <a:t>|</a:t>
            </a:r>
            <a:r>
              <a:rPr sz="2000" spc="-15" dirty="0">
                <a:solidFill>
                  <a:srgbClr val="525254"/>
                </a:solidFill>
                <a:latin typeface="Calibri"/>
                <a:cs typeface="Calibri"/>
              </a:rPr>
              <a:t> </a:t>
            </a:r>
            <a:r>
              <a:rPr sz="2000" spc="-20" dirty="0">
                <a:solidFill>
                  <a:srgbClr val="525254"/>
                </a:solidFill>
                <a:latin typeface="Calibri"/>
                <a:cs typeface="Calibri"/>
              </a:rPr>
              <a:t>small-</a:t>
            </a:r>
            <a:r>
              <a:rPr sz="2000" spc="-10" dirty="0">
                <a:solidFill>
                  <a:srgbClr val="525254"/>
                </a:solidFill>
                <a:latin typeface="Calibri"/>
                <a:cs typeface="Calibri"/>
              </a:rPr>
              <a:t>caps;</a:t>
            </a:r>
            <a:endParaRPr sz="20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36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429259" y="668273"/>
            <a:ext cx="8329295" cy="2956560"/>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Border</a:t>
            </a:r>
            <a:r>
              <a:rPr sz="1950" b="1" spc="-40" dirty="0">
                <a:solidFill>
                  <a:srgbClr val="525254"/>
                </a:solidFill>
                <a:latin typeface="Arial"/>
                <a:cs typeface="Arial"/>
              </a:rPr>
              <a:t> </a:t>
            </a:r>
            <a:r>
              <a:rPr sz="1950" b="1" spc="-10" dirty="0">
                <a:solidFill>
                  <a:srgbClr val="525254"/>
                </a:solidFill>
                <a:latin typeface="Arial"/>
                <a:cs typeface="Arial"/>
              </a:rPr>
              <a:t>property</a:t>
            </a:r>
            <a:endParaRPr sz="1950">
              <a:latin typeface="Arial"/>
              <a:cs typeface="Arial"/>
            </a:endParaRPr>
          </a:p>
          <a:p>
            <a:pPr marL="195580" marR="5080">
              <a:lnSpc>
                <a:spcPct val="100000"/>
              </a:lnSpc>
              <a:spcBef>
                <a:spcPts val="1525"/>
              </a:spcBef>
            </a:pPr>
            <a:r>
              <a:rPr sz="2000" dirty="0">
                <a:solidFill>
                  <a:srgbClr val="525254"/>
                </a:solidFill>
                <a:latin typeface="Calibri"/>
                <a:cs typeface="Calibri"/>
              </a:rPr>
              <a:t>The</a:t>
            </a:r>
            <a:r>
              <a:rPr sz="2000" spc="-40" dirty="0">
                <a:solidFill>
                  <a:srgbClr val="525254"/>
                </a:solidFill>
                <a:latin typeface="Calibri"/>
                <a:cs typeface="Calibri"/>
              </a:rPr>
              <a:t> </a:t>
            </a:r>
            <a:r>
              <a:rPr sz="2000" dirty="0">
                <a:solidFill>
                  <a:srgbClr val="525254"/>
                </a:solidFill>
                <a:latin typeface="Calibri"/>
                <a:cs typeface="Calibri"/>
              </a:rPr>
              <a:t>CSS</a:t>
            </a:r>
            <a:r>
              <a:rPr sz="2000" spc="-40" dirty="0">
                <a:solidFill>
                  <a:srgbClr val="525254"/>
                </a:solidFill>
                <a:latin typeface="Calibri"/>
                <a:cs typeface="Calibri"/>
              </a:rPr>
              <a:t> </a:t>
            </a:r>
            <a:r>
              <a:rPr sz="2000" dirty="0">
                <a:solidFill>
                  <a:srgbClr val="525254"/>
                </a:solidFill>
                <a:latin typeface="Calibri"/>
                <a:cs typeface="Calibri"/>
              </a:rPr>
              <a:t>border</a:t>
            </a:r>
            <a:r>
              <a:rPr sz="2000" spc="-55" dirty="0">
                <a:solidFill>
                  <a:srgbClr val="525254"/>
                </a:solidFill>
                <a:latin typeface="Calibri"/>
                <a:cs typeface="Calibri"/>
              </a:rPr>
              <a:t> </a:t>
            </a:r>
            <a:r>
              <a:rPr sz="2000" dirty="0">
                <a:solidFill>
                  <a:srgbClr val="525254"/>
                </a:solidFill>
                <a:latin typeface="Calibri"/>
                <a:cs typeface="Calibri"/>
              </a:rPr>
              <a:t>properties</a:t>
            </a:r>
            <a:r>
              <a:rPr sz="2000" spc="-25" dirty="0">
                <a:solidFill>
                  <a:srgbClr val="525254"/>
                </a:solidFill>
                <a:latin typeface="Calibri"/>
                <a:cs typeface="Calibri"/>
              </a:rPr>
              <a:t> </a:t>
            </a:r>
            <a:r>
              <a:rPr sz="2000" dirty="0">
                <a:solidFill>
                  <a:srgbClr val="525254"/>
                </a:solidFill>
                <a:latin typeface="Calibri"/>
                <a:cs typeface="Calibri"/>
              </a:rPr>
              <a:t>allow</a:t>
            </a:r>
            <a:r>
              <a:rPr sz="2000" spc="-40" dirty="0">
                <a:solidFill>
                  <a:srgbClr val="525254"/>
                </a:solidFill>
                <a:latin typeface="Calibri"/>
                <a:cs typeface="Calibri"/>
              </a:rPr>
              <a:t> </a:t>
            </a:r>
            <a:r>
              <a:rPr sz="2000" dirty="0">
                <a:solidFill>
                  <a:srgbClr val="525254"/>
                </a:solidFill>
                <a:latin typeface="Calibri"/>
                <a:cs typeface="Calibri"/>
              </a:rPr>
              <a:t>you</a:t>
            </a:r>
            <a:r>
              <a:rPr sz="2000" spc="-55" dirty="0">
                <a:solidFill>
                  <a:srgbClr val="525254"/>
                </a:solidFill>
                <a:latin typeface="Calibri"/>
                <a:cs typeface="Calibri"/>
              </a:rPr>
              <a:t> </a:t>
            </a:r>
            <a:r>
              <a:rPr sz="2000" dirty="0">
                <a:solidFill>
                  <a:srgbClr val="525254"/>
                </a:solidFill>
                <a:latin typeface="Calibri"/>
                <a:cs typeface="Calibri"/>
              </a:rPr>
              <a:t>to</a:t>
            </a:r>
            <a:r>
              <a:rPr sz="2000" spc="-45" dirty="0">
                <a:solidFill>
                  <a:srgbClr val="525254"/>
                </a:solidFill>
                <a:latin typeface="Calibri"/>
                <a:cs typeface="Calibri"/>
              </a:rPr>
              <a:t> </a:t>
            </a:r>
            <a:r>
              <a:rPr sz="2000" dirty="0">
                <a:solidFill>
                  <a:srgbClr val="525254"/>
                </a:solidFill>
                <a:latin typeface="Calibri"/>
                <a:cs typeface="Calibri"/>
              </a:rPr>
              <a:t>specify</a:t>
            </a:r>
            <a:r>
              <a:rPr sz="2000" spc="-40"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dirty="0">
                <a:solidFill>
                  <a:srgbClr val="525254"/>
                </a:solidFill>
                <a:latin typeface="Calibri"/>
                <a:cs typeface="Calibri"/>
              </a:rPr>
              <a:t>style,</a:t>
            </a:r>
            <a:r>
              <a:rPr sz="2000" spc="-40" dirty="0">
                <a:solidFill>
                  <a:srgbClr val="525254"/>
                </a:solidFill>
                <a:latin typeface="Calibri"/>
                <a:cs typeface="Calibri"/>
              </a:rPr>
              <a:t> </a:t>
            </a:r>
            <a:r>
              <a:rPr sz="2000" dirty="0">
                <a:solidFill>
                  <a:srgbClr val="525254"/>
                </a:solidFill>
                <a:latin typeface="Calibri"/>
                <a:cs typeface="Calibri"/>
              </a:rPr>
              <a:t>width,</a:t>
            </a:r>
            <a:r>
              <a:rPr sz="2000" spc="-35" dirty="0">
                <a:solidFill>
                  <a:srgbClr val="525254"/>
                </a:solidFill>
                <a:latin typeface="Calibri"/>
                <a:cs typeface="Calibri"/>
              </a:rPr>
              <a:t> </a:t>
            </a:r>
            <a:r>
              <a:rPr sz="2000" dirty="0">
                <a:solidFill>
                  <a:srgbClr val="525254"/>
                </a:solidFill>
                <a:latin typeface="Calibri"/>
                <a:cs typeface="Calibri"/>
              </a:rPr>
              <a:t>and</a:t>
            </a:r>
            <a:r>
              <a:rPr sz="2000" spc="-55" dirty="0">
                <a:solidFill>
                  <a:srgbClr val="525254"/>
                </a:solidFill>
                <a:latin typeface="Calibri"/>
                <a:cs typeface="Calibri"/>
              </a:rPr>
              <a:t> </a:t>
            </a:r>
            <a:r>
              <a:rPr sz="2000" dirty="0">
                <a:solidFill>
                  <a:srgbClr val="525254"/>
                </a:solidFill>
                <a:latin typeface="Calibri"/>
                <a:cs typeface="Calibri"/>
              </a:rPr>
              <a:t>color</a:t>
            </a:r>
            <a:r>
              <a:rPr sz="2000" spc="-50" dirty="0">
                <a:solidFill>
                  <a:srgbClr val="525254"/>
                </a:solidFill>
                <a:latin typeface="Calibri"/>
                <a:cs typeface="Calibri"/>
              </a:rPr>
              <a:t> </a:t>
            </a:r>
            <a:r>
              <a:rPr sz="2000" dirty="0">
                <a:solidFill>
                  <a:srgbClr val="525254"/>
                </a:solidFill>
                <a:latin typeface="Calibri"/>
                <a:cs typeface="Calibri"/>
              </a:rPr>
              <a:t>of</a:t>
            </a:r>
            <a:r>
              <a:rPr sz="2000" spc="-50" dirty="0">
                <a:solidFill>
                  <a:srgbClr val="525254"/>
                </a:solidFill>
                <a:latin typeface="Calibri"/>
                <a:cs typeface="Calibri"/>
              </a:rPr>
              <a:t> </a:t>
            </a:r>
            <a:r>
              <a:rPr sz="2000" spc="-25" dirty="0">
                <a:solidFill>
                  <a:srgbClr val="525254"/>
                </a:solidFill>
                <a:latin typeface="Calibri"/>
                <a:cs typeface="Calibri"/>
              </a:rPr>
              <a:t>an </a:t>
            </a:r>
            <a:r>
              <a:rPr sz="2000" dirty="0">
                <a:solidFill>
                  <a:srgbClr val="525254"/>
                </a:solidFill>
                <a:latin typeface="Calibri"/>
                <a:cs typeface="Calibri"/>
              </a:rPr>
              <a:t>element's</a:t>
            </a:r>
            <a:r>
              <a:rPr sz="2000" spc="-95" dirty="0">
                <a:solidFill>
                  <a:srgbClr val="525254"/>
                </a:solidFill>
                <a:latin typeface="Calibri"/>
                <a:cs typeface="Calibri"/>
              </a:rPr>
              <a:t> </a:t>
            </a:r>
            <a:r>
              <a:rPr sz="2000" spc="-10" dirty="0">
                <a:solidFill>
                  <a:srgbClr val="525254"/>
                </a:solidFill>
                <a:latin typeface="Calibri"/>
                <a:cs typeface="Calibri"/>
              </a:rPr>
              <a:t>border.</a:t>
            </a:r>
            <a:endParaRPr sz="2000">
              <a:latin typeface="Calibri"/>
              <a:cs typeface="Calibri"/>
            </a:endParaRPr>
          </a:p>
          <a:p>
            <a:pPr marL="195580">
              <a:lnSpc>
                <a:spcPct val="100000"/>
              </a:lnSpc>
              <a:spcBef>
                <a:spcPts val="2405"/>
              </a:spcBef>
            </a:pPr>
            <a:r>
              <a:rPr sz="2000" dirty="0">
                <a:solidFill>
                  <a:srgbClr val="525254"/>
                </a:solidFill>
                <a:latin typeface="Calibri"/>
                <a:cs typeface="Calibri"/>
              </a:rPr>
              <a:t>CSS</a:t>
            </a:r>
            <a:r>
              <a:rPr sz="2000" spc="-55" dirty="0">
                <a:solidFill>
                  <a:srgbClr val="525254"/>
                </a:solidFill>
                <a:latin typeface="Calibri"/>
                <a:cs typeface="Calibri"/>
              </a:rPr>
              <a:t> </a:t>
            </a:r>
            <a:r>
              <a:rPr sz="2000" dirty="0">
                <a:solidFill>
                  <a:srgbClr val="525254"/>
                </a:solidFill>
                <a:latin typeface="Calibri"/>
                <a:cs typeface="Calibri"/>
              </a:rPr>
              <a:t>border</a:t>
            </a:r>
            <a:r>
              <a:rPr sz="2000" spc="-55" dirty="0">
                <a:solidFill>
                  <a:srgbClr val="525254"/>
                </a:solidFill>
                <a:latin typeface="Calibri"/>
                <a:cs typeface="Calibri"/>
              </a:rPr>
              <a:t> </a:t>
            </a:r>
            <a:r>
              <a:rPr sz="2000" spc="-10" dirty="0">
                <a:solidFill>
                  <a:srgbClr val="525254"/>
                </a:solidFill>
                <a:latin typeface="Calibri"/>
                <a:cs typeface="Calibri"/>
              </a:rPr>
              <a:t>properties:</a:t>
            </a:r>
            <a:endParaRPr sz="2000">
              <a:latin typeface="Calibri"/>
              <a:cs typeface="Calibri"/>
            </a:endParaRPr>
          </a:p>
          <a:p>
            <a:pPr marL="283210" indent="-97155">
              <a:lnSpc>
                <a:spcPct val="100000"/>
              </a:lnSpc>
              <a:spcBef>
                <a:spcPts val="2400"/>
              </a:spcBef>
              <a:buSzPct val="95000"/>
              <a:buFont typeface="Arial"/>
              <a:buChar char="•"/>
              <a:tabLst>
                <a:tab pos="283210" algn="l"/>
              </a:tabLst>
            </a:pPr>
            <a:r>
              <a:rPr sz="2000" spc="-10" dirty="0">
                <a:solidFill>
                  <a:srgbClr val="525254"/>
                </a:solidFill>
                <a:latin typeface="Calibri"/>
                <a:cs typeface="Calibri"/>
              </a:rPr>
              <a:t>border-</a:t>
            </a:r>
            <a:r>
              <a:rPr sz="2000" dirty="0">
                <a:solidFill>
                  <a:srgbClr val="525254"/>
                </a:solidFill>
                <a:latin typeface="Calibri"/>
                <a:cs typeface="Calibri"/>
              </a:rPr>
              <a:t>width:</a:t>
            </a:r>
            <a:r>
              <a:rPr sz="2000" spc="-35" dirty="0">
                <a:solidFill>
                  <a:srgbClr val="525254"/>
                </a:solidFill>
                <a:latin typeface="Calibri"/>
                <a:cs typeface="Calibri"/>
              </a:rPr>
              <a:t> </a:t>
            </a:r>
            <a:r>
              <a:rPr sz="2000" spc="-20" dirty="0">
                <a:solidFill>
                  <a:srgbClr val="525254"/>
                </a:solidFill>
                <a:latin typeface="Calibri"/>
                <a:cs typeface="Calibri"/>
              </a:rPr>
              <a:t>2px;</a:t>
            </a:r>
            <a:endParaRPr sz="2000">
              <a:latin typeface="Calibri"/>
              <a:cs typeface="Calibri"/>
            </a:endParaRPr>
          </a:p>
          <a:p>
            <a:pPr marL="283210" indent="-97155">
              <a:lnSpc>
                <a:spcPct val="100000"/>
              </a:lnSpc>
              <a:buSzPct val="95000"/>
              <a:buFont typeface="Arial"/>
              <a:buChar char="•"/>
              <a:tabLst>
                <a:tab pos="283210" algn="l"/>
              </a:tabLst>
            </a:pPr>
            <a:r>
              <a:rPr sz="2000" spc="-10" dirty="0">
                <a:solidFill>
                  <a:srgbClr val="525254"/>
                </a:solidFill>
                <a:latin typeface="Calibri"/>
                <a:cs typeface="Calibri"/>
              </a:rPr>
              <a:t>border-</a:t>
            </a:r>
            <a:r>
              <a:rPr sz="2000" dirty="0">
                <a:solidFill>
                  <a:srgbClr val="525254"/>
                </a:solidFill>
                <a:latin typeface="Calibri"/>
                <a:cs typeface="Calibri"/>
              </a:rPr>
              <a:t>style:</a:t>
            </a:r>
            <a:r>
              <a:rPr sz="2000" spc="-80" dirty="0">
                <a:solidFill>
                  <a:srgbClr val="525254"/>
                </a:solidFill>
                <a:latin typeface="Calibri"/>
                <a:cs typeface="Calibri"/>
              </a:rPr>
              <a:t> </a:t>
            </a:r>
            <a:r>
              <a:rPr sz="2000" spc="-10" dirty="0">
                <a:solidFill>
                  <a:srgbClr val="525254"/>
                </a:solidFill>
                <a:latin typeface="Calibri"/>
                <a:cs typeface="Calibri"/>
              </a:rPr>
              <a:t>solid;</a:t>
            </a:r>
            <a:endParaRPr sz="2000">
              <a:latin typeface="Calibri"/>
              <a:cs typeface="Calibri"/>
            </a:endParaRPr>
          </a:p>
          <a:p>
            <a:pPr marL="283210" indent="-97155">
              <a:lnSpc>
                <a:spcPct val="100000"/>
              </a:lnSpc>
              <a:buSzPct val="95000"/>
              <a:buFont typeface="Arial"/>
              <a:buChar char="•"/>
              <a:tabLst>
                <a:tab pos="283210" algn="l"/>
              </a:tabLst>
            </a:pPr>
            <a:r>
              <a:rPr sz="2000" spc="-10" dirty="0">
                <a:solidFill>
                  <a:srgbClr val="525254"/>
                </a:solidFill>
                <a:latin typeface="Calibri"/>
                <a:cs typeface="Calibri"/>
              </a:rPr>
              <a:t>border-</a:t>
            </a:r>
            <a:r>
              <a:rPr sz="2000" dirty="0">
                <a:solidFill>
                  <a:srgbClr val="525254"/>
                </a:solidFill>
                <a:latin typeface="Calibri"/>
                <a:cs typeface="Calibri"/>
              </a:rPr>
              <a:t>color:</a:t>
            </a:r>
            <a:r>
              <a:rPr sz="2000" spc="-25" dirty="0">
                <a:solidFill>
                  <a:srgbClr val="525254"/>
                </a:solidFill>
                <a:latin typeface="Calibri"/>
                <a:cs typeface="Calibri"/>
              </a:rPr>
              <a:t> </a:t>
            </a:r>
            <a:r>
              <a:rPr sz="2000" spc="-20" dirty="0">
                <a:solidFill>
                  <a:srgbClr val="525254"/>
                </a:solidFill>
                <a:latin typeface="Calibri"/>
                <a:cs typeface="Calibri"/>
              </a:rPr>
              <a:t>red;</a:t>
            </a:r>
            <a:endParaRPr sz="2000">
              <a:latin typeface="Calibri"/>
              <a:cs typeface="Calibri"/>
            </a:endParaRPr>
          </a:p>
        </p:txBody>
      </p:sp>
      <p:grpSp>
        <p:nvGrpSpPr>
          <p:cNvPr id="5" name="object 5"/>
          <p:cNvGrpSpPr/>
          <p:nvPr/>
        </p:nvGrpSpPr>
        <p:grpSpPr>
          <a:xfrm>
            <a:off x="529970" y="4105211"/>
            <a:ext cx="5420360" cy="962660"/>
            <a:chOff x="529970" y="4105211"/>
            <a:chExt cx="5420360" cy="962660"/>
          </a:xfrm>
        </p:grpSpPr>
        <p:pic>
          <p:nvPicPr>
            <p:cNvPr id="6" name="object 6"/>
            <p:cNvPicPr/>
            <p:nvPr/>
          </p:nvPicPr>
          <p:blipFill>
            <a:blip r:embed="rId2" cstate="print"/>
            <a:stretch>
              <a:fillRect/>
            </a:stretch>
          </p:blipFill>
          <p:spPr>
            <a:xfrm>
              <a:off x="672855" y="4143386"/>
              <a:ext cx="3915051" cy="914769"/>
            </a:xfrm>
            <a:prstGeom prst="rect">
              <a:avLst/>
            </a:prstGeom>
          </p:spPr>
        </p:pic>
        <p:sp>
          <p:nvSpPr>
            <p:cNvPr id="7" name="object 7"/>
            <p:cNvSpPr/>
            <p:nvPr/>
          </p:nvSpPr>
          <p:spPr>
            <a:xfrm>
              <a:off x="534733" y="4109973"/>
              <a:ext cx="5410835" cy="953135"/>
            </a:xfrm>
            <a:custGeom>
              <a:avLst/>
              <a:gdLst/>
              <a:ahLst/>
              <a:cxnLst/>
              <a:rect l="l" t="t" r="r" b="b"/>
              <a:pathLst>
                <a:path w="5410835" h="953135">
                  <a:moveTo>
                    <a:pt x="0" y="952881"/>
                  </a:moveTo>
                  <a:lnTo>
                    <a:pt x="5410581" y="952881"/>
                  </a:lnTo>
                  <a:lnTo>
                    <a:pt x="5410581" y="0"/>
                  </a:lnTo>
                  <a:lnTo>
                    <a:pt x="0" y="0"/>
                  </a:lnTo>
                  <a:lnTo>
                    <a:pt x="0" y="952881"/>
                  </a:lnTo>
                  <a:close/>
                </a:path>
              </a:pathLst>
            </a:custGeom>
            <a:ln w="9524">
              <a:solidFill>
                <a:srgbClr val="525254"/>
              </a:solidFill>
            </a:ln>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37</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553313" y="279603"/>
            <a:ext cx="8304530" cy="3345179"/>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Display</a:t>
            </a:r>
            <a:r>
              <a:rPr sz="1950" b="1" spc="-65" dirty="0">
                <a:solidFill>
                  <a:srgbClr val="525254"/>
                </a:solidFill>
                <a:latin typeface="Arial"/>
                <a:cs typeface="Arial"/>
              </a:rPr>
              <a:t> </a:t>
            </a:r>
            <a:r>
              <a:rPr sz="1950" b="1" spc="-10" dirty="0">
                <a:solidFill>
                  <a:srgbClr val="525254"/>
                </a:solidFill>
                <a:latin typeface="Arial"/>
                <a:cs typeface="Arial"/>
              </a:rPr>
              <a:t>property</a:t>
            </a:r>
            <a:endParaRPr sz="1950">
              <a:latin typeface="Arial"/>
              <a:cs typeface="Arial"/>
            </a:endParaRPr>
          </a:p>
          <a:p>
            <a:pPr>
              <a:lnSpc>
                <a:spcPct val="100000"/>
              </a:lnSpc>
            </a:pPr>
            <a:endParaRPr sz="1950">
              <a:latin typeface="Arial"/>
              <a:cs typeface="Arial"/>
            </a:endParaRPr>
          </a:p>
          <a:p>
            <a:pPr>
              <a:lnSpc>
                <a:spcPct val="100000"/>
              </a:lnSpc>
              <a:spcBef>
                <a:spcPts val="100"/>
              </a:spcBef>
            </a:pPr>
            <a:endParaRPr sz="1950">
              <a:latin typeface="Arial"/>
              <a:cs typeface="Arial"/>
            </a:endParaRPr>
          </a:p>
          <a:p>
            <a:pPr marL="223520" marR="5080">
              <a:lnSpc>
                <a:spcPct val="100000"/>
              </a:lnSpc>
            </a:pPr>
            <a:r>
              <a:rPr sz="2000" dirty="0">
                <a:solidFill>
                  <a:srgbClr val="525254"/>
                </a:solidFill>
                <a:latin typeface="Calibri"/>
                <a:cs typeface="Calibri"/>
              </a:rPr>
              <a:t>The</a:t>
            </a:r>
            <a:r>
              <a:rPr sz="2000" spc="-50" dirty="0">
                <a:solidFill>
                  <a:srgbClr val="525254"/>
                </a:solidFill>
                <a:latin typeface="Calibri"/>
                <a:cs typeface="Calibri"/>
              </a:rPr>
              <a:t> </a:t>
            </a:r>
            <a:r>
              <a:rPr sz="2000" dirty="0">
                <a:solidFill>
                  <a:srgbClr val="525254"/>
                </a:solidFill>
                <a:latin typeface="Calibri"/>
                <a:cs typeface="Calibri"/>
              </a:rPr>
              <a:t>display</a:t>
            </a:r>
            <a:r>
              <a:rPr sz="2000" spc="-55" dirty="0">
                <a:solidFill>
                  <a:srgbClr val="525254"/>
                </a:solidFill>
                <a:latin typeface="Calibri"/>
                <a:cs typeface="Calibri"/>
              </a:rPr>
              <a:t> </a:t>
            </a:r>
            <a:r>
              <a:rPr sz="2000" dirty="0">
                <a:solidFill>
                  <a:srgbClr val="525254"/>
                </a:solidFill>
                <a:latin typeface="Calibri"/>
                <a:cs typeface="Calibri"/>
              </a:rPr>
              <a:t>property</a:t>
            </a:r>
            <a:r>
              <a:rPr sz="2000" spc="-45" dirty="0">
                <a:solidFill>
                  <a:srgbClr val="525254"/>
                </a:solidFill>
                <a:latin typeface="Calibri"/>
                <a:cs typeface="Calibri"/>
              </a:rPr>
              <a:t> </a:t>
            </a:r>
            <a:r>
              <a:rPr sz="2000" dirty="0">
                <a:solidFill>
                  <a:srgbClr val="525254"/>
                </a:solidFill>
                <a:latin typeface="Calibri"/>
                <a:cs typeface="Calibri"/>
              </a:rPr>
              <a:t>is</a:t>
            </a:r>
            <a:r>
              <a:rPr sz="2000" spc="-50"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dirty="0">
                <a:solidFill>
                  <a:srgbClr val="525254"/>
                </a:solidFill>
                <a:latin typeface="Calibri"/>
                <a:cs typeface="Calibri"/>
              </a:rPr>
              <a:t>most</a:t>
            </a:r>
            <a:r>
              <a:rPr sz="2000" spc="-50" dirty="0">
                <a:solidFill>
                  <a:srgbClr val="525254"/>
                </a:solidFill>
                <a:latin typeface="Calibri"/>
                <a:cs typeface="Calibri"/>
              </a:rPr>
              <a:t> </a:t>
            </a:r>
            <a:r>
              <a:rPr sz="2000" dirty="0">
                <a:solidFill>
                  <a:srgbClr val="525254"/>
                </a:solidFill>
                <a:latin typeface="Calibri"/>
                <a:cs typeface="Calibri"/>
              </a:rPr>
              <a:t>important</a:t>
            </a:r>
            <a:r>
              <a:rPr sz="2000" spc="-45" dirty="0">
                <a:solidFill>
                  <a:srgbClr val="525254"/>
                </a:solidFill>
                <a:latin typeface="Calibri"/>
                <a:cs typeface="Calibri"/>
              </a:rPr>
              <a:t> </a:t>
            </a:r>
            <a:r>
              <a:rPr sz="2000" dirty="0">
                <a:solidFill>
                  <a:srgbClr val="525254"/>
                </a:solidFill>
                <a:latin typeface="Calibri"/>
                <a:cs typeface="Calibri"/>
              </a:rPr>
              <a:t>CSS</a:t>
            </a:r>
            <a:r>
              <a:rPr sz="2000" spc="-45" dirty="0">
                <a:solidFill>
                  <a:srgbClr val="525254"/>
                </a:solidFill>
                <a:latin typeface="Calibri"/>
                <a:cs typeface="Calibri"/>
              </a:rPr>
              <a:t> </a:t>
            </a:r>
            <a:r>
              <a:rPr sz="2000" dirty="0">
                <a:solidFill>
                  <a:srgbClr val="525254"/>
                </a:solidFill>
                <a:latin typeface="Calibri"/>
                <a:cs typeface="Calibri"/>
              </a:rPr>
              <a:t>property</a:t>
            </a:r>
            <a:r>
              <a:rPr sz="2000" spc="-65" dirty="0">
                <a:solidFill>
                  <a:srgbClr val="525254"/>
                </a:solidFill>
                <a:latin typeface="Calibri"/>
                <a:cs typeface="Calibri"/>
              </a:rPr>
              <a:t> </a:t>
            </a:r>
            <a:r>
              <a:rPr sz="2000" dirty="0">
                <a:solidFill>
                  <a:srgbClr val="525254"/>
                </a:solidFill>
                <a:latin typeface="Calibri"/>
                <a:cs typeface="Calibri"/>
              </a:rPr>
              <a:t>for</a:t>
            </a:r>
            <a:r>
              <a:rPr sz="2000" spc="-65" dirty="0">
                <a:solidFill>
                  <a:srgbClr val="525254"/>
                </a:solidFill>
                <a:latin typeface="Calibri"/>
                <a:cs typeface="Calibri"/>
              </a:rPr>
              <a:t> </a:t>
            </a:r>
            <a:r>
              <a:rPr sz="2000" dirty="0">
                <a:solidFill>
                  <a:srgbClr val="525254"/>
                </a:solidFill>
                <a:latin typeface="Calibri"/>
                <a:cs typeface="Calibri"/>
              </a:rPr>
              <a:t>controlling</a:t>
            </a:r>
            <a:r>
              <a:rPr sz="2000" spc="-45" dirty="0">
                <a:solidFill>
                  <a:srgbClr val="525254"/>
                </a:solidFill>
                <a:latin typeface="Calibri"/>
                <a:cs typeface="Calibri"/>
              </a:rPr>
              <a:t> </a:t>
            </a:r>
            <a:r>
              <a:rPr sz="2000" spc="-10" dirty="0">
                <a:solidFill>
                  <a:srgbClr val="525254"/>
                </a:solidFill>
                <a:latin typeface="Calibri"/>
                <a:cs typeface="Calibri"/>
              </a:rPr>
              <a:t>layout. </a:t>
            </a:r>
            <a:r>
              <a:rPr sz="2000" dirty="0">
                <a:solidFill>
                  <a:srgbClr val="525254"/>
                </a:solidFill>
                <a:latin typeface="Calibri"/>
                <a:cs typeface="Calibri"/>
              </a:rPr>
              <a:t>The</a:t>
            </a:r>
            <a:r>
              <a:rPr sz="2000" spc="-55" dirty="0">
                <a:solidFill>
                  <a:srgbClr val="525254"/>
                </a:solidFill>
                <a:latin typeface="Calibri"/>
                <a:cs typeface="Calibri"/>
              </a:rPr>
              <a:t> </a:t>
            </a:r>
            <a:r>
              <a:rPr sz="2000" dirty="0">
                <a:solidFill>
                  <a:srgbClr val="525254"/>
                </a:solidFill>
                <a:latin typeface="Calibri"/>
                <a:cs typeface="Calibri"/>
              </a:rPr>
              <a:t>display</a:t>
            </a:r>
            <a:r>
              <a:rPr sz="2000" spc="-60" dirty="0">
                <a:solidFill>
                  <a:srgbClr val="525254"/>
                </a:solidFill>
                <a:latin typeface="Calibri"/>
                <a:cs typeface="Calibri"/>
              </a:rPr>
              <a:t> </a:t>
            </a:r>
            <a:r>
              <a:rPr sz="2000" dirty="0">
                <a:solidFill>
                  <a:srgbClr val="525254"/>
                </a:solidFill>
                <a:latin typeface="Calibri"/>
                <a:cs typeface="Calibri"/>
              </a:rPr>
              <a:t>property</a:t>
            </a:r>
            <a:r>
              <a:rPr sz="2000" spc="-50" dirty="0">
                <a:solidFill>
                  <a:srgbClr val="525254"/>
                </a:solidFill>
                <a:latin typeface="Calibri"/>
                <a:cs typeface="Calibri"/>
              </a:rPr>
              <a:t> </a:t>
            </a:r>
            <a:r>
              <a:rPr sz="2000" dirty="0">
                <a:solidFill>
                  <a:srgbClr val="525254"/>
                </a:solidFill>
                <a:latin typeface="Calibri"/>
                <a:cs typeface="Calibri"/>
              </a:rPr>
              <a:t>specifies</a:t>
            </a:r>
            <a:r>
              <a:rPr sz="2000" spc="-50" dirty="0">
                <a:solidFill>
                  <a:srgbClr val="525254"/>
                </a:solidFill>
                <a:latin typeface="Calibri"/>
                <a:cs typeface="Calibri"/>
              </a:rPr>
              <a:t> </a:t>
            </a:r>
            <a:r>
              <a:rPr sz="2000" dirty="0">
                <a:solidFill>
                  <a:srgbClr val="525254"/>
                </a:solidFill>
                <a:latin typeface="Calibri"/>
                <a:cs typeface="Calibri"/>
              </a:rPr>
              <a:t>if/how</a:t>
            </a:r>
            <a:r>
              <a:rPr sz="2000" spc="-65" dirty="0">
                <a:solidFill>
                  <a:srgbClr val="525254"/>
                </a:solidFill>
                <a:latin typeface="Calibri"/>
                <a:cs typeface="Calibri"/>
              </a:rPr>
              <a:t> </a:t>
            </a:r>
            <a:r>
              <a:rPr sz="2000" dirty="0">
                <a:solidFill>
                  <a:srgbClr val="525254"/>
                </a:solidFill>
                <a:latin typeface="Calibri"/>
                <a:cs typeface="Calibri"/>
              </a:rPr>
              <a:t>an</a:t>
            </a:r>
            <a:r>
              <a:rPr sz="2000" spc="-55" dirty="0">
                <a:solidFill>
                  <a:srgbClr val="525254"/>
                </a:solidFill>
                <a:latin typeface="Calibri"/>
                <a:cs typeface="Calibri"/>
              </a:rPr>
              <a:t> </a:t>
            </a:r>
            <a:r>
              <a:rPr sz="2000" dirty="0">
                <a:solidFill>
                  <a:srgbClr val="525254"/>
                </a:solidFill>
                <a:latin typeface="Calibri"/>
                <a:cs typeface="Calibri"/>
              </a:rPr>
              <a:t>element</a:t>
            </a:r>
            <a:r>
              <a:rPr sz="2000" spc="-30" dirty="0">
                <a:solidFill>
                  <a:srgbClr val="525254"/>
                </a:solidFill>
                <a:latin typeface="Calibri"/>
                <a:cs typeface="Calibri"/>
              </a:rPr>
              <a:t> </a:t>
            </a:r>
            <a:r>
              <a:rPr sz="2000" dirty="0">
                <a:solidFill>
                  <a:srgbClr val="525254"/>
                </a:solidFill>
                <a:latin typeface="Calibri"/>
                <a:cs typeface="Calibri"/>
              </a:rPr>
              <a:t>is</a:t>
            </a:r>
            <a:r>
              <a:rPr sz="2000" spc="-50" dirty="0">
                <a:solidFill>
                  <a:srgbClr val="525254"/>
                </a:solidFill>
                <a:latin typeface="Calibri"/>
                <a:cs typeface="Calibri"/>
              </a:rPr>
              <a:t> </a:t>
            </a:r>
            <a:r>
              <a:rPr sz="2000" spc="-10" dirty="0">
                <a:solidFill>
                  <a:srgbClr val="525254"/>
                </a:solidFill>
                <a:latin typeface="Calibri"/>
                <a:cs typeface="Calibri"/>
              </a:rPr>
              <a:t>displayed.</a:t>
            </a:r>
            <a:endParaRPr sz="2000">
              <a:latin typeface="Calibri"/>
              <a:cs typeface="Calibri"/>
            </a:endParaRPr>
          </a:p>
          <a:p>
            <a:pPr marL="223520">
              <a:lnSpc>
                <a:spcPct val="100000"/>
              </a:lnSpc>
              <a:spcBef>
                <a:spcPts val="2405"/>
              </a:spcBef>
            </a:pP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possible</a:t>
            </a:r>
            <a:r>
              <a:rPr sz="2000" spc="-50" dirty="0">
                <a:solidFill>
                  <a:srgbClr val="525254"/>
                </a:solidFill>
                <a:latin typeface="Calibri"/>
                <a:cs typeface="Calibri"/>
              </a:rPr>
              <a:t> </a:t>
            </a:r>
            <a:r>
              <a:rPr sz="2000" dirty="0">
                <a:solidFill>
                  <a:srgbClr val="525254"/>
                </a:solidFill>
                <a:latin typeface="Calibri"/>
                <a:cs typeface="Calibri"/>
              </a:rPr>
              <a:t>values</a:t>
            </a:r>
            <a:r>
              <a:rPr sz="2000" spc="-35" dirty="0">
                <a:solidFill>
                  <a:srgbClr val="525254"/>
                </a:solidFill>
                <a:latin typeface="Calibri"/>
                <a:cs typeface="Calibri"/>
              </a:rPr>
              <a:t> </a:t>
            </a:r>
            <a:r>
              <a:rPr sz="2000" dirty="0">
                <a:solidFill>
                  <a:srgbClr val="525254"/>
                </a:solidFill>
                <a:latin typeface="Calibri"/>
                <a:cs typeface="Calibri"/>
              </a:rPr>
              <a:t>of</a:t>
            </a:r>
            <a:r>
              <a:rPr sz="2000" spc="-45" dirty="0">
                <a:solidFill>
                  <a:srgbClr val="525254"/>
                </a:solidFill>
                <a:latin typeface="Calibri"/>
                <a:cs typeface="Calibri"/>
              </a:rPr>
              <a:t> </a:t>
            </a:r>
            <a:r>
              <a:rPr sz="2000" dirty="0">
                <a:solidFill>
                  <a:srgbClr val="525254"/>
                </a:solidFill>
                <a:latin typeface="Calibri"/>
                <a:cs typeface="Calibri"/>
              </a:rPr>
              <a:t>display</a:t>
            </a:r>
            <a:r>
              <a:rPr sz="2000" spc="-55" dirty="0">
                <a:solidFill>
                  <a:srgbClr val="525254"/>
                </a:solidFill>
                <a:latin typeface="Calibri"/>
                <a:cs typeface="Calibri"/>
              </a:rPr>
              <a:t> </a:t>
            </a:r>
            <a:r>
              <a:rPr sz="2000" spc="-20" dirty="0">
                <a:solidFill>
                  <a:srgbClr val="525254"/>
                </a:solidFill>
                <a:latin typeface="Calibri"/>
                <a:cs typeface="Calibri"/>
              </a:rPr>
              <a:t>are:</a:t>
            </a:r>
            <a:endParaRPr sz="2000">
              <a:latin typeface="Calibri"/>
              <a:cs typeface="Calibri"/>
            </a:endParaRPr>
          </a:p>
          <a:p>
            <a:pPr marL="367665" indent="-144145">
              <a:lnSpc>
                <a:spcPct val="100000"/>
              </a:lnSpc>
              <a:buFont typeface="Arial"/>
              <a:buChar char="•"/>
              <a:tabLst>
                <a:tab pos="367665" algn="l"/>
              </a:tabLst>
            </a:pPr>
            <a:r>
              <a:rPr sz="2000" spc="-10" dirty="0">
                <a:solidFill>
                  <a:srgbClr val="525254"/>
                </a:solidFill>
                <a:latin typeface="Calibri"/>
                <a:cs typeface="Calibri"/>
              </a:rPr>
              <a:t>Inline</a:t>
            </a:r>
            <a:endParaRPr sz="2000">
              <a:latin typeface="Calibri"/>
              <a:cs typeface="Calibri"/>
            </a:endParaRPr>
          </a:p>
          <a:p>
            <a:pPr marL="367665" indent="-144145">
              <a:lnSpc>
                <a:spcPct val="100000"/>
              </a:lnSpc>
              <a:buFont typeface="Arial"/>
              <a:buChar char="•"/>
              <a:tabLst>
                <a:tab pos="367665" algn="l"/>
              </a:tabLst>
            </a:pPr>
            <a:r>
              <a:rPr sz="2000" spc="-10" dirty="0">
                <a:solidFill>
                  <a:srgbClr val="525254"/>
                </a:solidFill>
                <a:latin typeface="Calibri"/>
                <a:cs typeface="Calibri"/>
              </a:rPr>
              <a:t>block</a:t>
            </a:r>
            <a:endParaRPr sz="2000">
              <a:latin typeface="Calibri"/>
              <a:cs typeface="Calibri"/>
            </a:endParaRPr>
          </a:p>
          <a:p>
            <a:pPr marL="367665" indent="-144145">
              <a:lnSpc>
                <a:spcPct val="100000"/>
              </a:lnSpc>
              <a:buFont typeface="Arial"/>
              <a:buChar char="•"/>
              <a:tabLst>
                <a:tab pos="367665" algn="l"/>
              </a:tabLst>
            </a:pPr>
            <a:r>
              <a:rPr sz="2000" spc="-20" dirty="0">
                <a:solidFill>
                  <a:srgbClr val="525254"/>
                </a:solidFill>
                <a:latin typeface="Calibri"/>
                <a:cs typeface="Calibri"/>
              </a:rPr>
              <a:t>none</a:t>
            </a:r>
            <a:endParaRPr sz="2000">
              <a:latin typeface="Calibri"/>
              <a:cs typeface="Calibri"/>
            </a:endParaRPr>
          </a:p>
          <a:p>
            <a:pPr marL="367030" indent="-143510">
              <a:lnSpc>
                <a:spcPct val="100000"/>
              </a:lnSpc>
              <a:buFont typeface="Arial"/>
              <a:buChar char="•"/>
              <a:tabLst>
                <a:tab pos="367030" algn="l"/>
              </a:tabLst>
            </a:pPr>
            <a:r>
              <a:rPr sz="2000" spc="-10" dirty="0">
                <a:solidFill>
                  <a:srgbClr val="525254"/>
                </a:solidFill>
                <a:latin typeface="Calibri"/>
                <a:cs typeface="Calibri"/>
              </a:rPr>
              <a:t>inline-block</a:t>
            </a:r>
            <a:endParaRPr sz="2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38</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2676"/>
            <a:ext cx="2606040" cy="572135"/>
          </a:xfrm>
          <a:prstGeom prst="rect">
            <a:avLst/>
          </a:prstGeom>
        </p:spPr>
        <p:txBody>
          <a:bodyPr vert="horz" wrap="square" lIns="0" tIns="47625" rIns="0" bIns="0" rtlCol="0">
            <a:spAutoFit/>
          </a:bodyPr>
          <a:lstStyle/>
          <a:p>
            <a:pPr marL="12700">
              <a:lnSpc>
                <a:spcPct val="100000"/>
              </a:lnSpc>
              <a:spcBef>
                <a:spcPts val="375"/>
              </a:spcBef>
            </a:pPr>
            <a:r>
              <a:rPr sz="900" spc="-10" dirty="0">
                <a:solidFill>
                  <a:srgbClr val="0078D6"/>
                </a:solidFill>
                <a:latin typeface="Arial"/>
                <a:cs typeface="Arial"/>
              </a:rPr>
              <a:t>INTERNAL</a:t>
            </a:r>
            <a:endParaRPr sz="900">
              <a:latin typeface="Arial"/>
              <a:cs typeface="Arial"/>
            </a:endParaRPr>
          </a:p>
          <a:p>
            <a:pPr marL="542290">
              <a:lnSpc>
                <a:spcPct val="100000"/>
              </a:lnSpc>
              <a:spcBef>
                <a:spcPts val="605"/>
              </a:spcBef>
            </a:pPr>
            <a:r>
              <a:rPr sz="1950" b="1" dirty="0">
                <a:solidFill>
                  <a:srgbClr val="525254"/>
                </a:solidFill>
                <a:latin typeface="Arial"/>
                <a:cs typeface="Arial"/>
              </a:rPr>
              <a:t>Position</a:t>
            </a:r>
            <a:r>
              <a:rPr sz="1950" b="1" spc="-60" dirty="0">
                <a:solidFill>
                  <a:srgbClr val="525254"/>
                </a:solidFill>
                <a:latin typeface="Arial"/>
                <a:cs typeface="Arial"/>
              </a:rPr>
              <a:t> </a:t>
            </a:r>
            <a:r>
              <a:rPr sz="1950" b="1" spc="-10" dirty="0">
                <a:solidFill>
                  <a:srgbClr val="525254"/>
                </a:solidFill>
                <a:latin typeface="Arial"/>
                <a:cs typeface="Arial"/>
              </a:rPr>
              <a:t>property</a:t>
            </a:r>
            <a:endParaRPr sz="1950">
              <a:latin typeface="Arial"/>
              <a:cs typeface="Arial"/>
            </a:endParaRPr>
          </a:p>
        </p:txBody>
      </p:sp>
      <p:sp>
        <p:nvSpPr>
          <p:cNvPr id="4" name="object 4"/>
          <p:cNvSpPr txBox="1">
            <a:spLocks noGrp="1"/>
          </p:cNvSpPr>
          <p:nvPr>
            <p:ph type="title"/>
          </p:nvPr>
        </p:nvSpPr>
        <p:spPr>
          <a:xfrm>
            <a:off x="764540" y="1159509"/>
            <a:ext cx="8308340" cy="1245870"/>
          </a:xfrm>
          <a:prstGeom prst="rect">
            <a:avLst/>
          </a:prstGeom>
        </p:spPr>
        <p:txBody>
          <a:bodyPr vert="horz" wrap="square" lIns="0" tIns="13335" rIns="0" bIns="0" rtlCol="0">
            <a:spAutoFit/>
          </a:bodyPr>
          <a:lstStyle/>
          <a:p>
            <a:pPr marL="12700" marR="5080">
              <a:lnSpc>
                <a:spcPct val="100000"/>
              </a:lnSpc>
              <a:spcBef>
                <a:spcPts val="105"/>
              </a:spcBef>
            </a:pPr>
            <a:r>
              <a:rPr sz="2000" b="0" dirty="0">
                <a:latin typeface="Calibri"/>
                <a:cs typeface="Calibri"/>
              </a:rPr>
              <a:t>The</a:t>
            </a:r>
            <a:r>
              <a:rPr sz="2000" b="0" spc="-45" dirty="0">
                <a:latin typeface="Calibri"/>
                <a:cs typeface="Calibri"/>
              </a:rPr>
              <a:t> </a:t>
            </a:r>
            <a:r>
              <a:rPr sz="2000" b="0" dirty="0">
                <a:latin typeface="Calibri"/>
                <a:cs typeface="Calibri"/>
              </a:rPr>
              <a:t>position</a:t>
            </a:r>
            <a:r>
              <a:rPr sz="2000" b="0" spc="-55" dirty="0">
                <a:latin typeface="Calibri"/>
                <a:cs typeface="Calibri"/>
              </a:rPr>
              <a:t> </a:t>
            </a:r>
            <a:r>
              <a:rPr sz="2000" b="0" dirty="0">
                <a:latin typeface="Calibri"/>
                <a:cs typeface="Calibri"/>
              </a:rPr>
              <a:t>property</a:t>
            </a:r>
            <a:r>
              <a:rPr sz="2000" b="0" spc="-40" dirty="0">
                <a:latin typeface="Calibri"/>
                <a:cs typeface="Calibri"/>
              </a:rPr>
              <a:t> </a:t>
            </a:r>
            <a:r>
              <a:rPr sz="2000" b="0" dirty="0">
                <a:latin typeface="Calibri"/>
                <a:cs typeface="Calibri"/>
              </a:rPr>
              <a:t>specifies</a:t>
            </a:r>
            <a:r>
              <a:rPr sz="2000" b="0" spc="-25" dirty="0">
                <a:latin typeface="Calibri"/>
                <a:cs typeface="Calibri"/>
              </a:rPr>
              <a:t> </a:t>
            </a:r>
            <a:r>
              <a:rPr sz="2000" b="0" dirty="0">
                <a:latin typeface="Calibri"/>
                <a:cs typeface="Calibri"/>
              </a:rPr>
              <a:t>the</a:t>
            </a:r>
            <a:r>
              <a:rPr sz="2000" b="0" spc="-50" dirty="0">
                <a:latin typeface="Calibri"/>
                <a:cs typeface="Calibri"/>
              </a:rPr>
              <a:t> </a:t>
            </a:r>
            <a:r>
              <a:rPr sz="2000" b="0" dirty="0">
                <a:latin typeface="Calibri"/>
                <a:cs typeface="Calibri"/>
              </a:rPr>
              <a:t>type</a:t>
            </a:r>
            <a:r>
              <a:rPr sz="2000" b="0" spc="-50" dirty="0">
                <a:latin typeface="Calibri"/>
                <a:cs typeface="Calibri"/>
              </a:rPr>
              <a:t> </a:t>
            </a:r>
            <a:r>
              <a:rPr sz="2000" b="0" dirty="0">
                <a:latin typeface="Calibri"/>
                <a:cs typeface="Calibri"/>
              </a:rPr>
              <a:t>of</a:t>
            </a:r>
            <a:r>
              <a:rPr sz="2000" b="0" spc="-50" dirty="0">
                <a:latin typeface="Calibri"/>
                <a:cs typeface="Calibri"/>
              </a:rPr>
              <a:t> </a:t>
            </a:r>
            <a:r>
              <a:rPr sz="2000" b="0" dirty="0">
                <a:latin typeface="Calibri"/>
                <a:cs typeface="Calibri"/>
              </a:rPr>
              <a:t>positioning</a:t>
            </a:r>
            <a:r>
              <a:rPr sz="2000" b="0" spc="-55" dirty="0">
                <a:latin typeface="Calibri"/>
                <a:cs typeface="Calibri"/>
              </a:rPr>
              <a:t> </a:t>
            </a:r>
            <a:r>
              <a:rPr sz="2000" b="0" dirty="0">
                <a:latin typeface="Calibri"/>
                <a:cs typeface="Calibri"/>
              </a:rPr>
              <a:t>method</a:t>
            </a:r>
            <a:r>
              <a:rPr sz="2000" b="0" spc="-50" dirty="0">
                <a:latin typeface="Calibri"/>
                <a:cs typeface="Calibri"/>
              </a:rPr>
              <a:t> </a:t>
            </a:r>
            <a:r>
              <a:rPr sz="2000" b="0" dirty="0">
                <a:latin typeface="Calibri"/>
                <a:cs typeface="Calibri"/>
              </a:rPr>
              <a:t>used</a:t>
            </a:r>
            <a:r>
              <a:rPr sz="2000" b="0" spc="-40" dirty="0">
                <a:latin typeface="Calibri"/>
                <a:cs typeface="Calibri"/>
              </a:rPr>
              <a:t> </a:t>
            </a:r>
            <a:r>
              <a:rPr sz="2000" b="0" dirty="0">
                <a:latin typeface="Calibri"/>
                <a:cs typeface="Calibri"/>
              </a:rPr>
              <a:t>for</a:t>
            </a:r>
            <a:r>
              <a:rPr sz="2000" b="0" spc="-55" dirty="0">
                <a:latin typeface="Calibri"/>
                <a:cs typeface="Calibri"/>
              </a:rPr>
              <a:t> </a:t>
            </a:r>
            <a:r>
              <a:rPr sz="2000" b="0" spc="-25" dirty="0">
                <a:latin typeface="Calibri"/>
                <a:cs typeface="Calibri"/>
              </a:rPr>
              <a:t>an </a:t>
            </a:r>
            <a:r>
              <a:rPr sz="2000" b="0" dirty="0">
                <a:latin typeface="Calibri"/>
                <a:cs typeface="Calibri"/>
              </a:rPr>
              <a:t>element.</a:t>
            </a:r>
            <a:r>
              <a:rPr sz="2000" b="0" spc="-30" dirty="0">
                <a:latin typeface="Calibri"/>
                <a:cs typeface="Calibri"/>
              </a:rPr>
              <a:t> </a:t>
            </a:r>
            <a:r>
              <a:rPr sz="2000" b="0" dirty="0">
                <a:latin typeface="Calibri"/>
                <a:cs typeface="Calibri"/>
              </a:rPr>
              <a:t>Elements</a:t>
            </a:r>
            <a:r>
              <a:rPr sz="2000" b="0" spc="-30" dirty="0">
                <a:latin typeface="Calibri"/>
                <a:cs typeface="Calibri"/>
              </a:rPr>
              <a:t> </a:t>
            </a:r>
            <a:r>
              <a:rPr sz="2000" b="0" dirty="0">
                <a:latin typeface="Calibri"/>
                <a:cs typeface="Calibri"/>
              </a:rPr>
              <a:t>are</a:t>
            </a:r>
            <a:r>
              <a:rPr sz="2000" b="0" spc="-25" dirty="0">
                <a:latin typeface="Calibri"/>
                <a:cs typeface="Calibri"/>
              </a:rPr>
              <a:t> </a:t>
            </a:r>
            <a:r>
              <a:rPr sz="2000" b="0" dirty="0">
                <a:latin typeface="Calibri"/>
                <a:cs typeface="Calibri"/>
              </a:rPr>
              <a:t>then</a:t>
            </a:r>
            <a:r>
              <a:rPr sz="2000" b="0" spc="-45" dirty="0">
                <a:latin typeface="Calibri"/>
                <a:cs typeface="Calibri"/>
              </a:rPr>
              <a:t> </a:t>
            </a:r>
            <a:r>
              <a:rPr sz="2000" b="0" dirty="0">
                <a:latin typeface="Calibri"/>
                <a:cs typeface="Calibri"/>
              </a:rPr>
              <a:t>positioned</a:t>
            </a:r>
            <a:r>
              <a:rPr sz="2000" b="0" spc="-40" dirty="0">
                <a:latin typeface="Calibri"/>
                <a:cs typeface="Calibri"/>
              </a:rPr>
              <a:t> </a:t>
            </a:r>
            <a:r>
              <a:rPr sz="2000" b="0" dirty="0">
                <a:latin typeface="Calibri"/>
                <a:cs typeface="Calibri"/>
              </a:rPr>
              <a:t>using</a:t>
            </a:r>
            <a:r>
              <a:rPr sz="2000" b="0" spc="-50" dirty="0">
                <a:latin typeface="Calibri"/>
                <a:cs typeface="Calibri"/>
              </a:rPr>
              <a:t> </a:t>
            </a:r>
            <a:r>
              <a:rPr sz="2000" b="0" dirty="0">
                <a:latin typeface="Calibri"/>
                <a:cs typeface="Calibri"/>
              </a:rPr>
              <a:t>the</a:t>
            </a:r>
            <a:r>
              <a:rPr sz="2000" b="0" spc="-50" dirty="0">
                <a:latin typeface="Calibri"/>
                <a:cs typeface="Calibri"/>
              </a:rPr>
              <a:t> </a:t>
            </a:r>
            <a:r>
              <a:rPr sz="2000" b="0" dirty="0">
                <a:latin typeface="Calibri"/>
                <a:cs typeface="Calibri"/>
              </a:rPr>
              <a:t>top,</a:t>
            </a:r>
            <a:r>
              <a:rPr sz="2000" b="0" spc="-40" dirty="0">
                <a:latin typeface="Calibri"/>
                <a:cs typeface="Calibri"/>
              </a:rPr>
              <a:t> </a:t>
            </a:r>
            <a:r>
              <a:rPr sz="2000" b="0" dirty="0">
                <a:latin typeface="Calibri"/>
                <a:cs typeface="Calibri"/>
              </a:rPr>
              <a:t>bottom,</a:t>
            </a:r>
            <a:r>
              <a:rPr sz="2000" b="0" spc="-40" dirty="0">
                <a:latin typeface="Calibri"/>
                <a:cs typeface="Calibri"/>
              </a:rPr>
              <a:t> </a:t>
            </a:r>
            <a:r>
              <a:rPr sz="2000" b="0" dirty="0">
                <a:latin typeface="Calibri"/>
                <a:cs typeface="Calibri"/>
              </a:rPr>
              <a:t>left,</a:t>
            </a:r>
            <a:r>
              <a:rPr sz="2000" b="0" spc="-40" dirty="0">
                <a:latin typeface="Calibri"/>
                <a:cs typeface="Calibri"/>
              </a:rPr>
              <a:t> </a:t>
            </a:r>
            <a:r>
              <a:rPr sz="2000" b="0" dirty="0">
                <a:latin typeface="Calibri"/>
                <a:cs typeface="Calibri"/>
              </a:rPr>
              <a:t>and</a:t>
            </a:r>
            <a:r>
              <a:rPr sz="2000" b="0" spc="-45" dirty="0">
                <a:latin typeface="Calibri"/>
                <a:cs typeface="Calibri"/>
              </a:rPr>
              <a:t> </a:t>
            </a:r>
            <a:r>
              <a:rPr sz="2000" b="0" spc="-10" dirty="0">
                <a:latin typeface="Calibri"/>
                <a:cs typeface="Calibri"/>
              </a:rPr>
              <a:t>right </a:t>
            </a:r>
            <a:r>
              <a:rPr sz="2000" b="0" dirty="0">
                <a:latin typeface="Calibri"/>
                <a:cs typeface="Calibri"/>
              </a:rPr>
              <a:t>properties.</a:t>
            </a:r>
            <a:r>
              <a:rPr sz="2000" b="0" spc="-65" dirty="0">
                <a:latin typeface="Calibri"/>
                <a:cs typeface="Calibri"/>
              </a:rPr>
              <a:t> </a:t>
            </a:r>
            <a:r>
              <a:rPr sz="2000" b="0" spc="-30" dirty="0">
                <a:latin typeface="Calibri"/>
                <a:cs typeface="Calibri"/>
              </a:rPr>
              <a:t>However,</a:t>
            </a:r>
            <a:r>
              <a:rPr sz="2000" b="0" spc="-40" dirty="0">
                <a:latin typeface="Calibri"/>
                <a:cs typeface="Calibri"/>
              </a:rPr>
              <a:t> </a:t>
            </a:r>
            <a:r>
              <a:rPr sz="2000" b="0" dirty="0">
                <a:latin typeface="Calibri"/>
                <a:cs typeface="Calibri"/>
              </a:rPr>
              <a:t>these</a:t>
            </a:r>
            <a:r>
              <a:rPr sz="2000" b="0" spc="-25" dirty="0">
                <a:latin typeface="Calibri"/>
                <a:cs typeface="Calibri"/>
              </a:rPr>
              <a:t> </a:t>
            </a:r>
            <a:r>
              <a:rPr sz="2000" b="0" dirty="0">
                <a:latin typeface="Calibri"/>
                <a:cs typeface="Calibri"/>
              </a:rPr>
              <a:t>properties</a:t>
            </a:r>
            <a:r>
              <a:rPr sz="2000" b="0" spc="-30" dirty="0">
                <a:latin typeface="Calibri"/>
                <a:cs typeface="Calibri"/>
              </a:rPr>
              <a:t> </a:t>
            </a:r>
            <a:r>
              <a:rPr sz="2000" b="0" dirty="0">
                <a:latin typeface="Calibri"/>
                <a:cs typeface="Calibri"/>
              </a:rPr>
              <a:t>will</a:t>
            </a:r>
            <a:r>
              <a:rPr sz="2000" b="0" spc="-35" dirty="0">
                <a:latin typeface="Calibri"/>
                <a:cs typeface="Calibri"/>
              </a:rPr>
              <a:t> </a:t>
            </a:r>
            <a:r>
              <a:rPr sz="2000" b="0" dirty="0">
                <a:latin typeface="Calibri"/>
                <a:cs typeface="Calibri"/>
              </a:rPr>
              <a:t>not</a:t>
            </a:r>
            <a:r>
              <a:rPr sz="2000" b="0" spc="-50" dirty="0">
                <a:latin typeface="Calibri"/>
                <a:cs typeface="Calibri"/>
              </a:rPr>
              <a:t> </a:t>
            </a:r>
            <a:r>
              <a:rPr sz="2000" b="0" dirty="0">
                <a:latin typeface="Calibri"/>
                <a:cs typeface="Calibri"/>
              </a:rPr>
              <a:t>work</a:t>
            </a:r>
            <a:r>
              <a:rPr sz="2000" b="0" spc="-50" dirty="0">
                <a:latin typeface="Calibri"/>
                <a:cs typeface="Calibri"/>
              </a:rPr>
              <a:t> </a:t>
            </a:r>
            <a:r>
              <a:rPr sz="2000" b="0" dirty="0">
                <a:latin typeface="Calibri"/>
                <a:cs typeface="Calibri"/>
              </a:rPr>
              <a:t>unless</a:t>
            </a:r>
            <a:r>
              <a:rPr sz="2000" b="0" spc="-30" dirty="0">
                <a:latin typeface="Calibri"/>
                <a:cs typeface="Calibri"/>
              </a:rPr>
              <a:t> </a:t>
            </a:r>
            <a:r>
              <a:rPr sz="2000" b="0" spc="-10" dirty="0">
                <a:latin typeface="Calibri"/>
                <a:cs typeface="Calibri"/>
              </a:rPr>
              <a:t>the</a:t>
            </a:r>
            <a:r>
              <a:rPr sz="2000" b="0" spc="-120" dirty="0">
                <a:latin typeface="Calibri"/>
                <a:cs typeface="Calibri"/>
              </a:rPr>
              <a:t> </a:t>
            </a:r>
            <a:r>
              <a:rPr sz="2000" b="0" dirty="0">
                <a:latin typeface="Calibri"/>
                <a:cs typeface="Calibri"/>
              </a:rPr>
              <a:t>position</a:t>
            </a:r>
            <a:r>
              <a:rPr sz="2000" b="0" spc="-40" dirty="0">
                <a:latin typeface="Calibri"/>
                <a:cs typeface="Calibri"/>
              </a:rPr>
              <a:t> </a:t>
            </a:r>
            <a:r>
              <a:rPr sz="2000" b="0" spc="-10" dirty="0">
                <a:latin typeface="Calibri"/>
                <a:cs typeface="Calibri"/>
              </a:rPr>
              <a:t>property </a:t>
            </a:r>
            <a:r>
              <a:rPr sz="2000" b="0" dirty="0">
                <a:latin typeface="Calibri"/>
                <a:cs typeface="Calibri"/>
              </a:rPr>
              <a:t>is</a:t>
            </a:r>
            <a:r>
              <a:rPr sz="2000" b="0" spc="-20" dirty="0">
                <a:latin typeface="Calibri"/>
                <a:cs typeface="Calibri"/>
              </a:rPr>
              <a:t> </a:t>
            </a:r>
            <a:r>
              <a:rPr sz="2000" b="0" dirty="0">
                <a:latin typeface="Calibri"/>
                <a:cs typeface="Calibri"/>
              </a:rPr>
              <a:t>set</a:t>
            </a:r>
            <a:r>
              <a:rPr sz="2000" b="0" spc="-30" dirty="0">
                <a:latin typeface="Calibri"/>
                <a:cs typeface="Calibri"/>
              </a:rPr>
              <a:t> </a:t>
            </a:r>
            <a:r>
              <a:rPr sz="2000" b="0" spc="-10" dirty="0">
                <a:latin typeface="Calibri"/>
                <a:cs typeface="Calibri"/>
              </a:rPr>
              <a:t>first.</a:t>
            </a:r>
            <a:endParaRPr sz="20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39</a:t>
            </a:r>
          </a:p>
        </p:txBody>
      </p:sp>
      <p:sp>
        <p:nvSpPr>
          <p:cNvPr id="5" name="object 5"/>
          <p:cNvSpPr txBox="1"/>
          <p:nvPr/>
        </p:nvSpPr>
        <p:spPr>
          <a:xfrm>
            <a:off x="764540" y="2683891"/>
            <a:ext cx="4129404" cy="15506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525254"/>
                </a:solidFill>
                <a:latin typeface="Calibri"/>
                <a:cs typeface="Calibri"/>
              </a:rPr>
              <a:t>There</a:t>
            </a:r>
            <a:r>
              <a:rPr sz="2000" spc="-50" dirty="0">
                <a:solidFill>
                  <a:srgbClr val="525254"/>
                </a:solidFill>
                <a:latin typeface="Calibri"/>
                <a:cs typeface="Calibri"/>
              </a:rPr>
              <a:t> </a:t>
            </a:r>
            <a:r>
              <a:rPr sz="2000" dirty="0">
                <a:solidFill>
                  <a:srgbClr val="525254"/>
                </a:solidFill>
                <a:latin typeface="Calibri"/>
                <a:cs typeface="Calibri"/>
              </a:rPr>
              <a:t>are</a:t>
            </a:r>
            <a:r>
              <a:rPr sz="2000" spc="-45" dirty="0">
                <a:solidFill>
                  <a:srgbClr val="525254"/>
                </a:solidFill>
                <a:latin typeface="Calibri"/>
                <a:cs typeface="Calibri"/>
              </a:rPr>
              <a:t> </a:t>
            </a:r>
            <a:r>
              <a:rPr sz="2000" dirty="0">
                <a:solidFill>
                  <a:srgbClr val="525254"/>
                </a:solidFill>
                <a:latin typeface="Calibri"/>
                <a:cs typeface="Calibri"/>
              </a:rPr>
              <a:t>four</a:t>
            </a:r>
            <a:r>
              <a:rPr sz="2000" spc="-60" dirty="0">
                <a:solidFill>
                  <a:srgbClr val="525254"/>
                </a:solidFill>
                <a:latin typeface="Calibri"/>
                <a:cs typeface="Calibri"/>
              </a:rPr>
              <a:t> </a:t>
            </a:r>
            <a:r>
              <a:rPr sz="2000" spc="-10" dirty="0">
                <a:solidFill>
                  <a:srgbClr val="525254"/>
                </a:solidFill>
                <a:latin typeface="Calibri"/>
                <a:cs typeface="Calibri"/>
              </a:rPr>
              <a:t>different</a:t>
            </a:r>
            <a:r>
              <a:rPr sz="2000" spc="-45" dirty="0">
                <a:solidFill>
                  <a:srgbClr val="525254"/>
                </a:solidFill>
                <a:latin typeface="Calibri"/>
                <a:cs typeface="Calibri"/>
              </a:rPr>
              <a:t> </a:t>
            </a:r>
            <a:r>
              <a:rPr sz="2000" dirty="0">
                <a:solidFill>
                  <a:srgbClr val="525254"/>
                </a:solidFill>
                <a:latin typeface="Calibri"/>
                <a:cs typeface="Calibri"/>
              </a:rPr>
              <a:t>position</a:t>
            </a:r>
            <a:r>
              <a:rPr sz="2000" spc="-50" dirty="0">
                <a:solidFill>
                  <a:srgbClr val="525254"/>
                </a:solidFill>
                <a:latin typeface="Calibri"/>
                <a:cs typeface="Calibri"/>
              </a:rPr>
              <a:t> </a:t>
            </a:r>
            <a:r>
              <a:rPr sz="2000" spc="-10" dirty="0">
                <a:solidFill>
                  <a:srgbClr val="525254"/>
                </a:solidFill>
                <a:latin typeface="Calibri"/>
                <a:cs typeface="Calibri"/>
              </a:rPr>
              <a:t>values:</a:t>
            </a:r>
            <a:endParaRPr sz="2000">
              <a:latin typeface="Calibri"/>
              <a:cs typeface="Calibri"/>
            </a:endParaRPr>
          </a:p>
          <a:p>
            <a:pPr marL="355600" indent="-342900">
              <a:lnSpc>
                <a:spcPct val="100000"/>
              </a:lnSpc>
              <a:buFont typeface="Arial"/>
              <a:buChar char="•"/>
              <a:tabLst>
                <a:tab pos="355600" algn="l"/>
              </a:tabLst>
            </a:pPr>
            <a:r>
              <a:rPr sz="2000" dirty="0">
                <a:solidFill>
                  <a:srgbClr val="525254"/>
                </a:solidFill>
                <a:latin typeface="Calibri"/>
                <a:cs typeface="Calibri"/>
              </a:rPr>
              <a:t>Static</a:t>
            </a:r>
            <a:r>
              <a:rPr sz="2000" spc="-80" dirty="0">
                <a:solidFill>
                  <a:srgbClr val="525254"/>
                </a:solidFill>
                <a:latin typeface="Calibri"/>
                <a:cs typeface="Calibri"/>
              </a:rPr>
              <a:t> </a:t>
            </a:r>
            <a:r>
              <a:rPr sz="2000" spc="-10" dirty="0">
                <a:solidFill>
                  <a:srgbClr val="525254"/>
                </a:solidFill>
                <a:latin typeface="Calibri"/>
                <a:cs typeface="Calibri"/>
              </a:rPr>
              <a:t>(default)</a:t>
            </a:r>
            <a:endParaRPr sz="2000">
              <a:latin typeface="Calibri"/>
              <a:cs typeface="Calibri"/>
            </a:endParaRPr>
          </a:p>
          <a:p>
            <a:pPr marL="355600" indent="-342900">
              <a:lnSpc>
                <a:spcPct val="100000"/>
              </a:lnSpc>
              <a:buFont typeface="Arial"/>
              <a:buChar char="•"/>
              <a:tabLst>
                <a:tab pos="355600" algn="l"/>
              </a:tabLst>
            </a:pPr>
            <a:r>
              <a:rPr sz="2000" spc="-10" dirty="0">
                <a:solidFill>
                  <a:srgbClr val="525254"/>
                </a:solidFill>
                <a:latin typeface="Calibri"/>
                <a:cs typeface="Calibri"/>
              </a:rPr>
              <a:t>Relative</a:t>
            </a:r>
            <a:endParaRPr sz="2000">
              <a:latin typeface="Calibri"/>
              <a:cs typeface="Calibri"/>
            </a:endParaRPr>
          </a:p>
          <a:p>
            <a:pPr marL="355600" indent="-342900">
              <a:lnSpc>
                <a:spcPct val="100000"/>
              </a:lnSpc>
              <a:buFont typeface="Arial"/>
              <a:buChar char="•"/>
              <a:tabLst>
                <a:tab pos="355600" algn="l"/>
              </a:tabLst>
            </a:pPr>
            <a:r>
              <a:rPr sz="2000" spc="-10" dirty="0">
                <a:solidFill>
                  <a:srgbClr val="525254"/>
                </a:solidFill>
                <a:latin typeface="Calibri"/>
                <a:cs typeface="Calibri"/>
              </a:rPr>
              <a:t>Fixed</a:t>
            </a:r>
            <a:endParaRPr sz="2000">
              <a:latin typeface="Calibri"/>
              <a:cs typeface="Calibri"/>
            </a:endParaRPr>
          </a:p>
          <a:p>
            <a:pPr marL="355600" indent="-342900">
              <a:lnSpc>
                <a:spcPct val="100000"/>
              </a:lnSpc>
              <a:buFont typeface="Arial"/>
              <a:buChar char="•"/>
              <a:tabLst>
                <a:tab pos="355600" algn="l"/>
              </a:tabLst>
            </a:pPr>
            <a:r>
              <a:rPr sz="2000" spc="-10" dirty="0">
                <a:solidFill>
                  <a:srgbClr val="525254"/>
                </a:solidFill>
                <a:latin typeface="Calibri"/>
                <a:cs typeface="Calibri"/>
              </a:rPr>
              <a:t>Absolute</a:t>
            </a:r>
            <a:endParaRPr sz="20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383540" y="279603"/>
            <a:ext cx="7696200" cy="4411980"/>
          </a:xfrm>
          <a:prstGeom prst="rect">
            <a:avLst/>
          </a:prstGeom>
        </p:spPr>
        <p:txBody>
          <a:bodyPr vert="horz" wrap="square" lIns="0" tIns="13335" rIns="0" bIns="0" rtlCol="0">
            <a:spAutoFit/>
          </a:bodyPr>
          <a:lstStyle/>
          <a:p>
            <a:pPr marL="218440">
              <a:lnSpc>
                <a:spcPct val="100000"/>
              </a:lnSpc>
              <a:spcBef>
                <a:spcPts val="105"/>
              </a:spcBef>
            </a:pPr>
            <a:r>
              <a:rPr sz="1950" b="1" spc="-10" dirty="0">
                <a:solidFill>
                  <a:srgbClr val="525254"/>
                </a:solidFill>
                <a:latin typeface="Arial"/>
                <a:cs typeface="Arial"/>
              </a:rPr>
              <a:t>Combinators</a:t>
            </a:r>
            <a:endParaRPr sz="1950">
              <a:latin typeface="Arial"/>
              <a:cs typeface="Arial"/>
            </a:endParaRPr>
          </a:p>
          <a:p>
            <a:pPr>
              <a:lnSpc>
                <a:spcPct val="100000"/>
              </a:lnSpc>
            </a:pPr>
            <a:endParaRPr sz="1950">
              <a:latin typeface="Arial"/>
              <a:cs typeface="Arial"/>
            </a:endParaRPr>
          </a:p>
          <a:p>
            <a:pPr>
              <a:lnSpc>
                <a:spcPct val="100000"/>
              </a:lnSpc>
              <a:spcBef>
                <a:spcPts val="1300"/>
              </a:spcBef>
            </a:pPr>
            <a:endParaRPr sz="1950">
              <a:latin typeface="Arial"/>
              <a:cs typeface="Arial"/>
            </a:endParaRPr>
          </a:p>
          <a:p>
            <a:pPr marL="355600" marR="130175" indent="-342900">
              <a:lnSpc>
                <a:spcPct val="100000"/>
              </a:lnSpc>
              <a:buSzPct val="97500"/>
              <a:buFont typeface="Arial"/>
              <a:buChar char="•"/>
              <a:tabLst>
                <a:tab pos="355600" algn="l"/>
              </a:tabLst>
            </a:pPr>
            <a:r>
              <a:rPr sz="2000" dirty="0">
                <a:solidFill>
                  <a:srgbClr val="525254"/>
                </a:solidFill>
                <a:latin typeface="Calibri"/>
                <a:cs typeface="Calibri"/>
              </a:rPr>
              <a:t>A</a:t>
            </a:r>
            <a:r>
              <a:rPr sz="2000" spc="-55" dirty="0">
                <a:solidFill>
                  <a:srgbClr val="525254"/>
                </a:solidFill>
                <a:latin typeface="Calibri"/>
                <a:cs typeface="Calibri"/>
              </a:rPr>
              <a:t> </a:t>
            </a:r>
            <a:r>
              <a:rPr sz="2000" dirty="0">
                <a:solidFill>
                  <a:srgbClr val="525254"/>
                </a:solidFill>
                <a:latin typeface="Calibri"/>
                <a:cs typeface="Calibri"/>
              </a:rPr>
              <a:t>combinator</a:t>
            </a:r>
            <a:r>
              <a:rPr sz="2000" spc="-55" dirty="0">
                <a:solidFill>
                  <a:srgbClr val="525254"/>
                </a:solidFill>
                <a:latin typeface="Calibri"/>
                <a:cs typeface="Calibri"/>
              </a:rPr>
              <a:t> </a:t>
            </a:r>
            <a:r>
              <a:rPr sz="2000" dirty="0">
                <a:solidFill>
                  <a:srgbClr val="525254"/>
                </a:solidFill>
                <a:latin typeface="Calibri"/>
                <a:cs typeface="Calibri"/>
              </a:rPr>
              <a:t>is</a:t>
            </a:r>
            <a:r>
              <a:rPr sz="2000" spc="-50" dirty="0">
                <a:solidFill>
                  <a:srgbClr val="525254"/>
                </a:solidFill>
                <a:latin typeface="Calibri"/>
                <a:cs typeface="Calibri"/>
              </a:rPr>
              <a:t> </a:t>
            </a:r>
            <a:r>
              <a:rPr sz="2000" dirty="0">
                <a:solidFill>
                  <a:srgbClr val="525254"/>
                </a:solidFill>
                <a:latin typeface="Calibri"/>
                <a:cs typeface="Calibri"/>
              </a:rPr>
              <a:t>something</a:t>
            </a:r>
            <a:r>
              <a:rPr sz="2000" spc="-60" dirty="0">
                <a:solidFill>
                  <a:srgbClr val="525254"/>
                </a:solidFill>
                <a:latin typeface="Calibri"/>
                <a:cs typeface="Calibri"/>
              </a:rPr>
              <a:t> </a:t>
            </a:r>
            <a:r>
              <a:rPr sz="2000" dirty="0">
                <a:solidFill>
                  <a:srgbClr val="525254"/>
                </a:solidFill>
                <a:latin typeface="Calibri"/>
                <a:cs typeface="Calibri"/>
              </a:rPr>
              <a:t>that</a:t>
            </a:r>
            <a:r>
              <a:rPr sz="2000" spc="-55" dirty="0">
                <a:solidFill>
                  <a:srgbClr val="525254"/>
                </a:solidFill>
                <a:latin typeface="Calibri"/>
                <a:cs typeface="Calibri"/>
              </a:rPr>
              <a:t> </a:t>
            </a:r>
            <a:r>
              <a:rPr sz="2000" dirty="0">
                <a:solidFill>
                  <a:srgbClr val="525254"/>
                </a:solidFill>
                <a:latin typeface="Calibri"/>
                <a:cs typeface="Calibri"/>
              </a:rPr>
              <a:t>explains</a:t>
            </a:r>
            <a:r>
              <a:rPr sz="2000" spc="-45" dirty="0">
                <a:solidFill>
                  <a:srgbClr val="525254"/>
                </a:solidFill>
                <a:latin typeface="Calibri"/>
                <a:cs typeface="Calibri"/>
              </a:rPr>
              <a:t> </a:t>
            </a:r>
            <a:r>
              <a:rPr sz="2000" dirty="0">
                <a:solidFill>
                  <a:srgbClr val="525254"/>
                </a:solidFill>
                <a:latin typeface="Calibri"/>
                <a:cs typeface="Calibri"/>
              </a:rPr>
              <a:t>the</a:t>
            </a:r>
            <a:r>
              <a:rPr sz="2000" spc="-55" dirty="0">
                <a:solidFill>
                  <a:srgbClr val="525254"/>
                </a:solidFill>
                <a:latin typeface="Calibri"/>
                <a:cs typeface="Calibri"/>
              </a:rPr>
              <a:t> </a:t>
            </a:r>
            <a:r>
              <a:rPr sz="2000" dirty="0">
                <a:solidFill>
                  <a:srgbClr val="525254"/>
                </a:solidFill>
                <a:latin typeface="Calibri"/>
                <a:cs typeface="Calibri"/>
              </a:rPr>
              <a:t>relationship</a:t>
            </a:r>
            <a:r>
              <a:rPr sz="2000" spc="-45" dirty="0">
                <a:solidFill>
                  <a:srgbClr val="525254"/>
                </a:solidFill>
                <a:latin typeface="Calibri"/>
                <a:cs typeface="Calibri"/>
              </a:rPr>
              <a:t> </a:t>
            </a:r>
            <a:r>
              <a:rPr sz="2000" dirty="0">
                <a:solidFill>
                  <a:srgbClr val="525254"/>
                </a:solidFill>
                <a:latin typeface="Calibri"/>
                <a:cs typeface="Calibri"/>
              </a:rPr>
              <a:t>between</a:t>
            </a:r>
            <a:r>
              <a:rPr sz="2000" spc="-65" dirty="0">
                <a:solidFill>
                  <a:srgbClr val="525254"/>
                </a:solidFill>
                <a:latin typeface="Calibri"/>
                <a:cs typeface="Calibri"/>
              </a:rPr>
              <a:t> </a:t>
            </a:r>
            <a:r>
              <a:rPr sz="2000" spc="-25" dirty="0">
                <a:solidFill>
                  <a:srgbClr val="525254"/>
                </a:solidFill>
                <a:latin typeface="Calibri"/>
                <a:cs typeface="Calibri"/>
              </a:rPr>
              <a:t>the </a:t>
            </a:r>
            <a:r>
              <a:rPr sz="2000" spc="-10" dirty="0">
                <a:solidFill>
                  <a:srgbClr val="525254"/>
                </a:solidFill>
                <a:latin typeface="Calibri"/>
                <a:cs typeface="Calibri"/>
              </a:rPr>
              <a:t>selectors.</a:t>
            </a:r>
            <a:endParaRPr sz="2000">
              <a:latin typeface="Calibri"/>
              <a:cs typeface="Calibri"/>
            </a:endParaRPr>
          </a:p>
          <a:p>
            <a:pPr marL="354965" indent="-342265">
              <a:lnSpc>
                <a:spcPct val="100000"/>
              </a:lnSpc>
              <a:buSzPct val="97500"/>
              <a:buFont typeface="Arial"/>
              <a:buChar char="•"/>
              <a:tabLst>
                <a:tab pos="354965" algn="l"/>
              </a:tabLst>
            </a:pPr>
            <a:r>
              <a:rPr sz="2000" dirty="0">
                <a:solidFill>
                  <a:srgbClr val="525254"/>
                </a:solidFill>
                <a:latin typeface="Calibri"/>
                <a:cs typeface="Calibri"/>
              </a:rPr>
              <a:t>A</a:t>
            </a:r>
            <a:r>
              <a:rPr sz="2000" spc="-55" dirty="0">
                <a:solidFill>
                  <a:srgbClr val="525254"/>
                </a:solidFill>
                <a:latin typeface="Calibri"/>
                <a:cs typeface="Calibri"/>
              </a:rPr>
              <a:t> </a:t>
            </a:r>
            <a:r>
              <a:rPr sz="2000" dirty="0">
                <a:solidFill>
                  <a:srgbClr val="525254"/>
                </a:solidFill>
                <a:latin typeface="Calibri"/>
                <a:cs typeface="Calibri"/>
              </a:rPr>
              <a:t>CSS</a:t>
            </a:r>
            <a:r>
              <a:rPr sz="2000" spc="-45" dirty="0">
                <a:solidFill>
                  <a:srgbClr val="525254"/>
                </a:solidFill>
                <a:latin typeface="Calibri"/>
                <a:cs typeface="Calibri"/>
              </a:rPr>
              <a:t> </a:t>
            </a:r>
            <a:r>
              <a:rPr sz="2000" dirty="0">
                <a:solidFill>
                  <a:srgbClr val="525254"/>
                </a:solidFill>
                <a:latin typeface="Calibri"/>
                <a:cs typeface="Calibri"/>
              </a:rPr>
              <a:t>selector</a:t>
            </a:r>
            <a:r>
              <a:rPr sz="2000" spc="-40" dirty="0">
                <a:solidFill>
                  <a:srgbClr val="525254"/>
                </a:solidFill>
                <a:latin typeface="Calibri"/>
                <a:cs typeface="Calibri"/>
              </a:rPr>
              <a:t> </a:t>
            </a:r>
            <a:r>
              <a:rPr sz="2000" dirty="0">
                <a:solidFill>
                  <a:srgbClr val="525254"/>
                </a:solidFill>
                <a:latin typeface="Calibri"/>
                <a:cs typeface="Calibri"/>
              </a:rPr>
              <a:t>can</a:t>
            </a:r>
            <a:r>
              <a:rPr sz="2000" spc="-55" dirty="0">
                <a:solidFill>
                  <a:srgbClr val="525254"/>
                </a:solidFill>
                <a:latin typeface="Calibri"/>
                <a:cs typeface="Calibri"/>
              </a:rPr>
              <a:t> </a:t>
            </a:r>
            <a:r>
              <a:rPr sz="2000" dirty="0">
                <a:solidFill>
                  <a:srgbClr val="525254"/>
                </a:solidFill>
                <a:latin typeface="Calibri"/>
                <a:cs typeface="Calibri"/>
              </a:rPr>
              <a:t>contain</a:t>
            </a:r>
            <a:r>
              <a:rPr sz="2000" spc="-55" dirty="0">
                <a:solidFill>
                  <a:srgbClr val="525254"/>
                </a:solidFill>
                <a:latin typeface="Calibri"/>
                <a:cs typeface="Calibri"/>
              </a:rPr>
              <a:t> </a:t>
            </a:r>
            <a:r>
              <a:rPr sz="2000" dirty="0">
                <a:solidFill>
                  <a:srgbClr val="525254"/>
                </a:solidFill>
                <a:latin typeface="Calibri"/>
                <a:cs typeface="Calibri"/>
              </a:rPr>
              <a:t>more</a:t>
            </a:r>
            <a:r>
              <a:rPr sz="2000" spc="-45" dirty="0">
                <a:solidFill>
                  <a:srgbClr val="525254"/>
                </a:solidFill>
                <a:latin typeface="Calibri"/>
                <a:cs typeface="Calibri"/>
              </a:rPr>
              <a:t> </a:t>
            </a:r>
            <a:r>
              <a:rPr sz="2000" dirty="0">
                <a:solidFill>
                  <a:srgbClr val="525254"/>
                </a:solidFill>
                <a:latin typeface="Calibri"/>
                <a:cs typeface="Calibri"/>
              </a:rPr>
              <a:t>than</a:t>
            </a:r>
            <a:r>
              <a:rPr sz="2000" spc="-45" dirty="0">
                <a:solidFill>
                  <a:srgbClr val="525254"/>
                </a:solidFill>
                <a:latin typeface="Calibri"/>
                <a:cs typeface="Calibri"/>
              </a:rPr>
              <a:t> </a:t>
            </a:r>
            <a:r>
              <a:rPr sz="2000" dirty="0">
                <a:solidFill>
                  <a:srgbClr val="525254"/>
                </a:solidFill>
                <a:latin typeface="Calibri"/>
                <a:cs typeface="Calibri"/>
              </a:rPr>
              <a:t>one</a:t>
            </a:r>
            <a:r>
              <a:rPr sz="2000" spc="-65" dirty="0">
                <a:solidFill>
                  <a:srgbClr val="525254"/>
                </a:solidFill>
                <a:latin typeface="Calibri"/>
                <a:cs typeface="Calibri"/>
              </a:rPr>
              <a:t> </a:t>
            </a:r>
            <a:r>
              <a:rPr sz="2000" dirty="0">
                <a:solidFill>
                  <a:srgbClr val="525254"/>
                </a:solidFill>
                <a:latin typeface="Calibri"/>
                <a:cs typeface="Calibri"/>
              </a:rPr>
              <a:t>simple</a:t>
            </a:r>
            <a:r>
              <a:rPr sz="2000" spc="-25" dirty="0">
                <a:solidFill>
                  <a:srgbClr val="525254"/>
                </a:solidFill>
                <a:latin typeface="Calibri"/>
                <a:cs typeface="Calibri"/>
              </a:rPr>
              <a:t> selector.</a:t>
            </a:r>
            <a:r>
              <a:rPr sz="2000" spc="-40" dirty="0">
                <a:solidFill>
                  <a:srgbClr val="525254"/>
                </a:solidFill>
                <a:latin typeface="Calibri"/>
                <a:cs typeface="Calibri"/>
              </a:rPr>
              <a:t> </a:t>
            </a:r>
            <a:r>
              <a:rPr sz="2000" dirty="0">
                <a:solidFill>
                  <a:srgbClr val="525254"/>
                </a:solidFill>
                <a:latin typeface="Calibri"/>
                <a:cs typeface="Calibri"/>
              </a:rPr>
              <a:t>Between</a:t>
            </a:r>
            <a:r>
              <a:rPr sz="2000" spc="-45" dirty="0">
                <a:solidFill>
                  <a:srgbClr val="525254"/>
                </a:solidFill>
                <a:latin typeface="Calibri"/>
                <a:cs typeface="Calibri"/>
              </a:rPr>
              <a:t> </a:t>
            </a:r>
            <a:r>
              <a:rPr sz="2000" spc="-25" dirty="0">
                <a:solidFill>
                  <a:srgbClr val="525254"/>
                </a:solidFill>
                <a:latin typeface="Calibri"/>
                <a:cs typeface="Calibri"/>
              </a:rPr>
              <a:t>the</a:t>
            </a:r>
            <a:endParaRPr sz="2000">
              <a:latin typeface="Calibri"/>
              <a:cs typeface="Calibri"/>
            </a:endParaRPr>
          </a:p>
          <a:p>
            <a:pPr marL="355600">
              <a:lnSpc>
                <a:spcPct val="100000"/>
              </a:lnSpc>
              <a:spcBef>
                <a:spcPts val="5"/>
              </a:spcBef>
            </a:pPr>
            <a:r>
              <a:rPr sz="2000" dirty="0">
                <a:solidFill>
                  <a:srgbClr val="525254"/>
                </a:solidFill>
                <a:latin typeface="Calibri"/>
                <a:cs typeface="Calibri"/>
              </a:rPr>
              <a:t>simple</a:t>
            </a:r>
            <a:r>
              <a:rPr sz="2000" spc="-45" dirty="0">
                <a:solidFill>
                  <a:srgbClr val="525254"/>
                </a:solidFill>
                <a:latin typeface="Calibri"/>
                <a:cs typeface="Calibri"/>
              </a:rPr>
              <a:t> </a:t>
            </a:r>
            <a:r>
              <a:rPr sz="2000" dirty="0">
                <a:solidFill>
                  <a:srgbClr val="525254"/>
                </a:solidFill>
                <a:latin typeface="Calibri"/>
                <a:cs typeface="Calibri"/>
              </a:rPr>
              <a:t>selectors,</a:t>
            </a:r>
            <a:r>
              <a:rPr sz="2000" spc="-25" dirty="0">
                <a:solidFill>
                  <a:srgbClr val="525254"/>
                </a:solidFill>
                <a:latin typeface="Calibri"/>
                <a:cs typeface="Calibri"/>
              </a:rPr>
              <a:t> </a:t>
            </a:r>
            <a:r>
              <a:rPr sz="2000" dirty="0">
                <a:solidFill>
                  <a:srgbClr val="525254"/>
                </a:solidFill>
                <a:latin typeface="Calibri"/>
                <a:cs typeface="Calibri"/>
              </a:rPr>
              <a:t>we</a:t>
            </a:r>
            <a:r>
              <a:rPr sz="2000" spc="-50" dirty="0">
                <a:solidFill>
                  <a:srgbClr val="525254"/>
                </a:solidFill>
                <a:latin typeface="Calibri"/>
                <a:cs typeface="Calibri"/>
              </a:rPr>
              <a:t> </a:t>
            </a:r>
            <a:r>
              <a:rPr sz="2000" dirty="0">
                <a:solidFill>
                  <a:srgbClr val="525254"/>
                </a:solidFill>
                <a:latin typeface="Calibri"/>
                <a:cs typeface="Calibri"/>
              </a:rPr>
              <a:t>can</a:t>
            </a:r>
            <a:r>
              <a:rPr sz="2000" spc="-65" dirty="0">
                <a:solidFill>
                  <a:srgbClr val="525254"/>
                </a:solidFill>
                <a:latin typeface="Calibri"/>
                <a:cs typeface="Calibri"/>
              </a:rPr>
              <a:t> </a:t>
            </a:r>
            <a:r>
              <a:rPr sz="2000" dirty="0">
                <a:solidFill>
                  <a:srgbClr val="525254"/>
                </a:solidFill>
                <a:latin typeface="Calibri"/>
                <a:cs typeface="Calibri"/>
              </a:rPr>
              <a:t>include</a:t>
            </a:r>
            <a:r>
              <a:rPr sz="2000" spc="-50" dirty="0">
                <a:solidFill>
                  <a:srgbClr val="525254"/>
                </a:solidFill>
                <a:latin typeface="Calibri"/>
                <a:cs typeface="Calibri"/>
              </a:rPr>
              <a:t> </a:t>
            </a:r>
            <a:r>
              <a:rPr sz="2000" dirty="0">
                <a:solidFill>
                  <a:srgbClr val="525254"/>
                </a:solidFill>
                <a:latin typeface="Calibri"/>
                <a:cs typeface="Calibri"/>
              </a:rPr>
              <a:t>a</a:t>
            </a:r>
            <a:r>
              <a:rPr sz="2000" spc="-55" dirty="0">
                <a:solidFill>
                  <a:srgbClr val="525254"/>
                </a:solidFill>
                <a:latin typeface="Calibri"/>
                <a:cs typeface="Calibri"/>
              </a:rPr>
              <a:t> </a:t>
            </a:r>
            <a:r>
              <a:rPr sz="2000" spc="-10" dirty="0">
                <a:solidFill>
                  <a:srgbClr val="525254"/>
                </a:solidFill>
                <a:latin typeface="Calibri"/>
                <a:cs typeface="Calibri"/>
              </a:rPr>
              <a:t>combinator.</a:t>
            </a:r>
            <a:endParaRPr sz="2000">
              <a:latin typeface="Calibri"/>
              <a:cs typeface="Calibri"/>
            </a:endParaRPr>
          </a:p>
          <a:p>
            <a:pPr marL="12700">
              <a:lnSpc>
                <a:spcPct val="100000"/>
              </a:lnSpc>
              <a:spcBef>
                <a:spcPts val="2400"/>
              </a:spcBef>
            </a:pPr>
            <a:r>
              <a:rPr sz="2000" dirty="0">
                <a:solidFill>
                  <a:srgbClr val="525254"/>
                </a:solidFill>
                <a:latin typeface="Calibri"/>
                <a:cs typeface="Calibri"/>
              </a:rPr>
              <a:t>There</a:t>
            </a:r>
            <a:r>
              <a:rPr sz="2000" spc="-45" dirty="0">
                <a:solidFill>
                  <a:srgbClr val="525254"/>
                </a:solidFill>
                <a:latin typeface="Calibri"/>
                <a:cs typeface="Calibri"/>
              </a:rPr>
              <a:t> </a:t>
            </a:r>
            <a:r>
              <a:rPr sz="2000" dirty="0">
                <a:solidFill>
                  <a:srgbClr val="525254"/>
                </a:solidFill>
                <a:latin typeface="Calibri"/>
                <a:cs typeface="Calibri"/>
              </a:rPr>
              <a:t>are</a:t>
            </a:r>
            <a:r>
              <a:rPr sz="2000" spc="-45" dirty="0">
                <a:solidFill>
                  <a:srgbClr val="525254"/>
                </a:solidFill>
                <a:latin typeface="Calibri"/>
                <a:cs typeface="Calibri"/>
              </a:rPr>
              <a:t> </a:t>
            </a:r>
            <a:r>
              <a:rPr sz="2000" dirty="0">
                <a:solidFill>
                  <a:srgbClr val="525254"/>
                </a:solidFill>
                <a:latin typeface="Calibri"/>
                <a:cs typeface="Calibri"/>
              </a:rPr>
              <a:t>four</a:t>
            </a:r>
            <a:r>
              <a:rPr sz="2000" spc="-55" dirty="0">
                <a:solidFill>
                  <a:srgbClr val="525254"/>
                </a:solidFill>
                <a:latin typeface="Calibri"/>
                <a:cs typeface="Calibri"/>
              </a:rPr>
              <a:t> </a:t>
            </a:r>
            <a:r>
              <a:rPr sz="2000" spc="-10" dirty="0">
                <a:solidFill>
                  <a:srgbClr val="525254"/>
                </a:solidFill>
                <a:latin typeface="Calibri"/>
                <a:cs typeface="Calibri"/>
              </a:rPr>
              <a:t>different</a:t>
            </a:r>
            <a:r>
              <a:rPr sz="2000" spc="-35" dirty="0">
                <a:solidFill>
                  <a:srgbClr val="525254"/>
                </a:solidFill>
                <a:latin typeface="Calibri"/>
                <a:cs typeface="Calibri"/>
              </a:rPr>
              <a:t> </a:t>
            </a:r>
            <a:r>
              <a:rPr sz="2000" spc="-10" dirty="0">
                <a:solidFill>
                  <a:srgbClr val="525254"/>
                </a:solidFill>
                <a:latin typeface="Calibri"/>
                <a:cs typeface="Calibri"/>
              </a:rPr>
              <a:t>combinators</a:t>
            </a:r>
            <a:r>
              <a:rPr sz="2000" spc="-40" dirty="0">
                <a:solidFill>
                  <a:srgbClr val="525254"/>
                </a:solidFill>
                <a:latin typeface="Calibri"/>
                <a:cs typeface="Calibri"/>
              </a:rPr>
              <a:t> </a:t>
            </a:r>
            <a:r>
              <a:rPr sz="2000" dirty="0">
                <a:solidFill>
                  <a:srgbClr val="525254"/>
                </a:solidFill>
                <a:latin typeface="Calibri"/>
                <a:cs typeface="Calibri"/>
              </a:rPr>
              <a:t>in</a:t>
            </a:r>
            <a:r>
              <a:rPr sz="2000" spc="-55" dirty="0">
                <a:solidFill>
                  <a:srgbClr val="525254"/>
                </a:solidFill>
                <a:latin typeface="Calibri"/>
                <a:cs typeface="Calibri"/>
              </a:rPr>
              <a:t> </a:t>
            </a:r>
            <a:r>
              <a:rPr sz="2000" spc="-20" dirty="0">
                <a:solidFill>
                  <a:srgbClr val="525254"/>
                </a:solidFill>
                <a:latin typeface="Calibri"/>
                <a:cs typeface="Calibri"/>
              </a:rPr>
              <a:t>CSS:</a:t>
            </a:r>
            <a:endParaRPr sz="2000">
              <a:latin typeface="Calibri"/>
              <a:cs typeface="Calibri"/>
            </a:endParaRPr>
          </a:p>
          <a:p>
            <a:pPr marL="100330" indent="-100330">
              <a:lnSpc>
                <a:spcPct val="100000"/>
              </a:lnSpc>
              <a:spcBef>
                <a:spcPts val="2400"/>
              </a:spcBef>
              <a:buSzPct val="97500"/>
              <a:buFont typeface="Arial"/>
              <a:buChar char="•"/>
              <a:tabLst>
                <a:tab pos="100330" algn="l"/>
              </a:tabLst>
            </a:pPr>
            <a:r>
              <a:rPr sz="2000" dirty="0">
                <a:solidFill>
                  <a:srgbClr val="525254"/>
                </a:solidFill>
                <a:latin typeface="Calibri"/>
                <a:cs typeface="Calibri"/>
              </a:rPr>
              <a:t>descendant</a:t>
            </a:r>
            <a:r>
              <a:rPr sz="2000" spc="-45" dirty="0">
                <a:solidFill>
                  <a:srgbClr val="525254"/>
                </a:solidFill>
                <a:latin typeface="Calibri"/>
                <a:cs typeface="Calibri"/>
              </a:rPr>
              <a:t> </a:t>
            </a:r>
            <a:r>
              <a:rPr sz="2000" dirty="0">
                <a:solidFill>
                  <a:srgbClr val="525254"/>
                </a:solidFill>
                <a:latin typeface="Calibri"/>
                <a:cs typeface="Calibri"/>
              </a:rPr>
              <a:t>selector</a:t>
            </a:r>
            <a:r>
              <a:rPr sz="2000" spc="-35" dirty="0">
                <a:solidFill>
                  <a:srgbClr val="525254"/>
                </a:solidFill>
                <a:latin typeface="Calibri"/>
                <a:cs typeface="Calibri"/>
              </a:rPr>
              <a:t> </a:t>
            </a:r>
            <a:r>
              <a:rPr sz="2000" dirty="0">
                <a:solidFill>
                  <a:srgbClr val="525254"/>
                </a:solidFill>
                <a:latin typeface="Calibri"/>
                <a:cs typeface="Calibri"/>
              </a:rPr>
              <a:t>(space)</a:t>
            </a:r>
            <a:r>
              <a:rPr sz="2000" spc="-35" dirty="0">
                <a:solidFill>
                  <a:srgbClr val="525254"/>
                </a:solidFill>
                <a:latin typeface="Calibri"/>
                <a:cs typeface="Calibri"/>
              </a:rPr>
              <a:t> </a:t>
            </a:r>
            <a:r>
              <a:rPr sz="2000" dirty="0">
                <a:solidFill>
                  <a:srgbClr val="525254"/>
                </a:solidFill>
                <a:latin typeface="Calibri"/>
                <a:cs typeface="Calibri"/>
              </a:rPr>
              <a:t>:</a:t>
            </a:r>
            <a:r>
              <a:rPr sz="2000" spc="-40" dirty="0">
                <a:solidFill>
                  <a:srgbClr val="525254"/>
                </a:solidFill>
                <a:latin typeface="Calibri"/>
                <a:cs typeface="Calibri"/>
              </a:rPr>
              <a:t> </a:t>
            </a:r>
            <a:r>
              <a:rPr sz="2000" dirty="0">
                <a:solidFill>
                  <a:srgbClr val="525254"/>
                </a:solidFill>
                <a:latin typeface="Calibri"/>
                <a:cs typeface="Calibri"/>
              </a:rPr>
              <a:t>div</a:t>
            </a:r>
            <a:r>
              <a:rPr sz="2000" spc="-65" dirty="0">
                <a:solidFill>
                  <a:srgbClr val="525254"/>
                </a:solidFill>
                <a:latin typeface="Calibri"/>
                <a:cs typeface="Calibri"/>
              </a:rPr>
              <a:t> </a:t>
            </a:r>
            <a:r>
              <a:rPr sz="2000" dirty="0">
                <a:solidFill>
                  <a:srgbClr val="525254"/>
                </a:solidFill>
                <a:latin typeface="Calibri"/>
                <a:cs typeface="Calibri"/>
              </a:rPr>
              <a:t>p</a:t>
            </a:r>
            <a:r>
              <a:rPr sz="2000" spc="-50" dirty="0">
                <a:solidFill>
                  <a:srgbClr val="525254"/>
                </a:solidFill>
                <a:latin typeface="Calibri"/>
                <a:cs typeface="Calibri"/>
              </a:rPr>
              <a:t> </a:t>
            </a:r>
            <a:r>
              <a:rPr sz="2000" spc="-25" dirty="0">
                <a:solidFill>
                  <a:srgbClr val="525254"/>
                </a:solidFill>
                <a:latin typeface="Calibri"/>
                <a:cs typeface="Calibri"/>
              </a:rPr>
              <a:t>{}</a:t>
            </a:r>
            <a:endParaRPr sz="2000">
              <a:latin typeface="Calibri"/>
              <a:cs typeface="Calibri"/>
            </a:endParaRPr>
          </a:p>
          <a:p>
            <a:pPr marL="100330" indent="-100330">
              <a:lnSpc>
                <a:spcPct val="100000"/>
              </a:lnSpc>
              <a:buSzPct val="97500"/>
              <a:buFont typeface="Arial"/>
              <a:buChar char="•"/>
              <a:tabLst>
                <a:tab pos="100330" algn="l"/>
              </a:tabLst>
            </a:pPr>
            <a:r>
              <a:rPr sz="2000" dirty="0">
                <a:solidFill>
                  <a:srgbClr val="525254"/>
                </a:solidFill>
                <a:latin typeface="Calibri"/>
                <a:cs typeface="Calibri"/>
              </a:rPr>
              <a:t>child</a:t>
            </a:r>
            <a:r>
              <a:rPr sz="2000" spc="-20" dirty="0">
                <a:solidFill>
                  <a:srgbClr val="525254"/>
                </a:solidFill>
                <a:latin typeface="Calibri"/>
                <a:cs typeface="Calibri"/>
              </a:rPr>
              <a:t> </a:t>
            </a:r>
            <a:r>
              <a:rPr sz="2000" dirty="0">
                <a:solidFill>
                  <a:srgbClr val="525254"/>
                </a:solidFill>
                <a:latin typeface="Calibri"/>
                <a:cs typeface="Calibri"/>
              </a:rPr>
              <a:t>selector (&gt;):</a:t>
            </a:r>
            <a:r>
              <a:rPr sz="2000" spc="409" dirty="0">
                <a:solidFill>
                  <a:srgbClr val="525254"/>
                </a:solidFill>
                <a:latin typeface="Calibri"/>
                <a:cs typeface="Calibri"/>
              </a:rPr>
              <a:t> </a:t>
            </a:r>
            <a:r>
              <a:rPr sz="2000" dirty="0">
                <a:solidFill>
                  <a:srgbClr val="525254"/>
                </a:solidFill>
                <a:latin typeface="Calibri"/>
                <a:cs typeface="Calibri"/>
              </a:rPr>
              <a:t>div</a:t>
            </a:r>
            <a:r>
              <a:rPr sz="2000" spc="-20" dirty="0">
                <a:solidFill>
                  <a:srgbClr val="525254"/>
                </a:solidFill>
                <a:latin typeface="Calibri"/>
                <a:cs typeface="Calibri"/>
              </a:rPr>
              <a:t> </a:t>
            </a:r>
            <a:r>
              <a:rPr sz="2000" dirty="0">
                <a:solidFill>
                  <a:srgbClr val="525254"/>
                </a:solidFill>
                <a:latin typeface="Calibri"/>
                <a:cs typeface="Calibri"/>
              </a:rPr>
              <a:t>&gt;p</a:t>
            </a:r>
            <a:r>
              <a:rPr sz="2000" spc="-20" dirty="0">
                <a:solidFill>
                  <a:srgbClr val="525254"/>
                </a:solidFill>
                <a:latin typeface="Calibri"/>
                <a:cs typeface="Calibri"/>
              </a:rPr>
              <a:t> </a:t>
            </a:r>
            <a:r>
              <a:rPr sz="2000" dirty="0">
                <a:solidFill>
                  <a:srgbClr val="525254"/>
                </a:solidFill>
                <a:latin typeface="Calibri"/>
                <a:cs typeface="Calibri"/>
              </a:rPr>
              <a:t>{</a:t>
            </a:r>
            <a:r>
              <a:rPr sz="2000" spc="409" dirty="0">
                <a:solidFill>
                  <a:srgbClr val="525254"/>
                </a:solidFill>
                <a:latin typeface="Calibri"/>
                <a:cs typeface="Calibri"/>
              </a:rPr>
              <a:t> </a:t>
            </a:r>
            <a:r>
              <a:rPr sz="2000" spc="-50" dirty="0">
                <a:solidFill>
                  <a:srgbClr val="525254"/>
                </a:solidFill>
                <a:latin typeface="Calibri"/>
                <a:cs typeface="Calibri"/>
              </a:rPr>
              <a:t>}</a:t>
            </a:r>
            <a:endParaRPr sz="2000">
              <a:latin typeface="Calibri"/>
              <a:cs typeface="Calibri"/>
            </a:endParaRPr>
          </a:p>
          <a:p>
            <a:pPr marL="100330" indent="-100330">
              <a:lnSpc>
                <a:spcPct val="100000"/>
              </a:lnSpc>
              <a:buSzPct val="97500"/>
              <a:buFont typeface="Arial"/>
              <a:buChar char="•"/>
              <a:tabLst>
                <a:tab pos="100330" algn="l"/>
              </a:tabLst>
            </a:pPr>
            <a:r>
              <a:rPr sz="2000" dirty="0">
                <a:solidFill>
                  <a:srgbClr val="525254"/>
                </a:solidFill>
                <a:latin typeface="Calibri"/>
                <a:cs typeface="Calibri"/>
              </a:rPr>
              <a:t>adjacent</a:t>
            </a:r>
            <a:r>
              <a:rPr sz="2000" spc="-60" dirty="0">
                <a:solidFill>
                  <a:srgbClr val="525254"/>
                </a:solidFill>
                <a:latin typeface="Calibri"/>
                <a:cs typeface="Calibri"/>
              </a:rPr>
              <a:t> </a:t>
            </a:r>
            <a:r>
              <a:rPr sz="2000" dirty="0">
                <a:solidFill>
                  <a:srgbClr val="525254"/>
                </a:solidFill>
                <a:latin typeface="Calibri"/>
                <a:cs typeface="Calibri"/>
              </a:rPr>
              <a:t>sibling</a:t>
            </a:r>
            <a:r>
              <a:rPr sz="2000" spc="-50" dirty="0">
                <a:solidFill>
                  <a:srgbClr val="525254"/>
                </a:solidFill>
                <a:latin typeface="Calibri"/>
                <a:cs typeface="Calibri"/>
              </a:rPr>
              <a:t> </a:t>
            </a:r>
            <a:r>
              <a:rPr sz="2000" dirty="0">
                <a:solidFill>
                  <a:srgbClr val="525254"/>
                </a:solidFill>
                <a:latin typeface="Calibri"/>
                <a:cs typeface="Calibri"/>
              </a:rPr>
              <a:t>selector</a:t>
            </a:r>
            <a:r>
              <a:rPr sz="2000" spc="-30" dirty="0">
                <a:solidFill>
                  <a:srgbClr val="525254"/>
                </a:solidFill>
                <a:latin typeface="Calibri"/>
                <a:cs typeface="Calibri"/>
              </a:rPr>
              <a:t> </a:t>
            </a:r>
            <a:r>
              <a:rPr sz="2000" dirty="0">
                <a:solidFill>
                  <a:srgbClr val="525254"/>
                </a:solidFill>
                <a:latin typeface="Calibri"/>
                <a:cs typeface="Calibri"/>
              </a:rPr>
              <a:t>(+):</a:t>
            </a:r>
            <a:r>
              <a:rPr sz="2000" spc="-40" dirty="0">
                <a:solidFill>
                  <a:srgbClr val="525254"/>
                </a:solidFill>
                <a:latin typeface="Calibri"/>
                <a:cs typeface="Calibri"/>
              </a:rPr>
              <a:t> </a:t>
            </a:r>
            <a:r>
              <a:rPr sz="2000" dirty="0">
                <a:solidFill>
                  <a:srgbClr val="525254"/>
                </a:solidFill>
                <a:latin typeface="Calibri"/>
                <a:cs typeface="Calibri"/>
              </a:rPr>
              <a:t>div+p</a:t>
            </a:r>
            <a:r>
              <a:rPr sz="2000" spc="-55" dirty="0">
                <a:solidFill>
                  <a:srgbClr val="525254"/>
                </a:solidFill>
                <a:latin typeface="Calibri"/>
                <a:cs typeface="Calibri"/>
              </a:rPr>
              <a:t> </a:t>
            </a:r>
            <a:r>
              <a:rPr sz="2000" spc="-25" dirty="0">
                <a:solidFill>
                  <a:srgbClr val="525254"/>
                </a:solidFill>
                <a:latin typeface="Calibri"/>
                <a:cs typeface="Calibri"/>
              </a:rPr>
              <a:t>{}</a:t>
            </a:r>
            <a:endParaRPr sz="2000">
              <a:latin typeface="Calibri"/>
              <a:cs typeface="Calibri"/>
            </a:endParaRPr>
          </a:p>
          <a:p>
            <a:pPr marL="100330" indent="-100330">
              <a:lnSpc>
                <a:spcPct val="100000"/>
              </a:lnSpc>
              <a:buSzPct val="97500"/>
              <a:buFont typeface="Arial"/>
              <a:buChar char="•"/>
              <a:tabLst>
                <a:tab pos="100330" algn="l"/>
              </a:tabLst>
            </a:pPr>
            <a:r>
              <a:rPr sz="2000" spc="-10" dirty="0">
                <a:solidFill>
                  <a:srgbClr val="525254"/>
                </a:solidFill>
                <a:latin typeface="Calibri"/>
                <a:cs typeface="Calibri"/>
              </a:rPr>
              <a:t>general</a:t>
            </a:r>
            <a:r>
              <a:rPr sz="2000" spc="-50" dirty="0">
                <a:solidFill>
                  <a:srgbClr val="525254"/>
                </a:solidFill>
                <a:latin typeface="Calibri"/>
                <a:cs typeface="Calibri"/>
              </a:rPr>
              <a:t> </a:t>
            </a:r>
            <a:r>
              <a:rPr sz="2000" dirty="0">
                <a:solidFill>
                  <a:srgbClr val="525254"/>
                </a:solidFill>
                <a:latin typeface="Calibri"/>
                <a:cs typeface="Calibri"/>
              </a:rPr>
              <a:t>sibling</a:t>
            </a:r>
            <a:r>
              <a:rPr sz="2000" spc="-40" dirty="0">
                <a:solidFill>
                  <a:srgbClr val="525254"/>
                </a:solidFill>
                <a:latin typeface="Calibri"/>
                <a:cs typeface="Calibri"/>
              </a:rPr>
              <a:t> </a:t>
            </a:r>
            <a:r>
              <a:rPr sz="2000" dirty="0">
                <a:solidFill>
                  <a:srgbClr val="525254"/>
                </a:solidFill>
                <a:latin typeface="Calibri"/>
                <a:cs typeface="Calibri"/>
              </a:rPr>
              <a:t>selector</a:t>
            </a:r>
            <a:r>
              <a:rPr sz="2000" spc="-15" dirty="0">
                <a:solidFill>
                  <a:srgbClr val="525254"/>
                </a:solidFill>
                <a:latin typeface="Calibri"/>
                <a:cs typeface="Calibri"/>
              </a:rPr>
              <a:t> </a:t>
            </a:r>
            <a:r>
              <a:rPr sz="2000" dirty="0">
                <a:solidFill>
                  <a:srgbClr val="525254"/>
                </a:solidFill>
                <a:latin typeface="Calibri"/>
                <a:cs typeface="Calibri"/>
              </a:rPr>
              <a:t>(~):</a:t>
            </a:r>
            <a:r>
              <a:rPr sz="2000" spc="-40" dirty="0">
                <a:solidFill>
                  <a:srgbClr val="525254"/>
                </a:solidFill>
                <a:latin typeface="Calibri"/>
                <a:cs typeface="Calibri"/>
              </a:rPr>
              <a:t> </a:t>
            </a:r>
            <a:r>
              <a:rPr sz="2000" dirty="0">
                <a:solidFill>
                  <a:srgbClr val="525254"/>
                </a:solidFill>
                <a:latin typeface="Calibri"/>
                <a:cs typeface="Calibri"/>
              </a:rPr>
              <a:t>div~p</a:t>
            </a:r>
            <a:r>
              <a:rPr sz="2000" spc="-35" dirty="0">
                <a:solidFill>
                  <a:srgbClr val="525254"/>
                </a:solidFill>
                <a:latin typeface="Calibri"/>
                <a:cs typeface="Calibri"/>
              </a:rPr>
              <a:t> </a:t>
            </a:r>
            <a:r>
              <a:rPr sz="2000" spc="-25" dirty="0">
                <a:solidFill>
                  <a:srgbClr val="525254"/>
                </a:solidFill>
                <a:latin typeface="Calibri"/>
                <a:cs typeface="Calibri"/>
              </a:rPr>
              <a:t>{}</a:t>
            </a:r>
            <a:endParaRPr sz="20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r>
              <a:rPr spc="-25" dirty="0"/>
              <a:t>40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906000" cy="6858000"/>
          </a:xfrm>
          <a:custGeom>
            <a:avLst/>
            <a:gdLst/>
            <a:ahLst/>
            <a:cxnLst/>
            <a:rect l="l" t="t" r="r" b="b"/>
            <a:pathLst>
              <a:path w="9906000" h="6858000">
                <a:moveTo>
                  <a:pt x="9906000" y="0"/>
                </a:moveTo>
                <a:lnTo>
                  <a:pt x="0" y="0"/>
                </a:lnTo>
                <a:lnTo>
                  <a:pt x="0" y="6858000"/>
                </a:lnTo>
                <a:lnTo>
                  <a:pt x="9906000" y="6858000"/>
                </a:lnTo>
                <a:lnTo>
                  <a:pt x="9906000" y="0"/>
                </a:lnTo>
                <a:close/>
              </a:path>
            </a:pathLst>
          </a:custGeom>
          <a:solidFill>
            <a:srgbClr val="D6F6CC"/>
          </a:solidFill>
        </p:spPr>
        <p:txBody>
          <a:bodyPr wrap="square" lIns="0" tIns="0" rIns="0" bIns="0" rtlCol="0"/>
          <a:lstStyle/>
          <a:p>
            <a:endParaRPr/>
          </a:p>
        </p:txBody>
      </p:sp>
      <p:sp>
        <p:nvSpPr>
          <p:cNvPr id="3" name="object 3"/>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5" name="object 5"/>
          <p:cNvSpPr txBox="1"/>
          <p:nvPr/>
        </p:nvSpPr>
        <p:spPr>
          <a:xfrm>
            <a:off x="494791" y="6274104"/>
            <a:ext cx="141605" cy="149860"/>
          </a:xfrm>
          <a:prstGeom prst="rect">
            <a:avLst/>
          </a:prstGeom>
        </p:spPr>
        <p:txBody>
          <a:bodyPr vert="horz" wrap="square" lIns="0" tIns="14604" rIns="0" bIns="0" rtlCol="0">
            <a:spAutoFit/>
          </a:bodyPr>
          <a:lstStyle/>
          <a:p>
            <a:pPr marL="12700">
              <a:lnSpc>
                <a:spcPct val="100000"/>
              </a:lnSpc>
              <a:spcBef>
                <a:spcPts val="114"/>
              </a:spcBef>
            </a:pPr>
            <a:r>
              <a:rPr sz="800" spc="-25" dirty="0">
                <a:solidFill>
                  <a:srgbClr val="525254"/>
                </a:solidFill>
                <a:latin typeface="Arial"/>
                <a:cs typeface="Arial"/>
              </a:rPr>
              <a:t>41</a:t>
            </a:r>
            <a:endParaRPr sz="800">
              <a:latin typeface="Arial"/>
              <a:cs typeface="Arial"/>
            </a:endParaRPr>
          </a:p>
        </p:txBody>
      </p:sp>
      <p:sp>
        <p:nvSpPr>
          <p:cNvPr id="7" name="object 7"/>
          <p:cNvSpPr txBox="1">
            <a:spLocks noGrp="1"/>
          </p:cNvSpPr>
          <p:nvPr>
            <p:ph type="title"/>
          </p:nvPr>
        </p:nvSpPr>
        <p:spPr>
          <a:xfrm>
            <a:off x="496925" y="3145358"/>
            <a:ext cx="5006975" cy="545465"/>
          </a:xfrm>
          <a:prstGeom prst="rect">
            <a:avLst/>
          </a:prstGeom>
        </p:spPr>
        <p:txBody>
          <a:bodyPr vert="horz" wrap="square" lIns="0" tIns="13970" rIns="0" bIns="0" rtlCol="0">
            <a:spAutoFit/>
          </a:bodyPr>
          <a:lstStyle/>
          <a:p>
            <a:pPr marL="12700">
              <a:lnSpc>
                <a:spcPct val="100000"/>
              </a:lnSpc>
              <a:spcBef>
                <a:spcPts val="110"/>
              </a:spcBef>
            </a:pPr>
            <a:r>
              <a:rPr sz="3400" dirty="0"/>
              <a:t>Bootstrap</a:t>
            </a:r>
            <a:r>
              <a:rPr sz="3400" spc="-15" dirty="0"/>
              <a:t> </a:t>
            </a:r>
            <a:r>
              <a:rPr sz="3400" spc="-10" dirty="0"/>
              <a:t>fundamentals</a:t>
            </a:r>
            <a:endParaRPr sz="3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208279">
              <a:lnSpc>
                <a:spcPct val="100000"/>
              </a:lnSpc>
              <a:spcBef>
                <a:spcPts val="105"/>
              </a:spcBef>
            </a:pPr>
            <a:r>
              <a:rPr dirty="0"/>
              <a:t>Web</a:t>
            </a:r>
            <a:r>
              <a:rPr spc="-60" dirty="0"/>
              <a:t> </a:t>
            </a:r>
            <a:r>
              <a:rPr spc="-10" dirty="0"/>
              <a:t>Designer</a:t>
            </a:r>
          </a:p>
        </p:txBody>
      </p:sp>
      <p:sp>
        <p:nvSpPr>
          <p:cNvPr id="6" name="object 6"/>
          <p:cNvSpPr txBox="1"/>
          <p:nvPr/>
        </p:nvSpPr>
        <p:spPr>
          <a:xfrm>
            <a:off x="592327" y="2120011"/>
            <a:ext cx="4984115" cy="2350135"/>
          </a:xfrm>
          <a:prstGeom prst="rect">
            <a:avLst/>
          </a:prstGeom>
        </p:spPr>
        <p:txBody>
          <a:bodyPr vert="horz" wrap="square" lIns="0" tIns="12700" rIns="0" bIns="0" rtlCol="0">
            <a:spAutoFit/>
          </a:bodyPr>
          <a:lstStyle/>
          <a:p>
            <a:pPr marL="299085" marR="5080" indent="-287020">
              <a:lnSpc>
                <a:spcPct val="150000"/>
              </a:lnSpc>
              <a:spcBef>
                <a:spcPts val="100"/>
              </a:spcBef>
              <a:buChar char="•"/>
              <a:tabLst>
                <a:tab pos="299085" algn="l"/>
              </a:tabLst>
            </a:pPr>
            <a:r>
              <a:rPr sz="1800" dirty="0">
                <a:solidFill>
                  <a:srgbClr val="525254"/>
                </a:solidFill>
                <a:latin typeface="Arial"/>
                <a:cs typeface="Arial"/>
              </a:rPr>
              <a:t>Design</a:t>
            </a:r>
            <a:r>
              <a:rPr sz="1800" spc="-20" dirty="0">
                <a:solidFill>
                  <a:srgbClr val="525254"/>
                </a:solidFill>
                <a:latin typeface="Arial"/>
                <a:cs typeface="Arial"/>
              </a:rPr>
              <a:t> </a:t>
            </a:r>
            <a:r>
              <a:rPr sz="1800" dirty="0">
                <a:solidFill>
                  <a:srgbClr val="525254"/>
                </a:solidFill>
                <a:latin typeface="Arial"/>
                <a:cs typeface="Arial"/>
              </a:rPr>
              <a:t>the</a:t>
            </a:r>
            <a:r>
              <a:rPr sz="1800" spc="-30" dirty="0">
                <a:solidFill>
                  <a:srgbClr val="525254"/>
                </a:solidFill>
                <a:latin typeface="Arial"/>
                <a:cs typeface="Arial"/>
              </a:rPr>
              <a:t> </a:t>
            </a:r>
            <a:r>
              <a:rPr sz="1800" dirty="0">
                <a:solidFill>
                  <a:srgbClr val="525254"/>
                </a:solidFill>
                <a:latin typeface="Arial"/>
                <a:cs typeface="Arial"/>
              </a:rPr>
              <a:t>look</a:t>
            </a:r>
            <a:r>
              <a:rPr sz="1800" spc="-10" dirty="0">
                <a:solidFill>
                  <a:srgbClr val="525254"/>
                </a:solidFill>
                <a:latin typeface="Arial"/>
                <a:cs typeface="Arial"/>
              </a:rPr>
              <a:t> </a:t>
            </a:r>
            <a:r>
              <a:rPr sz="1800" dirty="0">
                <a:solidFill>
                  <a:srgbClr val="525254"/>
                </a:solidFill>
                <a:latin typeface="Arial"/>
                <a:cs typeface="Arial"/>
              </a:rPr>
              <a:t>and</a:t>
            </a:r>
            <a:r>
              <a:rPr sz="1800" spc="-20" dirty="0">
                <a:solidFill>
                  <a:srgbClr val="525254"/>
                </a:solidFill>
                <a:latin typeface="Arial"/>
                <a:cs typeface="Arial"/>
              </a:rPr>
              <a:t> </a:t>
            </a:r>
            <a:r>
              <a:rPr sz="1800" dirty="0">
                <a:solidFill>
                  <a:srgbClr val="525254"/>
                </a:solidFill>
                <a:latin typeface="Arial"/>
                <a:cs typeface="Arial"/>
              </a:rPr>
              <a:t>feel</a:t>
            </a:r>
            <a:r>
              <a:rPr sz="1800" spc="-20" dirty="0">
                <a:solidFill>
                  <a:srgbClr val="525254"/>
                </a:solidFill>
                <a:latin typeface="Arial"/>
                <a:cs typeface="Arial"/>
              </a:rPr>
              <a:t> </a:t>
            </a:r>
            <a:r>
              <a:rPr sz="1800" dirty="0">
                <a:solidFill>
                  <a:srgbClr val="525254"/>
                </a:solidFill>
                <a:latin typeface="Arial"/>
                <a:cs typeface="Arial"/>
              </a:rPr>
              <a:t>of</a:t>
            </a:r>
            <a:r>
              <a:rPr sz="1800" spc="-20" dirty="0">
                <a:solidFill>
                  <a:srgbClr val="525254"/>
                </a:solidFill>
                <a:latin typeface="Arial"/>
                <a:cs typeface="Arial"/>
              </a:rPr>
              <a:t> </a:t>
            </a:r>
            <a:r>
              <a:rPr sz="1800" dirty="0">
                <a:solidFill>
                  <a:srgbClr val="525254"/>
                </a:solidFill>
                <a:latin typeface="Arial"/>
                <a:cs typeface="Arial"/>
              </a:rPr>
              <a:t>a</a:t>
            </a:r>
            <a:r>
              <a:rPr sz="1800" spc="-25" dirty="0">
                <a:solidFill>
                  <a:srgbClr val="525254"/>
                </a:solidFill>
                <a:latin typeface="Arial"/>
                <a:cs typeface="Arial"/>
              </a:rPr>
              <a:t> </a:t>
            </a:r>
            <a:r>
              <a:rPr sz="1800" dirty="0">
                <a:solidFill>
                  <a:srgbClr val="525254"/>
                </a:solidFill>
                <a:latin typeface="Arial"/>
                <a:cs typeface="Arial"/>
              </a:rPr>
              <a:t>website</a:t>
            </a:r>
            <a:r>
              <a:rPr sz="1800" spc="25" dirty="0">
                <a:solidFill>
                  <a:srgbClr val="525254"/>
                </a:solidFill>
                <a:latin typeface="Arial"/>
                <a:cs typeface="Arial"/>
              </a:rPr>
              <a:t> </a:t>
            </a:r>
            <a:r>
              <a:rPr sz="1800" spc="-10" dirty="0">
                <a:solidFill>
                  <a:srgbClr val="525254"/>
                </a:solidFill>
                <a:latin typeface="Arial"/>
                <a:cs typeface="Arial"/>
              </a:rPr>
              <a:t>(creative </a:t>
            </a:r>
            <a:r>
              <a:rPr sz="1800" dirty="0">
                <a:solidFill>
                  <a:srgbClr val="525254"/>
                </a:solidFill>
                <a:latin typeface="Arial"/>
                <a:cs typeface="Arial"/>
              </a:rPr>
              <a:t>side</a:t>
            </a:r>
            <a:r>
              <a:rPr sz="1800" spc="-10" dirty="0">
                <a:solidFill>
                  <a:srgbClr val="525254"/>
                </a:solidFill>
                <a:latin typeface="Arial"/>
                <a:cs typeface="Arial"/>
              </a:rPr>
              <a:t> </a:t>
            </a:r>
            <a:r>
              <a:rPr sz="1800" dirty="0">
                <a:solidFill>
                  <a:srgbClr val="525254"/>
                </a:solidFill>
                <a:latin typeface="Arial"/>
                <a:cs typeface="Arial"/>
              </a:rPr>
              <a:t>of</a:t>
            </a:r>
            <a:r>
              <a:rPr sz="1800" spc="-15" dirty="0">
                <a:solidFill>
                  <a:srgbClr val="525254"/>
                </a:solidFill>
                <a:latin typeface="Arial"/>
                <a:cs typeface="Arial"/>
              </a:rPr>
              <a:t> </a:t>
            </a:r>
            <a:r>
              <a:rPr sz="1800" spc="-10" dirty="0">
                <a:solidFill>
                  <a:srgbClr val="525254"/>
                </a:solidFill>
                <a:latin typeface="Arial"/>
                <a:cs typeface="Arial"/>
              </a:rPr>
              <a:t>website)</a:t>
            </a:r>
            <a:endParaRPr sz="1800">
              <a:latin typeface="Arial"/>
              <a:cs typeface="Arial"/>
            </a:endParaRPr>
          </a:p>
          <a:p>
            <a:pPr marL="299085" indent="-286385">
              <a:lnSpc>
                <a:spcPct val="100000"/>
              </a:lnSpc>
              <a:spcBef>
                <a:spcPts val="1785"/>
              </a:spcBef>
              <a:buChar char="•"/>
              <a:tabLst>
                <a:tab pos="299085" algn="l"/>
              </a:tabLst>
            </a:pPr>
            <a:r>
              <a:rPr sz="1800" dirty="0">
                <a:solidFill>
                  <a:srgbClr val="525254"/>
                </a:solidFill>
                <a:latin typeface="Arial"/>
                <a:cs typeface="Arial"/>
              </a:rPr>
              <a:t>Decides</a:t>
            </a:r>
            <a:r>
              <a:rPr sz="1800" spc="-25" dirty="0">
                <a:solidFill>
                  <a:srgbClr val="525254"/>
                </a:solidFill>
                <a:latin typeface="Arial"/>
                <a:cs typeface="Arial"/>
              </a:rPr>
              <a:t> </a:t>
            </a:r>
            <a:r>
              <a:rPr sz="1800" dirty="0">
                <a:solidFill>
                  <a:srgbClr val="525254"/>
                </a:solidFill>
                <a:latin typeface="Arial"/>
                <a:cs typeface="Arial"/>
              </a:rPr>
              <a:t>the</a:t>
            </a:r>
            <a:r>
              <a:rPr sz="1800" spc="-35" dirty="0">
                <a:solidFill>
                  <a:srgbClr val="525254"/>
                </a:solidFill>
                <a:latin typeface="Arial"/>
                <a:cs typeface="Arial"/>
              </a:rPr>
              <a:t> </a:t>
            </a:r>
            <a:r>
              <a:rPr sz="1800" dirty="0">
                <a:solidFill>
                  <a:srgbClr val="525254"/>
                </a:solidFill>
                <a:latin typeface="Arial"/>
                <a:cs typeface="Arial"/>
              </a:rPr>
              <a:t>layouts,</a:t>
            </a:r>
            <a:r>
              <a:rPr sz="1800" spc="15" dirty="0">
                <a:solidFill>
                  <a:srgbClr val="525254"/>
                </a:solidFill>
                <a:latin typeface="Arial"/>
                <a:cs typeface="Arial"/>
              </a:rPr>
              <a:t> </a:t>
            </a:r>
            <a:r>
              <a:rPr sz="1800" dirty="0">
                <a:solidFill>
                  <a:srgbClr val="525254"/>
                </a:solidFill>
                <a:latin typeface="Arial"/>
                <a:cs typeface="Arial"/>
              </a:rPr>
              <a:t>fonts,</a:t>
            </a:r>
            <a:r>
              <a:rPr sz="1800" spc="-30" dirty="0">
                <a:solidFill>
                  <a:srgbClr val="525254"/>
                </a:solidFill>
                <a:latin typeface="Arial"/>
                <a:cs typeface="Arial"/>
              </a:rPr>
              <a:t> </a:t>
            </a:r>
            <a:r>
              <a:rPr sz="1800" dirty="0">
                <a:solidFill>
                  <a:srgbClr val="525254"/>
                </a:solidFill>
                <a:latin typeface="Arial"/>
                <a:cs typeface="Arial"/>
              </a:rPr>
              <a:t>colors,</a:t>
            </a:r>
            <a:r>
              <a:rPr sz="1800" spc="-25" dirty="0">
                <a:solidFill>
                  <a:srgbClr val="525254"/>
                </a:solidFill>
                <a:latin typeface="Arial"/>
                <a:cs typeface="Arial"/>
              </a:rPr>
              <a:t> </a:t>
            </a:r>
            <a:r>
              <a:rPr sz="1800" dirty="0">
                <a:solidFill>
                  <a:srgbClr val="525254"/>
                </a:solidFill>
                <a:latin typeface="Arial"/>
                <a:cs typeface="Arial"/>
              </a:rPr>
              <a:t>images</a:t>
            </a:r>
            <a:r>
              <a:rPr sz="1800" spc="-20" dirty="0">
                <a:solidFill>
                  <a:srgbClr val="525254"/>
                </a:solidFill>
                <a:latin typeface="Arial"/>
                <a:cs typeface="Arial"/>
              </a:rPr>
              <a:t> etc.</a:t>
            </a:r>
            <a:endParaRPr sz="1800">
              <a:latin typeface="Arial"/>
              <a:cs typeface="Arial"/>
            </a:endParaRPr>
          </a:p>
          <a:p>
            <a:pPr marL="299085" indent="-286385">
              <a:lnSpc>
                <a:spcPct val="100000"/>
              </a:lnSpc>
              <a:spcBef>
                <a:spcPts val="1780"/>
              </a:spcBef>
              <a:buChar char="•"/>
              <a:tabLst>
                <a:tab pos="299085" algn="l"/>
              </a:tabLst>
            </a:pPr>
            <a:r>
              <a:rPr sz="1800" dirty="0">
                <a:solidFill>
                  <a:srgbClr val="525254"/>
                </a:solidFill>
                <a:latin typeface="Arial"/>
                <a:cs typeface="Arial"/>
              </a:rPr>
              <a:t>Creates</a:t>
            </a:r>
            <a:r>
              <a:rPr sz="1800" spc="-5" dirty="0">
                <a:solidFill>
                  <a:srgbClr val="525254"/>
                </a:solidFill>
                <a:latin typeface="Arial"/>
                <a:cs typeface="Arial"/>
              </a:rPr>
              <a:t> </a:t>
            </a:r>
            <a:r>
              <a:rPr sz="1800" dirty="0">
                <a:solidFill>
                  <a:srgbClr val="525254"/>
                </a:solidFill>
                <a:latin typeface="Arial"/>
                <a:cs typeface="Arial"/>
              </a:rPr>
              <a:t>the</a:t>
            </a:r>
            <a:r>
              <a:rPr sz="1800" spc="-15" dirty="0">
                <a:solidFill>
                  <a:srgbClr val="525254"/>
                </a:solidFill>
                <a:latin typeface="Arial"/>
                <a:cs typeface="Arial"/>
              </a:rPr>
              <a:t> </a:t>
            </a:r>
            <a:r>
              <a:rPr sz="1800" dirty="0">
                <a:solidFill>
                  <a:srgbClr val="525254"/>
                </a:solidFill>
                <a:latin typeface="Arial"/>
                <a:cs typeface="Arial"/>
              </a:rPr>
              <a:t>visual</a:t>
            </a:r>
            <a:r>
              <a:rPr sz="1800" spc="-5" dirty="0">
                <a:solidFill>
                  <a:srgbClr val="525254"/>
                </a:solidFill>
                <a:latin typeface="Arial"/>
                <a:cs typeface="Arial"/>
              </a:rPr>
              <a:t> </a:t>
            </a:r>
            <a:r>
              <a:rPr sz="1800" spc="-10" dirty="0">
                <a:solidFill>
                  <a:srgbClr val="525254"/>
                </a:solidFill>
                <a:latin typeface="Arial"/>
                <a:cs typeface="Arial"/>
              </a:rPr>
              <a:t>mock-</a:t>
            </a:r>
            <a:r>
              <a:rPr sz="1800" dirty="0">
                <a:solidFill>
                  <a:srgbClr val="525254"/>
                </a:solidFill>
                <a:latin typeface="Arial"/>
                <a:cs typeface="Arial"/>
              </a:rPr>
              <a:t>up</a:t>
            </a:r>
            <a:r>
              <a:rPr sz="1800" spc="-15" dirty="0">
                <a:solidFill>
                  <a:srgbClr val="525254"/>
                </a:solidFill>
                <a:latin typeface="Arial"/>
                <a:cs typeface="Arial"/>
              </a:rPr>
              <a:t> </a:t>
            </a:r>
            <a:r>
              <a:rPr sz="1800" dirty="0">
                <a:solidFill>
                  <a:srgbClr val="525254"/>
                </a:solidFill>
                <a:latin typeface="Arial"/>
                <a:cs typeface="Arial"/>
              </a:rPr>
              <a:t>of</a:t>
            </a:r>
            <a:r>
              <a:rPr sz="1800" spc="-10" dirty="0">
                <a:solidFill>
                  <a:srgbClr val="525254"/>
                </a:solidFill>
                <a:latin typeface="Arial"/>
                <a:cs typeface="Arial"/>
              </a:rPr>
              <a:t> website</a:t>
            </a:r>
            <a:endParaRPr sz="1800">
              <a:latin typeface="Arial"/>
              <a:cs typeface="Arial"/>
            </a:endParaRPr>
          </a:p>
          <a:p>
            <a:pPr marL="299085" indent="-286385">
              <a:lnSpc>
                <a:spcPct val="100000"/>
              </a:lnSpc>
              <a:spcBef>
                <a:spcPts val="1775"/>
              </a:spcBef>
              <a:buChar char="•"/>
              <a:tabLst>
                <a:tab pos="299085" algn="l"/>
              </a:tabLst>
            </a:pPr>
            <a:r>
              <a:rPr sz="1800" dirty="0">
                <a:solidFill>
                  <a:srgbClr val="525254"/>
                </a:solidFill>
                <a:latin typeface="Arial"/>
                <a:cs typeface="Arial"/>
              </a:rPr>
              <a:t>Rarely</a:t>
            </a:r>
            <a:r>
              <a:rPr sz="1800" spc="-20" dirty="0">
                <a:solidFill>
                  <a:srgbClr val="525254"/>
                </a:solidFill>
                <a:latin typeface="Arial"/>
                <a:cs typeface="Arial"/>
              </a:rPr>
              <a:t> </a:t>
            </a:r>
            <a:r>
              <a:rPr sz="1800" dirty="0">
                <a:solidFill>
                  <a:srgbClr val="525254"/>
                </a:solidFill>
                <a:latin typeface="Arial"/>
                <a:cs typeface="Arial"/>
              </a:rPr>
              <a:t>does</a:t>
            </a:r>
            <a:r>
              <a:rPr sz="1800" spc="-20" dirty="0">
                <a:solidFill>
                  <a:srgbClr val="525254"/>
                </a:solidFill>
                <a:latin typeface="Arial"/>
                <a:cs typeface="Arial"/>
              </a:rPr>
              <a:t> </a:t>
            </a:r>
            <a:r>
              <a:rPr sz="1800" dirty="0">
                <a:solidFill>
                  <a:srgbClr val="525254"/>
                </a:solidFill>
                <a:latin typeface="Arial"/>
                <a:cs typeface="Arial"/>
              </a:rPr>
              <a:t>the</a:t>
            </a:r>
            <a:r>
              <a:rPr sz="1800" spc="-35" dirty="0">
                <a:solidFill>
                  <a:srgbClr val="525254"/>
                </a:solidFill>
                <a:latin typeface="Arial"/>
                <a:cs typeface="Arial"/>
              </a:rPr>
              <a:t> </a:t>
            </a:r>
            <a:r>
              <a:rPr sz="1800" dirty="0">
                <a:solidFill>
                  <a:srgbClr val="525254"/>
                </a:solidFill>
                <a:latin typeface="Arial"/>
                <a:cs typeface="Arial"/>
              </a:rPr>
              <a:t>development of</a:t>
            </a:r>
            <a:r>
              <a:rPr sz="1800" spc="-35" dirty="0">
                <a:solidFill>
                  <a:srgbClr val="525254"/>
                </a:solidFill>
                <a:latin typeface="Arial"/>
                <a:cs typeface="Arial"/>
              </a:rPr>
              <a:t> </a:t>
            </a:r>
            <a:r>
              <a:rPr sz="1800" spc="-10" dirty="0">
                <a:solidFill>
                  <a:srgbClr val="525254"/>
                </a:solidFill>
                <a:latin typeface="Arial"/>
                <a:cs typeface="Arial"/>
              </a:rPr>
              <a:t>website</a:t>
            </a:r>
            <a:endParaRPr sz="1800">
              <a:latin typeface="Arial"/>
              <a:cs typeface="Arial"/>
            </a:endParaRPr>
          </a:p>
        </p:txBody>
      </p:sp>
      <p:grpSp>
        <p:nvGrpSpPr>
          <p:cNvPr id="7" name="object 7"/>
          <p:cNvGrpSpPr/>
          <p:nvPr/>
        </p:nvGrpSpPr>
        <p:grpSpPr>
          <a:xfrm>
            <a:off x="5606351" y="2809875"/>
            <a:ext cx="4304665" cy="2820670"/>
            <a:chOff x="5606351" y="2809875"/>
            <a:chExt cx="4304665" cy="2820670"/>
          </a:xfrm>
        </p:grpSpPr>
        <p:pic>
          <p:nvPicPr>
            <p:cNvPr id="8" name="object 8"/>
            <p:cNvPicPr/>
            <p:nvPr/>
          </p:nvPicPr>
          <p:blipFill>
            <a:blip r:embed="rId2" cstate="print"/>
            <a:stretch>
              <a:fillRect/>
            </a:stretch>
          </p:blipFill>
          <p:spPr>
            <a:xfrm>
              <a:off x="5615940" y="2819400"/>
              <a:ext cx="4290060" cy="2801112"/>
            </a:xfrm>
            <a:prstGeom prst="rect">
              <a:avLst/>
            </a:prstGeom>
          </p:spPr>
        </p:pic>
        <p:sp>
          <p:nvSpPr>
            <p:cNvPr id="9" name="object 9"/>
            <p:cNvSpPr/>
            <p:nvPr/>
          </p:nvSpPr>
          <p:spPr>
            <a:xfrm>
              <a:off x="5611114" y="2814637"/>
              <a:ext cx="4295140" cy="2811145"/>
            </a:xfrm>
            <a:custGeom>
              <a:avLst/>
              <a:gdLst/>
              <a:ahLst/>
              <a:cxnLst/>
              <a:rect l="l" t="t" r="r" b="b"/>
              <a:pathLst>
                <a:path w="4295140" h="2811145">
                  <a:moveTo>
                    <a:pt x="4294886" y="0"/>
                  </a:moveTo>
                  <a:lnTo>
                    <a:pt x="0" y="0"/>
                  </a:lnTo>
                  <a:lnTo>
                    <a:pt x="0" y="2810637"/>
                  </a:lnTo>
                  <a:lnTo>
                    <a:pt x="4294886" y="2810637"/>
                  </a:lnTo>
                </a:path>
              </a:pathLst>
            </a:custGeom>
            <a:ln w="9525">
              <a:solidFill>
                <a:srgbClr val="525254"/>
              </a:solidFill>
            </a:ln>
          </p:spPr>
          <p:txBody>
            <a:bodyPr wrap="square" lIns="0" tIns="0" rIns="0" bIns="0" rtlCol="0"/>
            <a:lstStyle/>
            <a:p>
              <a:endParaRPr/>
            </a:p>
          </p:txBody>
        </p:sp>
      </p:grpSp>
      <p:sp>
        <p:nvSpPr>
          <p:cNvPr id="10" name="object 10"/>
          <p:cNvSpPr txBox="1"/>
          <p:nvPr/>
        </p:nvSpPr>
        <p:spPr>
          <a:xfrm>
            <a:off x="469391" y="6283921"/>
            <a:ext cx="146685" cy="141605"/>
          </a:xfrm>
          <a:prstGeom prst="rect">
            <a:avLst/>
          </a:prstGeom>
        </p:spPr>
        <p:txBody>
          <a:bodyPr vert="horz" wrap="square" lIns="0" tIns="4445" rIns="0" bIns="0" rtlCol="0">
            <a:spAutoFit/>
          </a:bodyPr>
          <a:lstStyle/>
          <a:p>
            <a:pPr marL="38100">
              <a:lnSpc>
                <a:spcPct val="100000"/>
              </a:lnSpc>
              <a:spcBef>
                <a:spcPts val="35"/>
              </a:spcBef>
            </a:pPr>
            <a:r>
              <a:rPr sz="800" spc="-50" dirty="0">
                <a:solidFill>
                  <a:srgbClr val="525254"/>
                </a:solidFill>
                <a:latin typeface="Arial"/>
                <a:cs typeface="Arial"/>
              </a:rPr>
              <a:t>3</a:t>
            </a:r>
            <a:endParaRPr sz="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139700" y="279603"/>
            <a:ext cx="3783329" cy="324485"/>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What</a:t>
            </a:r>
            <a:r>
              <a:rPr sz="1950" b="1" spc="-40" dirty="0">
                <a:solidFill>
                  <a:srgbClr val="525254"/>
                </a:solidFill>
                <a:latin typeface="Arial"/>
                <a:cs typeface="Arial"/>
              </a:rPr>
              <a:t> </a:t>
            </a:r>
            <a:r>
              <a:rPr sz="1950" b="1" dirty="0">
                <a:solidFill>
                  <a:srgbClr val="525254"/>
                </a:solidFill>
                <a:latin typeface="Arial"/>
                <a:cs typeface="Arial"/>
              </a:rPr>
              <a:t>is</a:t>
            </a:r>
            <a:r>
              <a:rPr sz="1950" b="1" spc="-40" dirty="0">
                <a:solidFill>
                  <a:srgbClr val="525254"/>
                </a:solidFill>
                <a:latin typeface="Arial"/>
                <a:cs typeface="Arial"/>
              </a:rPr>
              <a:t> </a:t>
            </a:r>
            <a:r>
              <a:rPr sz="1950" b="1" dirty="0">
                <a:solidFill>
                  <a:srgbClr val="525254"/>
                </a:solidFill>
                <a:latin typeface="Arial"/>
                <a:cs typeface="Arial"/>
              </a:rPr>
              <a:t>Responsive</a:t>
            </a:r>
            <a:r>
              <a:rPr sz="1950" b="1" spc="-30" dirty="0">
                <a:solidFill>
                  <a:srgbClr val="525254"/>
                </a:solidFill>
                <a:latin typeface="Arial"/>
                <a:cs typeface="Arial"/>
              </a:rPr>
              <a:t> </a:t>
            </a:r>
            <a:r>
              <a:rPr sz="1950" b="1" dirty="0">
                <a:solidFill>
                  <a:srgbClr val="525254"/>
                </a:solidFill>
                <a:latin typeface="Arial"/>
                <a:cs typeface="Arial"/>
              </a:rPr>
              <a:t>web</a:t>
            </a:r>
            <a:r>
              <a:rPr sz="1950" b="1" spc="-55" dirty="0">
                <a:solidFill>
                  <a:srgbClr val="525254"/>
                </a:solidFill>
                <a:latin typeface="Arial"/>
                <a:cs typeface="Arial"/>
              </a:rPr>
              <a:t> </a:t>
            </a:r>
            <a:r>
              <a:rPr sz="1950" b="1" spc="-10" dirty="0">
                <a:solidFill>
                  <a:srgbClr val="525254"/>
                </a:solidFill>
                <a:latin typeface="Arial"/>
                <a:cs typeface="Arial"/>
              </a:rPr>
              <a:t>design</a:t>
            </a:r>
            <a:endParaRPr sz="1950">
              <a:latin typeface="Arial"/>
              <a:cs typeface="Arial"/>
            </a:endParaRPr>
          </a:p>
        </p:txBody>
      </p:sp>
      <p:sp>
        <p:nvSpPr>
          <p:cNvPr id="5" name="object 5"/>
          <p:cNvSpPr txBox="1">
            <a:spLocks noGrp="1"/>
          </p:cNvSpPr>
          <p:nvPr>
            <p:ph type="title"/>
          </p:nvPr>
        </p:nvSpPr>
        <p:spPr>
          <a:xfrm>
            <a:off x="535940" y="1616709"/>
            <a:ext cx="4183379" cy="1550670"/>
          </a:xfrm>
          <a:prstGeom prst="rect">
            <a:avLst/>
          </a:prstGeom>
        </p:spPr>
        <p:txBody>
          <a:bodyPr vert="horz" wrap="square" lIns="0" tIns="13335" rIns="0" bIns="0" rtlCol="0">
            <a:spAutoFit/>
          </a:bodyPr>
          <a:lstStyle/>
          <a:p>
            <a:pPr marL="12700" marR="5080">
              <a:lnSpc>
                <a:spcPct val="100000"/>
              </a:lnSpc>
              <a:spcBef>
                <a:spcPts val="105"/>
              </a:spcBef>
            </a:pPr>
            <a:r>
              <a:rPr sz="2000" b="0" spc="-10" dirty="0">
                <a:latin typeface="Calibri"/>
                <a:cs typeface="Calibri"/>
              </a:rPr>
              <a:t>Responsive</a:t>
            </a:r>
            <a:r>
              <a:rPr sz="2000" b="0" spc="-20" dirty="0">
                <a:latin typeface="Calibri"/>
                <a:cs typeface="Calibri"/>
              </a:rPr>
              <a:t> </a:t>
            </a:r>
            <a:r>
              <a:rPr sz="2000" b="0" dirty="0">
                <a:latin typeface="Calibri"/>
                <a:cs typeface="Calibri"/>
              </a:rPr>
              <a:t>web</a:t>
            </a:r>
            <a:r>
              <a:rPr sz="2000" b="0" spc="-50" dirty="0">
                <a:latin typeface="Calibri"/>
                <a:cs typeface="Calibri"/>
              </a:rPr>
              <a:t> </a:t>
            </a:r>
            <a:r>
              <a:rPr sz="2000" b="0" dirty="0">
                <a:latin typeface="Calibri"/>
                <a:cs typeface="Calibri"/>
              </a:rPr>
              <a:t>design</a:t>
            </a:r>
            <a:r>
              <a:rPr sz="2000" b="0" spc="-35" dirty="0">
                <a:latin typeface="Calibri"/>
                <a:cs typeface="Calibri"/>
              </a:rPr>
              <a:t> </a:t>
            </a:r>
            <a:r>
              <a:rPr sz="2000" b="0" dirty="0">
                <a:latin typeface="Calibri"/>
                <a:cs typeface="Calibri"/>
              </a:rPr>
              <a:t>is</a:t>
            </a:r>
            <a:r>
              <a:rPr sz="2000" b="0" spc="-25" dirty="0">
                <a:latin typeface="Calibri"/>
                <a:cs typeface="Calibri"/>
              </a:rPr>
              <a:t> </a:t>
            </a:r>
            <a:r>
              <a:rPr sz="2000" b="0" dirty="0">
                <a:latin typeface="Calibri"/>
                <a:cs typeface="Calibri"/>
              </a:rPr>
              <a:t>about</a:t>
            </a:r>
            <a:r>
              <a:rPr sz="2000" b="0" spc="-45" dirty="0">
                <a:latin typeface="Calibri"/>
                <a:cs typeface="Calibri"/>
              </a:rPr>
              <a:t> </a:t>
            </a:r>
            <a:r>
              <a:rPr sz="2000" b="0" spc="-10" dirty="0">
                <a:latin typeface="Calibri"/>
                <a:cs typeface="Calibri"/>
              </a:rPr>
              <a:t>creating </a:t>
            </a:r>
            <a:r>
              <a:rPr sz="2000" b="0" dirty="0">
                <a:latin typeface="Calibri"/>
                <a:cs typeface="Calibri"/>
              </a:rPr>
              <a:t>web</a:t>
            </a:r>
            <a:r>
              <a:rPr sz="2000" b="0" spc="-40" dirty="0">
                <a:latin typeface="Calibri"/>
                <a:cs typeface="Calibri"/>
              </a:rPr>
              <a:t> </a:t>
            </a:r>
            <a:r>
              <a:rPr sz="2000" b="0" dirty="0">
                <a:latin typeface="Calibri"/>
                <a:cs typeface="Calibri"/>
              </a:rPr>
              <a:t>sites</a:t>
            </a:r>
            <a:r>
              <a:rPr sz="2000" b="0" spc="-20" dirty="0">
                <a:latin typeface="Calibri"/>
                <a:cs typeface="Calibri"/>
              </a:rPr>
              <a:t> </a:t>
            </a:r>
            <a:r>
              <a:rPr sz="2000" b="0" dirty="0">
                <a:latin typeface="Calibri"/>
                <a:cs typeface="Calibri"/>
              </a:rPr>
              <a:t>which</a:t>
            </a:r>
            <a:r>
              <a:rPr sz="2000" b="0" spc="-45" dirty="0">
                <a:latin typeface="Calibri"/>
                <a:cs typeface="Calibri"/>
              </a:rPr>
              <a:t> </a:t>
            </a:r>
            <a:r>
              <a:rPr sz="2000" b="0" spc="-10" dirty="0">
                <a:latin typeface="Calibri"/>
                <a:cs typeface="Calibri"/>
              </a:rPr>
              <a:t>automatically</a:t>
            </a:r>
            <a:r>
              <a:rPr sz="2000" b="0" spc="-25" dirty="0">
                <a:latin typeface="Calibri"/>
                <a:cs typeface="Calibri"/>
              </a:rPr>
              <a:t> </a:t>
            </a:r>
            <a:r>
              <a:rPr sz="2000" b="0" spc="-10" dirty="0">
                <a:latin typeface="Calibri"/>
                <a:cs typeface="Calibri"/>
              </a:rPr>
              <a:t>adjust themselves</a:t>
            </a:r>
            <a:r>
              <a:rPr sz="2000" b="0" spc="5" dirty="0">
                <a:latin typeface="Calibri"/>
                <a:cs typeface="Calibri"/>
              </a:rPr>
              <a:t> </a:t>
            </a:r>
            <a:r>
              <a:rPr sz="2000" b="0" dirty="0">
                <a:latin typeface="Calibri"/>
                <a:cs typeface="Calibri"/>
              </a:rPr>
              <a:t>to</a:t>
            </a:r>
            <a:r>
              <a:rPr sz="2000" b="0" spc="-35" dirty="0">
                <a:latin typeface="Calibri"/>
                <a:cs typeface="Calibri"/>
              </a:rPr>
              <a:t> </a:t>
            </a:r>
            <a:r>
              <a:rPr sz="2000" b="0" dirty="0">
                <a:latin typeface="Calibri"/>
                <a:cs typeface="Calibri"/>
              </a:rPr>
              <a:t>look</a:t>
            </a:r>
            <a:r>
              <a:rPr sz="2000" b="0" spc="-40" dirty="0">
                <a:latin typeface="Calibri"/>
                <a:cs typeface="Calibri"/>
              </a:rPr>
              <a:t> </a:t>
            </a:r>
            <a:r>
              <a:rPr sz="2000" b="0" dirty="0">
                <a:latin typeface="Calibri"/>
                <a:cs typeface="Calibri"/>
              </a:rPr>
              <a:t>good</a:t>
            </a:r>
            <a:r>
              <a:rPr sz="2000" b="0" spc="-55" dirty="0">
                <a:latin typeface="Calibri"/>
                <a:cs typeface="Calibri"/>
              </a:rPr>
              <a:t> </a:t>
            </a:r>
            <a:r>
              <a:rPr sz="2000" b="0" dirty="0">
                <a:latin typeface="Calibri"/>
                <a:cs typeface="Calibri"/>
              </a:rPr>
              <a:t>on</a:t>
            </a:r>
            <a:r>
              <a:rPr sz="2000" b="0" spc="-25" dirty="0">
                <a:latin typeface="Calibri"/>
                <a:cs typeface="Calibri"/>
              </a:rPr>
              <a:t> </a:t>
            </a:r>
            <a:r>
              <a:rPr sz="2000" b="0" dirty="0">
                <a:latin typeface="Calibri"/>
                <a:cs typeface="Calibri"/>
              </a:rPr>
              <a:t>all</a:t>
            </a:r>
            <a:r>
              <a:rPr sz="2000" b="0" spc="-15" dirty="0">
                <a:latin typeface="Calibri"/>
                <a:cs typeface="Calibri"/>
              </a:rPr>
              <a:t> </a:t>
            </a:r>
            <a:r>
              <a:rPr sz="2000" b="0" spc="-10" dirty="0">
                <a:latin typeface="Calibri"/>
                <a:cs typeface="Calibri"/>
              </a:rPr>
              <a:t>devices, </a:t>
            </a:r>
            <a:r>
              <a:rPr sz="2000" b="0" dirty="0">
                <a:latin typeface="Calibri"/>
                <a:cs typeface="Calibri"/>
              </a:rPr>
              <a:t>from</a:t>
            </a:r>
            <a:r>
              <a:rPr sz="2000" b="0" spc="-50" dirty="0">
                <a:latin typeface="Calibri"/>
                <a:cs typeface="Calibri"/>
              </a:rPr>
              <a:t> </a:t>
            </a:r>
            <a:r>
              <a:rPr sz="2000" b="0" dirty="0">
                <a:latin typeface="Calibri"/>
                <a:cs typeface="Calibri"/>
              </a:rPr>
              <a:t>small</a:t>
            </a:r>
            <a:r>
              <a:rPr sz="2000" b="0" spc="-30" dirty="0">
                <a:latin typeface="Calibri"/>
                <a:cs typeface="Calibri"/>
              </a:rPr>
              <a:t> </a:t>
            </a:r>
            <a:r>
              <a:rPr sz="2000" b="0" dirty="0">
                <a:latin typeface="Calibri"/>
                <a:cs typeface="Calibri"/>
              </a:rPr>
              <a:t>phones</a:t>
            </a:r>
            <a:r>
              <a:rPr sz="2000" b="0" spc="-65" dirty="0">
                <a:latin typeface="Calibri"/>
                <a:cs typeface="Calibri"/>
              </a:rPr>
              <a:t> </a:t>
            </a:r>
            <a:r>
              <a:rPr sz="2000" b="0" dirty="0">
                <a:latin typeface="Calibri"/>
                <a:cs typeface="Calibri"/>
              </a:rPr>
              <a:t>to</a:t>
            </a:r>
            <a:r>
              <a:rPr sz="2000" b="0" spc="-45" dirty="0">
                <a:latin typeface="Calibri"/>
                <a:cs typeface="Calibri"/>
              </a:rPr>
              <a:t> </a:t>
            </a:r>
            <a:r>
              <a:rPr sz="2000" b="0" dirty="0">
                <a:latin typeface="Calibri"/>
                <a:cs typeface="Calibri"/>
              </a:rPr>
              <a:t>large</a:t>
            </a:r>
            <a:r>
              <a:rPr sz="2000" b="0" spc="-55" dirty="0">
                <a:latin typeface="Calibri"/>
                <a:cs typeface="Calibri"/>
              </a:rPr>
              <a:t> </a:t>
            </a:r>
            <a:r>
              <a:rPr sz="2000" b="0" spc="-10" dirty="0">
                <a:latin typeface="Calibri"/>
                <a:cs typeface="Calibri"/>
              </a:rPr>
              <a:t>desktops.</a:t>
            </a:r>
            <a:endParaRPr sz="2000">
              <a:latin typeface="Calibri"/>
              <a:cs typeface="Calibri"/>
            </a:endParaRPr>
          </a:p>
          <a:p>
            <a:pPr marL="12700">
              <a:lnSpc>
                <a:spcPct val="100000"/>
              </a:lnSpc>
            </a:pPr>
            <a:r>
              <a:rPr sz="2000" b="0" spc="-10" dirty="0">
                <a:latin typeface="Calibri"/>
                <a:cs typeface="Calibri"/>
              </a:rPr>
              <a:t>Example:</a:t>
            </a:r>
            <a:r>
              <a:rPr sz="2000" b="0" spc="-40" dirty="0">
                <a:latin typeface="Calibri"/>
                <a:cs typeface="Calibri"/>
              </a:rPr>
              <a:t> </a:t>
            </a:r>
            <a:r>
              <a:rPr sz="2000" b="0" spc="-10" dirty="0">
                <a:latin typeface="Calibri"/>
                <a:cs typeface="Calibri"/>
                <a:hlinkClick r:id="rId2"/>
              </a:rPr>
              <a:t>www.getbootstrap.com</a:t>
            </a:r>
            <a:endParaRPr sz="2000">
              <a:latin typeface="Calibri"/>
              <a:cs typeface="Calibri"/>
            </a:endParaRPr>
          </a:p>
        </p:txBody>
      </p:sp>
      <p:grpSp>
        <p:nvGrpSpPr>
          <p:cNvPr id="6" name="object 6"/>
          <p:cNvGrpSpPr/>
          <p:nvPr/>
        </p:nvGrpSpPr>
        <p:grpSpPr>
          <a:xfrm>
            <a:off x="4943411" y="1743011"/>
            <a:ext cx="4819650" cy="2357120"/>
            <a:chOff x="4943411" y="1743011"/>
            <a:chExt cx="4819650" cy="2357120"/>
          </a:xfrm>
        </p:grpSpPr>
        <p:pic>
          <p:nvPicPr>
            <p:cNvPr id="7" name="object 7"/>
            <p:cNvPicPr/>
            <p:nvPr/>
          </p:nvPicPr>
          <p:blipFill>
            <a:blip r:embed="rId3" cstate="print"/>
            <a:stretch>
              <a:fillRect/>
            </a:stretch>
          </p:blipFill>
          <p:spPr>
            <a:xfrm>
              <a:off x="4982596" y="1799948"/>
              <a:ext cx="4658535" cy="2083319"/>
            </a:xfrm>
            <a:prstGeom prst="rect">
              <a:avLst/>
            </a:prstGeom>
          </p:spPr>
        </p:pic>
        <p:sp>
          <p:nvSpPr>
            <p:cNvPr id="8" name="object 8"/>
            <p:cNvSpPr/>
            <p:nvPr/>
          </p:nvSpPr>
          <p:spPr>
            <a:xfrm>
              <a:off x="4948173" y="1747773"/>
              <a:ext cx="4810125" cy="2347595"/>
            </a:xfrm>
            <a:custGeom>
              <a:avLst/>
              <a:gdLst/>
              <a:ahLst/>
              <a:cxnLst/>
              <a:rect l="l" t="t" r="r" b="b"/>
              <a:pathLst>
                <a:path w="4810125" h="2347595">
                  <a:moveTo>
                    <a:pt x="0" y="2347341"/>
                  </a:moveTo>
                  <a:lnTo>
                    <a:pt x="4810125" y="2347341"/>
                  </a:lnTo>
                  <a:lnTo>
                    <a:pt x="4810125" y="0"/>
                  </a:lnTo>
                  <a:lnTo>
                    <a:pt x="0" y="0"/>
                  </a:lnTo>
                  <a:lnTo>
                    <a:pt x="0" y="2347341"/>
                  </a:lnTo>
                  <a:close/>
                </a:path>
              </a:pathLst>
            </a:custGeom>
            <a:ln w="9524">
              <a:solidFill>
                <a:srgbClr val="525254"/>
              </a:solidFill>
            </a:ln>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254000" y="279603"/>
            <a:ext cx="2147570" cy="324485"/>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What</a:t>
            </a:r>
            <a:r>
              <a:rPr sz="1950" b="1" spc="-30" dirty="0">
                <a:solidFill>
                  <a:srgbClr val="525254"/>
                </a:solidFill>
                <a:latin typeface="Arial"/>
                <a:cs typeface="Arial"/>
              </a:rPr>
              <a:t> </a:t>
            </a:r>
            <a:r>
              <a:rPr sz="1950" b="1" dirty="0">
                <a:solidFill>
                  <a:srgbClr val="525254"/>
                </a:solidFill>
                <a:latin typeface="Arial"/>
                <a:cs typeface="Arial"/>
              </a:rPr>
              <a:t>is</a:t>
            </a:r>
            <a:r>
              <a:rPr sz="1950" b="1" spc="-20" dirty="0">
                <a:solidFill>
                  <a:srgbClr val="525254"/>
                </a:solidFill>
                <a:latin typeface="Arial"/>
                <a:cs typeface="Arial"/>
              </a:rPr>
              <a:t> </a:t>
            </a:r>
            <a:r>
              <a:rPr sz="1950" b="1" spc="-10" dirty="0">
                <a:solidFill>
                  <a:srgbClr val="525254"/>
                </a:solidFill>
                <a:latin typeface="Arial"/>
                <a:cs typeface="Arial"/>
              </a:rPr>
              <a:t>Bootstrap</a:t>
            </a:r>
            <a:endParaRPr sz="1950">
              <a:latin typeface="Arial"/>
              <a:cs typeface="Arial"/>
            </a:endParaRPr>
          </a:p>
        </p:txBody>
      </p:sp>
      <p:sp>
        <p:nvSpPr>
          <p:cNvPr id="5" name="object 5"/>
          <p:cNvSpPr txBox="1"/>
          <p:nvPr/>
        </p:nvSpPr>
        <p:spPr>
          <a:xfrm>
            <a:off x="261924" y="1538986"/>
            <a:ext cx="5093970" cy="3990975"/>
          </a:xfrm>
          <a:prstGeom prst="rect">
            <a:avLst/>
          </a:prstGeom>
        </p:spPr>
        <p:txBody>
          <a:bodyPr vert="horz" wrap="square" lIns="0" tIns="13335" rIns="0" bIns="0" rtlCol="0">
            <a:spAutoFit/>
          </a:bodyPr>
          <a:lstStyle/>
          <a:p>
            <a:pPr marL="12700" marR="261620" indent="-9525">
              <a:lnSpc>
                <a:spcPct val="100000"/>
              </a:lnSpc>
              <a:spcBef>
                <a:spcPts val="105"/>
              </a:spcBef>
              <a:buSzPct val="95000"/>
              <a:buFont typeface="Arial"/>
              <a:buChar char="•"/>
              <a:tabLst>
                <a:tab pos="100330" algn="l"/>
              </a:tabLst>
            </a:pPr>
            <a:r>
              <a:rPr sz="2000" dirty="0">
                <a:solidFill>
                  <a:srgbClr val="525254"/>
                </a:solidFill>
                <a:latin typeface="Calibri"/>
                <a:cs typeface="Calibri"/>
              </a:rPr>
              <a:t>	Bootstrap</a:t>
            </a:r>
            <a:r>
              <a:rPr sz="2000" spc="-30" dirty="0">
                <a:solidFill>
                  <a:srgbClr val="525254"/>
                </a:solidFill>
                <a:latin typeface="Calibri"/>
                <a:cs typeface="Calibri"/>
              </a:rPr>
              <a:t> </a:t>
            </a:r>
            <a:r>
              <a:rPr sz="2000" dirty="0">
                <a:solidFill>
                  <a:srgbClr val="525254"/>
                </a:solidFill>
                <a:latin typeface="Calibri"/>
                <a:cs typeface="Calibri"/>
              </a:rPr>
              <a:t>is</a:t>
            </a:r>
            <a:r>
              <a:rPr sz="2000" spc="-20" dirty="0">
                <a:solidFill>
                  <a:srgbClr val="525254"/>
                </a:solidFill>
                <a:latin typeface="Calibri"/>
                <a:cs typeface="Calibri"/>
              </a:rPr>
              <a:t> </a:t>
            </a:r>
            <a:r>
              <a:rPr sz="2000" dirty="0">
                <a:solidFill>
                  <a:srgbClr val="525254"/>
                </a:solidFill>
                <a:latin typeface="Calibri"/>
                <a:cs typeface="Calibri"/>
              </a:rPr>
              <a:t>an</a:t>
            </a:r>
            <a:r>
              <a:rPr sz="2000" spc="-30" dirty="0">
                <a:solidFill>
                  <a:srgbClr val="525254"/>
                </a:solidFill>
                <a:latin typeface="Calibri"/>
                <a:cs typeface="Calibri"/>
              </a:rPr>
              <a:t> </a:t>
            </a:r>
            <a:r>
              <a:rPr sz="2000" dirty="0">
                <a:solidFill>
                  <a:srgbClr val="525254"/>
                </a:solidFill>
                <a:latin typeface="Calibri"/>
                <a:cs typeface="Calibri"/>
              </a:rPr>
              <a:t>open</a:t>
            </a:r>
            <a:r>
              <a:rPr sz="2000" spc="-55" dirty="0">
                <a:solidFill>
                  <a:srgbClr val="525254"/>
                </a:solidFill>
                <a:latin typeface="Calibri"/>
                <a:cs typeface="Calibri"/>
              </a:rPr>
              <a:t> </a:t>
            </a:r>
            <a:r>
              <a:rPr sz="2000" dirty="0">
                <a:solidFill>
                  <a:srgbClr val="525254"/>
                </a:solidFill>
                <a:latin typeface="Calibri"/>
                <a:cs typeface="Calibri"/>
              </a:rPr>
              <a:t>source</a:t>
            </a:r>
            <a:r>
              <a:rPr sz="2000" spc="-30" dirty="0">
                <a:solidFill>
                  <a:srgbClr val="525254"/>
                </a:solidFill>
                <a:latin typeface="Calibri"/>
                <a:cs typeface="Calibri"/>
              </a:rPr>
              <a:t> </a:t>
            </a:r>
            <a:r>
              <a:rPr sz="2000" spc="-25" dirty="0">
                <a:solidFill>
                  <a:srgbClr val="525254"/>
                </a:solidFill>
                <a:latin typeface="Calibri"/>
                <a:cs typeface="Calibri"/>
              </a:rPr>
              <a:t>front-end </a:t>
            </a:r>
            <a:r>
              <a:rPr sz="2000" spc="-10" dirty="0">
                <a:solidFill>
                  <a:srgbClr val="525254"/>
                </a:solidFill>
                <a:latin typeface="Calibri"/>
                <a:cs typeface="Calibri"/>
              </a:rPr>
              <a:t>framework</a:t>
            </a:r>
            <a:r>
              <a:rPr sz="2000" spc="-45" dirty="0">
                <a:solidFill>
                  <a:srgbClr val="525254"/>
                </a:solidFill>
                <a:latin typeface="Calibri"/>
                <a:cs typeface="Calibri"/>
              </a:rPr>
              <a:t> </a:t>
            </a:r>
            <a:r>
              <a:rPr sz="2000" dirty="0">
                <a:solidFill>
                  <a:srgbClr val="525254"/>
                </a:solidFill>
                <a:latin typeface="Calibri"/>
                <a:cs typeface="Calibri"/>
              </a:rPr>
              <a:t>developed</a:t>
            </a:r>
            <a:r>
              <a:rPr sz="2000" spc="-55" dirty="0">
                <a:solidFill>
                  <a:srgbClr val="525254"/>
                </a:solidFill>
                <a:latin typeface="Calibri"/>
                <a:cs typeface="Calibri"/>
              </a:rPr>
              <a:t> </a:t>
            </a:r>
            <a:r>
              <a:rPr sz="2000" dirty="0">
                <a:solidFill>
                  <a:srgbClr val="525254"/>
                </a:solidFill>
                <a:latin typeface="Calibri"/>
                <a:cs typeface="Calibri"/>
              </a:rPr>
              <a:t>by</a:t>
            </a:r>
            <a:r>
              <a:rPr sz="2000" spc="-65" dirty="0">
                <a:solidFill>
                  <a:srgbClr val="525254"/>
                </a:solidFill>
                <a:latin typeface="Calibri"/>
                <a:cs typeface="Calibri"/>
              </a:rPr>
              <a:t> </a:t>
            </a:r>
            <a:r>
              <a:rPr sz="2000" spc="-20" dirty="0">
                <a:solidFill>
                  <a:srgbClr val="525254"/>
                </a:solidFill>
                <a:latin typeface="Calibri"/>
                <a:cs typeface="Calibri"/>
              </a:rPr>
              <a:t>Twitter</a:t>
            </a:r>
            <a:r>
              <a:rPr sz="2000" spc="-45" dirty="0">
                <a:solidFill>
                  <a:srgbClr val="525254"/>
                </a:solidFill>
                <a:latin typeface="Calibri"/>
                <a:cs typeface="Calibri"/>
              </a:rPr>
              <a:t> </a:t>
            </a:r>
            <a:r>
              <a:rPr sz="2000" dirty="0">
                <a:solidFill>
                  <a:srgbClr val="525254"/>
                </a:solidFill>
                <a:latin typeface="Calibri"/>
                <a:cs typeface="Calibri"/>
              </a:rPr>
              <a:t>for</a:t>
            </a:r>
            <a:r>
              <a:rPr sz="2000" spc="-65" dirty="0">
                <a:solidFill>
                  <a:srgbClr val="525254"/>
                </a:solidFill>
                <a:latin typeface="Calibri"/>
                <a:cs typeface="Calibri"/>
              </a:rPr>
              <a:t> </a:t>
            </a:r>
            <a:r>
              <a:rPr sz="2000" spc="-10" dirty="0">
                <a:solidFill>
                  <a:srgbClr val="525254"/>
                </a:solidFill>
                <a:latin typeface="Calibri"/>
                <a:cs typeface="Calibri"/>
              </a:rPr>
              <a:t>faster</a:t>
            </a:r>
            <a:r>
              <a:rPr sz="2000" spc="-35" dirty="0">
                <a:solidFill>
                  <a:srgbClr val="525254"/>
                </a:solidFill>
                <a:latin typeface="Calibri"/>
                <a:cs typeface="Calibri"/>
              </a:rPr>
              <a:t> </a:t>
            </a:r>
            <a:r>
              <a:rPr sz="2000" spc="-25" dirty="0">
                <a:solidFill>
                  <a:srgbClr val="525254"/>
                </a:solidFill>
                <a:latin typeface="Calibri"/>
                <a:cs typeface="Calibri"/>
              </a:rPr>
              <a:t>and </a:t>
            </a:r>
            <a:r>
              <a:rPr sz="2000" dirty="0">
                <a:solidFill>
                  <a:srgbClr val="525254"/>
                </a:solidFill>
                <a:latin typeface="Calibri"/>
                <a:cs typeface="Calibri"/>
              </a:rPr>
              <a:t>easier</a:t>
            </a:r>
            <a:r>
              <a:rPr sz="2000" spc="-25" dirty="0">
                <a:solidFill>
                  <a:srgbClr val="525254"/>
                </a:solidFill>
                <a:latin typeface="Calibri"/>
                <a:cs typeface="Calibri"/>
              </a:rPr>
              <a:t> </a:t>
            </a:r>
            <a:r>
              <a:rPr sz="2000" dirty="0">
                <a:solidFill>
                  <a:srgbClr val="525254"/>
                </a:solidFill>
                <a:latin typeface="Calibri"/>
                <a:cs typeface="Calibri"/>
              </a:rPr>
              <a:t>web</a:t>
            </a:r>
            <a:r>
              <a:rPr sz="2000" spc="-60" dirty="0">
                <a:solidFill>
                  <a:srgbClr val="525254"/>
                </a:solidFill>
                <a:latin typeface="Calibri"/>
                <a:cs typeface="Calibri"/>
              </a:rPr>
              <a:t> </a:t>
            </a:r>
            <a:r>
              <a:rPr sz="2000" spc="-10" dirty="0">
                <a:solidFill>
                  <a:srgbClr val="525254"/>
                </a:solidFill>
                <a:latin typeface="Calibri"/>
                <a:cs typeface="Calibri"/>
              </a:rPr>
              <a:t>development</a:t>
            </a:r>
            <a:endParaRPr sz="2000">
              <a:latin typeface="Calibri"/>
              <a:cs typeface="Calibri"/>
            </a:endParaRPr>
          </a:p>
          <a:p>
            <a:pPr marL="12700" marR="36195" indent="-9525">
              <a:lnSpc>
                <a:spcPct val="100000"/>
              </a:lnSpc>
              <a:buSzPct val="95000"/>
              <a:buFont typeface="Arial"/>
              <a:buChar char="•"/>
              <a:tabLst>
                <a:tab pos="100330" algn="l"/>
              </a:tabLst>
            </a:pPr>
            <a:r>
              <a:rPr sz="2000" spc="-10" dirty="0">
                <a:solidFill>
                  <a:srgbClr val="525254"/>
                </a:solidFill>
                <a:latin typeface="Calibri"/>
                <a:cs typeface="Calibri"/>
              </a:rPr>
              <a:t>	Bootstrap</a:t>
            </a:r>
            <a:r>
              <a:rPr sz="2000" spc="-40" dirty="0">
                <a:solidFill>
                  <a:srgbClr val="525254"/>
                </a:solidFill>
                <a:latin typeface="Calibri"/>
                <a:cs typeface="Calibri"/>
              </a:rPr>
              <a:t> </a:t>
            </a:r>
            <a:r>
              <a:rPr sz="2000" dirty="0">
                <a:solidFill>
                  <a:srgbClr val="525254"/>
                </a:solidFill>
                <a:latin typeface="Calibri"/>
                <a:cs typeface="Calibri"/>
              </a:rPr>
              <a:t>includes</a:t>
            </a:r>
            <a:r>
              <a:rPr sz="2000" spc="-35" dirty="0">
                <a:solidFill>
                  <a:srgbClr val="525254"/>
                </a:solidFill>
                <a:latin typeface="Calibri"/>
                <a:cs typeface="Calibri"/>
              </a:rPr>
              <a:t> </a:t>
            </a:r>
            <a:r>
              <a:rPr sz="2000" dirty="0">
                <a:solidFill>
                  <a:srgbClr val="525254"/>
                </a:solidFill>
                <a:latin typeface="Calibri"/>
                <a:cs typeface="Calibri"/>
              </a:rPr>
              <a:t>HTML</a:t>
            </a:r>
            <a:r>
              <a:rPr sz="2000" spc="-50" dirty="0">
                <a:solidFill>
                  <a:srgbClr val="525254"/>
                </a:solidFill>
                <a:latin typeface="Calibri"/>
                <a:cs typeface="Calibri"/>
              </a:rPr>
              <a:t> </a:t>
            </a:r>
            <a:r>
              <a:rPr sz="2000" dirty="0">
                <a:solidFill>
                  <a:srgbClr val="525254"/>
                </a:solidFill>
                <a:latin typeface="Calibri"/>
                <a:cs typeface="Calibri"/>
              </a:rPr>
              <a:t>and</a:t>
            </a:r>
            <a:r>
              <a:rPr sz="2000" spc="-25" dirty="0">
                <a:solidFill>
                  <a:srgbClr val="525254"/>
                </a:solidFill>
                <a:latin typeface="Calibri"/>
                <a:cs typeface="Calibri"/>
              </a:rPr>
              <a:t> </a:t>
            </a:r>
            <a:r>
              <a:rPr sz="2000" dirty="0">
                <a:solidFill>
                  <a:srgbClr val="525254"/>
                </a:solidFill>
                <a:latin typeface="Calibri"/>
                <a:cs typeface="Calibri"/>
              </a:rPr>
              <a:t>CSS</a:t>
            </a:r>
            <a:r>
              <a:rPr sz="2000" spc="-40" dirty="0">
                <a:solidFill>
                  <a:srgbClr val="525254"/>
                </a:solidFill>
                <a:latin typeface="Calibri"/>
                <a:cs typeface="Calibri"/>
              </a:rPr>
              <a:t> </a:t>
            </a:r>
            <a:r>
              <a:rPr sz="2000" dirty="0">
                <a:solidFill>
                  <a:srgbClr val="525254"/>
                </a:solidFill>
                <a:latin typeface="Calibri"/>
                <a:cs typeface="Calibri"/>
              </a:rPr>
              <a:t>based</a:t>
            </a:r>
            <a:r>
              <a:rPr sz="2000" spc="-30" dirty="0">
                <a:solidFill>
                  <a:srgbClr val="525254"/>
                </a:solidFill>
                <a:latin typeface="Calibri"/>
                <a:cs typeface="Calibri"/>
              </a:rPr>
              <a:t> </a:t>
            </a:r>
            <a:r>
              <a:rPr sz="2000" spc="-10" dirty="0">
                <a:solidFill>
                  <a:srgbClr val="525254"/>
                </a:solidFill>
                <a:latin typeface="Calibri"/>
                <a:cs typeface="Calibri"/>
              </a:rPr>
              <a:t>design templates</a:t>
            </a:r>
            <a:r>
              <a:rPr sz="2000" spc="-30" dirty="0">
                <a:solidFill>
                  <a:srgbClr val="525254"/>
                </a:solidFill>
                <a:latin typeface="Calibri"/>
                <a:cs typeface="Calibri"/>
              </a:rPr>
              <a:t> </a:t>
            </a:r>
            <a:r>
              <a:rPr sz="2000" dirty="0">
                <a:solidFill>
                  <a:srgbClr val="525254"/>
                </a:solidFill>
                <a:latin typeface="Calibri"/>
                <a:cs typeface="Calibri"/>
              </a:rPr>
              <a:t>for</a:t>
            </a:r>
            <a:r>
              <a:rPr sz="2000" spc="-65" dirty="0">
                <a:solidFill>
                  <a:srgbClr val="525254"/>
                </a:solidFill>
                <a:latin typeface="Calibri"/>
                <a:cs typeface="Calibri"/>
              </a:rPr>
              <a:t> </a:t>
            </a:r>
            <a:r>
              <a:rPr sz="2000" spc="-25" dirty="0">
                <a:solidFill>
                  <a:srgbClr val="525254"/>
                </a:solidFill>
                <a:latin typeface="Calibri"/>
                <a:cs typeface="Calibri"/>
              </a:rPr>
              <a:t>typography,</a:t>
            </a:r>
            <a:r>
              <a:rPr sz="2000" spc="-85" dirty="0">
                <a:solidFill>
                  <a:srgbClr val="525254"/>
                </a:solidFill>
                <a:latin typeface="Calibri"/>
                <a:cs typeface="Calibri"/>
              </a:rPr>
              <a:t> </a:t>
            </a:r>
            <a:r>
              <a:rPr sz="2000" dirty="0">
                <a:solidFill>
                  <a:srgbClr val="525254"/>
                </a:solidFill>
                <a:latin typeface="Calibri"/>
                <a:cs typeface="Calibri"/>
              </a:rPr>
              <a:t>forms,</a:t>
            </a:r>
            <a:r>
              <a:rPr sz="2000" spc="-50" dirty="0">
                <a:solidFill>
                  <a:srgbClr val="525254"/>
                </a:solidFill>
                <a:latin typeface="Calibri"/>
                <a:cs typeface="Calibri"/>
              </a:rPr>
              <a:t> </a:t>
            </a:r>
            <a:r>
              <a:rPr sz="2000" dirty="0">
                <a:solidFill>
                  <a:srgbClr val="525254"/>
                </a:solidFill>
                <a:latin typeface="Calibri"/>
                <a:cs typeface="Calibri"/>
              </a:rPr>
              <a:t>buttons,</a:t>
            </a:r>
            <a:r>
              <a:rPr sz="2000" spc="-70" dirty="0">
                <a:solidFill>
                  <a:srgbClr val="525254"/>
                </a:solidFill>
                <a:latin typeface="Calibri"/>
                <a:cs typeface="Calibri"/>
              </a:rPr>
              <a:t> </a:t>
            </a:r>
            <a:r>
              <a:rPr sz="2000" spc="-10" dirty="0">
                <a:solidFill>
                  <a:srgbClr val="525254"/>
                </a:solidFill>
                <a:latin typeface="Calibri"/>
                <a:cs typeface="Calibri"/>
              </a:rPr>
              <a:t>tables, navigation,</a:t>
            </a:r>
            <a:r>
              <a:rPr sz="2000" spc="-50" dirty="0">
                <a:solidFill>
                  <a:srgbClr val="525254"/>
                </a:solidFill>
                <a:latin typeface="Calibri"/>
                <a:cs typeface="Calibri"/>
              </a:rPr>
              <a:t> </a:t>
            </a:r>
            <a:r>
              <a:rPr sz="2000" dirty="0">
                <a:solidFill>
                  <a:srgbClr val="525254"/>
                </a:solidFill>
                <a:latin typeface="Calibri"/>
                <a:cs typeface="Calibri"/>
              </a:rPr>
              <a:t>modals,</a:t>
            </a:r>
            <a:r>
              <a:rPr sz="2000" spc="-40" dirty="0">
                <a:solidFill>
                  <a:srgbClr val="525254"/>
                </a:solidFill>
                <a:latin typeface="Calibri"/>
                <a:cs typeface="Calibri"/>
              </a:rPr>
              <a:t> </a:t>
            </a:r>
            <a:r>
              <a:rPr sz="2000" dirty="0">
                <a:solidFill>
                  <a:srgbClr val="525254"/>
                </a:solidFill>
                <a:latin typeface="Calibri"/>
                <a:cs typeface="Calibri"/>
              </a:rPr>
              <a:t>image</a:t>
            </a:r>
            <a:r>
              <a:rPr sz="2000" spc="-40" dirty="0">
                <a:solidFill>
                  <a:srgbClr val="525254"/>
                </a:solidFill>
                <a:latin typeface="Calibri"/>
                <a:cs typeface="Calibri"/>
              </a:rPr>
              <a:t> </a:t>
            </a:r>
            <a:r>
              <a:rPr sz="2000" dirty="0">
                <a:solidFill>
                  <a:srgbClr val="525254"/>
                </a:solidFill>
                <a:latin typeface="Calibri"/>
                <a:cs typeface="Calibri"/>
              </a:rPr>
              <a:t>carousels,</a:t>
            </a:r>
            <a:r>
              <a:rPr sz="2000" spc="-45" dirty="0">
                <a:solidFill>
                  <a:srgbClr val="525254"/>
                </a:solidFill>
                <a:latin typeface="Calibri"/>
                <a:cs typeface="Calibri"/>
              </a:rPr>
              <a:t> </a:t>
            </a:r>
            <a:r>
              <a:rPr sz="2000" spc="-10" dirty="0">
                <a:solidFill>
                  <a:srgbClr val="525254"/>
                </a:solidFill>
                <a:latin typeface="Calibri"/>
                <a:cs typeface="Calibri"/>
              </a:rPr>
              <a:t>dropdown </a:t>
            </a:r>
            <a:r>
              <a:rPr sz="2000" dirty="0">
                <a:solidFill>
                  <a:srgbClr val="525254"/>
                </a:solidFill>
                <a:latin typeface="Calibri"/>
                <a:cs typeface="Calibri"/>
              </a:rPr>
              <a:t>and</a:t>
            </a:r>
            <a:r>
              <a:rPr sz="2000" spc="-45" dirty="0">
                <a:solidFill>
                  <a:srgbClr val="525254"/>
                </a:solidFill>
                <a:latin typeface="Calibri"/>
                <a:cs typeface="Calibri"/>
              </a:rPr>
              <a:t> </a:t>
            </a:r>
            <a:r>
              <a:rPr sz="2000" dirty="0">
                <a:solidFill>
                  <a:srgbClr val="525254"/>
                </a:solidFill>
                <a:latin typeface="Calibri"/>
                <a:cs typeface="Calibri"/>
              </a:rPr>
              <a:t>many</a:t>
            </a:r>
            <a:r>
              <a:rPr sz="2000" spc="-50" dirty="0">
                <a:solidFill>
                  <a:srgbClr val="525254"/>
                </a:solidFill>
                <a:latin typeface="Calibri"/>
                <a:cs typeface="Calibri"/>
              </a:rPr>
              <a:t> </a:t>
            </a:r>
            <a:r>
              <a:rPr sz="2000" spc="-20" dirty="0">
                <a:solidFill>
                  <a:srgbClr val="525254"/>
                </a:solidFill>
                <a:latin typeface="Calibri"/>
                <a:cs typeface="Calibri"/>
              </a:rPr>
              <a:t>other,</a:t>
            </a:r>
            <a:r>
              <a:rPr sz="2000" spc="-40" dirty="0">
                <a:solidFill>
                  <a:srgbClr val="525254"/>
                </a:solidFill>
                <a:latin typeface="Calibri"/>
                <a:cs typeface="Calibri"/>
              </a:rPr>
              <a:t> </a:t>
            </a:r>
            <a:r>
              <a:rPr sz="2000" dirty="0">
                <a:solidFill>
                  <a:srgbClr val="525254"/>
                </a:solidFill>
                <a:latin typeface="Calibri"/>
                <a:cs typeface="Calibri"/>
              </a:rPr>
              <a:t>as</a:t>
            </a:r>
            <a:r>
              <a:rPr sz="2000" spc="-45" dirty="0">
                <a:solidFill>
                  <a:srgbClr val="525254"/>
                </a:solidFill>
                <a:latin typeface="Calibri"/>
                <a:cs typeface="Calibri"/>
              </a:rPr>
              <a:t> </a:t>
            </a:r>
            <a:r>
              <a:rPr sz="2000" dirty="0">
                <a:solidFill>
                  <a:srgbClr val="525254"/>
                </a:solidFill>
                <a:latin typeface="Calibri"/>
                <a:cs typeface="Calibri"/>
              </a:rPr>
              <a:t>well</a:t>
            </a:r>
            <a:r>
              <a:rPr sz="2000" spc="-40" dirty="0">
                <a:solidFill>
                  <a:srgbClr val="525254"/>
                </a:solidFill>
                <a:latin typeface="Calibri"/>
                <a:cs typeface="Calibri"/>
              </a:rPr>
              <a:t> </a:t>
            </a:r>
            <a:r>
              <a:rPr sz="2000" dirty="0">
                <a:solidFill>
                  <a:srgbClr val="525254"/>
                </a:solidFill>
                <a:latin typeface="Calibri"/>
                <a:cs typeface="Calibri"/>
              </a:rPr>
              <a:t>as</a:t>
            </a:r>
            <a:r>
              <a:rPr sz="2000" spc="-35" dirty="0">
                <a:solidFill>
                  <a:srgbClr val="525254"/>
                </a:solidFill>
                <a:latin typeface="Calibri"/>
                <a:cs typeface="Calibri"/>
              </a:rPr>
              <a:t> </a:t>
            </a:r>
            <a:r>
              <a:rPr sz="2000" dirty="0">
                <a:solidFill>
                  <a:srgbClr val="525254"/>
                </a:solidFill>
                <a:latin typeface="Calibri"/>
                <a:cs typeface="Calibri"/>
              </a:rPr>
              <a:t>optional</a:t>
            </a:r>
            <a:r>
              <a:rPr sz="2000" spc="-50" dirty="0">
                <a:solidFill>
                  <a:srgbClr val="525254"/>
                </a:solidFill>
                <a:latin typeface="Calibri"/>
                <a:cs typeface="Calibri"/>
              </a:rPr>
              <a:t> </a:t>
            </a:r>
            <a:r>
              <a:rPr sz="2000" spc="-10" dirty="0">
                <a:solidFill>
                  <a:srgbClr val="525254"/>
                </a:solidFill>
                <a:latin typeface="Calibri"/>
                <a:cs typeface="Calibri"/>
              </a:rPr>
              <a:t>JavaScript plugins.</a:t>
            </a:r>
            <a:endParaRPr sz="2000">
              <a:latin typeface="Calibri"/>
              <a:cs typeface="Calibri"/>
            </a:endParaRPr>
          </a:p>
          <a:p>
            <a:pPr marL="100330" indent="-97155">
              <a:lnSpc>
                <a:spcPct val="100000"/>
              </a:lnSpc>
              <a:buSzPct val="95000"/>
              <a:buFont typeface="Arial"/>
              <a:buChar char="•"/>
              <a:tabLst>
                <a:tab pos="100330" algn="l"/>
              </a:tabLst>
            </a:pPr>
            <a:r>
              <a:rPr sz="2000" spc="-10" dirty="0">
                <a:solidFill>
                  <a:srgbClr val="525254"/>
                </a:solidFill>
                <a:latin typeface="Calibri"/>
                <a:cs typeface="Calibri"/>
              </a:rPr>
              <a:t>Bootstrap</a:t>
            </a:r>
            <a:r>
              <a:rPr sz="2000" spc="-45" dirty="0">
                <a:solidFill>
                  <a:srgbClr val="525254"/>
                </a:solidFill>
                <a:latin typeface="Calibri"/>
                <a:cs typeface="Calibri"/>
              </a:rPr>
              <a:t> </a:t>
            </a:r>
            <a:r>
              <a:rPr sz="2000" dirty="0">
                <a:solidFill>
                  <a:srgbClr val="525254"/>
                </a:solidFill>
                <a:latin typeface="Calibri"/>
                <a:cs typeface="Calibri"/>
              </a:rPr>
              <a:t>also</a:t>
            </a:r>
            <a:r>
              <a:rPr sz="2000" spc="-35" dirty="0">
                <a:solidFill>
                  <a:srgbClr val="525254"/>
                </a:solidFill>
                <a:latin typeface="Calibri"/>
                <a:cs typeface="Calibri"/>
              </a:rPr>
              <a:t> </a:t>
            </a:r>
            <a:r>
              <a:rPr sz="2000" dirty="0">
                <a:solidFill>
                  <a:srgbClr val="525254"/>
                </a:solidFill>
                <a:latin typeface="Calibri"/>
                <a:cs typeface="Calibri"/>
              </a:rPr>
              <a:t>gives</a:t>
            </a:r>
            <a:r>
              <a:rPr sz="2000" spc="-30" dirty="0">
                <a:solidFill>
                  <a:srgbClr val="525254"/>
                </a:solidFill>
                <a:latin typeface="Calibri"/>
                <a:cs typeface="Calibri"/>
              </a:rPr>
              <a:t> </a:t>
            </a:r>
            <a:r>
              <a:rPr sz="2000" dirty="0">
                <a:solidFill>
                  <a:srgbClr val="525254"/>
                </a:solidFill>
                <a:latin typeface="Calibri"/>
                <a:cs typeface="Calibri"/>
              </a:rPr>
              <a:t>you</a:t>
            </a:r>
            <a:r>
              <a:rPr sz="2000" spc="-65"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dirty="0">
                <a:solidFill>
                  <a:srgbClr val="525254"/>
                </a:solidFill>
                <a:latin typeface="Calibri"/>
                <a:cs typeface="Calibri"/>
              </a:rPr>
              <a:t>ability</a:t>
            </a:r>
            <a:r>
              <a:rPr sz="2000" spc="-35" dirty="0">
                <a:solidFill>
                  <a:srgbClr val="525254"/>
                </a:solidFill>
                <a:latin typeface="Calibri"/>
                <a:cs typeface="Calibri"/>
              </a:rPr>
              <a:t> </a:t>
            </a:r>
            <a:r>
              <a:rPr sz="2000" dirty="0">
                <a:solidFill>
                  <a:srgbClr val="525254"/>
                </a:solidFill>
                <a:latin typeface="Calibri"/>
                <a:cs typeface="Calibri"/>
              </a:rPr>
              <a:t>to</a:t>
            </a:r>
            <a:r>
              <a:rPr sz="2000" spc="-30" dirty="0">
                <a:solidFill>
                  <a:srgbClr val="525254"/>
                </a:solidFill>
                <a:latin typeface="Calibri"/>
                <a:cs typeface="Calibri"/>
              </a:rPr>
              <a:t> </a:t>
            </a:r>
            <a:r>
              <a:rPr sz="2000" spc="-10" dirty="0">
                <a:solidFill>
                  <a:srgbClr val="525254"/>
                </a:solidFill>
                <a:latin typeface="Calibri"/>
                <a:cs typeface="Calibri"/>
              </a:rPr>
              <a:t>easily</a:t>
            </a:r>
            <a:endParaRPr sz="2000">
              <a:latin typeface="Calibri"/>
              <a:cs typeface="Calibri"/>
            </a:endParaRPr>
          </a:p>
          <a:p>
            <a:pPr marL="12700">
              <a:lnSpc>
                <a:spcPct val="100000"/>
              </a:lnSpc>
              <a:spcBef>
                <a:spcPts val="5"/>
              </a:spcBef>
            </a:pPr>
            <a:r>
              <a:rPr sz="2000" spc="-10" dirty="0">
                <a:solidFill>
                  <a:srgbClr val="525254"/>
                </a:solidFill>
                <a:latin typeface="Calibri"/>
                <a:cs typeface="Calibri"/>
              </a:rPr>
              <a:t>create</a:t>
            </a:r>
            <a:r>
              <a:rPr sz="2000" spc="-50" dirty="0">
                <a:solidFill>
                  <a:srgbClr val="525254"/>
                </a:solidFill>
                <a:latin typeface="Calibri"/>
                <a:cs typeface="Calibri"/>
              </a:rPr>
              <a:t> </a:t>
            </a:r>
            <a:r>
              <a:rPr sz="2000" spc="-10" dirty="0">
                <a:solidFill>
                  <a:srgbClr val="525254"/>
                </a:solidFill>
                <a:latin typeface="Calibri"/>
                <a:cs typeface="Calibri"/>
              </a:rPr>
              <a:t>responsive</a:t>
            </a:r>
            <a:r>
              <a:rPr sz="2000" spc="-50" dirty="0">
                <a:solidFill>
                  <a:srgbClr val="525254"/>
                </a:solidFill>
                <a:latin typeface="Calibri"/>
                <a:cs typeface="Calibri"/>
              </a:rPr>
              <a:t> </a:t>
            </a:r>
            <a:r>
              <a:rPr sz="2000" spc="-10" dirty="0">
                <a:solidFill>
                  <a:srgbClr val="525254"/>
                </a:solidFill>
                <a:latin typeface="Calibri"/>
                <a:cs typeface="Calibri"/>
              </a:rPr>
              <a:t>designs</a:t>
            </a:r>
            <a:endParaRPr sz="2000">
              <a:latin typeface="Calibri"/>
              <a:cs typeface="Calibri"/>
            </a:endParaRPr>
          </a:p>
          <a:p>
            <a:pPr marL="12700" marR="5080" indent="-9525">
              <a:lnSpc>
                <a:spcPct val="100000"/>
              </a:lnSpc>
              <a:buSzPct val="95000"/>
              <a:buFont typeface="Arial"/>
              <a:buChar char="•"/>
              <a:tabLst>
                <a:tab pos="100330" algn="l"/>
              </a:tabLst>
            </a:pPr>
            <a:r>
              <a:rPr sz="2000" dirty="0">
                <a:solidFill>
                  <a:srgbClr val="525254"/>
                </a:solidFill>
                <a:latin typeface="Calibri"/>
                <a:cs typeface="Calibri"/>
              </a:rPr>
              <a:t>	Current</a:t>
            </a:r>
            <a:r>
              <a:rPr sz="2000" spc="-55" dirty="0">
                <a:solidFill>
                  <a:srgbClr val="525254"/>
                </a:solidFill>
                <a:latin typeface="Calibri"/>
                <a:cs typeface="Calibri"/>
              </a:rPr>
              <a:t> </a:t>
            </a:r>
            <a:r>
              <a:rPr sz="2000" spc="-10" dirty="0">
                <a:solidFill>
                  <a:srgbClr val="525254"/>
                </a:solidFill>
                <a:latin typeface="Calibri"/>
                <a:cs typeface="Calibri"/>
              </a:rPr>
              <a:t>version</a:t>
            </a:r>
            <a:r>
              <a:rPr sz="2000" spc="-50" dirty="0">
                <a:solidFill>
                  <a:srgbClr val="525254"/>
                </a:solidFill>
                <a:latin typeface="Calibri"/>
                <a:cs typeface="Calibri"/>
              </a:rPr>
              <a:t> </a:t>
            </a:r>
            <a:r>
              <a:rPr sz="2000" dirty="0">
                <a:solidFill>
                  <a:srgbClr val="525254"/>
                </a:solidFill>
                <a:latin typeface="Calibri"/>
                <a:cs typeface="Calibri"/>
              </a:rPr>
              <a:t>of</a:t>
            </a:r>
            <a:r>
              <a:rPr sz="2000" spc="-60" dirty="0">
                <a:solidFill>
                  <a:srgbClr val="525254"/>
                </a:solidFill>
                <a:latin typeface="Calibri"/>
                <a:cs typeface="Calibri"/>
              </a:rPr>
              <a:t> </a:t>
            </a:r>
            <a:r>
              <a:rPr sz="2000" dirty="0">
                <a:solidFill>
                  <a:srgbClr val="525254"/>
                </a:solidFill>
                <a:latin typeface="Calibri"/>
                <a:cs typeface="Calibri"/>
              </a:rPr>
              <a:t>Bootstrap</a:t>
            </a:r>
            <a:r>
              <a:rPr sz="2000" spc="-50" dirty="0">
                <a:solidFill>
                  <a:srgbClr val="525254"/>
                </a:solidFill>
                <a:latin typeface="Calibri"/>
                <a:cs typeface="Calibri"/>
              </a:rPr>
              <a:t> </a:t>
            </a:r>
            <a:r>
              <a:rPr sz="2000" dirty="0">
                <a:solidFill>
                  <a:srgbClr val="525254"/>
                </a:solidFill>
                <a:latin typeface="Calibri"/>
                <a:cs typeface="Calibri"/>
              </a:rPr>
              <a:t>is</a:t>
            </a:r>
            <a:r>
              <a:rPr sz="2000" spc="-45" dirty="0">
                <a:solidFill>
                  <a:srgbClr val="525254"/>
                </a:solidFill>
                <a:latin typeface="Calibri"/>
                <a:cs typeface="Calibri"/>
              </a:rPr>
              <a:t> </a:t>
            </a:r>
            <a:r>
              <a:rPr sz="2000" dirty="0">
                <a:solidFill>
                  <a:srgbClr val="525254"/>
                </a:solidFill>
                <a:latin typeface="Calibri"/>
                <a:cs typeface="Calibri"/>
              </a:rPr>
              <a:t>4.3.1</a:t>
            </a:r>
            <a:r>
              <a:rPr sz="2000" spc="-75" dirty="0">
                <a:solidFill>
                  <a:srgbClr val="525254"/>
                </a:solidFill>
                <a:latin typeface="Calibri"/>
                <a:cs typeface="Calibri"/>
              </a:rPr>
              <a:t> </a:t>
            </a:r>
            <a:r>
              <a:rPr sz="2000" dirty="0">
                <a:solidFill>
                  <a:srgbClr val="525254"/>
                </a:solidFill>
                <a:latin typeface="Calibri"/>
                <a:cs typeface="Calibri"/>
              </a:rPr>
              <a:t>released</a:t>
            </a:r>
            <a:r>
              <a:rPr sz="2000" spc="-30" dirty="0">
                <a:solidFill>
                  <a:srgbClr val="525254"/>
                </a:solidFill>
                <a:latin typeface="Calibri"/>
                <a:cs typeface="Calibri"/>
              </a:rPr>
              <a:t> </a:t>
            </a:r>
            <a:r>
              <a:rPr sz="2000" spc="-25" dirty="0">
                <a:solidFill>
                  <a:srgbClr val="525254"/>
                </a:solidFill>
                <a:latin typeface="Calibri"/>
                <a:cs typeface="Calibri"/>
              </a:rPr>
              <a:t>on </a:t>
            </a:r>
            <a:r>
              <a:rPr sz="2000" dirty="0">
                <a:solidFill>
                  <a:srgbClr val="525254"/>
                </a:solidFill>
                <a:latin typeface="Calibri"/>
                <a:cs typeface="Calibri"/>
              </a:rPr>
              <a:t>February</a:t>
            </a:r>
            <a:r>
              <a:rPr sz="2000" spc="-95" dirty="0">
                <a:solidFill>
                  <a:srgbClr val="525254"/>
                </a:solidFill>
                <a:latin typeface="Calibri"/>
                <a:cs typeface="Calibri"/>
              </a:rPr>
              <a:t> </a:t>
            </a:r>
            <a:r>
              <a:rPr sz="2000" spc="-20" dirty="0">
                <a:solidFill>
                  <a:srgbClr val="525254"/>
                </a:solidFill>
                <a:latin typeface="Calibri"/>
                <a:cs typeface="Calibri"/>
              </a:rPr>
              <a:t>2019.</a:t>
            </a:r>
            <a:endParaRPr sz="2000">
              <a:latin typeface="Calibri"/>
              <a:cs typeface="Calibri"/>
            </a:endParaRPr>
          </a:p>
          <a:p>
            <a:pPr marL="100330" indent="-97155">
              <a:lnSpc>
                <a:spcPct val="100000"/>
              </a:lnSpc>
              <a:spcBef>
                <a:spcPts val="10"/>
              </a:spcBef>
              <a:buSzPct val="95000"/>
              <a:buFont typeface="Arial"/>
              <a:buChar char="•"/>
              <a:tabLst>
                <a:tab pos="100330" algn="l"/>
              </a:tabLst>
            </a:pPr>
            <a:r>
              <a:rPr sz="2000" dirty="0">
                <a:solidFill>
                  <a:srgbClr val="525254"/>
                </a:solidFill>
                <a:latin typeface="Calibri"/>
                <a:cs typeface="Calibri"/>
              </a:rPr>
              <a:t>Official</a:t>
            </a:r>
            <a:r>
              <a:rPr sz="2000" spc="-60" dirty="0">
                <a:solidFill>
                  <a:srgbClr val="525254"/>
                </a:solidFill>
                <a:latin typeface="Calibri"/>
                <a:cs typeface="Calibri"/>
              </a:rPr>
              <a:t> </a:t>
            </a:r>
            <a:r>
              <a:rPr sz="2000" dirty="0">
                <a:solidFill>
                  <a:srgbClr val="525254"/>
                </a:solidFill>
                <a:latin typeface="Calibri"/>
                <a:cs typeface="Calibri"/>
              </a:rPr>
              <a:t>website</a:t>
            </a:r>
            <a:r>
              <a:rPr sz="2000" spc="-50" dirty="0">
                <a:solidFill>
                  <a:srgbClr val="525254"/>
                </a:solidFill>
                <a:latin typeface="Calibri"/>
                <a:cs typeface="Calibri"/>
              </a:rPr>
              <a:t> </a:t>
            </a:r>
            <a:r>
              <a:rPr sz="2000" dirty="0">
                <a:solidFill>
                  <a:srgbClr val="525254"/>
                </a:solidFill>
                <a:latin typeface="Calibri"/>
                <a:cs typeface="Calibri"/>
              </a:rPr>
              <a:t>is</a:t>
            </a:r>
            <a:r>
              <a:rPr sz="2000" spc="-65" dirty="0">
                <a:solidFill>
                  <a:srgbClr val="525254"/>
                </a:solidFill>
                <a:latin typeface="Calibri"/>
                <a:cs typeface="Calibri"/>
              </a:rPr>
              <a:t> </a:t>
            </a:r>
            <a:r>
              <a:rPr sz="2000" u="sng" spc="-10" dirty="0">
                <a:solidFill>
                  <a:srgbClr val="525254"/>
                </a:solidFill>
                <a:uFill>
                  <a:solidFill>
                    <a:srgbClr val="525254"/>
                  </a:solidFill>
                </a:uFill>
                <a:latin typeface="Arial"/>
                <a:cs typeface="Arial"/>
                <a:hlinkClick r:id="rId2"/>
              </a:rPr>
              <a:t>http://getbootstrap.com</a:t>
            </a:r>
            <a:endParaRPr sz="2000">
              <a:latin typeface="Arial"/>
              <a:cs typeface="Arial"/>
            </a:endParaRPr>
          </a:p>
        </p:txBody>
      </p:sp>
      <p:grpSp>
        <p:nvGrpSpPr>
          <p:cNvPr id="6" name="object 6"/>
          <p:cNvGrpSpPr/>
          <p:nvPr/>
        </p:nvGrpSpPr>
        <p:grpSpPr>
          <a:xfrm>
            <a:off x="5516435" y="1512887"/>
            <a:ext cx="4297045" cy="2459355"/>
            <a:chOff x="5516435" y="1512887"/>
            <a:chExt cx="4297045" cy="2459355"/>
          </a:xfrm>
        </p:grpSpPr>
        <p:pic>
          <p:nvPicPr>
            <p:cNvPr id="7" name="object 7"/>
            <p:cNvPicPr/>
            <p:nvPr/>
          </p:nvPicPr>
          <p:blipFill>
            <a:blip r:embed="rId3" cstate="print"/>
            <a:stretch>
              <a:fillRect/>
            </a:stretch>
          </p:blipFill>
          <p:spPr>
            <a:xfrm>
              <a:off x="5526023" y="1522475"/>
              <a:ext cx="4277868" cy="2439924"/>
            </a:xfrm>
            <a:prstGeom prst="rect">
              <a:avLst/>
            </a:prstGeom>
          </p:spPr>
        </p:pic>
        <p:sp>
          <p:nvSpPr>
            <p:cNvPr id="8" name="object 8"/>
            <p:cNvSpPr/>
            <p:nvPr/>
          </p:nvSpPr>
          <p:spPr>
            <a:xfrm>
              <a:off x="5521197" y="1517650"/>
              <a:ext cx="4287520" cy="2449830"/>
            </a:xfrm>
            <a:custGeom>
              <a:avLst/>
              <a:gdLst/>
              <a:ahLst/>
              <a:cxnLst/>
              <a:rect l="l" t="t" r="r" b="b"/>
              <a:pathLst>
                <a:path w="4287520" h="2449829">
                  <a:moveTo>
                    <a:pt x="0" y="2449449"/>
                  </a:moveTo>
                  <a:lnTo>
                    <a:pt x="4287392" y="2449449"/>
                  </a:lnTo>
                  <a:lnTo>
                    <a:pt x="4287392" y="0"/>
                  </a:lnTo>
                  <a:lnTo>
                    <a:pt x="0" y="0"/>
                  </a:lnTo>
                  <a:lnTo>
                    <a:pt x="0" y="2449449"/>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313436" y="279603"/>
            <a:ext cx="2972435" cy="324485"/>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Advantages</a:t>
            </a:r>
            <a:r>
              <a:rPr sz="1950" b="1" spc="-65" dirty="0">
                <a:solidFill>
                  <a:srgbClr val="525254"/>
                </a:solidFill>
                <a:latin typeface="Arial"/>
                <a:cs typeface="Arial"/>
              </a:rPr>
              <a:t> </a:t>
            </a:r>
            <a:r>
              <a:rPr sz="1950" b="1" dirty="0">
                <a:solidFill>
                  <a:srgbClr val="525254"/>
                </a:solidFill>
                <a:latin typeface="Arial"/>
                <a:cs typeface="Arial"/>
              </a:rPr>
              <a:t>of</a:t>
            </a:r>
            <a:r>
              <a:rPr sz="1950" b="1" spc="-45" dirty="0">
                <a:solidFill>
                  <a:srgbClr val="525254"/>
                </a:solidFill>
                <a:latin typeface="Arial"/>
                <a:cs typeface="Arial"/>
              </a:rPr>
              <a:t> </a:t>
            </a:r>
            <a:r>
              <a:rPr sz="1950" b="1" spc="-10" dirty="0">
                <a:solidFill>
                  <a:srgbClr val="525254"/>
                </a:solidFill>
                <a:latin typeface="Arial"/>
                <a:cs typeface="Arial"/>
              </a:rPr>
              <a:t>Bootstrap</a:t>
            </a:r>
            <a:endParaRPr sz="1950">
              <a:latin typeface="Arial"/>
              <a:cs typeface="Arial"/>
            </a:endParaRPr>
          </a:p>
        </p:txBody>
      </p:sp>
      <p:sp>
        <p:nvSpPr>
          <p:cNvPr id="5" name="object 5"/>
          <p:cNvSpPr txBox="1"/>
          <p:nvPr/>
        </p:nvSpPr>
        <p:spPr>
          <a:xfrm>
            <a:off x="374700" y="1464309"/>
            <a:ext cx="8975090" cy="2465070"/>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b="1" dirty="0">
                <a:solidFill>
                  <a:srgbClr val="525254"/>
                </a:solidFill>
                <a:latin typeface="Calibri"/>
                <a:cs typeface="Calibri"/>
              </a:rPr>
              <a:t>Easy</a:t>
            </a:r>
            <a:r>
              <a:rPr sz="2000" b="1" spc="-35" dirty="0">
                <a:solidFill>
                  <a:srgbClr val="525254"/>
                </a:solidFill>
                <a:latin typeface="Calibri"/>
                <a:cs typeface="Calibri"/>
              </a:rPr>
              <a:t> </a:t>
            </a:r>
            <a:r>
              <a:rPr sz="2000" b="1" dirty="0">
                <a:solidFill>
                  <a:srgbClr val="525254"/>
                </a:solidFill>
                <a:latin typeface="Calibri"/>
                <a:cs typeface="Calibri"/>
              </a:rPr>
              <a:t>to</a:t>
            </a:r>
            <a:r>
              <a:rPr sz="2000" b="1" spc="-45" dirty="0">
                <a:solidFill>
                  <a:srgbClr val="525254"/>
                </a:solidFill>
                <a:latin typeface="Calibri"/>
                <a:cs typeface="Calibri"/>
              </a:rPr>
              <a:t> </a:t>
            </a:r>
            <a:r>
              <a:rPr sz="2000" b="1" dirty="0">
                <a:solidFill>
                  <a:srgbClr val="525254"/>
                </a:solidFill>
                <a:latin typeface="Calibri"/>
                <a:cs typeface="Calibri"/>
              </a:rPr>
              <a:t>use:</a:t>
            </a:r>
            <a:r>
              <a:rPr sz="2000" b="1" spc="-40" dirty="0">
                <a:solidFill>
                  <a:srgbClr val="525254"/>
                </a:solidFill>
                <a:latin typeface="Calibri"/>
                <a:cs typeface="Calibri"/>
              </a:rPr>
              <a:t> </a:t>
            </a:r>
            <a:r>
              <a:rPr sz="2000" dirty="0">
                <a:solidFill>
                  <a:srgbClr val="525254"/>
                </a:solidFill>
                <a:latin typeface="Calibri"/>
                <a:cs typeface="Calibri"/>
              </a:rPr>
              <a:t>Anybody</a:t>
            </a:r>
            <a:r>
              <a:rPr sz="2000" spc="-80" dirty="0">
                <a:solidFill>
                  <a:srgbClr val="525254"/>
                </a:solidFill>
                <a:latin typeface="Calibri"/>
                <a:cs typeface="Calibri"/>
              </a:rPr>
              <a:t> </a:t>
            </a:r>
            <a:r>
              <a:rPr sz="2000" dirty="0">
                <a:solidFill>
                  <a:srgbClr val="525254"/>
                </a:solidFill>
                <a:latin typeface="Calibri"/>
                <a:cs typeface="Calibri"/>
              </a:rPr>
              <a:t>with</a:t>
            </a:r>
            <a:r>
              <a:rPr sz="2000" spc="-30" dirty="0">
                <a:solidFill>
                  <a:srgbClr val="525254"/>
                </a:solidFill>
                <a:latin typeface="Calibri"/>
                <a:cs typeface="Calibri"/>
              </a:rPr>
              <a:t> </a:t>
            </a:r>
            <a:r>
              <a:rPr sz="2000" dirty="0">
                <a:solidFill>
                  <a:srgbClr val="525254"/>
                </a:solidFill>
                <a:latin typeface="Calibri"/>
                <a:cs typeface="Calibri"/>
              </a:rPr>
              <a:t>just</a:t>
            </a:r>
            <a:r>
              <a:rPr sz="2000" spc="-45" dirty="0">
                <a:solidFill>
                  <a:srgbClr val="525254"/>
                </a:solidFill>
                <a:latin typeface="Calibri"/>
                <a:cs typeface="Calibri"/>
              </a:rPr>
              <a:t> </a:t>
            </a:r>
            <a:r>
              <a:rPr sz="2000" dirty="0">
                <a:solidFill>
                  <a:srgbClr val="525254"/>
                </a:solidFill>
                <a:latin typeface="Calibri"/>
                <a:cs typeface="Calibri"/>
              </a:rPr>
              <a:t>basic</a:t>
            </a:r>
            <a:r>
              <a:rPr sz="2000" spc="-35" dirty="0">
                <a:solidFill>
                  <a:srgbClr val="525254"/>
                </a:solidFill>
                <a:latin typeface="Calibri"/>
                <a:cs typeface="Calibri"/>
              </a:rPr>
              <a:t> </a:t>
            </a:r>
            <a:r>
              <a:rPr sz="2000" dirty="0">
                <a:solidFill>
                  <a:srgbClr val="525254"/>
                </a:solidFill>
                <a:latin typeface="Calibri"/>
                <a:cs typeface="Calibri"/>
              </a:rPr>
              <a:t>knowledge</a:t>
            </a:r>
            <a:r>
              <a:rPr sz="2000" spc="-50" dirty="0">
                <a:solidFill>
                  <a:srgbClr val="525254"/>
                </a:solidFill>
                <a:latin typeface="Calibri"/>
                <a:cs typeface="Calibri"/>
              </a:rPr>
              <a:t> </a:t>
            </a:r>
            <a:r>
              <a:rPr sz="2000" dirty="0">
                <a:solidFill>
                  <a:srgbClr val="525254"/>
                </a:solidFill>
                <a:latin typeface="Calibri"/>
                <a:cs typeface="Calibri"/>
              </a:rPr>
              <a:t>of</a:t>
            </a:r>
            <a:r>
              <a:rPr sz="2000" spc="-45" dirty="0">
                <a:solidFill>
                  <a:srgbClr val="525254"/>
                </a:solidFill>
                <a:latin typeface="Calibri"/>
                <a:cs typeface="Calibri"/>
              </a:rPr>
              <a:t> </a:t>
            </a:r>
            <a:r>
              <a:rPr sz="2000" dirty="0">
                <a:solidFill>
                  <a:srgbClr val="525254"/>
                </a:solidFill>
                <a:latin typeface="Calibri"/>
                <a:cs typeface="Calibri"/>
              </a:rPr>
              <a:t>HTML</a:t>
            </a:r>
            <a:r>
              <a:rPr sz="2000" spc="-45" dirty="0">
                <a:solidFill>
                  <a:srgbClr val="525254"/>
                </a:solidFill>
                <a:latin typeface="Calibri"/>
                <a:cs typeface="Calibri"/>
              </a:rPr>
              <a:t> </a:t>
            </a:r>
            <a:r>
              <a:rPr sz="2000" dirty="0">
                <a:solidFill>
                  <a:srgbClr val="525254"/>
                </a:solidFill>
                <a:latin typeface="Calibri"/>
                <a:cs typeface="Calibri"/>
              </a:rPr>
              <a:t>and</a:t>
            </a:r>
            <a:r>
              <a:rPr sz="2000" spc="-40" dirty="0">
                <a:solidFill>
                  <a:srgbClr val="525254"/>
                </a:solidFill>
                <a:latin typeface="Calibri"/>
                <a:cs typeface="Calibri"/>
              </a:rPr>
              <a:t> </a:t>
            </a:r>
            <a:r>
              <a:rPr sz="2000" dirty="0">
                <a:solidFill>
                  <a:srgbClr val="525254"/>
                </a:solidFill>
                <a:latin typeface="Calibri"/>
                <a:cs typeface="Calibri"/>
              </a:rPr>
              <a:t>CSS</a:t>
            </a:r>
            <a:r>
              <a:rPr sz="2000" spc="-40" dirty="0">
                <a:solidFill>
                  <a:srgbClr val="525254"/>
                </a:solidFill>
                <a:latin typeface="Calibri"/>
                <a:cs typeface="Calibri"/>
              </a:rPr>
              <a:t> </a:t>
            </a:r>
            <a:r>
              <a:rPr sz="2000" dirty="0">
                <a:solidFill>
                  <a:srgbClr val="525254"/>
                </a:solidFill>
                <a:latin typeface="Calibri"/>
                <a:cs typeface="Calibri"/>
              </a:rPr>
              <a:t>can</a:t>
            </a:r>
            <a:r>
              <a:rPr sz="2000" spc="-35" dirty="0">
                <a:solidFill>
                  <a:srgbClr val="525254"/>
                </a:solidFill>
                <a:latin typeface="Calibri"/>
                <a:cs typeface="Calibri"/>
              </a:rPr>
              <a:t> </a:t>
            </a:r>
            <a:r>
              <a:rPr sz="2000" dirty="0">
                <a:solidFill>
                  <a:srgbClr val="525254"/>
                </a:solidFill>
                <a:latin typeface="Calibri"/>
                <a:cs typeface="Calibri"/>
              </a:rPr>
              <a:t>start</a:t>
            </a:r>
            <a:r>
              <a:rPr sz="2000" spc="-25" dirty="0">
                <a:solidFill>
                  <a:srgbClr val="525254"/>
                </a:solidFill>
                <a:latin typeface="Calibri"/>
                <a:cs typeface="Calibri"/>
              </a:rPr>
              <a:t> </a:t>
            </a:r>
            <a:r>
              <a:rPr sz="2000" spc="-10" dirty="0">
                <a:solidFill>
                  <a:srgbClr val="525254"/>
                </a:solidFill>
                <a:latin typeface="Calibri"/>
                <a:cs typeface="Calibri"/>
              </a:rPr>
              <a:t>using</a:t>
            </a:r>
            <a:endParaRPr sz="2000">
              <a:latin typeface="Calibri"/>
              <a:cs typeface="Calibri"/>
            </a:endParaRPr>
          </a:p>
          <a:p>
            <a:pPr marL="354965">
              <a:lnSpc>
                <a:spcPct val="100000"/>
              </a:lnSpc>
            </a:pPr>
            <a:r>
              <a:rPr sz="2000" spc="-10" dirty="0">
                <a:solidFill>
                  <a:srgbClr val="525254"/>
                </a:solidFill>
                <a:latin typeface="Calibri"/>
                <a:cs typeface="Calibri"/>
              </a:rPr>
              <a:t>Bootstrap</a:t>
            </a:r>
            <a:endParaRPr sz="2000">
              <a:latin typeface="Calibri"/>
              <a:cs typeface="Calibri"/>
            </a:endParaRPr>
          </a:p>
          <a:p>
            <a:pPr marL="354965" marR="386080" indent="-342900">
              <a:lnSpc>
                <a:spcPct val="100000"/>
              </a:lnSpc>
              <a:buFont typeface="Arial"/>
              <a:buChar char="•"/>
              <a:tabLst>
                <a:tab pos="354965" algn="l"/>
              </a:tabLst>
            </a:pPr>
            <a:r>
              <a:rPr sz="2000" b="1" dirty="0">
                <a:solidFill>
                  <a:srgbClr val="525254"/>
                </a:solidFill>
                <a:latin typeface="Calibri"/>
                <a:cs typeface="Calibri"/>
              </a:rPr>
              <a:t>Responsive</a:t>
            </a:r>
            <a:r>
              <a:rPr sz="2000" b="1" spc="-75" dirty="0">
                <a:solidFill>
                  <a:srgbClr val="525254"/>
                </a:solidFill>
                <a:latin typeface="Calibri"/>
                <a:cs typeface="Calibri"/>
              </a:rPr>
              <a:t> </a:t>
            </a:r>
            <a:r>
              <a:rPr sz="2000" b="1" spc="-10" dirty="0">
                <a:solidFill>
                  <a:srgbClr val="525254"/>
                </a:solidFill>
                <a:latin typeface="Calibri"/>
                <a:cs typeface="Calibri"/>
              </a:rPr>
              <a:t>features:</a:t>
            </a:r>
            <a:r>
              <a:rPr sz="2000" b="1" spc="-45" dirty="0">
                <a:solidFill>
                  <a:srgbClr val="525254"/>
                </a:solidFill>
                <a:latin typeface="Calibri"/>
                <a:cs typeface="Calibri"/>
              </a:rPr>
              <a:t> </a:t>
            </a:r>
            <a:r>
              <a:rPr sz="2000" spc="-10" dirty="0">
                <a:solidFill>
                  <a:srgbClr val="525254"/>
                </a:solidFill>
                <a:latin typeface="Calibri"/>
                <a:cs typeface="Calibri"/>
              </a:rPr>
              <a:t>Bootstrap's</a:t>
            </a:r>
            <a:r>
              <a:rPr sz="2000" spc="-60" dirty="0">
                <a:solidFill>
                  <a:srgbClr val="525254"/>
                </a:solidFill>
                <a:latin typeface="Calibri"/>
                <a:cs typeface="Calibri"/>
              </a:rPr>
              <a:t> </a:t>
            </a:r>
            <a:r>
              <a:rPr sz="2000" spc="-10" dirty="0">
                <a:solidFill>
                  <a:srgbClr val="525254"/>
                </a:solidFill>
                <a:latin typeface="Calibri"/>
                <a:cs typeface="Calibri"/>
              </a:rPr>
              <a:t>responsive</a:t>
            </a:r>
            <a:r>
              <a:rPr sz="2000" spc="-45" dirty="0">
                <a:solidFill>
                  <a:srgbClr val="525254"/>
                </a:solidFill>
                <a:latin typeface="Calibri"/>
                <a:cs typeface="Calibri"/>
              </a:rPr>
              <a:t> </a:t>
            </a:r>
            <a:r>
              <a:rPr sz="2000" dirty="0">
                <a:solidFill>
                  <a:srgbClr val="525254"/>
                </a:solidFill>
                <a:latin typeface="Calibri"/>
                <a:cs typeface="Calibri"/>
              </a:rPr>
              <a:t>CSS</a:t>
            </a:r>
            <a:r>
              <a:rPr sz="2000" spc="-55" dirty="0">
                <a:solidFill>
                  <a:srgbClr val="525254"/>
                </a:solidFill>
                <a:latin typeface="Calibri"/>
                <a:cs typeface="Calibri"/>
              </a:rPr>
              <a:t> </a:t>
            </a:r>
            <a:r>
              <a:rPr sz="2000" dirty="0">
                <a:solidFill>
                  <a:srgbClr val="525254"/>
                </a:solidFill>
                <a:latin typeface="Calibri"/>
                <a:cs typeface="Calibri"/>
              </a:rPr>
              <a:t>adjusts</a:t>
            </a:r>
            <a:r>
              <a:rPr sz="2000" spc="-50" dirty="0">
                <a:solidFill>
                  <a:srgbClr val="525254"/>
                </a:solidFill>
                <a:latin typeface="Calibri"/>
                <a:cs typeface="Calibri"/>
              </a:rPr>
              <a:t> </a:t>
            </a:r>
            <a:r>
              <a:rPr sz="2000" dirty="0">
                <a:solidFill>
                  <a:srgbClr val="525254"/>
                </a:solidFill>
                <a:latin typeface="Calibri"/>
                <a:cs typeface="Calibri"/>
              </a:rPr>
              <a:t>to</a:t>
            </a:r>
            <a:r>
              <a:rPr sz="2000" spc="-55" dirty="0">
                <a:solidFill>
                  <a:srgbClr val="525254"/>
                </a:solidFill>
                <a:latin typeface="Calibri"/>
                <a:cs typeface="Calibri"/>
              </a:rPr>
              <a:t> </a:t>
            </a:r>
            <a:r>
              <a:rPr sz="2000" dirty="0">
                <a:solidFill>
                  <a:srgbClr val="525254"/>
                </a:solidFill>
                <a:latin typeface="Calibri"/>
                <a:cs typeface="Calibri"/>
              </a:rPr>
              <a:t>phones,</a:t>
            </a:r>
            <a:r>
              <a:rPr sz="2000" spc="-75" dirty="0">
                <a:solidFill>
                  <a:srgbClr val="525254"/>
                </a:solidFill>
                <a:latin typeface="Calibri"/>
                <a:cs typeface="Calibri"/>
              </a:rPr>
              <a:t> </a:t>
            </a:r>
            <a:r>
              <a:rPr sz="2000" dirty="0">
                <a:solidFill>
                  <a:srgbClr val="525254"/>
                </a:solidFill>
                <a:latin typeface="Calibri"/>
                <a:cs typeface="Calibri"/>
              </a:rPr>
              <a:t>tablets,</a:t>
            </a:r>
            <a:r>
              <a:rPr sz="2000" spc="-35" dirty="0">
                <a:solidFill>
                  <a:srgbClr val="525254"/>
                </a:solidFill>
                <a:latin typeface="Calibri"/>
                <a:cs typeface="Calibri"/>
              </a:rPr>
              <a:t> </a:t>
            </a:r>
            <a:r>
              <a:rPr sz="2000" spc="-25" dirty="0">
                <a:solidFill>
                  <a:srgbClr val="525254"/>
                </a:solidFill>
                <a:latin typeface="Calibri"/>
                <a:cs typeface="Calibri"/>
              </a:rPr>
              <a:t>and </a:t>
            </a:r>
            <a:r>
              <a:rPr sz="2000" spc="-10" dirty="0">
                <a:solidFill>
                  <a:srgbClr val="525254"/>
                </a:solidFill>
                <a:latin typeface="Calibri"/>
                <a:cs typeface="Calibri"/>
              </a:rPr>
              <a:t>desktops</a:t>
            </a:r>
            <a:endParaRPr sz="2000">
              <a:latin typeface="Calibri"/>
              <a:cs typeface="Calibri"/>
            </a:endParaRPr>
          </a:p>
          <a:p>
            <a:pPr marL="354965" marR="43180" indent="-342900">
              <a:lnSpc>
                <a:spcPct val="100000"/>
              </a:lnSpc>
              <a:buFont typeface="Arial"/>
              <a:buChar char="•"/>
              <a:tabLst>
                <a:tab pos="354965" algn="l"/>
              </a:tabLst>
            </a:pPr>
            <a:r>
              <a:rPr sz="2000" b="1" spc="-10" dirty="0">
                <a:solidFill>
                  <a:srgbClr val="525254"/>
                </a:solidFill>
                <a:latin typeface="Calibri"/>
                <a:cs typeface="Calibri"/>
              </a:rPr>
              <a:t>Mobile-</a:t>
            </a:r>
            <a:r>
              <a:rPr sz="2000" b="1" dirty="0">
                <a:solidFill>
                  <a:srgbClr val="525254"/>
                </a:solidFill>
                <a:latin typeface="Calibri"/>
                <a:cs typeface="Calibri"/>
              </a:rPr>
              <a:t>first</a:t>
            </a:r>
            <a:r>
              <a:rPr sz="2000" b="1" spc="-75" dirty="0">
                <a:solidFill>
                  <a:srgbClr val="525254"/>
                </a:solidFill>
                <a:latin typeface="Calibri"/>
                <a:cs typeface="Calibri"/>
              </a:rPr>
              <a:t> </a:t>
            </a:r>
            <a:r>
              <a:rPr sz="2000" b="1" dirty="0">
                <a:solidFill>
                  <a:srgbClr val="525254"/>
                </a:solidFill>
                <a:latin typeface="Calibri"/>
                <a:cs typeface="Calibri"/>
              </a:rPr>
              <a:t>approach:</a:t>
            </a:r>
            <a:r>
              <a:rPr sz="2000" b="1" spc="375" dirty="0">
                <a:solidFill>
                  <a:srgbClr val="525254"/>
                </a:solidFill>
                <a:latin typeface="Calibri"/>
                <a:cs typeface="Calibri"/>
              </a:rPr>
              <a:t> </a:t>
            </a:r>
            <a:r>
              <a:rPr sz="2000" spc="-10" dirty="0">
                <a:solidFill>
                  <a:srgbClr val="525254"/>
                </a:solidFill>
                <a:latin typeface="Calibri"/>
                <a:cs typeface="Calibri"/>
              </a:rPr>
              <a:t>Bootstrap</a:t>
            </a:r>
            <a:r>
              <a:rPr sz="2000" spc="-50" dirty="0">
                <a:solidFill>
                  <a:srgbClr val="525254"/>
                </a:solidFill>
                <a:latin typeface="Calibri"/>
                <a:cs typeface="Calibri"/>
              </a:rPr>
              <a:t> </a:t>
            </a:r>
            <a:r>
              <a:rPr sz="2000" dirty="0">
                <a:solidFill>
                  <a:srgbClr val="525254"/>
                </a:solidFill>
                <a:latin typeface="Calibri"/>
                <a:cs typeface="Calibri"/>
              </a:rPr>
              <a:t>3</a:t>
            </a:r>
            <a:r>
              <a:rPr sz="2000" spc="-45" dirty="0">
                <a:solidFill>
                  <a:srgbClr val="525254"/>
                </a:solidFill>
                <a:latin typeface="Calibri"/>
                <a:cs typeface="Calibri"/>
              </a:rPr>
              <a:t> </a:t>
            </a:r>
            <a:r>
              <a:rPr sz="2000" dirty="0">
                <a:solidFill>
                  <a:srgbClr val="525254"/>
                </a:solidFill>
                <a:latin typeface="Calibri"/>
                <a:cs typeface="Calibri"/>
              </a:rPr>
              <a:t>onwards</a:t>
            </a:r>
            <a:r>
              <a:rPr sz="2000" spc="-50" dirty="0">
                <a:solidFill>
                  <a:srgbClr val="525254"/>
                </a:solidFill>
                <a:latin typeface="Calibri"/>
                <a:cs typeface="Calibri"/>
              </a:rPr>
              <a:t> </a:t>
            </a:r>
            <a:r>
              <a:rPr sz="2000" spc="-10" dirty="0">
                <a:solidFill>
                  <a:srgbClr val="525254"/>
                </a:solidFill>
                <a:latin typeface="Calibri"/>
                <a:cs typeface="Calibri"/>
              </a:rPr>
              <a:t>mobile-</a:t>
            </a:r>
            <a:r>
              <a:rPr sz="2000" dirty="0">
                <a:solidFill>
                  <a:srgbClr val="525254"/>
                </a:solidFill>
                <a:latin typeface="Calibri"/>
                <a:cs typeface="Calibri"/>
              </a:rPr>
              <a:t>first</a:t>
            </a:r>
            <a:r>
              <a:rPr sz="2000" spc="-15" dirty="0">
                <a:solidFill>
                  <a:srgbClr val="525254"/>
                </a:solidFill>
                <a:latin typeface="Calibri"/>
                <a:cs typeface="Calibri"/>
              </a:rPr>
              <a:t> </a:t>
            </a:r>
            <a:r>
              <a:rPr sz="2000" dirty="0">
                <a:solidFill>
                  <a:srgbClr val="525254"/>
                </a:solidFill>
                <a:latin typeface="Calibri"/>
                <a:cs typeface="Calibri"/>
              </a:rPr>
              <a:t>styles</a:t>
            </a:r>
            <a:r>
              <a:rPr sz="2000" spc="-35" dirty="0">
                <a:solidFill>
                  <a:srgbClr val="525254"/>
                </a:solidFill>
                <a:latin typeface="Calibri"/>
                <a:cs typeface="Calibri"/>
              </a:rPr>
              <a:t> </a:t>
            </a:r>
            <a:r>
              <a:rPr sz="2000" dirty="0">
                <a:solidFill>
                  <a:srgbClr val="525254"/>
                </a:solidFill>
                <a:latin typeface="Calibri"/>
                <a:cs typeface="Calibri"/>
              </a:rPr>
              <a:t>are</a:t>
            </a:r>
            <a:r>
              <a:rPr sz="2000" spc="-40" dirty="0">
                <a:solidFill>
                  <a:srgbClr val="525254"/>
                </a:solidFill>
                <a:latin typeface="Calibri"/>
                <a:cs typeface="Calibri"/>
              </a:rPr>
              <a:t> </a:t>
            </a:r>
            <a:r>
              <a:rPr sz="2000" dirty="0">
                <a:solidFill>
                  <a:srgbClr val="525254"/>
                </a:solidFill>
                <a:latin typeface="Calibri"/>
                <a:cs typeface="Calibri"/>
              </a:rPr>
              <a:t>part</a:t>
            </a:r>
            <a:r>
              <a:rPr sz="2000" spc="-40" dirty="0">
                <a:solidFill>
                  <a:srgbClr val="525254"/>
                </a:solidFill>
                <a:latin typeface="Calibri"/>
                <a:cs typeface="Calibri"/>
              </a:rPr>
              <a:t> </a:t>
            </a:r>
            <a:r>
              <a:rPr sz="2000" dirty="0">
                <a:solidFill>
                  <a:srgbClr val="525254"/>
                </a:solidFill>
                <a:latin typeface="Calibri"/>
                <a:cs typeface="Calibri"/>
              </a:rPr>
              <a:t>of</a:t>
            </a:r>
            <a:r>
              <a:rPr sz="2000" spc="-45"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spc="-20" dirty="0">
                <a:solidFill>
                  <a:srgbClr val="525254"/>
                </a:solidFill>
                <a:latin typeface="Calibri"/>
                <a:cs typeface="Calibri"/>
              </a:rPr>
              <a:t>core </a:t>
            </a:r>
            <a:r>
              <a:rPr sz="2000" spc="-10" dirty="0">
                <a:solidFill>
                  <a:srgbClr val="525254"/>
                </a:solidFill>
                <a:latin typeface="Calibri"/>
                <a:cs typeface="Calibri"/>
              </a:rPr>
              <a:t>framework</a:t>
            </a:r>
            <a:endParaRPr sz="2000">
              <a:latin typeface="Calibri"/>
              <a:cs typeface="Calibri"/>
            </a:endParaRPr>
          </a:p>
          <a:p>
            <a:pPr marL="354965" indent="-342265">
              <a:lnSpc>
                <a:spcPct val="100000"/>
              </a:lnSpc>
              <a:buFont typeface="Arial"/>
              <a:buChar char="•"/>
              <a:tabLst>
                <a:tab pos="354965" algn="l"/>
              </a:tabLst>
            </a:pPr>
            <a:r>
              <a:rPr sz="2000" b="1" dirty="0">
                <a:solidFill>
                  <a:srgbClr val="525254"/>
                </a:solidFill>
                <a:latin typeface="Calibri"/>
                <a:cs typeface="Calibri"/>
              </a:rPr>
              <a:t>Browser</a:t>
            </a:r>
            <a:r>
              <a:rPr sz="2000" b="1" spc="-70" dirty="0">
                <a:solidFill>
                  <a:srgbClr val="525254"/>
                </a:solidFill>
                <a:latin typeface="Calibri"/>
                <a:cs typeface="Calibri"/>
              </a:rPr>
              <a:t> </a:t>
            </a:r>
            <a:r>
              <a:rPr sz="2000" b="1" dirty="0">
                <a:solidFill>
                  <a:srgbClr val="525254"/>
                </a:solidFill>
                <a:latin typeface="Calibri"/>
                <a:cs typeface="Calibri"/>
              </a:rPr>
              <a:t>compatibility:</a:t>
            </a:r>
            <a:r>
              <a:rPr sz="2000" b="1" spc="-80" dirty="0">
                <a:solidFill>
                  <a:srgbClr val="525254"/>
                </a:solidFill>
                <a:latin typeface="Calibri"/>
                <a:cs typeface="Calibri"/>
              </a:rPr>
              <a:t> </a:t>
            </a:r>
            <a:r>
              <a:rPr sz="2000" dirty="0">
                <a:solidFill>
                  <a:srgbClr val="525254"/>
                </a:solidFill>
                <a:latin typeface="Calibri"/>
                <a:cs typeface="Calibri"/>
              </a:rPr>
              <a:t>Bootstrap</a:t>
            </a:r>
            <a:r>
              <a:rPr sz="2000" spc="-65" dirty="0">
                <a:solidFill>
                  <a:srgbClr val="525254"/>
                </a:solidFill>
                <a:latin typeface="Calibri"/>
                <a:cs typeface="Calibri"/>
              </a:rPr>
              <a:t> </a:t>
            </a:r>
            <a:r>
              <a:rPr sz="2000" dirty="0">
                <a:solidFill>
                  <a:srgbClr val="525254"/>
                </a:solidFill>
                <a:latin typeface="Calibri"/>
                <a:cs typeface="Calibri"/>
              </a:rPr>
              <a:t>is</a:t>
            </a:r>
            <a:r>
              <a:rPr sz="2000" spc="-65" dirty="0">
                <a:solidFill>
                  <a:srgbClr val="525254"/>
                </a:solidFill>
                <a:latin typeface="Calibri"/>
                <a:cs typeface="Calibri"/>
              </a:rPr>
              <a:t> </a:t>
            </a:r>
            <a:r>
              <a:rPr sz="2000" dirty="0">
                <a:solidFill>
                  <a:srgbClr val="525254"/>
                </a:solidFill>
                <a:latin typeface="Calibri"/>
                <a:cs typeface="Calibri"/>
              </a:rPr>
              <a:t>compatible</a:t>
            </a:r>
            <a:r>
              <a:rPr sz="2000" spc="-55" dirty="0">
                <a:solidFill>
                  <a:srgbClr val="525254"/>
                </a:solidFill>
                <a:latin typeface="Calibri"/>
                <a:cs typeface="Calibri"/>
              </a:rPr>
              <a:t> </a:t>
            </a:r>
            <a:r>
              <a:rPr sz="2000" dirty="0">
                <a:solidFill>
                  <a:srgbClr val="525254"/>
                </a:solidFill>
                <a:latin typeface="Calibri"/>
                <a:cs typeface="Calibri"/>
              </a:rPr>
              <a:t>with</a:t>
            </a:r>
            <a:r>
              <a:rPr sz="2000" spc="-55" dirty="0">
                <a:solidFill>
                  <a:srgbClr val="525254"/>
                </a:solidFill>
                <a:latin typeface="Calibri"/>
                <a:cs typeface="Calibri"/>
              </a:rPr>
              <a:t> </a:t>
            </a:r>
            <a:r>
              <a:rPr sz="2000" dirty="0">
                <a:solidFill>
                  <a:srgbClr val="525254"/>
                </a:solidFill>
                <a:latin typeface="Calibri"/>
                <a:cs typeface="Calibri"/>
              </a:rPr>
              <a:t>all</a:t>
            </a:r>
            <a:r>
              <a:rPr sz="2000" spc="-45" dirty="0">
                <a:solidFill>
                  <a:srgbClr val="525254"/>
                </a:solidFill>
                <a:latin typeface="Calibri"/>
                <a:cs typeface="Calibri"/>
              </a:rPr>
              <a:t> </a:t>
            </a:r>
            <a:r>
              <a:rPr sz="2000" dirty="0">
                <a:solidFill>
                  <a:srgbClr val="525254"/>
                </a:solidFill>
                <a:latin typeface="Calibri"/>
                <a:cs typeface="Calibri"/>
              </a:rPr>
              <a:t>modern</a:t>
            </a:r>
            <a:r>
              <a:rPr sz="2000" spc="-55" dirty="0">
                <a:solidFill>
                  <a:srgbClr val="525254"/>
                </a:solidFill>
                <a:latin typeface="Calibri"/>
                <a:cs typeface="Calibri"/>
              </a:rPr>
              <a:t> </a:t>
            </a:r>
            <a:r>
              <a:rPr sz="2000" spc="-10" dirty="0">
                <a:solidFill>
                  <a:srgbClr val="525254"/>
                </a:solidFill>
                <a:latin typeface="Calibri"/>
                <a:cs typeface="Calibri"/>
              </a:rPr>
              <a:t>browsers</a:t>
            </a:r>
            <a:r>
              <a:rPr sz="2000" spc="-45" dirty="0">
                <a:solidFill>
                  <a:srgbClr val="525254"/>
                </a:solidFill>
                <a:latin typeface="Calibri"/>
                <a:cs typeface="Calibri"/>
              </a:rPr>
              <a:t> </a:t>
            </a:r>
            <a:r>
              <a:rPr sz="2000" spc="-10" dirty="0">
                <a:solidFill>
                  <a:srgbClr val="525254"/>
                </a:solidFill>
                <a:latin typeface="Calibri"/>
                <a:cs typeface="Calibri"/>
              </a:rPr>
              <a:t>(Chrome,</a:t>
            </a:r>
            <a:endParaRPr sz="2000">
              <a:latin typeface="Calibri"/>
              <a:cs typeface="Calibri"/>
            </a:endParaRPr>
          </a:p>
          <a:p>
            <a:pPr marL="354965">
              <a:lnSpc>
                <a:spcPct val="100000"/>
              </a:lnSpc>
              <a:spcBef>
                <a:spcPts val="5"/>
              </a:spcBef>
            </a:pPr>
            <a:r>
              <a:rPr sz="2000" spc="-20" dirty="0">
                <a:solidFill>
                  <a:srgbClr val="525254"/>
                </a:solidFill>
                <a:latin typeface="Calibri"/>
                <a:cs typeface="Calibri"/>
              </a:rPr>
              <a:t>Firefox,</a:t>
            </a:r>
            <a:r>
              <a:rPr sz="2000" spc="-65" dirty="0">
                <a:solidFill>
                  <a:srgbClr val="525254"/>
                </a:solidFill>
                <a:latin typeface="Calibri"/>
                <a:cs typeface="Calibri"/>
              </a:rPr>
              <a:t> </a:t>
            </a:r>
            <a:r>
              <a:rPr sz="2000" spc="-10" dirty="0">
                <a:solidFill>
                  <a:srgbClr val="525254"/>
                </a:solidFill>
                <a:latin typeface="Calibri"/>
                <a:cs typeface="Calibri"/>
              </a:rPr>
              <a:t>Internet</a:t>
            </a:r>
            <a:r>
              <a:rPr sz="2000" spc="-30" dirty="0">
                <a:solidFill>
                  <a:srgbClr val="525254"/>
                </a:solidFill>
                <a:latin typeface="Calibri"/>
                <a:cs typeface="Calibri"/>
              </a:rPr>
              <a:t> </a:t>
            </a:r>
            <a:r>
              <a:rPr sz="2000" spc="-20" dirty="0">
                <a:solidFill>
                  <a:srgbClr val="525254"/>
                </a:solidFill>
                <a:latin typeface="Calibri"/>
                <a:cs typeface="Calibri"/>
              </a:rPr>
              <a:t>Explorer,</a:t>
            </a:r>
            <a:r>
              <a:rPr sz="2000" spc="-60" dirty="0">
                <a:solidFill>
                  <a:srgbClr val="525254"/>
                </a:solidFill>
                <a:latin typeface="Calibri"/>
                <a:cs typeface="Calibri"/>
              </a:rPr>
              <a:t> </a:t>
            </a:r>
            <a:r>
              <a:rPr sz="2000" dirty="0">
                <a:solidFill>
                  <a:srgbClr val="525254"/>
                </a:solidFill>
                <a:latin typeface="Calibri"/>
                <a:cs typeface="Calibri"/>
              </a:rPr>
              <a:t>Edge,</a:t>
            </a:r>
            <a:r>
              <a:rPr sz="2000" spc="-70" dirty="0">
                <a:solidFill>
                  <a:srgbClr val="525254"/>
                </a:solidFill>
                <a:latin typeface="Calibri"/>
                <a:cs typeface="Calibri"/>
              </a:rPr>
              <a:t> </a:t>
            </a:r>
            <a:r>
              <a:rPr sz="2000" dirty="0">
                <a:solidFill>
                  <a:srgbClr val="525254"/>
                </a:solidFill>
                <a:latin typeface="Calibri"/>
                <a:cs typeface="Calibri"/>
              </a:rPr>
              <a:t>Safari,</a:t>
            </a:r>
            <a:r>
              <a:rPr sz="2000" spc="-35" dirty="0">
                <a:solidFill>
                  <a:srgbClr val="525254"/>
                </a:solidFill>
                <a:latin typeface="Calibri"/>
                <a:cs typeface="Calibri"/>
              </a:rPr>
              <a:t> </a:t>
            </a:r>
            <a:r>
              <a:rPr sz="2000" dirty="0">
                <a:solidFill>
                  <a:srgbClr val="525254"/>
                </a:solidFill>
                <a:latin typeface="Calibri"/>
                <a:cs typeface="Calibri"/>
              </a:rPr>
              <a:t>and</a:t>
            </a:r>
            <a:r>
              <a:rPr sz="2000" spc="-45" dirty="0">
                <a:solidFill>
                  <a:srgbClr val="525254"/>
                </a:solidFill>
                <a:latin typeface="Calibri"/>
                <a:cs typeface="Calibri"/>
              </a:rPr>
              <a:t> </a:t>
            </a:r>
            <a:r>
              <a:rPr sz="2000" spc="-10" dirty="0">
                <a:solidFill>
                  <a:srgbClr val="525254"/>
                </a:solidFill>
                <a:latin typeface="Calibri"/>
                <a:cs typeface="Calibri"/>
              </a:rPr>
              <a:t>Opera)</a:t>
            </a:r>
            <a:endParaRPr sz="20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253085" y="383793"/>
            <a:ext cx="7622540" cy="2197735"/>
          </a:xfrm>
          <a:prstGeom prst="rect">
            <a:avLst/>
          </a:prstGeom>
        </p:spPr>
        <p:txBody>
          <a:bodyPr vert="horz" wrap="square" lIns="0" tIns="13335" rIns="0" bIns="0" rtlCol="0">
            <a:spAutoFit/>
          </a:bodyPr>
          <a:lstStyle/>
          <a:p>
            <a:pPr marL="254000">
              <a:lnSpc>
                <a:spcPct val="100000"/>
              </a:lnSpc>
              <a:spcBef>
                <a:spcPts val="105"/>
              </a:spcBef>
            </a:pPr>
            <a:r>
              <a:rPr sz="1950" b="1" spc="-10" dirty="0">
                <a:solidFill>
                  <a:srgbClr val="525254"/>
                </a:solidFill>
                <a:latin typeface="Arial"/>
                <a:cs typeface="Arial"/>
              </a:rPr>
              <a:t>Prerequisite</a:t>
            </a:r>
            <a:endParaRPr sz="1950">
              <a:latin typeface="Arial"/>
              <a:cs typeface="Arial"/>
            </a:endParaRPr>
          </a:p>
          <a:p>
            <a:pPr>
              <a:lnSpc>
                <a:spcPct val="100000"/>
              </a:lnSpc>
            </a:pPr>
            <a:endParaRPr sz="1950">
              <a:latin typeface="Arial"/>
              <a:cs typeface="Arial"/>
            </a:endParaRPr>
          </a:p>
          <a:p>
            <a:pPr>
              <a:lnSpc>
                <a:spcPct val="100000"/>
              </a:lnSpc>
              <a:spcBef>
                <a:spcPts val="670"/>
              </a:spcBef>
            </a:pPr>
            <a:endParaRPr sz="1950">
              <a:latin typeface="Arial"/>
              <a:cs typeface="Arial"/>
            </a:endParaRPr>
          </a:p>
          <a:p>
            <a:pPr marL="12700">
              <a:lnSpc>
                <a:spcPct val="100000"/>
              </a:lnSpc>
            </a:pPr>
            <a:r>
              <a:rPr sz="2000" dirty="0">
                <a:solidFill>
                  <a:srgbClr val="525254"/>
                </a:solidFill>
                <a:latin typeface="Arial"/>
                <a:cs typeface="Arial"/>
              </a:rPr>
              <a:t>There</a:t>
            </a:r>
            <a:r>
              <a:rPr sz="2000" spc="-45" dirty="0">
                <a:solidFill>
                  <a:srgbClr val="525254"/>
                </a:solidFill>
                <a:latin typeface="Arial"/>
                <a:cs typeface="Arial"/>
              </a:rPr>
              <a:t> </a:t>
            </a:r>
            <a:r>
              <a:rPr sz="2000" dirty="0">
                <a:solidFill>
                  <a:srgbClr val="525254"/>
                </a:solidFill>
                <a:latin typeface="Arial"/>
                <a:cs typeface="Arial"/>
              </a:rPr>
              <a:t>are</a:t>
            </a:r>
            <a:r>
              <a:rPr sz="2000" spc="-30" dirty="0">
                <a:solidFill>
                  <a:srgbClr val="525254"/>
                </a:solidFill>
                <a:latin typeface="Arial"/>
                <a:cs typeface="Arial"/>
              </a:rPr>
              <a:t> </a:t>
            </a:r>
            <a:r>
              <a:rPr sz="2000" dirty="0">
                <a:solidFill>
                  <a:srgbClr val="525254"/>
                </a:solidFill>
                <a:latin typeface="Arial"/>
                <a:cs typeface="Arial"/>
              </a:rPr>
              <a:t>three</a:t>
            </a:r>
            <a:r>
              <a:rPr sz="2000" spc="-35" dirty="0">
                <a:solidFill>
                  <a:srgbClr val="525254"/>
                </a:solidFill>
                <a:latin typeface="Arial"/>
                <a:cs typeface="Arial"/>
              </a:rPr>
              <a:t> </a:t>
            </a:r>
            <a:r>
              <a:rPr sz="2000" dirty="0">
                <a:solidFill>
                  <a:srgbClr val="525254"/>
                </a:solidFill>
                <a:latin typeface="Arial"/>
                <a:cs typeface="Arial"/>
              </a:rPr>
              <a:t>ways</a:t>
            </a:r>
            <a:r>
              <a:rPr sz="2000" spc="-35" dirty="0">
                <a:solidFill>
                  <a:srgbClr val="525254"/>
                </a:solidFill>
                <a:latin typeface="Arial"/>
                <a:cs typeface="Arial"/>
              </a:rPr>
              <a:t> </a:t>
            </a:r>
            <a:r>
              <a:rPr sz="2000" dirty="0">
                <a:solidFill>
                  <a:srgbClr val="525254"/>
                </a:solidFill>
                <a:latin typeface="Arial"/>
                <a:cs typeface="Arial"/>
              </a:rPr>
              <a:t>to</a:t>
            </a:r>
            <a:r>
              <a:rPr sz="2000" spc="-35" dirty="0">
                <a:solidFill>
                  <a:srgbClr val="525254"/>
                </a:solidFill>
                <a:latin typeface="Arial"/>
                <a:cs typeface="Arial"/>
              </a:rPr>
              <a:t> </a:t>
            </a:r>
            <a:r>
              <a:rPr sz="2000" dirty="0">
                <a:solidFill>
                  <a:srgbClr val="525254"/>
                </a:solidFill>
                <a:latin typeface="Arial"/>
                <a:cs typeface="Arial"/>
              </a:rPr>
              <a:t>start</a:t>
            </a:r>
            <a:r>
              <a:rPr sz="2000" spc="-45" dirty="0">
                <a:solidFill>
                  <a:srgbClr val="525254"/>
                </a:solidFill>
                <a:latin typeface="Arial"/>
                <a:cs typeface="Arial"/>
              </a:rPr>
              <a:t> </a:t>
            </a:r>
            <a:r>
              <a:rPr sz="2000" dirty="0">
                <a:solidFill>
                  <a:srgbClr val="525254"/>
                </a:solidFill>
                <a:latin typeface="Arial"/>
                <a:cs typeface="Arial"/>
              </a:rPr>
              <a:t>using</a:t>
            </a:r>
            <a:r>
              <a:rPr sz="2000" spc="-30" dirty="0">
                <a:solidFill>
                  <a:srgbClr val="525254"/>
                </a:solidFill>
                <a:latin typeface="Arial"/>
                <a:cs typeface="Arial"/>
              </a:rPr>
              <a:t> </a:t>
            </a:r>
            <a:r>
              <a:rPr sz="2000" dirty="0">
                <a:solidFill>
                  <a:srgbClr val="525254"/>
                </a:solidFill>
                <a:latin typeface="Arial"/>
                <a:cs typeface="Arial"/>
              </a:rPr>
              <a:t>Bootstrap</a:t>
            </a:r>
            <a:r>
              <a:rPr sz="2000" spc="-50" dirty="0">
                <a:solidFill>
                  <a:srgbClr val="525254"/>
                </a:solidFill>
                <a:latin typeface="Arial"/>
                <a:cs typeface="Arial"/>
              </a:rPr>
              <a:t> </a:t>
            </a:r>
            <a:r>
              <a:rPr sz="2000" dirty="0">
                <a:solidFill>
                  <a:srgbClr val="525254"/>
                </a:solidFill>
                <a:latin typeface="Arial"/>
                <a:cs typeface="Arial"/>
              </a:rPr>
              <a:t>on</a:t>
            </a:r>
            <a:r>
              <a:rPr sz="2000" spc="-30" dirty="0">
                <a:solidFill>
                  <a:srgbClr val="525254"/>
                </a:solidFill>
                <a:latin typeface="Arial"/>
                <a:cs typeface="Arial"/>
              </a:rPr>
              <a:t> </a:t>
            </a:r>
            <a:r>
              <a:rPr sz="2000" dirty="0">
                <a:solidFill>
                  <a:srgbClr val="525254"/>
                </a:solidFill>
                <a:latin typeface="Arial"/>
                <a:cs typeface="Arial"/>
              </a:rPr>
              <a:t>your</a:t>
            </a:r>
            <a:r>
              <a:rPr sz="2000" spc="-30" dirty="0">
                <a:solidFill>
                  <a:srgbClr val="525254"/>
                </a:solidFill>
                <a:latin typeface="Arial"/>
                <a:cs typeface="Arial"/>
              </a:rPr>
              <a:t> </a:t>
            </a:r>
            <a:r>
              <a:rPr sz="2000" dirty="0">
                <a:solidFill>
                  <a:srgbClr val="525254"/>
                </a:solidFill>
                <a:latin typeface="Arial"/>
                <a:cs typeface="Arial"/>
              </a:rPr>
              <a:t>own</a:t>
            </a:r>
            <a:r>
              <a:rPr sz="2000" spc="-25" dirty="0">
                <a:solidFill>
                  <a:srgbClr val="525254"/>
                </a:solidFill>
                <a:latin typeface="Arial"/>
                <a:cs typeface="Arial"/>
              </a:rPr>
              <a:t> </a:t>
            </a:r>
            <a:r>
              <a:rPr sz="2000" dirty="0">
                <a:solidFill>
                  <a:srgbClr val="525254"/>
                </a:solidFill>
                <a:latin typeface="Arial"/>
                <a:cs typeface="Arial"/>
              </a:rPr>
              <a:t>web</a:t>
            </a:r>
            <a:r>
              <a:rPr sz="2000" spc="-30" dirty="0">
                <a:solidFill>
                  <a:srgbClr val="525254"/>
                </a:solidFill>
                <a:latin typeface="Arial"/>
                <a:cs typeface="Arial"/>
              </a:rPr>
              <a:t> </a:t>
            </a:r>
            <a:r>
              <a:rPr sz="2000" spc="-10" dirty="0">
                <a:solidFill>
                  <a:srgbClr val="525254"/>
                </a:solidFill>
                <a:latin typeface="Arial"/>
                <a:cs typeface="Arial"/>
              </a:rPr>
              <a:t>site:</a:t>
            </a:r>
            <a:endParaRPr sz="2000">
              <a:latin typeface="Arial"/>
              <a:cs typeface="Arial"/>
            </a:endParaRPr>
          </a:p>
          <a:p>
            <a:pPr marL="197485" indent="-184785">
              <a:lnSpc>
                <a:spcPts val="2100"/>
              </a:lnSpc>
              <a:spcBef>
                <a:spcPts val="1200"/>
              </a:spcBef>
              <a:buChar char="•"/>
              <a:tabLst>
                <a:tab pos="197485" algn="l"/>
              </a:tabLst>
            </a:pPr>
            <a:r>
              <a:rPr sz="2000" dirty="0">
                <a:solidFill>
                  <a:srgbClr val="525254"/>
                </a:solidFill>
                <a:latin typeface="Arial"/>
                <a:cs typeface="Arial"/>
              </a:rPr>
              <a:t>Download</a:t>
            </a:r>
            <a:r>
              <a:rPr sz="2000" spc="-55" dirty="0">
                <a:solidFill>
                  <a:srgbClr val="525254"/>
                </a:solidFill>
                <a:latin typeface="Arial"/>
                <a:cs typeface="Arial"/>
              </a:rPr>
              <a:t> </a:t>
            </a:r>
            <a:r>
              <a:rPr sz="2000" dirty="0">
                <a:solidFill>
                  <a:srgbClr val="525254"/>
                </a:solidFill>
                <a:latin typeface="Arial"/>
                <a:cs typeface="Arial"/>
              </a:rPr>
              <a:t>Bootstrap</a:t>
            </a:r>
            <a:r>
              <a:rPr sz="2000" spc="-70" dirty="0">
                <a:solidFill>
                  <a:srgbClr val="525254"/>
                </a:solidFill>
                <a:latin typeface="Arial"/>
                <a:cs typeface="Arial"/>
              </a:rPr>
              <a:t> </a:t>
            </a:r>
            <a:r>
              <a:rPr sz="2000" dirty="0">
                <a:solidFill>
                  <a:srgbClr val="525254"/>
                </a:solidFill>
                <a:latin typeface="Arial"/>
                <a:cs typeface="Arial"/>
              </a:rPr>
              <a:t>from</a:t>
            </a:r>
            <a:r>
              <a:rPr sz="2000" spc="-55" dirty="0">
                <a:solidFill>
                  <a:srgbClr val="525254"/>
                </a:solidFill>
                <a:latin typeface="Arial"/>
                <a:cs typeface="Arial"/>
              </a:rPr>
              <a:t> </a:t>
            </a:r>
            <a:r>
              <a:rPr sz="2000" spc="-10" dirty="0">
                <a:solidFill>
                  <a:srgbClr val="525254"/>
                </a:solidFill>
                <a:latin typeface="Arial"/>
                <a:cs typeface="Arial"/>
              </a:rPr>
              <a:t>getbootstrap.com</a:t>
            </a:r>
            <a:endParaRPr sz="2000">
              <a:latin typeface="Arial"/>
              <a:cs typeface="Arial"/>
            </a:endParaRPr>
          </a:p>
          <a:p>
            <a:pPr marL="197485" indent="-184785">
              <a:lnSpc>
                <a:spcPts val="1800"/>
              </a:lnSpc>
              <a:buChar char="•"/>
              <a:tabLst>
                <a:tab pos="197485" algn="l"/>
              </a:tabLst>
            </a:pPr>
            <a:r>
              <a:rPr sz="2000" dirty="0">
                <a:solidFill>
                  <a:srgbClr val="525254"/>
                </a:solidFill>
                <a:latin typeface="Arial"/>
                <a:cs typeface="Arial"/>
              </a:rPr>
              <a:t>Download</a:t>
            </a:r>
            <a:r>
              <a:rPr sz="2000" spc="-70" dirty="0">
                <a:solidFill>
                  <a:srgbClr val="525254"/>
                </a:solidFill>
                <a:latin typeface="Arial"/>
                <a:cs typeface="Arial"/>
              </a:rPr>
              <a:t> </a:t>
            </a:r>
            <a:r>
              <a:rPr sz="2000" dirty="0">
                <a:solidFill>
                  <a:srgbClr val="525254"/>
                </a:solidFill>
                <a:latin typeface="Arial"/>
                <a:cs typeface="Arial"/>
              </a:rPr>
              <a:t>using</a:t>
            </a:r>
            <a:r>
              <a:rPr sz="2000" spc="-80" dirty="0">
                <a:solidFill>
                  <a:srgbClr val="525254"/>
                </a:solidFill>
                <a:latin typeface="Arial"/>
                <a:cs typeface="Arial"/>
              </a:rPr>
              <a:t> </a:t>
            </a:r>
            <a:r>
              <a:rPr sz="2000" spc="-25" dirty="0">
                <a:solidFill>
                  <a:srgbClr val="525254"/>
                </a:solidFill>
                <a:latin typeface="Arial"/>
                <a:cs typeface="Arial"/>
              </a:rPr>
              <a:t>NPM</a:t>
            </a:r>
            <a:endParaRPr sz="2000">
              <a:latin typeface="Arial"/>
              <a:cs typeface="Arial"/>
            </a:endParaRPr>
          </a:p>
          <a:p>
            <a:pPr marL="197485" indent="-184785">
              <a:lnSpc>
                <a:spcPts val="2100"/>
              </a:lnSpc>
              <a:buChar char="•"/>
              <a:tabLst>
                <a:tab pos="197485" algn="l"/>
              </a:tabLst>
            </a:pPr>
            <a:r>
              <a:rPr sz="2000" dirty="0">
                <a:solidFill>
                  <a:srgbClr val="525254"/>
                </a:solidFill>
                <a:latin typeface="Arial"/>
                <a:cs typeface="Arial"/>
              </a:rPr>
              <a:t>Include</a:t>
            </a:r>
            <a:r>
              <a:rPr sz="2000" spc="-50" dirty="0">
                <a:solidFill>
                  <a:srgbClr val="525254"/>
                </a:solidFill>
                <a:latin typeface="Arial"/>
                <a:cs typeface="Arial"/>
              </a:rPr>
              <a:t> </a:t>
            </a:r>
            <a:r>
              <a:rPr sz="2000" dirty="0">
                <a:solidFill>
                  <a:srgbClr val="525254"/>
                </a:solidFill>
                <a:latin typeface="Arial"/>
                <a:cs typeface="Arial"/>
              </a:rPr>
              <a:t>Bootstrap</a:t>
            </a:r>
            <a:r>
              <a:rPr sz="2000" spc="-50" dirty="0">
                <a:solidFill>
                  <a:srgbClr val="525254"/>
                </a:solidFill>
                <a:latin typeface="Arial"/>
                <a:cs typeface="Arial"/>
              </a:rPr>
              <a:t> </a:t>
            </a:r>
            <a:r>
              <a:rPr sz="2000" dirty="0">
                <a:solidFill>
                  <a:srgbClr val="525254"/>
                </a:solidFill>
                <a:latin typeface="Arial"/>
                <a:cs typeface="Arial"/>
              </a:rPr>
              <a:t>from</a:t>
            </a:r>
            <a:r>
              <a:rPr sz="2000" spc="-50" dirty="0">
                <a:solidFill>
                  <a:srgbClr val="525254"/>
                </a:solidFill>
                <a:latin typeface="Arial"/>
                <a:cs typeface="Arial"/>
              </a:rPr>
              <a:t> </a:t>
            </a:r>
            <a:r>
              <a:rPr sz="2000" dirty="0">
                <a:solidFill>
                  <a:srgbClr val="525254"/>
                </a:solidFill>
                <a:latin typeface="Arial"/>
                <a:cs typeface="Arial"/>
              </a:rPr>
              <a:t>a</a:t>
            </a:r>
            <a:r>
              <a:rPr sz="2000" spc="-35" dirty="0">
                <a:solidFill>
                  <a:srgbClr val="525254"/>
                </a:solidFill>
                <a:latin typeface="Arial"/>
                <a:cs typeface="Arial"/>
              </a:rPr>
              <a:t> </a:t>
            </a:r>
            <a:r>
              <a:rPr sz="2000" dirty="0">
                <a:solidFill>
                  <a:srgbClr val="525254"/>
                </a:solidFill>
                <a:latin typeface="Arial"/>
                <a:cs typeface="Arial"/>
              </a:rPr>
              <a:t>CDN</a:t>
            </a:r>
            <a:r>
              <a:rPr sz="2000" spc="-20" dirty="0">
                <a:solidFill>
                  <a:srgbClr val="525254"/>
                </a:solidFill>
                <a:latin typeface="Arial"/>
                <a:cs typeface="Arial"/>
              </a:rPr>
              <a:t> </a:t>
            </a:r>
            <a:r>
              <a:rPr sz="2000" dirty="0">
                <a:solidFill>
                  <a:srgbClr val="525254"/>
                </a:solidFill>
                <a:latin typeface="Arial"/>
                <a:cs typeface="Arial"/>
              </a:rPr>
              <a:t>(Content</a:t>
            </a:r>
            <a:r>
              <a:rPr sz="2000" spc="-65" dirty="0">
                <a:solidFill>
                  <a:srgbClr val="525254"/>
                </a:solidFill>
                <a:latin typeface="Arial"/>
                <a:cs typeface="Arial"/>
              </a:rPr>
              <a:t> </a:t>
            </a:r>
            <a:r>
              <a:rPr sz="2000" dirty="0">
                <a:solidFill>
                  <a:srgbClr val="525254"/>
                </a:solidFill>
                <a:latin typeface="Arial"/>
                <a:cs typeface="Arial"/>
              </a:rPr>
              <a:t>Delivery</a:t>
            </a:r>
            <a:r>
              <a:rPr sz="2000" spc="-35" dirty="0">
                <a:solidFill>
                  <a:srgbClr val="525254"/>
                </a:solidFill>
                <a:latin typeface="Arial"/>
                <a:cs typeface="Arial"/>
              </a:rPr>
              <a:t> </a:t>
            </a:r>
            <a:r>
              <a:rPr sz="2000" spc="-10" dirty="0">
                <a:solidFill>
                  <a:srgbClr val="525254"/>
                </a:solidFill>
                <a:latin typeface="Arial"/>
                <a:cs typeface="Arial"/>
              </a:rPr>
              <a:t>Network)</a:t>
            </a:r>
            <a:endParaRPr sz="2000">
              <a:latin typeface="Arial"/>
              <a:cs typeface="Arial"/>
            </a:endParaRPr>
          </a:p>
        </p:txBody>
      </p:sp>
      <p:grpSp>
        <p:nvGrpSpPr>
          <p:cNvPr id="5" name="object 5"/>
          <p:cNvGrpSpPr/>
          <p:nvPr/>
        </p:nvGrpSpPr>
        <p:grpSpPr>
          <a:xfrm>
            <a:off x="142875" y="3500183"/>
            <a:ext cx="9620250" cy="874394"/>
            <a:chOff x="142875" y="3500183"/>
            <a:chExt cx="9620250" cy="874394"/>
          </a:xfrm>
        </p:grpSpPr>
        <p:pic>
          <p:nvPicPr>
            <p:cNvPr id="6" name="object 6"/>
            <p:cNvPicPr/>
            <p:nvPr/>
          </p:nvPicPr>
          <p:blipFill>
            <a:blip r:embed="rId2" cstate="print"/>
            <a:stretch>
              <a:fillRect/>
            </a:stretch>
          </p:blipFill>
          <p:spPr>
            <a:xfrm>
              <a:off x="152400" y="3555370"/>
              <a:ext cx="9384802" cy="763767"/>
            </a:xfrm>
            <a:prstGeom prst="rect">
              <a:avLst/>
            </a:prstGeom>
          </p:spPr>
        </p:pic>
        <p:sp>
          <p:nvSpPr>
            <p:cNvPr id="7" name="object 7"/>
            <p:cNvSpPr/>
            <p:nvPr/>
          </p:nvSpPr>
          <p:spPr>
            <a:xfrm>
              <a:off x="147637" y="3504946"/>
              <a:ext cx="9610725" cy="864869"/>
            </a:xfrm>
            <a:custGeom>
              <a:avLst/>
              <a:gdLst/>
              <a:ahLst/>
              <a:cxnLst/>
              <a:rect l="l" t="t" r="r" b="b"/>
              <a:pathLst>
                <a:path w="9610725" h="864870">
                  <a:moveTo>
                    <a:pt x="0" y="864488"/>
                  </a:moveTo>
                  <a:lnTo>
                    <a:pt x="9610725" y="864488"/>
                  </a:lnTo>
                  <a:lnTo>
                    <a:pt x="9610725" y="0"/>
                  </a:lnTo>
                  <a:lnTo>
                    <a:pt x="0" y="0"/>
                  </a:lnTo>
                  <a:lnTo>
                    <a:pt x="0" y="864488"/>
                  </a:lnTo>
                  <a:close/>
                </a:path>
              </a:pathLst>
            </a:custGeom>
            <a:ln w="9525">
              <a:solidFill>
                <a:srgbClr val="0473EA"/>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215900" y="207009"/>
            <a:ext cx="4008120" cy="323850"/>
          </a:xfrm>
          <a:prstGeom prst="rect">
            <a:avLst/>
          </a:prstGeom>
        </p:spPr>
        <p:txBody>
          <a:bodyPr vert="horz" wrap="square" lIns="0" tIns="13335" rIns="0" bIns="0" rtlCol="0">
            <a:spAutoFit/>
          </a:bodyPr>
          <a:lstStyle/>
          <a:p>
            <a:pPr marL="12700">
              <a:lnSpc>
                <a:spcPct val="100000"/>
              </a:lnSpc>
              <a:spcBef>
                <a:spcPts val="105"/>
              </a:spcBef>
            </a:pPr>
            <a:r>
              <a:rPr dirty="0"/>
              <a:t>Hello</a:t>
            </a:r>
            <a:r>
              <a:rPr spc="-40" dirty="0"/>
              <a:t> </a:t>
            </a:r>
            <a:r>
              <a:rPr dirty="0"/>
              <a:t>World</a:t>
            </a:r>
            <a:r>
              <a:rPr spc="-50" dirty="0"/>
              <a:t> </a:t>
            </a:r>
            <a:r>
              <a:rPr dirty="0"/>
              <a:t>page</a:t>
            </a:r>
            <a:r>
              <a:rPr spc="-40" dirty="0"/>
              <a:t> </a:t>
            </a:r>
            <a:r>
              <a:rPr dirty="0"/>
              <a:t>using</a:t>
            </a:r>
            <a:r>
              <a:rPr spc="-55" dirty="0"/>
              <a:t> </a:t>
            </a:r>
            <a:r>
              <a:rPr spc="-10" dirty="0"/>
              <a:t>Bootstrap</a:t>
            </a:r>
          </a:p>
        </p:txBody>
      </p:sp>
      <p:grpSp>
        <p:nvGrpSpPr>
          <p:cNvPr id="5" name="object 5"/>
          <p:cNvGrpSpPr/>
          <p:nvPr/>
        </p:nvGrpSpPr>
        <p:grpSpPr>
          <a:xfrm>
            <a:off x="167259" y="5528690"/>
            <a:ext cx="2381250" cy="600075"/>
            <a:chOff x="167259" y="5528690"/>
            <a:chExt cx="2381250" cy="600075"/>
          </a:xfrm>
        </p:grpSpPr>
        <p:pic>
          <p:nvPicPr>
            <p:cNvPr id="6" name="object 6"/>
            <p:cNvPicPr/>
            <p:nvPr/>
          </p:nvPicPr>
          <p:blipFill>
            <a:blip r:embed="rId2" cstate="print"/>
            <a:stretch>
              <a:fillRect/>
            </a:stretch>
          </p:blipFill>
          <p:spPr>
            <a:xfrm>
              <a:off x="205359" y="5604847"/>
              <a:ext cx="2152650" cy="333156"/>
            </a:xfrm>
            <a:prstGeom prst="rect">
              <a:avLst/>
            </a:prstGeom>
          </p:spPr>
        </p:pic>
        <p:sp>
          <p:nvSpPr>
            <p:cNvPr id="7" name="object 7"/>
            <p:cNvSpPr/>
            <p:nvPr/>
          </p:nvSpPr>
          <p:spPr>
            <a:xfrm>
              <a:off x="172021" y="5533453"/>
              <a:ext cx="2371725" cy="590550"/>
            </a:xfrm>
            <a:custGeom>
              <a:avLst/>
              <a:gdLst/>
              <a:ahLst/>
              <a:cxnLst/>
              <a:rect l="l" t="t" r="r" b="b"/>
              <a:pathLst>
                <a:path w="2371725" h="590550">
                  <a:moveTo>
                    <a:pt x="0" y="590169"/>
                  </a:moveTo>
                  <a:lnTo>
                    <a:pt x="2371725" y="590169"/>
                  </a:lnTo>
                  <a:lnTo>
                    <a:pt x="2371725" y="0"/>
                  </a:lnTo>
                  <a:lnTo>
                    <a:pt x="0" y="0"/>
                  </a:lnTo>
                  <a:lnTo>
                    <a:pt x="0" y="590169"/>
                  </a:lnTo>
                  <a:close/>
                </a:path>
              </a:pathLst>
            </a:custGeom>
            <a:ln w="9525">
              <a:solidFill>
                <a:srgbClr val="525254"/>
              </a:solidFill>
            </a:ln>
          </p:spPr>
          <p:txBody>
            <a:bodyPr wrap="square" lIns="0" tIns="0" rIns="0" bIns="0" rtlCol="0"/>
            <a:lstStyle/>
            <a:p>
              <a:endParaRPr/>
            </a:p>
          </p:txBody>
        </p:sp>
      </p:grpSp>
      <p:grpSp>
        <p:nvGrpSpPr>
          <p:cNvPr id="8" name="object 8"/>
          <p:cNvGrpSpPr/>
          <p:nvPr/>
        </p:nvGrpSpPr>
        <p:grpSpPr>
          <a:xfrm>
            <a:off x="180975" y="1209611"/>
            <a:ext cx="9544050" cy="4009390"/>
            <a:chOff x="180975" y="1209611"/>
            <a:chExt cx="9544050" cy="4009390"/>
          </a:xfrm>
        </p:grpSpPr>
        <p:pic>
          <p:nvPicPr>
            <p:cNvPr id="9" name="object 9"/>
            <p:cNvPicPr/>
            <p:nvPr/>
          </p:nvPicPr>
          <p:blipFill>
            <a:blip r:embed="rId3" cstate="print"/>
            <a:stretch>
              <a:fillRect/>
            </a:stretch>
          </p:blipFill>
          <p:spPr>
            <a:xfrm>
              <a:off x="212911" y="1275236"/>
              <a:ext cx="9424147" cy="3765684"/>
            </a:xfrm>
            <a:prstGeom prst="rect">
              <a:avLst/>
            </a:prstGeom>
          </p:spPr>
        </p:pic>
        <p:sp>
          <p:nvSpPr>
            <p:cNvPr id="10" name="object 10"/>
            <p:cNvSpPr/>
            <p:nvPr/>
          </p:nvSpPr>
          <p:spPr>
            <a:xfrm>
              <a:off x="185737" y="1214374"/>
              <a:ext cx="9534525" cy="3999865"/>
            </a:xfrm>
            <a:custGeom>
              <a:avLst/>
              <a:gdLst/>
              <a:ahLst/>
              <a:cxnLst/>
              <a:rect l="l" t="t" r="r" b="b"/>
              <a:pathLst>
                <a:path w="9534525" h="3999865">
                  <a:moveTo>
                    <a:pt x="0" y="3999356"/>
                  </a:moveTo>
                  <a:lnTo>
                    <a:pt x="9534525" y="3999356"/>
                  </a:lnTo>
                  <a:lnTo>
                    <a:pt x="9534525" y="0"/>
                  </a:lnTo>
                  <a:lnTo>
                    <a:pt x="0" y="0"/>
                  </a:lnTo>
                  <a:lnTo>
                    <a:pt x="0" y="3999356"/>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494791" y="383793"/>
            <a:ext cx="2723515" cy="323850"/>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Bootstrap</a:t>
            </a:r>
            <a:r>
              <a:rPr sz="1950" b="1" spc="-60" dirty="0">
                <a:solidFill>
                  <a:srgbClr val="525254"/>
                </a:solidFill>
                <a:latin typeface="Arial"/>
                <a:cs typeface="Arial"/>
              </a:rPr>
              <a:t> </a:t>
            </a:r>
            <a:r>
              <a:rPr sz="1950" b="1" dirty="0">
                <a:solidFill>
                  <a:srgbClr val="525254"/>
                </a:solidFill>
                <a:latin typeface="Arial"/>
                <a:cs typeface="Arial"/>
              </a:rPr>
              <a:t>Grid</a:t>
            </a:r>
            <a:r>
              <a:rPr sz="1950" b="1" spc="-25" dirty="0">
                <a:solidFill>
                  <a:srgbClr val="525254"/>
                </a:solidFill>
                <a:latin typeface="Arial"/>
                <a:cs typeface="Arial"/>
              </a:rPr>
              <a:t> </a:t>
            </a:r>
            <a:r>
              <a:rPr sz="1950" b="1" spc="-10" dirty="0">
                <a:solidFill>
                  <a:srgbClr val="525254"/>
                </a:solidFill>
                <a:latin typeface="Arial"/>
                <a:cs typeface="Arial"/>
              </a:rPr>
              <a:t>System</a:t>
            </a:r>
            <a:endParaRPr sz="1950">
              <a:latin typeface="Arial"/>
              <a:cs typeface="Arial"/>
            </a:endParaRPr>
          </a:p>
        </p:txBody>
      </p:sp>
      <p:grpSp>
        <p:nvGrpSpPr>
          <p:cNvPr id="5" name="object 5"/>
          <p:cNvGrpSpPr/>
          <p:nvPr/>
        </p:nvGrpSpPr>
        <p:grpSpPr>
          <a:xfrm>
            <a:off x="589406" y="3247199"/>
            <a:ext cx="8553450" cy="1990089"/>
            <a:chOff x="589406" y="3247199"/>
            <a:chExt cx="8553450" cy="1990089"/>
          </a:xfrm>
        </p:grpSpPr>
        <p:pic>
          <p:nvPicPr>
            <p:cNvPr id="6" name="object 6"/>
            <p:cNvPicPr/>
            <p:nvPr/>
          </p:nvPicPr>
          <p:blipFill>
            <a:blip r:embed="rId2" cstate="print"/>
            <a:stretch>
              <a:fillRect/>
            </a:stretch>
          </p:blipFill>
          <p:spPr>
            <a:xfrm>
              <a:off x="598931" y="3275826"/>
              <a:ext cx="8496300" cy="1951493"/>
            </a:xfrm>
            <a:prstGeom prst="rect">
              <a:avLst/>
            </a:prstGeom>
          </p:spPr>
        </p:pic>
        <p:sp>
          <p:nvSpPr>
            <p:cNvPr id="7" name="object 7"/>
            <p:cNvSpPr/>
            <p:nvPr/>
          </p:nvSpPr>
          <p:spPr>
            <a:xfrm>
              <a:off x="594169" y="3251961"/>
              <a:ext cx="8543925" cy="1980564"/>
            </a:xfrm>
            <a:custGeom>
              <a:avLst/>
              <a:gdLst/>
              <a:ahLst/>
              <a:cxnLst/>
              <a:rect l="l" t="t" r="r" b="b"/>
              <a:pathLst>
                <a:path w="8543925" h="1980564">
                  <a:moveTo>
                    <a:pt x="0" y="1980057"/>
                  </a:moveTo>
                  <a:lnTo>
                    <a:pt x="8543925" y="1980057"/>
                  </a:lnTo>
                  <a:lnTo>
                    <a:pt x="8543925" y="0"/>
                  </a:lnTo>
                  <a:lnTo>
                    <a:pt x="0" y="0"/>
                  </a:lnTo>
                  <a:lnTo>
                    <a:pt x="0" y="1980057"/>
                  </a:lnTo>
                  <a:close/>
                </a:path>
              </a:pathLst>
            </a:custGeom>
            <a:ln w="9525">
              <a:solidFill>
                <a:srgbClr val="525254"/>
              </a:solidFill>
            </a:ln>
          </p:spPr>
          <p:txBody>
            <a:bodyPr wrap="square" lIns="0" tIns="0" rIns="0" bIns="0" rtlCol="0"/>
            <a:lstStyle/>
            <a:p>
              <a:endParaRPr/>
            </a:p>
          </p:txBody>
        </p:sp>
      </p:grpSp>
      <p:sp>
        <p:nvSpPr>
          <p:cNvPr id="8" name="object 8"/>
          <p:cNvSpPr txBox="1"/>
          <p:nvPr/>
        </p:nvSpPr>
        <p:spPr>
          <a:xfrm>
            <a:off x="437794" y="1616709"/>
            <a:ext cx="8706485" cy="941069"/>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Lst>
            </a:pPr>
            <a:r>
              <a:rPr sz="2000" spc="-10" dirty="0">
                <a:solidFill>
                  <a:srgbClr val="525254"/>
                </a:solidFill>
                <a:latin typeface="Calibri"/>
                <a:cs typeface="Calibri"/>
              </a:rPr>
              <a:t>Bootstrap's</a:t>
            </a:r>
            <a:r>
              <a:rPr sz="2000" spc="-55" dirty="0">
                <a:solidFill>
                  <a:srgbClr val="525254"/>
                </a:solidFill>
                <a:latin typeface="Calibri"/>
                <a:cs typeface="Calibri"/>
              </a:rPr>
              <a:t> </a:t>
            </a:r>
            <a:r>
              <a:rPr sz="2000" dirty="0">
                <a:solidFill>
                  <a:srgbClr val="525254"/>
                </a:solidFill>
                <a:latin typeface="Calibri"/>
                <a:cs typeface="Calibri"/>
              </a:rPr>
              <a:t>grid</a:t>
            </a:r>
            <a:r>
              <a:rPr sz="2000" spc="-50" dirty="0">
                <a:solidFill>
                  <a:srgbClr val="525254"/>
                </a:solidFill>
                <a:latin typeface="Calibri"/>
                <a:cs typeface="Calibri"/>
              </a:rPr>
              <a:t> </a:t>
            </a:r>
            <a:r>
              <a:rPr sz="2000" spc="-10" dirty="0">
                <a:solidFill>
                  <a:srgbClr val="525254"/>
                </a:solidFill>
                <a:latin typeface="Calibri"/>
                <a:cs typeface="Calibri"/>
              </a:rPr>
              <a:t>system</a:t>
            </a:r>
            <a:r>
              <a:rPr sz="2000" spc="-30" dirty="0">
                <a:solidFill>
                  <a:srgbClr val="525254"/>
                </a:solidFill>
                <a:latin typeface="Calibri"/>
                <a:cs typeface="Calibri"/>
              </a:rPr>
              <a:t> </a:t>
            </a:r>
            <a:r>
              <a:rPr sz="2000" dirty="0">
                <a:solidFill>
                  <a:srgbClr val="525254"/>
                </a:solidFill>
                <a:latin typeface="Calibri"/>
                <a:cs typeface="Calibri"/>
              </a:rPr>
              <a:t>allows</a:t>
            </a:r>
            <a:r>
              <a:rPr sz="2000" spc="-40" dirty="0">
                <a:solidFill>
                  <a:srgbClr val="525254"/>
                </a:solidFill>
                <a:latin typeface="Calibri"/>
                <a:cs typeface="Calibri"/>
              </a:rPr>
              <a:t> </a:t>
            </a:r>
            <a:r>
              <a:rPr sz="2000" dirty="0">
                <a:solidFill>
                  <a:srgbClr val="525254"/>
                </a:solidFill>
                <a:latin typeface="Calibri"/>
                <a:cs typeface="Calibri"/>
              </a:rPr>
              <a:t>up</a:t>
            </a:r>
            <a:r>
              <a:rPr sz="2000" spc="-45" dirty="0">
                <a:solidFill>
                  <a:srgbClr val="525254"/>
                </a:solidFill>
                <a:latin typeface="Calibri"/>
                <a:cs typeface="Calibri"/>
              </a:rPr>
              <a:t> </a:t>
            </a:r>
            <a:r>
              <a:rPr sz="2000" dirty="0">
                <a:solidFill>
                  <a:srgbClr val="525254"/>
                </a:solidFill>
                <a:latin typeface="Calibri"/>
                <a:cs typeface="Calibri"/>
              </a:rPr>
              <a:t>to</a:t>
            </a:r>
            <a:r>
              <a:rPr sz="2000" spc="-55" dirty="0">
                <a:solidFill>
                  <a:srgbClr val="525254"/>
                </a:solidFill>
                <a:latin typeface="Calibri"/>
                <a:cs typeface="Calibri"/>
              </a:rPr>
              <a:t> </a:t>
            </a:r>
            <a:r>
              <a:rPr sz="2000" dirty="0">
                <a:solidFill>
                  <a:srgbClr val="525254"/>
                </a:solidFill>
                <a:latin typeface="Calibri"/>
                <a:cs typeface="Calibri"/>
              </a:rPr>
              <a:t>12</a:t>
            </a:r>
            <a:r>
              <a:rPr sz="2000" spc="-55" dirty="0">
                <a:solidFill>
                  <a:srgbClr val="525254"/>
                </a:solidFill>
                <a:latin typeface="Calibri"/>
                <a:cs typeface="Calibri"/>
              </a:rPr>
              <a:t> </a:t>
            </a:r>
            <a:r>
              <a:rPr sz="2000" dirty="0">
                <a:solidFill>
                  <a:srgbClr val="525254"/>
                </a:solidFill>
                <a:latin typeface="Calibri"/>
                <a:cs typeface="Calibri"/>
              </a:rPr>
              <a:t>columns</a:t>
            </a:r>
            <a:r>
              <a:rPr sz="2000" spc="-50" dirty="0">
                <a:solidFill>
                  <a:srgbClr val="525254"/>
                </a:solidFill>
                <a:latin typeface="Calibri"/>
                <a:cs typeface="Calibri"/>
              </a:rPr>
              <a:t> </a:t>
            </a:r>
            <a:r>
              <a:rPr sz="2000" dirty="0">
                <a:solidFill>
                  <a:srgbClr val="525254"/>
                </a:solidFill>
                <a:latin typeface="Calibri"/>
                <a:cs typeface="Calibri"/>
              </a:rPr>
              <a:t>across</a:t>
            </a:r>
            <a:r>
              <a:rPr sz="2000" spc="-35"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spc="-10" dirty="0">
                <a:solidFill>
                  <a:srgbClr val="525254"/>
                </a:solidFill>
                <a:latin typeface="Calibri"/>
                <a:cs typeface="Calibri"/>
              </a:rPr>
              <a:t>page.</a:t>
            </a:r>
            <a:endParaRPr sz="2000">
              <a:latin typeface="Calibri"/>
              <a:cs typeface="Calibri"/>
            </a:endParaRPr>
          </a:p>
          <a:p>
            <a:pPr marL="354965" indent="-342265">
              <a:lnSpc>
                <a:spcPct val="100000"/>
              </a:lnSpc>
              <a:buFont typeface="Arial"/>
              <a:buChar char="•"/>
              <a:tabLst>
                <a:tab pos="354965" algn="l"/>
              </a:tabLst>
            </a:pPr>
            <a:r>
              <a:rPr sz="2000" spc="-10" dirty="0">
                <a:solidFill>
                  <a:srgbClr val="525254"/>
                </a:solidFill>
                <a:latin typeface="Calibri"/>
                <a:cs typeface="Calibri"/>
              </a:rPr>
              <a:t>Bootstrap's</a:t>
            </a:r>
            <a:r>
              <a:rPr sz="2000" spc="-60" dirty="0">
                <a:solidFill>
                  <a:srgbClr val="525254"/>
                </a:solidFill>
                <a:latin typeface="Calibri"/>
                <a:cs typeface="Calibri"/>
              </a:rPr>
              <a:t> </a:t>
            </a:r>
            <a:r>
              <a:rPr sz="2000" dirty="0">
                <a:solidFill>
                  <a:srgbClr val="525254"/>
                </a:solidFill>
                <a:latin typeface="Calibri"/>
                <a:cs typeface="Calibri"/>
              </a:rPr>
              <a:t>grid</a:t>
            </a:r>
            <a:r>
              <a:rPr sz="2000" spc="-50" dirty="0">
                <a:solidFill>
                  <a:srgbClr val="525254"/>
                </a:solidFill>
                <a:latin typeface="Calibri"/>
                <a:cs typeface="Calibri"/>
              </a:rPr>
              <a:t> </a:t>
            </a:r>
            <a:r>
              <a:rPr sz="2000" spc="-10" dirty="0">
                <a:solidFill>
                  <a:srgbClr val="525254"/>
                </a:solidFill>
                <a:latin typeface="Calibri"/>
                <a:cs typeface="Calibri"/>
              </a:rPr>
              <a:t>system</a:t>
            </a:r>
            <a:r>
              <a:rPr sz="2000" spc="-30" dirty="0">
                <a:solidFill>
                  <a:srgbClr val="525254"/>
                </a:solidFill>
                <a:latin typeface="Calibri"/>
                <a:cs typeface="Calibri"/>
              </a:rPr>
              <a:t> </a:t>
            </a:r>
            <a:r>
              <a:rPr sz="2000" dirty="0">
                <a:solidFill>
                  <a:srgbClr val="525254"/>
                </a:solidFill>
                <a:latin typeface="Calibri"/>
                <a:cs typeface="Calibri"/>
              </a:rPr>
              <a:t>is</a:t>
            </a:r>
            <a:r>
              <a:rPr sz="2000" spc="-50" dirty="0">
                <a:solidFill>
                  <a:srgbClr val="525254"/>
                </a:solidFill>
                <a:latin typeface="Calibri"/>
                <a:cs typeface="Calibri"/>
              </a:rPr>
              <a:t> </a:t>
            </a:r>
            <a:r>
              <a:rPr sz="2000" dirty="0">
                <a:solidFill>
                  <a:srgbClr val="525254"/>
                </a:solidFill>
                <a:latin typeface="Calibri"/>
                <a:cs typeface="Calibri"/>
              </a:rPr>
              <a:t>responsive,</a:t>
            </a:r>
            <a:r>
              <a:rPr sz="2000" spc="-35" dirty="0">
                <a:solidFill>
                  <a:srgbClr val="525254"/>
                </a:solidFill>
                <a:latin typeface="Calibri"/>
                <a:cs typeface="Calibri"/>
              </a:rPr>
              <a:t> </a:t>
            </a:r>
            <a:r>
              <a:rPr sz="2000" dirty="0">
                <a:solidFill>
                  <a:srgbClr val="525254"/>
                </a:solidFill>
                <a:latin typeface="Calibri"/>
                <a:cs typeface="Calibri"/>
              </a:rPr>
              <a:t>and</a:t>
            </a:r>
            <a:r>
              <a:rPr sz="2000" spc="-45" dirty="0">
                <a:solidFill>
                  <a:srgbClr val="525254"/>
                </a:solidFill>
                <a:latin typeface="Calibri"/>
                <a:cs typeface="Calibri"/>
              </a:rPr>
              <a:t> </a:t>
            </a:r>
            <a:r>
              <a:rPr sz="2000" dirty="0">
                <a:solidFill>
                  <a:srgbClr val="525254"/>
                </a:solidFill>
                <a:latin typeface="Calibri"/>
                <a:cs typeface="Calibri"/>
              </a:rPr>
              <a:t>the</a:t>
            </a:r>
            <a:r>
              <a:rPr sz="2000" spc="-55" dirty="0">
                <a:solidFill>
                  <a:srgbClr val="525254"/>
                </a:solidFill>
                <a:latin typeface="Calibri"/>
                <a:cs typeface="Calibri"/>
              </a:rPr>
              <a:t> </a:t>
            </a:r>
            <a:r>
              <a:rPr sz="2000" dirty="0">
                <a:solidFill>
                  <a:srgbClr val="525254"/>
                </a:solidFill>
                <a:latin typeface="Calibri"/>
                <a:cs typeface="Calibri"/>
              </a:rPr>
              <a:t>columns</a:t>
            </a:r>
            <a:r>
              <a:rPr sz="2000" spc="-55" dirty="0">
                <a:solidFill>
                  <a:srgbClr val="525254"/>
                </a:solidFill>
                <a:latin typeface="Calibri"/>
                <a:cs typeface="Calibri"/>
              </a:rPr>
              <a:t> </a:t>
            </a:r>
            <a:r>
              <a:rPr sz="2000" dirty="0">
                <a:solidFill>
                  <a:srgbClr val="525254"/>
                </a:solidFill>
                <a:latin typeface="Calibri"/>
                <a:cs typeface="Calibri"/>
              </a:rPr>
              <a:t>will</a:t>
            </a:r>
            <a:r>
              <a:rPr sz="2000" spc="-35" dirty="0">
                <a:solidFill>
                  <a:srgbClr val="525254"/>
                </a:solidFill>
                <a:latin typeface="Calibri"/>
                <a:cs typeface="Calibri"/>
              </a:rPr>
              <a:t> </a:t>
            </a:r>
            <a:r>
              <a:rPr sz="2000" spc="-25" dirty="0">
                <a:solidFill>
                  <a:srgbClr val="525254"/>
                </a:solidFill>
                <a:latin typeface="Calibri"/>
                <a:cs typeface="Calibri"/>
              </a:rPr>
              <a:t>re-</a:t>
            </a:r>
            <a:r>
              <a:rPr sz="2000" dirty="0">
                <a:solidFill>
                  <a:srgbClr val="525254"/>
                </a:solidFill>
                <a:latin typeface="Calibri"/>
                <a:cs typeface="Calibri"/>
              </a:rPr>
              <a:t>arrange</a:t>
            </a:r>
            <a:r>
              <a:rPr sz="2000" spc="-50" dirty="0">
                <a:solidFill>
                  <a:srgbClr val="525254"/>
                </a:solidFill>
                <a:latin typeface="Calibri"/>
                <a:cs typeface="Calibri"/>
              </a:rPr>
              <a:t> </a:t>
            </a:r>
            <a:r>
              <a:rPr sz="2000" spc="-10" dirty="0">
                <a:solidFill>
                  <a:srgbClr val="525254"/>
                </a:solidFill>
                <a:latin typeface="Calibri"/>
                <a:cs typeface="Calibri"/>
              </a:rPr>
              <a:t>depending</a:t>
            </a:r>
            <a:endParaRPr sz="2000">
              <a:latin typeface="Calibri"/>
              <a:cs typeface="Calibri"/>
            </a:endParaRPr>
          </a:p>
          <a:p>
            <a:pPr marL="355600">
              <a:lnSpc>
                <a:spcPct val="100000"/>
              </a:lnSpc>
            </a:pPr>
            <a:r>
              <a:rPr sz="2000" dirty="0">
                <a:solidFill>
                  <a:srgbClr val="525254"/>
                </a:solidFill>
                <a:latin typeface="Calibri"/>
                <a:cs typeface="Calibri"/>
              </a:rPr>
              <a:t>on</a:t>
            </a:r>
            <a:r>
              <a:rPr sz="2000" spc="-65"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dirty="0">
                <a:solidFill>
                  <a:srgbClr val="525254"/>
                </a:solidFill>
                <a:latin typeface="Calibri"/>
                <a:cs typeface="Calibri"/>
              </a:rPr>
              <a:t>screen</a:t>
            </a:r>
            <a:r>
              <a:rPr sz="2000" spc="-45" dirty="0">
                <a:solidFill>
                  <a:srgbClr val="525254"/>
                </a:solidFill>
                <a:latin typeface="Calibri"/>
                <a:cs typeface="Calibri"/>
              </a:rPr>
              <a:t> </a:t>
            </a:r>
            <a:r>
              <a:rPr sz="2000" spc="-10" dirty="0">
                <a:solidFill>
                  <a:srgbClr val="525254"/>
                </a:solidFill>
                <a:latin typeface="Calibri"/>
                <a:cs typeface="Calibri"/>
              </a:rPr>
              <a:t>size.</a:t>
            </a:r>
            <a:endParaRPr sz="20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400304" y="383793"/>
            <a:ext cx="4632960" cy="1270635"/>
          </a:xfrm>
          <a:prstGeom prst="rect">
            <a:avLst/>
          </a:prstGeom>
        </p:spPr>
        <p:txBody>
          <a:bodyPr vert="horz" wrap="square" lIns="0" tIns="13335" rIns="0" bIns="0" rtlCol="0">
            <a:spAutoFit/>
          </a:bodyPr>
          <a:lstStyle/>
          <a:p>
            <a:pPr marL="106680">
              <a:lnSpc>
                <a:spcPct val="100000"/>
              </a:lnSpc>
              <a:spcBef>
                <a:spcPts val="105"/>
              </a:spcBef>
            </a:pPr>
            <a:r>
              <a:rPr sz="1950" b="1" dirty="0">
                <a:solidFill>
                  <a:srgbClr val="525254"/>
                </a:solidFill>
                <a:latin typeface="Arial"/>
                <a:cs typeface="Arial"/>
              </a:rPr>
              <a:t>Grid</a:t>
            </a:r>
            <a:r>
              <a:rPr sz="1950" b="1" spc="-45" dirty="0">
                <a:solidFill>
                  <a:srgbClr val="525254"/>
                </a:solidFill>
                <a:latin typeface="Arial"/>
                <a:cs typeface="Arial"/>
              </a:rPr>
              <a:t> </a:t>
            </a:r>
            <a:r>
              <a:rPr sz="1950" b="1" dirty="0">
                <a:solidFill>
                  <a:srgbClr val="525254"/>
                </a:solidFill>
                <a:latin typeface="Arial"/>
                <a:cs typeface="Arial"/>
              </a:rPr>
              <a:t>System</a:t>
            </a:r>
            <a:r>
              <a:rPr sz="1950" b="1" spc="-30" dirty="0">
                <a:solidFill>
                  <a:srgbClr val="525254"/>
                </a:solidFill>
                <a:latin typeface="Arial"/>
                <a:cs typeface="Arial"/>
              </a:rPr>
              <a:t> </a:t>
            </a:r>
            <a:r>
              <a:rPr sz="1950" b="1" spc="-10" dirty="0">
                <a:solidFill>
                  <a:srgbClr val="525254"/>
                </a:solidFill>
                <a:latin typeface="Arial"/>
                <a:cs typeface="Arial"/>
              </a:rPr>
              <a:t>Classes</a:t>
            </a:r>
            <a:endParaRPr sz="1950">
              <a:latin typeface="Arial"/>
              <a:cs typeface="Arial"/>
            </a:endParaRPr>
          </a:p>
          <a:p>
            <a:pPr>
              <a:lnSpc>
                <a:spcPct val="100000"/>
              </a:lnSpc>
            </a:pPr>
            <a:endParaRPr sz="1950">
              <a:latin typeface="Arial"/>
              <a:cs typeface="Arial"/>
            </a:endParaRPr>
          </a:p>
          <a:p>
            <a:pPr>
              <a:lnSpc>
                <a:spcPct val="100000"/>
              </a:lnSpc>
              <a:spcBef>
                <a:spcPts val="570"/>
              </a:spcBef>
            </a:pPr>
            <a:endParaRPr sz="1950">
              <a:latin typeface="Arial"/>
              <a:cs typeface="Arial"/>
            </a:endParaRPr>
          </a:p>
          <a:p>
            <a:pPr marL="12700">
              <a:lnSpc>
                <a:spcPct val="100000"/>
              </a:lnSpc>
            </a:pP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Bootstrap</a:t>
            </a:r>
            <a:r>
              <a:rPr sz="2000" spc="-45" dirty="0">
                <a:solidFill>
                  <a:srgbClr val="525254"/>
                </a:solidFill>
                <a:latin typeface="Calibri"/>
                <a:cs typeface="Calibri"/>
              </a:rPr>
              <a:t> </a:t>
            </a:r>
            <a:r>
              <a:rPr sz="2000" dirty="0">
                <a:solidFill>
                  <a:srgbClr val="525254"/>
                </a:solidFill>
                <a:latin typeface="Calibri"/>
                <a:cs typeface="Calibri"/>
              </a:rPr>
              <a:t>3</a:t>
            </a:r>
            <a:r>
              <a:rPr sz="2000" spc="-70" dirty="0">
                <a:solidFill>
                  <a:srgbClr val="525254"/>
                </a:solidFill>
                <a:latin typeface="Calibri"/>
                <a:cs typeface="Calibri"/>
              </a:rPr>
              <a:t> </a:t>
            </a:r>
            <a:r>
              <a:rPr sz="2000" dirty="0">
                <a:solidFill>
                  <a:srgbClr val="525254"/>
                </a:solidFill>
                <a:latin typeface="Calibri"/>
                <a:cs typeface="Calibri"/>
              </a:rPr>
              <a:t>grid</a:t>
            </a:r>
            <a:r>
              <a:rPr sz="2000" spc="-50" dirty="0">
                <a:solidFill>
                  <a:srgbClr val="525254"/>
                </a:solidFill>
                <a:latin typeface="Calibri"/>
                <a:cs typeface="Calibri"/>
              </a:rPr>
              <a:t> </a:t>
            </a:r>
            <a:r>
              <a:rPr sz="2000" spc="-10" dirty="0">
                <a:solidFill>
                  <a:srgbClr val="525254"/>
                </a:solidFill>
                <a:latin typeface="Calibri"/>
                <a:cs typeface="Calibri"/>
              </a:rPr>
              <a:t>system</a:t>
            </a:r>
            <a:r>
              <a:rPr sz="2000" spc="-25" dirty="0">
                <a:solidFill>
                  <a:srgbClr val="525254"/>
                </a:solidFill>
                <a:latin typeface="Calibri"/>
                <a:cs typeface="Calibri"/>
              </a:rPr>
              <a:t> </a:t>
            </a:r>
            <a:r>
              <a:rPr sz="2000" dirty="0">
                <a:solidFill>
                  <a:srgbClr val="525254"/>
                </a:solidFill>
                <a:latin typeface="Calibri"/>
                <a:cs typeface="Calibri"/>
              </a:rPr>
              <a:t>has</a:t>
            </a:r>
            <a:r>
              <a:rPr sz="2000" spc="-45" dirty="0">
                <a:solidFill>
                  <a:srgbClr val="525254"/>
                </a:solidFill>
                <a:latin typeface="Calibri"/>
                <a:cs typeface="Calibri"/>
              </a:rPr>
              <a:t> </a:t>
            </a:r>
            <a:r>
              <a:rPr sz="2000" dirty="0">
                <a:solidFill>
                  <a:srgbClr val="525254"/>
                </a:solidFill>
                <a:latin typeface="Calibri"/>
                <a:cs typeface="Calibri"/>
              </a:rPr>
              <a:t>four</a:t>
            </a:r>
            <a:r>
              <a:rPr sz="2000" spc="-65" dirty="0">
                <a:solidFill>
                  <a:srgbClr val="525254"/>
                </a:solidFill>
                <a:latin typeface="Calibri"/>
                <a:cs typeface="Calibri"/>
              </a:rPr>
              <a:t> </a:t>
            </a:r>
            <a:r>
              <a:rPr sz="2000" spc="-10" dirty="0">
                <a:solidFill>
                  <a:srgbClr val="525254"/>
                </a:solidFill>
                <a:latin typeface="Calibri"/>
                <a:cs typeface="Calibri"/>
              </a:rPr>
              <a:t>classes:</a:t>
            </a:r>
            <a:endParaRPr sz="2000">
              <a:latin typeface="Calibri"/>
              <a:cs typeface="Calibri"/>
            </a:endParaRPr>
          </a:p>
        </p:txBody>
      </p:sp>
      <p:sp>
        <p:nvSpPr>
          <p:cNvPr id="5" name="object 5"/>
          <p:cNvSpPr txBox="1"/>
          <p:nvPr/>
        </p:nvSpPr>
        <p:spPr>
          <a:xfrm>
            <a:off x="400304" y="4676647"/>
            <a:ext cx="8319134" cy="941069"/>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525254"/>
                </a:solidFill>
                <a:latin typeface="Calibri"/>
                <a:cs typeface="Calibri"/>
              </a:rPr>
              <a:t>The</a:t>
            </a:r>
            <a:r>
              <a:rPr sz="2000" spc="-50" dirty="0">
                <a:solidFill>
                  <a:srgbClr val="525254"/>
                </a:solidFill>
                <a:latin typeface="Calibri"/>
                <a:cs typeface="Calibri"/>
              </a:rPr>
              <a:t> </a:t>
            </a:r>
            <a:r>
              <a:rPr sz="2000" dirty="0">
                <a:solidFill>
                  <a:srgbClr val="525254"/>
                </a:solidFill>
                <a:latin typeface="Calibri"/>
                <a:cs typeface="Calibri"/>
              </a:rPr>
              <a:t>classes</a:t>
            </a:r>
            <a:r>
              <a:rPr sz="2000" spc="-25" dirty="0">
                <a:solidFill>
                  <a:srgbClr val="525254"/>
                </a:solidFill>
                <a:latin typeface="Calibri"/>
                <a:cs typeface="Calibri"/>
              </a:rPr>
              <a:t> </a:t>
            </a:r>
            <a:r>
              <a:rPr sz="2000" dirty="0">
                <a:solidFill>
                  <a:srgbClr val="525254"/>
                </a:solidFill>
                <a:latin typeface="Calibri"/>
                <a:cs typeface="Calibri"/>
              </a:rPr>
              <a:t>above</a:t>
            </a:r>
            <a:r>
              <a:rPr sz="2000" spc="-45" dirty="0">
                <a:solidFill>
                  <a:srgbClr val="525254"/>
                </a:solidFill>
                <a:latin typeface="Calibri"/>
                <a:cs typeface="Calibri"/>
              </a:rPr>
              <a:t> </a:t>
            </a:r>
            <a:r>
              <a:rPr sz="2000" dirty="0">
                <a:solidFill>
                  <a:srgbClr val="525254"/>
                </a:solidFill>
                <a:latin typeface="Calibri"/>
                <a:cs typeface="Calibri"/>
              </a:rPr>
              <a:t>can</a:t>
            </a:r>
            <a:r>
              <a:rPr sz="2000" spc="-65" dirty="0">
                <a:solidFill>
                  <a:srgbClr val="525254"/>
                </a:solidFill>
                <a:latin typeface="Calibri"/>
                <a:cs typeface="Calibri"/>
              </a:rPr>
              <a:t> </a:t>
            </a:r>
            <a:r>
              <a:rPr sz="2000" dirty="0">
                <a:solidFill>
                  <a:srgbClr val="525254"/>
                </a:solidFill>
                <a:latin typeface="Calibri"/>
                <a:cs typeface="Calibri"/>
              </a:rPr>
              <a:t>be</a:t>
            </a:r>
            <a:r>
              <a:rPr sz="2000" spc="-45" dirty="0">
                <a:solidFill>
                  <a:srgbClr val="525254"/>
                </a:solidFill>
                <a:latin typeface="Calibri"/>
                <a:cs typeface="Calibri"/>
              </a:rPr>
              <a:t> </a:t>
            </a:r>
            <a:r>
              <a:rPr sz="2000" dirty="0">
                <a:solidFill>
                  <a:srgbClr val="525254"/>
                </a:solidFill>
                <a:latin typeface="Calibri"/>
                <a:cs typeface="Calibri"/>
              </a:rPr>
              <a:t>combined</a:t>
            </a:r>
            <a:r>
              <a:rPr sz="2000" spc="-65" dirty="0">
                <a:solidFill>
                  <a:srgbClr val="525254"/>
                </a:solidFill>
                <a:latin typeface="Calibri"/>
                <a:cs typeface="Calibri"/>
              </a:rPr>
              <a:t> </a:t>
            </a:r>
            <a:r>
              <a:rPr sz="2000" dirty="0">
                <a:solidFill>
                  <a:srgbClr val="525254"/>
                </a:solidFill>
                <a:latin typeface="Calibri"/>
                <a:cs typeface="Calibri"/>
              </a:rPr>
              <a:t>to</a:t>
            </a:r>
            <a:r>
              <a:rPr sz="2000" spc="-55" dirty="0">
                <a:solidFill>
                  <a:srgbClr val="525254"/>
                </a:solidFill>
                <a:latin typeface="Calibri"/>
                <a:cs typeface="Calibri"/>
              </a:rPr>
              <a:t> </a:t>
            </a:r>
            <a:r>
              <a:rPr sz="2000" dirty="0">
                <a:solidFill>
                  <a:srgbClr val="525254"/>
                </a:solidFill>
                <a:latin typeface="Calibri"/>
                <a:cs typeface="Calibri"/>
              </a:rPr>
              <a:t>create</a:t>
            </a:r>
            <a:r>
              <a:rPr sz="2000" spc="-25" dirty="0">
                <a:solidFill>
                  <a:srgbClr val="525254"/>
                </a:solidFill>
                <a:latin typeface="Calibri"/>
                <a:cs typeface="Calibri"/>
              </a:rPr>
              <a:t> </a:t>
            </a:r>
            <a:r>
              <a:rPr sz="2000" dirty="0">
                <a:solidFill>
                  <a:srgbClr val="525254"/>
                </a:solidFill>
                <a:latin typeface="Calibri"/>
                <a:cs typeface="Calibri"/>
              </a:rPr>
              <a:t>more</a:t>
            </a:r>
            <a:r>
              <a:rPr sz="2000" spc="-55" dirty="0">
                <a:solidFill>
                  <a:srgbClr val="525254"/>
                </a:solidFill>
                <a:latin typeface="Calibri"/>
                <a:cs typeface="Calibri"/>
              </a:rPr>
              <a:t> </a:t>
            </a:r>
            <a:r>
              <a:rPr sz="2000" dirty="0">
                <a:solidFill>
                  <a:srgbClr val="525254"/>
                </a:solidFill>
                <a:latin typeface="Calibri"/>
                <a:cs typeface="Calibri"/>
              </a:rPr>
              <a:t>dynamic</a:t>
            </a:r>
            <a:r>
              <a:rPr sz="2000" spc="-55" dirty="0">
                <a:solidFill>
                  <a:srgbClr val="525254"/>
                </a:solidFill>
                <a:latin typeface="Calibri"/>
                <a:cs typeface="Calibri"/>
              </a:rPr>
              <a:t> </a:t>
            </a:r>
            <a:r>
              <a:rPr sz="2000" dirty="0">
                <a:solidFill>
                  <a:srgbClr val="525254"/>
                </a:solidFill>
                <a:latin typeface="Calibri"/>
                <a:cs typeface="Calibri"/>
              </a:rPr>
              <a:t>and</a:t>
            </a:r>
            <a:r>
              <a:rPr sz="2000" spc="-50" dirty="0">
                <a:solidFill>
                  <a:srgbClr val="525254"/>
                </a:solidFill>
                <a:latin typeface="Calibri"/>
                <a:cs typeface="Calibri"/>
              </a:rPr>
              <a:t> </a:t>
            </a:r>
            <a:r>
              <a:rPr sz="2000" dirty="0">
                <a:solidFill>
                  <a:srgbClr val="525254"/>
                </a:solidFill>
                <a:latin typeface="Calibri"/>
                <a:cs typeface="Calibri"/>
              </a:rPr>
              <a:t>flexible</a:t>
            </a:r>
            <a:r>
              <a:rPr sz="2000" spc="-35" dirty="0">
                <a:solidFill>
                  <a:srgbClr val="525254"/>
                </a:solidFill>
                <a:latin typeface="Calibri"/>
                <a:cs typeface="Calibri"/>
              </a:rPr>
              <a:t> </a:t>
            </a:r>
            <a:r>
              <a:rPr sz="2000" spc="-10" dirty="0">
                <a:solidFill>
                  <a:srgbClr val="525254"/>
                </a:solidFill>
                <a:latin typeface="Calibri"/>
                <a:cs typeface="Calibri"/>
              </a:rPr>
              <a:t>layouts. </a:t>
            </a:r>
            <a:r>
              <a:rPr sz="2000" b="1" dirty="0">
                <a:solidFill>
                  <a:srgbClr val="525254"/>
                </a:solidFill>
                <a:latin typeface="Calibri"/>
                <a:cs typeface="Calibri"/>
              </a:rPr>
              <a:t>Tip:</a:t>
            </a:r>
            <a:r>
              <a:rPr sz="2000" b="1" spc="-55" dirty="0">
                <a:solidFill>
                  <a:srgbClr val="525254"/>
                </a:solidFill>
                <a:latin typeface="Calibri"/>
                <a:cs typeface="Calibri"/>
              </a:rPr>
              <a:t> </a:t>
            </a:r>
            <a:r>
              <a:rPr sz="2000" dirty="0">
                <a:solidFill>
                  <a:srgbClr val="525254"/>
                </a:solidFill>
                <a:latin typeface="Calibri"/>
                <a:cs typeface="Calibri"/>
              </a:rPr>
              <a:t>Each</a:t>
            </a:r>
            <a:r>
              <a:rPr sz="2000" spc="-45" dirty="0">
                <a:solidFill>
                  <a:srgbClr val="525254"/>
                </a:solidFill>
                <a:latin typeface="Calibri"/>
                <a:cs typeface="Calibri"/>
              </a:rPr>
              <a:t> </a:t>
            </a:r>
            <a:r>
              <a:rPr sz="2000" dirty="0">
                <a:solidFill>
                  <a:srgbClr val="525254"/>
                </a:solidFill>
                <a:latin typeface="Calibri"/>
                <a:cs typeface="Calibri"/>
              </a:rPr>
              <a:t>class</a:t>
            </a:r>
            <a:r>
              <a:rPr sz="2000" spc="-20" dirty="0">
                <a:solidFill>
                  <a:srgbClr val="525254"/>
                </a:solidFill>
                <a:latin typeface="Calibri"/>
                <a:cs typeface="Calibri"/>
              </a:rPr>
              <a:t> </a:t>
            </a:r>
            <a:r>
              <a:rPr sz="2000" dirty="0">
                <a:solidFill>
                  <a:srgbClr val="525254"/>
                </a:solidFill>
                <a:latin typeface="Calibri"/>
                <a:cs typeface="Calibri"/>
              </a:rPr>
              <a:t>scales</a:t>
            </a:r>
            <a:r>
              <a:rPr sz="2000" spc="-20" dirty="0">
                <a:solidFill>
                  <a:srgbClr val="525254"/>
                </a:solidFill>
                <a:latin typeface="Calibri"/>
                <a:cs typeface="Calibri"/>
              </a:rPr>
              <a:t> </a:t>
            </a:r>
            <a:r>
              <a:rPr sz="2000" dirty="0">
                <a:solidFill>
                  <a:srgbClr val="525254"/>
                </a:solidFill>
                <a:latin typeface="Calibri"/>
                <a:cs typeface="Calibri"/>
              </a:rPr>
              <a:t>up,</a:t>
            </a:r>
            <a:r>
              <a:rPr sz="2000" spc="-50" dirty="0">
                <a:solidFill>
                  <a:srgbClr val="525254"/>
                </a:solidFill>
                <a:latin typeface="Calibri"/>
                <a:cs typeface="Calibri"/>
              </a:rPr>
              <a:t> </a:t>
            </a:r>
            <a:r>
              <a:rPr sz="2000" dirty="0">
                <a:solidFill>
                  <a:srgbClr val="525254"/>
                </a:solidFill>
                <a:latin typeface="Calibri"/>
                <a:cs typeface="Calibri"/>
              </a:rPr>
              <a:t>so</a:t>
            </a:r>
            <a:r>
              <a:rPr sz="2000" spc="-35" dirty="0">
                <a:solidFill>
                  <a:srgbClr val="525254"/>
                </a:solidFill>
                <a:latin typeface="Calibri"/>
                <a:cs typeface="Calibri"/>
              </a:rPr>
              <a:t> </a:t>
            </a:r>
            <a:r>
              <a:rPr sz="2000" dirty="0">
                <a:solidFill>
                  <a:srgbClr val="525254"/>
                </a:solidFill>
                <a:latin typeface="Calibri"/>
                <a:cs typeface="Calibri"/>
              </a:rPr>
              <a:t>if</a:t>
            </a:r>
            <a:r>
              <a:rPr sz="2000" spc="-30" dirty="0">
                <a:solidFill>
                  <a:srgbClr val="525254"/>
                </a:solidFill>
                <a:latin typeface="Calibri"/>
                <a:cs typeface="Calibri"/>
              </a:rPr>
              <a:t> </a:t>
            </a:r>
            <a:r>
              <a:rPr sz="2000" dirty="0">
                <a:solidFill>
                  <a:srgbClr val="525254"/>
                </a:solidFill>
                <a:latin typeface="Calibri"/>
                <a:cs typeface="Calibri"/>
              </a:rPr>
              <a:t>you</a:t>
            </a:r>
            <a:r>
              <a:rPr sz="2000" spc="-65" dirty="0">
                <a:solidFill>
                  <a:srgbClr val="525254"/>
                </a:solidFill>
                <a:latin typeface="Calibri"/>
                <a:cs typeface="Calibri"/>
              </a:rPr>
              <a:t> </a:t>
            </a:r>
            <a:r>
              <a:rPr sz="2000" dirty="0">
                <a:solidFill>
                  <a:srgbClr val="525254"/>
                </a:solidFill>
                <a:latin typeface="Calibri"/>
                <a:cs typeface="Calibri"/>
              </a:rPr>
              <a:t>wish</a:t>
            </a:r>
            <a:r>
              <a:rPr sz="2000" spc="-35" dirty="0">
                <a:solidFill>
                  <a:srgbClr val="525254"/>
                </a:solidFill>
                <a:latin typeface="Calibri"/>
                <a:cs typeface="Calibri"/>
              </a:rPr>
              <a:t> </a:t>
            </a:r>
            <a:r>
              <a:rPr sz="2000" dirty="0">
                <a:solidFill>
                  <a:srgbClr val="525254"/>
                </a:solidFill>
                <a:latin typeface="Calibri"/>
                <a:cs typeface="Calibri"/>
              </a:rPr>
              <a:t>to</a:t>
            </a:r>
            <a:r>
              <a:rPr sz="2000" spc="-30" dirty="0">
                <a:solidFill>
                  <a:srgbClr val="525254"/>
                </a:solidFill>
                <a:latin typeface="Calibri"/>
                <a:cs typeface="Calibri"/>
              </a:rPr>
              <a:t> </a:t>
            </a:r>
            <a:r>
              <a:rPr sz="2000" dirty="0">
                <a:solidFill>
                  <a:srgbClr val="525254"/>
                </a:solidFill>
                <a:latin typeface="Calibri"/>
                <a:cs typeface="Calibri"/>
              </a:rPr>
              <a:t>set</a:t>
            </a:r>
            <a:r>
              <a:rPr sz="2000" spc="-25"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dirty="0">
                <a:solidFill>
                  <a:srgbClr val="525254"/>
                </a:solidFill>
                <a:latin typeface="Calibri"/>
                <a:cs typeface="Calibri"/>
              </a:rPr>
              <a:t>same</a:t>
            </a:r>
            <a:r>
              <a:rPr sz="2000" spc="-25" dirty="0">
                <a:solidFill>
                  <a:srgbClr val="525254"/>
                </a:solidFill>
                <a:latin typeface="Calibri"/>
                <a:cs typeface="Calibri"/>
              </a:rPr>
              <a:t> </a:t>
            </a:r>
            <a:r>
              <a:rPr sz="2000" dirty="0">
                <a:solidFill>
                  <a:srgbClr val="525254"/>
                </a:solidFill>
                <a:latin typeface="Calibri"/>
                <a:cs typeface="Calibri"/>
              </a:rPr>
              <a:t>widths</a:t>
            </a:r>
            <a:r>
              <a:rPr sz="2000" spc="-30" dirty="0">
                <a:solidFill>
                  <a:srgbClr val="525254"/>
                </a:solidFill>
                <a:latin typeface="Calibri"/>
                <a:cs typeface="Calibri"/>
              </a:rPr>
              <a:t> </a:t>
            </a:r>
            <a:r>
              <a:rPr sz="2000" dirty="0">
                <a:solidFill>
                  <a:srgbClr val="525254"/>
                </a:solidFill>
                <a:latin typeface="Calibri"/>
                <a:cs typeface="Calibri"/>
              </a:rPr>
              <a:t>for</a:t>
            </a:r>
            <a:r>
              <a:rPr sz="2000" spc="-30" dirty="0">
                <a:solidFill>
                  <a:srgbClr val="525254"/>
                </a:solidFill>
                <a:latin typeface="Calibri"/>
                <a:cs typeface="Calibri"/>
              </a:rPr>
              <a:t> </a:t>
            </a:r>
            <a:r>
              <a:rPr sz="2000" dirty="0">
                <a:solidFill>
                  <a:srgbClr val="525254"/>
                </a:solidFill>
                <a:latin typeface="Calibri"/>
                <a:cs typeface="Calibri"/>
              </a:rPr>
              <a:t>sm</a:t>
            </a:r>
            <a:r>
              <a:rPr sz="2000" spc="-35" dirty="0">
                <a:solidFill>
                  <a:srgbClr val="525254"/>
                </a:solidFill>
                <a:latin typeface="Calibri"/>
                <a:cs typeface="Calibri"/>
              </a:rPr>
              <a:t> </a:t>
            </a:r>
            <a:r>
              <a:rPr sz="2000" dirty="0">
                <a:solidFill>
                  <a:srgbClr val="525254"/>
                </a:solidFill>
                <a:latin typeface="Calibri"/>
                <a:cs typeface="Calibri"/>
              </a:rPr>
              <a:t>and</a:t>
            </a:r>
            <a:r>
              <a:rPr sz="2000" spc="-35" dirty="0">
                <a:solidFill>
                  <a:srgbClr val="525254"/>
                </a:solidFill>
                <a:latin typeface="Calibri"/>
                <a:cs typeface="Calibri"/>
              </a:rPr>
              <a:t> </a:t>
            </a:r>
            <a:r>
              <a:rPr sz="2000" spc="-25" dirty="0">
                <a:solidFill>
                  <a:srgbClr val="525254"/>
                </a:solidFill>
                <a:latin typeface="Calibri"/>
                <a:cs typeface="Calibri"/>
              </a:rPr>
              <a:t>md, </a:t>
            </a:r>
            <a:r>
              <a:rPr sz="2000" dirty="0">
                <a:solidFill>
                  <a:srgbClr val="525254"/>
                </a:solidFill>
                <a:latin typeface="Calibri"/>
                <a:cs typeface="Calibri"/>
              </a:rPr>
              <a:t>you</a:t>
            </a:r>
            <a:r>
              <a:rPr sz="2000" spc="-45" dirty="0">
                <a:solidFill>
                  <a:srgbClr val="525254"/>
                </a:solidFill>
                <a:latin typeface="Calibri"/>
                <a:cs typeface="Calibri"/>
              </a:rPr>
              <a:t> </a:t>
            </a:r>
            <a:r>
              <a:rPr sz="2000" dirty="0">
                <a:solidFill>
                  <a:srgbClr val="525254"/>
                </a:solidFill>
                <a:latin typeface="Calibri"/>
                <a:cs typeface="Calibri"/>
              </a:rPr>
              <a:t>only</a:t>
            </a:r>
            <a:r>
              <a:rPr sz="2000" spc="-45" dirty="0">
                <a:solidFill>
                  <a:srgbClr val="525254"/>
                </a:solidFill>
                <a:latin typeface="Calibri"/>
                <a:cs typeface="Calibri"/>
              </a:rPr>
              <a:t> </a:t>
            </a:r>
            <a:r>
              <a:rPr sz="2000" dirty="0">
                <a:solidFill>
                  <a:srgbClr val="525254"/>
                </a:solidFill>
                <a:latin typeface="Calibri"/>
                <a:cs typeface="Calibri"/>
              </a:rPr>
              <a:t>need</a:t>
            </a:r>
            <a:r>
              <a:rPr sz="2000" spc="-35" dirty="0">
                <a:solidFill>
                  <a:srgbClr val="525254"/>
                </a:solidFill>
                <a:latin typeface="Calibri"/>
                <a:cs typeface="Calibri"/>
              </a:rPr>
              <a:t> </a:t>
            </a:r>
            <a:r>
              <a:rPr sz="2000" dirty="0">
                <a:solidFill>
                  <a:srgbClr val="525254"/>
                </a:solidFill>
                <a:latin typeface="Calibri"/>
                <a:cs typeface="Calibri"/>
              </a:rPr>
              <a:t>to</a:t>
            </a:r>
            <a:r>
              <a:rPr sz="2000" spc="-35" dirty="0">
                <a:solidFill>
                  <a:srgbClr val="525254"/>
                </a:solidFill>
                <a:latin typeface="Calibri"/>
                <a:cs typeface="Calibri"/>
              </a:rPr>
              <a:t> </a:t>
            </a:r>
            <a:r>
              <a:rPr sz="2000" dirty="0">
                <a:solidFill>
                  <a:srgbClr val="525254"/>
                </a:solidFill>
                <a:latin typeface="Calibri"/>
                <a:cs typeface="Calibri"/>
              </a:rPr>
              <a:t>specify</a:t>
            </a:r>
            <a:r>
              <a:rPr sz="2000" spc="-20" dirty="0">
                <a:solidFill>
                  <a:srgbClr val="525254"/>
                </a:solidFill>
                <a:latin typeface="Calibri"/>
                <a:cs typeface="Calibri"/>
              </a:rPr>
              <a:t> </a:t>
            </a:r>
            <a:r>
              <a:rPr sz="2000" spc="-25" dirty="0">
                <a:solidFill>
                  <a:srgbClr val="525254"/>
                </a:solidFill>
                <a:latin typeface="Calibri"/>
                <a:cs typeface="Calibri"/>
              </a:rPr>
              <a:t>sm.</a:t>
            </a:r>
            <a:endParaRPr sz="2000">
              <a:latin typeface="Calibri"/>
              <a:cs typeface="Calibri"/>
            </a:endParaRPr>
          </a:p>
        </p:txBody>
      </p:sp>
      <p:graphicFrame>
        <p:nvGraphicFramePr>
          <p:cNvPr id="6" name="object 6"/>
          <p:cNvGraphicFramePr>
            <a:graphicFrameLocks noGrp="1"/>
          </p:cNvGraphicFramePr>
          <p:nvPr/>
        </p:nvGraphicFramePr>
        <p:xfrm>
          <a:off x="679450" y="1898650"/>
          <a:ext cx="6604634" cy="2390775"/>
        </p:xfrm>
        <a:graphic>
          <a:graphicData uri="http://schemas.openxmlformats.org/drawingml/2006/table">
            <a:tbl>
              <a:tblPr firstRow="1" bandRow="1">
                <a:tableStyleId>{2D5ABB26-0587-4C30-8999-92F81FD0307C}</a:tableStyleId>
              </a:tblPr>
              <a:tblGrid>
                <a:gridCol w="2201545">
                  <a:extLst>
                    <a:ext uri="{9D8B030D-6E8A-4147-A177-3AD203B41FA5}">
                      <a16:colId xmlns:a16="http://schemas.microsoft.com/office/drawing/2014/main" val="20000"/>
                    </a:ext>
                  </a:extLst>
                </a:gridCol>
                <a:gridCol w="2201545">
                  <a:extLst>
                    <a:ext uri="{9D8B030D-6E8A-4147-A177-3AD203B41FA5}">
                      <a16:colId xmlns:a16="http://schemas.microsoft.com/office/drawing/2014/main" val="20001"/>
                    </a:ext>
                  </a:extLst>
                </a:gridCol>
                <a:gridCol w="2201544">
                  <a:extLst>
                    <a:ext uri="{9D8B030D-6E8A-4147-A177-3AD203B41FA5}">
                      <a16:colId xmlns:a16="http://schemas.microsoft.com/office/drawing/2014/main" val="20002"/>
                    </a:ext>
                  </a:extLst>
                </a:gridCol>
              </a:tblGrid>
              <a:tr h="370205">
                <a:tc>
                  <a:txBody>
                    <a:bodyPr/>
                    <a:lstStyle/>
                    <a:p>
                      <a:pPr marL="91440">
                        <a:lnSpc>
                          <a:spcPct val="100000"/>
                        </a:lnSpc>
                        <a:spcBef>
                          <a:spcPts val="240"/>
                        </a:spcBef>
                      </a:pPr>
                      <a:r>
                        <a:rPr sz="1800" b="1" spc="-10" dirty="0">
                          <a:solidFill>
                            <a:srgbClr val="525254"/>
                          </a:solidFill>
                          <a:latin typeface="Calibri"/>
                          <a:cs typeface="Calibri"/>
                        </a:rPr>
                        <a:t>Class</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3510">
                        <a:lnSpc>
                          <a:spcPct val="100000"/>
                        </a:lnSpc>
                        <a:spcBef>
                          <a:spcPts val="240"/>
                        </a:spcBef>
                      </a:pPr>
                      <a:r>
                        <a:rPr sz="1800" b="1" spc="-10" dirty="0">
                          <a:solidFill>
                            <a:srgbClr val="525254"/>
                          </a:solidFill>
                          <a:latin typeface="Calibri"/>
                          <a:cs typeface="Calibri"/>
                        </a:rPr>
                        <a:t>Device</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3510">
                        <a:lnSpc>
                          <a:spcPct val="100000"/>
                        </a:lnSpc>
                        <a:spcBef>
                          <a:spcPts val="240"/>
                        </a:spcBef>
                      </a:pPr>
                      <a:r>
                        <a:rPr sz="1800" b="1" spc="-10" dirty="0">
                          <a:solidFill>
                            <a:srgbClr val="525254"/>
                          </a:solidFill>
                          <a:latin typeface="Calibri"/>
                          <a:cs typeface="Calibri"/>
                        </a:rPr>
                        <a:t>Width</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0"/>
                  </a:ext>
                </a:extLst>
              </a:tr>
              <a:tr h="370205">
                <a:tc>
                  <a:txBody>
                    <a:bodyPr/>
                    <a:lstStyle/>
                    <a:p>
                      <a:pPr marL="142875">
                        <a:lnSpc>
                          <a:spcPct val="100000"/>
                        </a:lnSpc>
                        <a:spcBef>
                          <a:spcPts val="240"/>
                        </a:spcBef>
                      </a:pPr>
                      <a:r>
                        <a:rPr sz="1800" spc="-10" dirty="0">
                          <a:solidFill>
                            <a:srgbClr val="525254"/>
                          </a:solidFill>
                          <a:latin typeface="Calibri"/>
                          <a:cs typeface="Calibri"/>
                        </a:rPr>
                        <a:t>.col-</a:t>
                      </a:r>
                      <a:r>
                        <a:rPr sz="1800" spc="-25" dirty="0">
                          <a:solidFill>
                            <a:srgbClr val="525254"/>
                          </a:solidFill>
                          <a:latin typeface="Calibri"/>
                          <a:cs typeface="Calibri"/>
                        </a:rPr>
                        <a:t>sm</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3510">
                        <a:lnSpc>
                          <a:spcPct val="100000"/>
                        </a:lnSpc>
                        <a:spcBef>
                          <a:spcPts val="240"/>
                        </a:spcBef>
                      </a:pPr>
                      <a:r>
                        <a:rPr sz="1800" spc="-10" dirty="0">
                          <a:solidFill>
                            <a:srgbClr val="525254"/>
                          </a:solidFill>
                          <a:latin typeface="Calibri"/>
                          <a:cs typeface="Calibri"/>
                        </a:rPr>
                        <a:t>Phones</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0"/>
                        </a:spcBef>
                      </a:pPr>
                      <a:r>
                        <a:rPr sz="1800" spc="-10" dirty="0">
                          <a:solidFill>
                            <a:srgbClr val="525254"/>
                          </a:solidFill>
                          <a:latin typeface="Calibri"/>
                          <a:cs typeface="Calibri"/>
                        </a:rPr>
                        <a:t>width&lt;768px</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1"/>
                  </a:ext>
                </a:extLst>
              </a:tr>
              <a:tr h="640080">
                <a:tc>
                  <a:txBody>
                    <a:bodyPr/>
                    <a:lstStyle/>
                    <a:p>
                      <a:pPr marL="142875">
                        <a:lnSpc>
                          <a:spcPct val="100000"/>
                        </a:lnSpc>
                        <a:spcBef>
                          <a:spcPts val="240"/>
                        </a:spcBef>
                      </a:pPr>
                      <a:r>
                        <a:rPr sz="1800" spc="-10" dirty="0">
                          <a:solidFill>
                            <a:srgbClr val="525254"/>
                          </a:solidFill>
                          <a:latin typeface="Calibri"/>
                          <a:cs typeface="Calibri"/>
                        </a:rPr>
                        <a:t>.col-</a:t>
                      </a:r>
                      <a:r>
                        <a:rPr sz="1800" spc="-25" dirty="0">
                          <a:solidFill>
                            <a:srgbClr val="525254"/>
                          </a:solidFill>
                          <a:latin typeface="Calibri"/>
                          <a:cs typeface="Calibri"/>
                        </a:rPr>
                        <a:t>md</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3510">
                        <a:lnSpc>
                          <a:spcPct val="100000"/>
                        </a:lnSpc>
                        <a:spcBef>
                          <a:spcPts val="240"/>
                        </a:spcBef>
                      </a:pPr>
                      <a:r>
                        <a:rPr sz="1800" spc="-10" dirty="0">
                          <a:solidFill>
                            <a:srgbClr val="525254"/>
                          </a:solidFill>
                          <a:latin typeface="Calibri"/>
                          <a:cs typeface="Calibri"/>
                        </a:rPr>
                        <a:t>Laptops</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0"/>
                        </a:spcBef>
                      </a:pPr>
                      <a:r>
                        <a:rPr sz="1800" spc="-10" dirty="0">
                          <a:solidFill>
                            <a:srgbClr val="525254"/>
                          </a:solidFill>
                          <a:latin typeface="Calibri"/>
                          <a:cs typeface="Calibri"/>
                        </a:rPr>
                        <a:t>768px&lt;=</a:t>
                      </a:r>
                      <a:endParaRPr sz="1800">
                        <a:latin typeface="Calibri"/>
                        <a:cs typeface="Calibri"/>
                      </a:endParaRPr>
                    </a:p>
                    <a:p>
                      <a:pPr marL="92075">
                        <a:lnSpc>
                          <a:spcPct val="100000"/>
                        </a:lnSpc>
                        <a:spcBef>
                          <a:spcPts val="5"/>
                        </a:spcBef>
                      </a:pPr>
                      <a:r>
                        <a:rPr sz="1800" spc="-10" dirty="0">
                          <a:solidFill>
                            <a:srgbClr val="525254"/>
                          </a:solidFill>
                          <a:latin typeface="Calibri"/>
                          <a:cs typeface="Calibri"/>
                        </a:rPr>
                        <a:t>width&lt;992px</a:t>
                      </a:r>
                      <a:endParaRPr sz="1800">
                        <a:latin typeface="Calibri"/>
                        <a:cs typeface="Calibri"/>
                      </a:endParaRPr>
                    </a:p>
                  </a:txBody>
                  <a:tcPr marL="0" marR="0" marT="30480"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2"/>
                  </a:ext>
                </a:extLst>
              </a:tr>
              <a:tr h="639445">
                <a:tc>
                  <a:txBody>
                    <a:bodyPr/>
                    <a:lstStyle/>
                    <a:p>
                      <a:pPr marL="142875">
                        <a:lnSpc>
                          <a:spcPct val="100000"/>
                        </a:lnSpc>
                        <a:spcBef>
                          <a:spcPts val="245"/>
                        </a:spcBef>
                      </a:pPr>
                      <a:r>
                        <a:rPr sz="1800" spc="-10" dirty="0">
                          <a:solidFill>
                            <a:srgbClr val="525254"/>
                          </a:solidFill>
                          <a:latin typeface="Calibri"/>
                          <a:cs typeface="Calibri"/>
                        </a:rPr>
                        <a:t>.col-</a:t>
                      </a:r>
                      <a:r>
                        <a:rPr sz="1800" spc="-25" dirty="0">
                          <a:solidFill>
                            <a:srgbClr val="525254"/>
                          </a:solidFill>
                          <a:latin typeface="Calibri"/>
                          <a:cs typeface="Calibri"/>
                        </a:rPr>
                        <a:t>lg</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3510">
                        <a:lnSpc>
                          <a:spcPct val="100000"/>
                        </a:lnSpc>
                        <a:spcBef>
                          <a:spcPts val="245"/>
                        </a:spcBef>
                      </a:pPr>
                      <a:r>
                        <a:rPr sz="1800" spc="-10" dirty="0">
                          <a:solidFill>
                            <a:srgbClr val="525254"/>
                          </a:solidFill>
                          <a:latin typeface="Calibri"/>
                          <a:cs typeface="Calibri"/>
                        </a:rPr>
                        <a:t>Desktops</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marR="200660">
                        <a:lnSpc>
                          <a:spcPct val="100000"/>
                        </a:lnSpc>
                        <a:spcBef>
                          <a:spcPts val="245"/>
                        </a:spcBef>
                      </a:pPr>
                      <a:r>
                        <a:rPr sz="1800" spc="-10" dirty="0">
                          <a:solidFill>
                            <a:srgbClr val="525254"/>
                          </a:solidFill>
                          <a:latin typeface="Calibri"/>
                          <a:cs typeface="Calibri"/>
                        </a:rPr>
                        <a:t>992px&lt;=width&lt;1200 </a:t>
                      </a:r>
                      <a:r>
                        <a:rPr sz="1800" spc="-25" dirty="0">
                          <a:solidFill>
                            <a:srgbClr val="525254"/>
                          </a:solidFill>
                          <a:latin typeface="Calibri"/>
                          <a:cs typeface="Calibri"/>
                        </a:rPr>
                        <a:t>px</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3"/>
                  </a:ext>
                </a:extLst>
              </a:tr>
              <a:tr h="370840">
                <a:tc>
                  <a:txBody>
                    <a:bodyPr/>
                    <a:lstStyle/>
                    <a:p>
                      <a:pPr marL="142875">
                        <a:lnSpc>
                          <a:spcPct val="100000"/>
                        </a:lnSpc>
                        <a:spcBef>
                          <a:spcPts val="245"/>
                        </a:spcBef>
                      </a:pPr>
                      <a:r>
                        <a:rPr sz="1800" spc="-10" dirty="0">
                          <a:solidFill>
                            <a:srgbClr val="525254"/>
                          </a:solidFill>
                          <a:latin typeface="Calibri"/>
                          <a:cs typeface="Calibri"/>
                        </a:rPr>
                        <a:t>.col-</a:t>
                      </a:r>
                      <a:r>
                        <a:rPr sz="1800" spc="-25" dirty="0">
                          <a:solidFill>
                            <a:srgbClr val="525254"/>
                          </a:solidFill>
                          <a:latin typeface="Calibri"/>
                          <a:cs typeface="Calibri"/>
                        </a:rPr>
                        <a:t>xl</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143510">
                        <a:lnSpc>
                          <a:spcPct val="100000"/>
                        </a:lnSpc>
                        <a:spcBef>
                          <a:spcPts val="245"/>
                        </a:spcBef>
                      </a:pPr>
                      <a:r>
                        <a:rPr sz="1800" dirty="0">
                          <a:solidFill>
                            <a:srgbClr val="525254"/>
                          </a:solidFill>
                          <a:latin typeface="Calibri"/>
                          <a:cs typeface="Calibri"/>
                        </a:rPr>
                        <a:t>Smart</a:t>
                      </a:r>
                      <a:r>
                        <a:rPr sz="1800" spc="-10" dirty="0">
                          <a:solidFill>
                            <a:srgbClr val="525254"/>
                          </a:solidFill>
                          <a:latin typeface="Calibri"/>
                          <a:cs typeface="Calibri"/>
                        </a:rPr>
                        <a:t> </a:t>
                      </a:r>
                      <a:r>
                        <a:rPr sz="1800" spc="-25" dirty="0">
                          <a:solidFill>
                            <a:srgbClr val="525254"/>
                          </a:solidFill>
                          <a:latin typeface="Calibri"/>
                          <a:cs typeface="Calibri"/>
                        </a:rPr>
                        <a:t>TV</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tc>
                  <a:txBody>
                    <a:bodyPr/>
                    <a:lstStyle/>
                    <a:p>
                      <a:pPr marL="92075">
                        <a:lnSpc>
                          <a:spcPct val="100000"/>
                        </a:lnSpc>
                        <a:spcBef>
                          <a:spcPts val="245"/>
                        </a:spcBef>
                      </a:pPr>
                      <a:r>
                        <a:rPr sz="1800" dirty="0">
                          <a:solidFill>
                            <a:srgbClr val="525254"/>
                          </a:solidFill>
                          <a:latin typeface="Calibri"/>
                          <a:cs typeface="Calibri"/>
                        </a:rPr>
                        <a:t>width</a:t>
                      </a:r>
                      <a:r>
                        <a:rPr sz="1800" spc="-55" dirty="0">
                          <a:solidFill>
                            <a:srgbClr val="525254"/>
                          </a:solidFill>
                          <a:latin typeface="Calibri"/>
                          <a:cs typeface="Calibri"/>
                        </a:rPr>
                        <a:t> </a:t>
                      </a:r>
                      <a:r>
                        <a:rPr sz="1800" spc="-10" dirty="0">
                          <a:solidFill>
                            <a:srgbClr val="525254"/>
                          </a:solidFill>
                          <a:latin typeface="Calibri"/>
                          <a:cs typeface="Calibri"/>
                        </a:rPr>
                        <a:t>&gt;=1200px</a:t>
                      </a:r>
                      <a:endParaRPr sz="1800">
                        <a:latin typeface="Calibri"/>
                        <a:cs typeface="Calibri"/>
                      </a:endParaRPr>
                    </a:p>
                  </a:txBody>
                  <a:tcPr marL="0" marR="0" marT="31115" marB="0">
                    <a:lnL w="12700">
                      <a:solidFill>
                        <a:srgbClr val="525254"/>
                      </a:solidFill>
                      <a:prstDash val="solid"/>
                    </a:lnL>
                    <a:lnR w="12700">
                      <a:solidFill>
                        <a:srgbClr val="525254"/>
                      </a:solidFill>
                      <a:prstDash val="solid"/>
                    </a:lnR>
                    <a:lnT w="12700">
                      <a:solidFill>
                        <a:srgbClr val="525254"/>
                      </a:solidFill>
                      <a:prstDash val="solid"/>
                    </a:lnT>
                    <a:lnB w="12700">
                      <a:solidFill>
                        <a:srgbClr val="525254"/>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208279">
              <a:lnSpc>
                <a:spcPct val="100000"/>
              </a:lnSpc>
              <a:spcBef>
                <a:spcPts val="105"/>
              </a:spcBef>
            </a:pPr>
            <a:r>
              <a:rPr dirty="0"/>
              <a:t>Basic</a:t>
            </a:r>
            <a:r>
              <a:rPr spc="-35" dirty="0"/>
              <a:t> </a:t>
            </a:r>
            <a:r>
              <a:rPr dirty="0"/>
              <a:t>Grid</a:t>
            </a:r>
            <a:r>
              <a:rPr spc="-35" dirty="0"/>
              <a:t> </a:t>
            </a:r>
            <a:r>
              <a:rPr spc="-10" dirty="0"/>
              <a:t>Structure</a:t>
            </a:r>
          </a:p>
        </p:txBody>
      </p:sp>
      <p:grpSp>
        <p:nvGrpSpPr>
          <p:cNvPr id="5" name="object 5"/>
          <p:cNvGrpSpPr/>
          <p:nvPr/>
        </p:nvGrpSpPr>
        <p:grpSpPr>
          <a:xfrm>
            <a:off x="142875" y="1438275"/>
            <a:ext cx="9620250" cy="4781550"/>
            <a:chOff x="142875" y="1438275"/>
            <a:chExt cx="9620250" cy="4781550"/>
          </a:xfrm>
        </p:grpSpPr>
        <p:pic>
          <p:nvPicPr>
            <p:cNvPr id="6" name="object 6"/>
            <p:cNvPicPr/>
            <p:nvPr/>
          </p:nvPicPr>
          <p:blipFill>
            <a:blip r:embed="rId2" cstate="print"/>
            <a:stretch>
              <a:fillRect/>
            </a:stretch>
          </p:blipFill>
          <p:spPr>
            <a:xfrm>
              <a:off x="5724147" y="1671643"/>
              <a:ext cx="4015731" cy="857319"/>
            </a:xfrm>
            <a:prstGeom prst="rect">
              <a:avLst/>
            </a:prstGeom>
          </p:spPr>
        </p:pic>
        <p:sp>
          <p:nvSpPr>
            <p:cNvPr id="7" name="object 7"/>
            <p:cNvSpPr/>
            <p:nvPr/>
          </p:nvSpPr>
          <p:spPr>
            <a:xfrm>
              <a:off x="5710173" y="1595373"/>
              <a:ext cx="4048125" cy="1020444"/>
            </a:xfrm>
            <a:custGeom>
              <a:avLst/>
              <a:gdLst/>
              <a:ahLst/>
              <a:cxnLst/>
              <a:rect l="l" t="t" r="r" b="b"/>
              <a:pathLst>
                <a:path w="4048125" h="1020444">
                  <a:moveTo>
                    <a:pt x="0" y="1019937"/>
                  </a:moveTo>
                  <a:lnTo>
                    <a:pt x="4048125" y="1019937"/>
                  </a:lnTo>
                  <a:lnTo>
                    <a:pt x="4048125" y="0"/>
                  </a:lnTo>
                  <a:lnTo>
                    <a:pt x="0" y="0"/>
                  </a:lnTo>
                  <a:lnTo>
                    <a:pt x="0" y="1019937"/>
                  </a:lnTo>
                  <a:close/>
                </a:path>
              </a:pathLst>
            </a:custGeom>
            <a:ln w="9525">
              <a:solidFill>
                <a:srgbClr val="525254"/>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52400" y="1447800"/>
              <a:ext cx="6304788" cy="4762500"/>
            </a:xfrm>
            <a:prstGeom prst="rect">
              <a:avLst/>
            </a:prstGeom>
          </p:spPr>
        </p:pic>
        <p:sp>
          <p:nvSpPr>
            <p:cNvPr id="9" name="object 9"/>
            <p:cNvSpPr/>
            <p:nvPr/>
          </p:nvSpPr>
          <p:spPr>
            <a:xfrm>
              <a:off x="147637" y="1443037"/>
              <a:ext cx="6314440" cy="4772025"/>
            </a:xfrm>
            <a:custGeom>
              <a:avLst/>
              <a:gdLst/>
              <a:ahLst/>
              <a:cxnLst/>
              <a:rect l="l" t="t" r="r" b="b"/>
              <a:pathLst>
                <a:path w="6314440" h="4772025">
                  <a:moveTo>
                    <a:pt x="0" y="4772025"/>
                  </a:moveTo>
                  <a:lnTo>
                    <a:pt x="6314313" y="4772025"/>
                  </a:lnTo>
                  <a:lnTo>
                    <a:pt x="6314313" y="0"/>
                  </a:lnTo>
                  <a:lnTo>
                    <a:pt x="0" y="0"/>
                  </a:lnTo>
                  <a:lnTo>
                    <a:pt x="0" y="4772025"/>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339648" y="383793"/>
            <a:ext cx="5649595" cy="5222875"/>
          </a:xfrm>
          <a:prstGeom prst="rect">
            <a:avLst/>
          </a:prstGeom>
        </p:spPr>
        <p:txBody>
          <a:bodyPr vert="horz" wrap="square" lIns="0" tIns="13335" rIns="0" bIns="0" rtlCol="0">
            <a:spAutoFit/>
          </a:bodyPr>
          <a:lstStyle/>
          <a:p>
            <a:pPr marL="167640">
              <a:lnSpc>
                <a:spcPct val="100000"/>
              </a:lnSpc>
              <a:spcBef>
                <a:spcPts val="105"/>
              </a:spcBef>
            </a:pPr>
            <a:r>
              <a:rPr sz="1950" b="1" spc="-10" dirty="0">
                <a:solidFill>
                  <a:srgbClr val="525254"/>
                </a:solidFill>
                <a:latin typeface="Arial"/>
                <a:cs typeface="Arial"/>
              </a:rPr>
              <a:t>Table</a:t>
            </a:r>
            <a:endParaRPr sz="1950">
              <a:latin typeface="Arial"/>
              <a:cs typeface="Arial"/>
            </a:endParaRPr>
          </a:p>
          <a:p>
            <a:pPr>
              <a:lnSpc>
                <a:spcPct val="100000"/>
              </a:lnSpc>
            </a:pPr>
            <a:endParaRPr sz="1950">
              <a:latin typeface="Arial"/>
              <a:cs typeface="Arial"/>
            </a:endParaRPr>
          </a:p>
          <a:p>
            <a:pPr>
              <a:lnSpc>
                <a:spcPct val="100000"/>
              </a:lnSpc>
              <a:spcBef>
                <a:spcPts val="480"/>
              </a:spcBef>
            </a:pPr>
            <a:endParaRPr sz="1950">
              <a:latin typeface="Arial"/>
              <a:cs typeface="Arial"/>
            </a:endParaRPr>
          </a:p>
          <a:p>
            <a:pPr marL="12700" marR="5080" indent="-9525">
              <a:lnSpc>
                <a:spcPct val="100000"/>
              </a:lnSpc>
              <a:buSzPct val="95000"/>
              <a:buFont typeface="Arial"/>
              <a:buChar char="•"/>
              <a:tabLst>
                <a:tab pos="100330" algn="l"/>
              </a:tabLst>
            </a:pPr>
            <a:r>
              <a:rPr sz="2000" dirty="0">
                <a:solidFill>
                  <a:srgbClr val="525254"/>
                </a:solidFill>
                <a:latin typeface="Calibri"/>
                <a:cs typeface="Calibri"/>
              </a:rPr>
              <a:t>	The</a:t>
            </a:r>
            <a:r>
              <a:rPr sz="2000" spc="-40" dirty="0">
                <a:solidFill>
                  <a:srgbClr val="525254"/>
                </a:solidFill>
                <a:latin typeface="Calibri"/>
                <a:cs typeface="Calibri"/>
              </a:rPr>
              <a:t> </a:t>
            </a:r>
            <a:r>
              <a:rPr sz="2000" spc="-10" dirty="0">
                <a:solidFill>
                  <a:srgbClr val="525254"/>
                </a:solidFill>
                <a:latin typeface="Calibri"/>
                <a:cs typeface="Calibri"/>
              </a:rPr>
              <a:t>.table</a:t>
            </a:r>
            <a:r>
              <a:rPr sz="2000" spc="-40" dirty="0">
                <a:solidFill>
                  <a:srgbClr val="525254"/>
                </a:solidFill>
                <a:latin typeface="Calibri"/>
                <a:cs typeface="Calibri"/>
              </a:rPr>
              <a:t> </a:t>
            </a:r>
            <a:r>
              <a:rPr sz="2000" dirty="0">
                <a:solidFill>
                  <a:srgbClr val="525254"/>
                </a:solidFill>
                <a:latin typeface="Calibri"/>
                <a:cs typeface="Calibri"/>
              </a:rPr>
              <a:t>class</a:t>
            </a:r>
            <a:r>
              <a:rPr sz="2000" spc="-30" dirty="0">
                <a:solidFill>
                  <a:srgbClr val="525254"/>
                </a:solidFill>
                <a:latin typeface="Calibri"/>
                <a:cs typeface="Calibri"/>
              </a:rPr>
              <a:t> </a:t>
            </a:r>
            <a:r>
              <a:rPr sz="2000" dirty="0">
                <a:solidFill>
                  <a:srgbClr val="525254"/>
                </a:solidFill>
                <a:latin typeface="Calibri"/>
                <a:cs typeface="Calibri"/>
              </a:rPr>
              <a:t>adds</a:t>
            </a:r>
            <a:r>
              <a:rPr sz="2000" spc="-30" dirty="0">
                <a:solidFill>
                  <a:srgbClr val="525254"/>
                </a:solidFill>
                <a:latin typeface="Calibri"/>
                <a:cs typeface="Calibri"/>
              </a:rPr>
              <a:t> </a:t>
            </a:r>
            <a:r>
              <a:rPr sz="2000" dirty="0">
                <a:solidFill>
                  <a:srgbClr val="525254"/>
                </a:solidFill>
                <a:latin typeface="Calibri"/>
                <a:cs typeface="Calibri"/>
              </a:rPr>
              <a:t>basic</a:t>
            </a:r>
            <a:r>
              <a:rPr sz="2000" spc="-35" dirty="0">
                <a:solidFill>
                  <a:srgbClr val="525254"/>
                </a:solidFill>
                <a:latin typeface="Calibri"/>
                <a:cs typeface="Calibri"/>
              </a:rPr>
              <a:t> </a:t>
            </a:r>
            <a:r>
              <a:rPr sz="2000" dirty="0">
                <a:solidFill>
                  <a:srgbClr val="525254"/>
                </a:solidFill>
                <a:latin typeface="Calibri"/>
                <a:cs typeface="Calibri"/>
              </a:rPr>
              <a:t>styling</a:t>
            </a:r>
            <a:r>
              <a:rPr sz="2000" spc="-35" dirty="0">
                <a:solidFill>
                  <a:srgbClr val="525254"/>
                </a:solidFill>
                <a:latin typeface="Calibri"/>
                <a:cs typeface="Calibri"/>
              </a:rPr>
              <a:t> </a:t>
            </a:r>
            <a:r>
              <a:rPr sz="2000" dirty="0">
                <a:solidFill>
                  <a:srgbClr val="525254"/>
                </a:solidFill>
                <a:latin typeface="Calibri"/>
                <a:cs typeface="Calibri"/>
              </a:rPr>
              <a:t>to</a:t>
            </a:r>
            <a:r>
              <a:rPr sz="2000" spc="-35"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dirty="0">
                <a:solidFill>
                  <a:srgbClr val="525254"/>
                </a:solidFill>
                <a:latin typeface="Calibri"/>
                <a:cs typeface="Calibri"/>
              </a:rPr>
              <a:t>table:</a:t>
            </a:r>
            <a:r>
              <a:rPr sz="2000" spc="-35"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spc="-10" dirty="0">
                <a:solidFill>
                  <a:srgbClr val="525254"/>
                </a:solidFill>
                <a:latin typeface="Calibri"/>
                <a:cs typeface="Calibri"/>
              </a:rPr>
              <a:t>basic </a:t>
            </a:r>
            <a:r>
              <a:rPr sz="2000" dirty="0">
                <a:solidFill>
                  <a:srgbClr val="525254"/>
                </a:solidFill>
                <a:latin typeface="Calibri"/>
                <a:cs typeface="Calibri"/>
              </a:rPr>
              <a:t>Bootstrap</a:t>
            </a:r>
            <a:r>
              <a:rPr sz="2000" spc="-40" dirty="0">
                <a:solidFill>
                  <a:srgbClr val="525254"/>
                </a:solidFill>
                <a:latin typeface="Calibri"/>
                <a:cs typeface="Calibri"/>
              </a:rPr>
              <a:t> </a:t>
            </a:r>
            <a:r>
              <a:rPr sz="2000" dirty="0">
                <a:solidFill>
                  <a:srgbClr val="525254"/>
                </a:solidFill>
                <a:latin typeface="Calibri"/>
                <a:cs typeface="Calibri"/>
              </a:rPr>
              <a:t>table</a:t>
            </a:r>
            <a:r>
              <a:rPr sz="2000" spc="-35" dirty="0">
                <a:solidFill>
                  <a:srgbClr val="525254"/>
                </a:solidFill>
                <a:latin typeface="Calibri"/>
                <a:cs typeface="Calibri"/>
              </a:rPr>
              <a:t> </a:t>
            </a:r>
            <a:r>
              <a:rPr sz="2000" dirty="0">
                <a:solidFill>
                  <a:srgbClr val="525254"/>
                </a:solidFill>
                <a:latin typeface="Calibri"/>
                <a:cs typeface="Calibri"/>
              </a:rPr>
              <a:t>has</a:t>
            </a:r>
            <a:r>
              <a:rPr sz="2000" spc="-35" dirty="0">
                <a:solidFill>
                  <a:srgbClr val="525254"/>
                </a:solidFill>
                <a:latin typeface="Calibri"/>
                <a:cs typeface="Calibri"/>
              </a:rPr>
              <a:t> </a:t>
            </a:r>
            <a:r>
              <a:rPr sz="2000" dirty="0">
                <a:solidFill>
                  <a:srgbClr val="525254"/>
                </a:solidFill>
                <a:latin typeface="Calibri"/>
                <a:cs typeface="Calibri"/>
              </a:rPr>
              <a:t>a</a:t>
            </a:r>
            <a:r>
              <a:rPr sz="2000" spc="-40" dirty="0">
                <a:solidFill>
                  <a:srgbClr val="525254"/>
                </a:solidFill>
                <a:latin typeface="Calibri"/>
                <a:cs typeface="Calibri"/>
              </a:rPr>
              <a:t> </a:t>
            </a:r>
            <a:r>
              <a:rPr sz="2000" dirty="0">
                <a:solidFill>
                  <a:srgbClr val="525254"/>
                </a:solidFill>
                <a:latin typeface="Calibri"/>
                <a:cs typeface="Calibri"/>
              </a:rPr>
              <a:t>light</a:t>
            </a:r>
            <a:r>
              <a:rPr sz="2000" spc="-35" dirty="0">
                <a:solidFill>
                  <a:srgbClr val="525254"/>
                </a:solidFill>
                <a:latin typeface="Calibri"/>
                <a:cs typeface="Calibri"/>
              </a:rPr>
              <a:t> </a:t>
            </a:r>
            <a:r>
              <a:rPr sz="2000" dirty="0">
                <a:solidFill>
                  <a:srgbClr val="525254"/>
                </a:solidFill>
                <a:latin typeface="Calibri"/>
                <a:cs typeface="Calibri"/>
              </a:rPr>
              <a:t>padding</a:t>
            </a:r>
            <a:r>
              <a:rPr sz="2000" spc="-65" dirty="0">
                <a:solidFill>
                  <a:srgbClr val="525254"/>
                </a:solidFill>
                <a:latin typeface="Calibri"/>
                <a:cs typeface="Calibri"/>
              </a:rPr>
              <a:t> </a:t>
            </a:r>
            <a:r>
              <a:rPr sz="2000" dirty="0">
                <a:solidFill>
                  <a:srgbClr val="525254"/>
                </a:solidFill>
                <a:latin typeface="Calibri"/>
                <a:cs typeface="Calibri"/>
              </a:rPr>
              <a:t>and</a:t>
            </a:r>
            <a:r>
              <a:rPr sz="2000" spc="-40" dirty="0">
                <a:solidFill>
                  <a:srgbClr val="525254"/>
                </a:solidFill>
                <a:latin typeface="Calibri"/>
                <a:cs typeface="Calibri"/>
              </a:rPr>
              <a:t> </a:t>
            </a:r>
            <a:r>
              <a:rPr sz="2000" dirty="0">
                <a:solidFill>
                  <a:srgbClr val="525254"/>
                </a:solidFill>
                <a:latin typeface="Calibri"/>
                <a:cs typeface="Calibri"/>
              </a:rPr>
              <a:t>only</a:t>
            </a:r>
            <a:r>
              <a:rPr sz="2000" spc="-55" dirty="0">
                <a:solidFill>
                  <a:srgbClr val="525254"/>
                </a:solidFill>
                <a:latin typeface="Calibri"/>
                <a:cs typeface="Calibri"/>
              </a:rPr>
              <a:t> </a:t>
            </a:r>
            <a:r>
              <a:rPr sz="2000" spc="-10" dirty="0">
                <a:solidFill>
                  <a:srgbClr val="525254"/>
                </a:solidFill>
                <a:latin typeface="Calibri"/>
                <a:cs typeface="Calibri"/>
              </a:rPr>
              <a:t>horizontal dividers.</a:t>
            </a:r>
            <a:endParaRPr sz="2000">
              <a:latin typeface="Calibri"/>
              <a:cs typeface="Calibri"/>
            </a:endParaRPr>
          </a:p>
          <a:p>
            <a:pPr marL="100330" indent="-97155">
              <a:lnSpc>
                <a:spcPct val="100000"/>
              </a:lnSpc>
              <a:spcBef>
                <a:spcPts val="2405"/>
              </a:spcBef>
              <a:buSzPct val="95000"/>
              <a:buFont typeface="Arial"/>
              <a:buChar char="•"/>
              <a:tabLst>
                <a:tab pos="100330" algn="l"/>
              </a:tabLst>
            </a:pPr>
            <a:r>
              <a:rPr sz="2000" dirty="0">
                <a:solidFill>
                  <a:srgbClr val="525254"/>
                </a:solidFill>
                <a:latin typeface="Calibri"/>
                <a:cs typeface="Calibri"/>
              </a:rPr>
              <a:t>The</a:t>
            </a:r>
            <a:r>
              <a:rPr sz="2000" spc="-35" dirty="0">
                <a:solidFill>
                  <a:srgbClr val="525254"/>
                </a:solidFill>
                <a:latin typeface="Calibri"/>
                <a:cs typeface="Calibri"/>
              </a:rPr>
              <a:t> </a:t>
            </a:r>
            <a:r>
              <a:rPr sz="2000" spc="-25" dirty="0">
                <a:solidFill>
                  <a:srgbClr val="525254"/>
                </a:solidFill>
                <a:latin typeface="Calibri"/>
                <a:cs typeface="Calibri"/>
              </a:rPr>
              <a:t>.table-</a:t>
            </a:r>
            <a:r>
              <a:rPr sz="2000" dirty="0">
                <a:solidFill>
                  <a:srgbClr val="525254"/>
                </a:solidFill>
                <a:latin typeface="Calibri"/>
                <a:cs typeface="Calibri"/>
              </a:rPr>
              <a:t>striped</a:t>
            </a:r>
            <a:r>
              <a:rPr sz="2000" spc="-5" dirty="0">
                <a:solidFill>
                  <a:srgbClr val="525254"/>
                </a:solidFill>
                <a:latin typeface="Calibri"/>
                <a:cs typeface="Calibri"/>
              </a:rPr>
              <a:t> </a:t>
            </a:r>
            <a:r>
              <a:rPr sz="2000" dirty="0">
                <a:solidFill>
                  <a:srgbClr val="525254"/>
                </a:solidFill>
                <a:latin typeface="Calibri"/>
                <a:cs typeface="Calibri"/>
              </a:rPr>
              <a:t>class</a:t>
            </a:r>
            <a:r>
              <a:rPr sz="2000" spc="-10" dirty="0">
                <a:solidFill>
                  <a:srgbClr val="525254"/>
                </a:solidFill>
                <a:latin typeface="Calibri"/>
                <a:cs typeface="Calibri"/>
              </a:rPr>
              <a:t> </a:t>
            </a:r>
            <a:r>
              <a:rPr sz="2000" dirty="0">
                <a:solidFill>
                  <a:srgbClr val="525254"/>
                </a:solidFill>
                <a:latin typeface="Calibri"/>
                <a:cs typeface="Calibri"/>
              </a:rPr>
              <a:t>adds</a:t>
            </a:r>
            <a:r>
              <a:rPr sz="2000" spc="-40" dirty="0">
                <a:solidFill>
                  <a:srgbClr val="525254"/>
                </a:solidFill>
                <a:latin typeface="Calibri"/>
                <a:cs typeface="Calibri"/>
              </a:rPr>
              <a:t> </a:t>
            </a:r>
            <a:r>
              <a:rPr sz="2000" spc="-30" dirty="0">
                <a:solidFill>
                  <a:srgbClr val="525254"/>
                </a:solidFill>
                <a:latin typeface="Calibri"/>
                <a:cs typeface="Calibri"/>
              </a:rPr>
              <a:t>zebra-</a:t>
            </a:r>
            <a:r>
              <a:rPr sz="2000" dirty="0">
                <a:solidFill>
                  <a:srgbClr val="525254"/>
                </a:solidFill>
                <a:latin typeface="Calibri"/>
                <a:cs typeface="Calibri"/>
              </a:rPr>
              <a:t>stripes</a:t>
            </a:r>
            <a:r>
              <a:rPr sz="2000" spc="-10" dirty="0">
                <a:solidFill>
                  <a:srgbClr val="525254"/>
                </a:solidFill>
                <a:latin typeface="Calibri"/>
                <a:cs typeface="Calibri"/>
              </a:rPr>
              <a:t> </a:t>
            </a:r>
            <a:r>
              <a:rPr sz="2000" dirty="0">
                <a:solidFill>
                  <a:srgbClr val="525254"/>
                </a:solidFill>
                <a:latin typeface="Calibri"/>
                <a:cs typeface="Calibri"/>
              </a:rPr>
              <a:t>to</a:t>
            </a:r>
            <a:r>
              <a:rPr sz="2000" spc="-35"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spc="-10" dirty="0">
                <a:solidFill>
                  <a:srgbClr val="525254"/>
                </a:solidFill>
                <a:latin typeface="Calibri"/>
                <a:cs typeface="Calibri"/>
              </a:rPr>
              <a:t>table.</a:t>
            </a:r>
            <a:endParaRPr sz="2000">
              <a:latin typeface="Calibri"/>
              <a:cs typeface="Calibri"/>
            </a:endParaRPr>
          </a:p>
          <a:p>
            <a:pPr marL="100330" indent="-97155">
              <a:lnSpc>
                <a:spcPct val="100000"/>
              </a:lnSpc>
              <a:spcBef>
                <a:spcPts val="2400"/>
              </a:spcBef>
              <a:buSzPct val="95000"/>
              <a:buFont typeface="Arial"/>
              <a:buChar char="•"/>
              <a:tabLst>
                <a:tab pos="100330" algn="l"/>
              </a:tabLst>
            </a:pPr>
            <a:r>
              <a:rPr sz="2000" dirty="0">
                <a:solidFill>
                  <a:srgbClr val="525254"/>
                </a:solidFill>
                <a:latin typeface="Calibri"/>
                <a:cs typeface="Calibri"/>
              </a:rPr>
              <a:t>The</a:t>
            </a:r>
            <a:r>
              <a:rPr sz="2000" spc="-35" dirty="0">
                <a:solidFill>
                  <a:srgbClr val="525254"/>
                </a:solidFill>
                <a:latin typeface="Calibri"/>
                <a:cs typeface="Calibri"/>
              </a:rPr>
              <a:t> </a:t>
            </a:r>
            <a:r>
              <a:rPr sz="2000" spc="-25" dirty="0">
                <a:solidFill>
                  <a:srgbClr val="525254"/>
                </a:solidFill>
                <a:latin typeface="Calibri"/>
                <a:cs typeface="Calibri"/>
              </a:rPr>
              <a:t>.table-</a:t>
            </a:r>
            <a:r>
              <a:rPr sz="2000" dirty="0">
                <a:solidFill>
                  <a:srgbClr val="525254"/>
                </a:solidFill>
                <a:latin typeface="Calibri"/>
                <a:cs typeface="Calibri"/>
              </a:rPr>
              <a:t>bordered</a:t>
            </a:r>
            <a:r>
              <a:rPr sz="2000" spc="-40" dirty="0">
                <a:solidFill>
                  <a:srgbClr val="525254"/>
                </a:solidFill>
                <a:latin typeface="Calibri"/>
                <a:cs typeface="Calibri"/>
              </a:rPr>
              <a:t> </a:t>
            </a:r>
            <a:r>
              <a:rPr sz="2000" dirty="0">
                <a:solidFill>
                  <a:srgbClr val="525254"/>
                </a:solidFill>
                <a:latin typeface="Calibri"/>
                <a:cs typeface="Calibri"/>
              </a:rPr>
              <a:t>class</a:t>
            </a:r>
            <a:r>
              <a:rPr sz="2000" spc="-25" dirty="0">
                <a:solidFill>
                  <a:srgbClr val="525254"/>
                </a:solidFill>
                <a:latin typeface="Calibri"/>
                <a:cs typeface="Calibri"/>
              </a:rPr>
              <a:t> </a:t>
            </a:r>
            <a:r>
              <a:rPr sz="2000" dirty="0">
                <a:solidFill>
                  <a:srgbClr val="525254"/>
                </a:solidFill>
                <a:latin typeface="Calibri"/>
                <a:cs typeface="Calibri"/>
              </a:rPr>
              <a:t>adds</a:t>
            </a:r>
            <a:r>
              <a:rPr sz="2000" spc="-30" dirty="0">
                <a:solidFill>
                  <a:srgbClr val="525254"/>
                </a:solidFill>
                <a:latin typeface="Calibri"/>
                <a:cs typeface="Calibri"/>
              </a:rPr>
              <a:t> </a:t>
            </a:r>
            <a:r>
              <a:rPr sz="2000" spc="-10" dirty="0">
                <a:solidFill>
                  <a:srgbClr val="525254"/>
                </a:solidFill>
                <a:latin typeface="Calibri"/>
                <a:cs typeface="Calibri"/>
              </a:rPr>
              <a:t>borders</a:t>
            </a:r>
            <a:r>
              <a:rPr sz="2000" spc="-45" dirty="0">
                <a:solidFill>
                  <a:srgbClr val="525254"/>
                </a:solidFill>
                <a:latin typeface="Calibri"/>
                <a:cs typeface="Calibri"/>
              </a:rPr>
              <a:t> </a:t>
            </a:r>
            <a:r>
              <a:rPr sz="2000" dirty="0">
                <a:solidFill>
                  <a:srgbClr val="525254"/>
                </a:solidFill>
                <a:latin typeface="Calibri"/>
                <a:cs typeface="Calibri"/>
              </a:rPr>
              <a:t>on</a:t>
            </a:r>
            <a:r>
              <a:rPr sz="2000" spc="-30" dirty="0">
                <a:solidFill>
                  <a:srgbClr val="525254"/>
                </a:solidFill>
                <a:latin typeface="Calibri"/>
                <a:cs typeface="Calibri"/>
              </a:rPr>
              <a:t> </a:t>
            </a:r>
            <a:r>
              <a:rPr sz="2000" dirty="0">
                <a:solidFill>
                  <a:srgbClr val="525254"/>
                </a:solidFill>
                <a:latin typeface="Calibri"/>
                <a:cs typeface="Calibri"/>
              </a:rPr>
              <a:t>all</a:t>
            </a:r>
            <a:r>
              <a:rPr sz="2000" spc="-30" dirty="0">
                <a:solidFill>
                  <a:srgbClr val="525254"/>
                </a:solidFill>
                <a:latin typeface="Calibri"/>
                <a:cs typeface="Calibri"/>
              </a:rPr>
              <a:t> </a:t>
            </a:r>
            <a:r>
              <a:rPr sz="2000" dirty="0">
                <a:solidFill>
                  <a:srgbClr val="525254"/>
                </a:solidFill>
                <a:latin typeface="Calibri"/>
                <a:cs typeface="Calibri"/>
              </a:rPr>
              <a:t>sides</a:t>
            </a:r>
            <a:r>
              <a:rPr sz="2000" spc="-20" dirty="0">
                <a:solidFill>
                  <a:srgbClr val="525254"/>
                </a:solidFill>
                <a:latin typeface="Calibri"/>
                <a:cs typeface="Calibri"/>
              </a:rPr>
              <a:t> </a:t>
            </a:r>
            <a:r>
              <a:rPr sz="2000" spc="-25" dirty="0">
                <a:solidFill>
                  <a:srgbClr val="525254"/>
                </a:solidFill>
                <a:latin typeface="Calibri"/>
                <a:cs typeface="Calibri"/>
              </a:rPr>
              <a:t>of</a:t>
            </a:r>
            <a:endParaRPr sz="2000">
              <a:latin typeface="Calibri"/>
              <a:cs typeface="Calibri"/>
            </a:endParaRPr>
          </a:p>
          <a:p>
            <a:pPr marL="12700">
              <a:lnSpc>
                <a:spcPct val="100000"/>
              </a:lnSpc>
            </a:pPr>
            <a:r>
              <a:rPr sz="2000" dirty="0">
                <a:solidFill>
                  <a:srgbClr val="525254"/>
                </a:solidFill>
                <a:latin typeface="Calibri"/>
                <a:cs typeface="Calibri"/>
              </a:rPr>
              <a:t>the</a:t>
            </a:r>
            <a:r>
              <a:rPr sz="2000" spc="-40" dirty="0">
                <a:solidFill>
                  <a:srgbClr val="525254"/>
                </a:solidFill>
                <a:latin typeface="Calibri"/>
                <a:cs typeface="Calibri"/>
              </a:rPr>
              <a:t> </a:t>
            </a:r>
            <a:r>
              <a:rPr sz="2000" dirty="0">
                <a:solidFill>
                  <a:srgbClr val="525254"/>
                </a:solidFill>
                <a:latin typeface="Calibri"/>
                <a:cs typeface="Calibri"/>
              </a:rPr>
              <a:t>table</a:t>
            </a:r>
            <a:r>
              <a:rPr sz="2000" spc="-40" dirty="0">
                <a:solidFill>
                  <a:srgbClr val="525254"/>
                </a:solidFill>
                <a:latin typeface="Calibri"/>
                <a:cs typeface="Calibri"/>
              </a:rPr>
              <a:t> </a:t>
            </a:r>
            <a:r>
              <a:rPr sz="2000" dirty="0">
                <a:solidFill>
                  <a:srgbClr val="525254"/>
                </a:solidFill>
                <a:latin typeface="Calibri"/>
                <a:cs typeface="Calibri"/>
              </a:rPr>
              <a:t>and</a:t>
            </a:r>
            <a:r>
              <a:rPr sz="2000" spc="-45" dirty="0">
                <a:solidFill>
                  <a:srgbClr val="525254"/>
                </a:solidFill>
                <a:latin typeface="Calibri"/>
                <a:cs typeface="Calibri"/>
              </a:rPr>
              <a:t> </a:t>
            </a:r>
            <a:r>
              <a:rPr sz="2000" spc="-10" dirty="0">
                <a:solidFill>
                  <a:srgbClr val="525254"/>
                </a:solidFill>
                <a:latin typeface="Calibri"/>
                <a:cs typeface="Calibri"/>
              </a:rPr>
              <a:t>cells.</a:t>
            </a:r>
            <a:endParaRPr sz="2000">
              <a:latin typeface="Calibri"/>
              <a:cs typeface="Calibri"/>
            </a:endParaRPr>
          </a:p>
          <a:p>
            <a:pPr marL="12700" marR="692785" indent="-9525">
              <a:lnSpc>
                <a:spcPct val="100000"/>
              </a:lnSpc>
              <a:spcBef>
                <a:spcPts val="2400"/>
              </a:spcBef>
              <a:buSzPct val="95000"/>
              <a:buFont typeface="Arial"/>
              <a:buChar char="•"/>
              <a:tabLst>
                <a:tab pos="100330" algn="l"/>
              </a:tabLst>
            </a:pPr>
            <a:r>
              <a:rPr sz="2000" dirty="0">
                <a:solidFill>
                  <a:srgbClr val="525254"/>
                </a:solidFill>
                <a:latin typeface="Calibri"/>
                <a:cs typeface="Calibri"/>
              </a:rPr>
              <a:t>	The</a:t>
            </a:r>
            <a:r>
              <a:rPr sz="2000" spc="-40" dirty="0">
                <a:solidFill>
                  <a:srgbClr val="525254"/>
                </a:solidFill>
                <a:latin typeface="Calibri"/>
                <a:cs typeface="Calibri"/>
              </a:rPr>
              <a:t> </a:t>
            </a:r>
            <a:r>
              <a:rPr sz="2000" spc="-25" dirty="0">
                <a:solidFill>
                  <a:srgbClr val="525254"/>
                </a:solidFill>
                <a:latin typeface="Calibri"/>
                <a:cs typeface="Calibri"/>
              </a:rPr>
              <a:t>.table-</a:t>
            </a:r>
            <a:r>
              <a:rPr sz="2000" dirty="0">
                <a:solidFill>
                  <a:srgbClr val="525254"/>
                </a:solidFill>
                <a:latin typeface="Calibri"/>
                <a:cs typeface="Calibri"/>
              </a:rPr>
              <a:t>hover</a:t>
            </a:r>
            <a:r>
              <a:rPr sz="2000" spc="-35" dirty="0">
                <a:solidFill>
                  <a:srgbClr val="525254"/>
                </a:solidFill>
                <a:latin typeface="Calibri"/>
                <a:cs typeface="Calibri"/>
              </a:rPr>
              <a:t> </a:t>
            </a:r>
            <a:r>
              <a:rPr sz="2000" dirty="0">
                <a:solidFill>
                  <a:srgbClr val="525254"/>
                </a:solidFill>
                <a:latin typeface="Calibri"/>
                <a:cs typeface="Calibri"/>
              </a:rPr>
              <a:t>class</a:t>
            </a:r>
            <a:r>
              <a:rPr sz="2000" spc="-15" dirty="0">
                <a:solidFill>
                  <a:srgbClr val="525254"/>
                </a:solidFill>
                <a:latin typeface="Calibri"/>
                <a:cs typeface="Calibri"/>
              </a:rPr>
              <a:t> </a:t>
            </a:r>
            <a:r>
              <a:rPr sz="2000" dirty="0">
                <a:solidFill>
                  <a:srgbClr val="525254"/>
                </a:solidFill>
                <a:latin typeface="Calibri"/>
                <a:cs typeface="Calibri"/>
              </a:rPr>
              <a:t>adds</a:t>
            </a:r>
            <a:r>
              <a:rPr sz="2000" spc="-50"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dirty="0">
                <a:solidFill>
                  <a:srgbClr val="525254"/>
                </a:solidFill>
                <a:latin typeface="Calibri"/>
                <a:cs typeface="Calibri"/>
              </a:rPr>
              <a:t>hover</a:t>
            </a:r>
            <a:r>
              <a:rPr sz="2000" spc="-50" dirty="0">
                <a:solidFill>
                  <a:srgbClr val="525254"/>
                </a:solidFill>
                <a:latin typeface="Calibri"/>
                <a:cs typeface="Calibri"/>
              </a:rPr>
              <a:t> </a:t>
            </a:r>
            <a:r>
              <a:rPr sz="2000" spc="-10" dirty="0">
                <a:solidFill>
                  <a:srgbClr val="525254"/>
                </a:solidFill>
                <a:latin typeface="Calibri"/>
                <a:cs typeface="Calibri"/>
              </a:rPr>
              <a:t>effect</a:t>
            </a:r>
            <a:r>
              <a:rPr sz="2000" spc="-15" dirty="0">
                <a:solidFill>
                  <a:srgbClr val="525254"/>
                </a:solidFill>
                <a:latin typeface="Calibri"/>
                <a:cs typeface="Calibri"/>
              </a:rPr>
              <a:t> </a:t>
            </a:r>
            <a:r>
              <a:rPr sz="2000" spc="-10" dirty="0">
                <a:solidFill>
                  <a:srgbClr val="525254"/>
                </a:solidFill>
                <a:latin typeface="Calibri"/>
                <a:cs typeface="Calibri"/>
              </a:rPr>
              <a:t>(grey </a:t>
            </a:r>
            <a:r>
              <a:rPr sz="2000" dirty="0">
                <a:solidFill>
                  <a:srgbClr val="525254"/>
                </a:solidFill>
                <a:latin typeface="Calibri"/>
                <a:cs typeface="Calibri"/>
              </a:rPr>
              <a:t>background</a:t>
            </a:r>
            <a:r>
              <a:rPr sz="2000" spc="-75" dirty="0">
                <a:solidFill>
                  <a:srgbClr val="525254"/>
                </a:solidFill>
                <a:latin typeface="Calibri"/>
                <a:cs typeface="Calibri"/>
              </a:rPr>
              <a:t> </a:t>
            </a:r>
            <a:r>
              <a:rPr sz="2000" dirty="0">
                <a:solidFill>
                  <a:srgbClr val="525254"/>
                </a:solidFill>
                <a:latin typeface="Calibri"/>
                <a:cs typeface="Calibri"/>
              </a:rPr>
              <a:t>color)</a:t>
            </a:r>
            <a:r>
              <a:rPr sz="2000" spc="-45" dirty="0">
                <a:solidFill>
                  <a:srgbClr val="525254"/>
                </a:solidFill>
                <a:latin typeface="Calibri"/>
                <a:cs typeface="Calibri"/>
              </a:rPr>
              <a:t> </a:t>
            </a:r>
            <a:r>
              <a:rPr sz="2000" dirty="0">
                <a:solidFill>
                  <a:srgbClr val="525254"/>
                </a:solidFill>
                <a:latin typeface="Calibri"/>
                <a:cs typeface="Calibri"/>
              </a:rPr>
              <a:t>on</a:t>
            </a:r>
            <a:r>
              <a:rPr sz="2000" spc="-65" dirty="0">
                <a:solidFill>
                  <a:srgbClr val="525254"/>
                </a:solidFill>
                <a:latin typeface="Calibri"/>
                <a:cs typeface="Calibri"/>
              </a:rPr>
              <a:t> </a:t>
            </a:r>
            <a:r>
              <a:rPr sz="2000" dirty="0">
                <a:solidFill>
                  <a:srgbClr val="525254"/>
                </a:solidFill>
                <a:latin typeface="Calibri"/>
                <a:cs typeface="Calibri"/>
              </a:rPr>
              <a:t>table</a:t>
            </a:r>
            <a:r>
              <a:rPr sz="2000" spc="-35" dirty="0">
                <a:solidFill>
                  <a:srgbClr val="525254"/>
                </a:solidFill>
                <a:latin typeface="Calibri"/>
                <a:cs typeface="Calibri"/>
              </a:rPr>
              <a:t> </a:t>
            </a:r>
            <a:r>
              <a:rPr sz="2000" spc="-10" dirty="0">
                <a:solidFill>
                  <a:srgbClr val="525254"/>
                </a:solidFill>
                <a:latin typeface="Calibri"/>
                <a:cs typeface="Calibri"/>
              </a:rPr>
              <a:t>rows.</a:t>
            </a:r>
            <a:endParaRPr sz="2000">
              <a:latin typeface="Calibri"/>
              <a:cs typeface="Calibri"/>
            </a:endParaRPr>
          </a:p>
          <a:p>
            <a:pPr marL="100330" indent="-97155">
              <a:lnSpc>
                <a:spcPct val="100000"/>
              </a:lnSpc>
              <a:spcBef>
                <a:spcPts val="2400"/>
              </a:spcBef>
              <a:buSzPct val="95000"/>
              <a:buFont typeface="Arial"/>
              <a:buChar char="•"/>
              <a:tabLst>
                <a:tab pos="100330" algn="l"/>
              </a:tabLst>
            </a:pPr>
            <a:r>
              <a:rPr sz="2000" dirty="0">
                <a:solidFill>
                  <a:srgbClr val="525254"/>
                </a:solidFill>
                <a:latin typeface="Calibri"/>
                <a:cs typeface="Calibri"/>
              </a:rPr>
              <a:t>The</a:t>
            </a:r>
            <a:r>
              <a:rPr sz="2000" spc="-45" dirty="0">
                <a:solidFill>
                  <a:srgbClr val="525254"/>
                </a:solidFill>
                <a:latin typeface="Calibri"/>
                <a:cs typeface="Calibri"/>
              </a:rPr>
              <a:t> </a:t>
            </a:r>
            <a:r>
              <a:rPr sz="2000" spc="-25" dirty="0">
                <a:solidFill>
                  <a:srgbClr val="525254"/>
                </a:solidFill>
                <a:latin typeface="Calibri"/>
                <a:cs typeface="Calibri"/>
              </a:rPr>
              <a:t>.table-</a:t>
            </a:r>
            <a:r>
              <a:rPr sz="2000" dirty="0">
                <a:solidFill>
                  <a:srgbClr val="525254"/>
                </a:solidFill>
                <a:latin typeface="Calibri"/>
                <a:cs typeface="Calibri"/>
              </a:rPr>
              <a:t>condensed</a:t>
            </a:r>
            <a:r>
              <a:rPr sz="2000" spc="-50" dirty="0">
                <a:solidFill>
                  <a:srgbClr val="525254"/>
                </a:solidFill>
                <a:latin typeface="Calibri"/>
                <a:cs typeface="Calibri"/>
              </a:rPr>
              <a:t> </a:t>
            </a:r>
            <a:r>
              <a:rPr sz="2000" dirty="0">
                <a:solidFill>
                  <a:srgbClr val="525254"/>
                </a:solidFill>
                <a:latin typeface="Calibri"/>
                <a:cs typeface="Calibri"/>
              </a:rPr>
              <a:t>class</a:t>
            </a:r>
            <a:r>
              <a:rPr sz="2000" spc="-20" dirty="0">
                <a:solidFill>
                  <a:srgbClr val="525254"/>
                </a:solidFill>
                <a:latin typeface="Calibri"/>
                <a:cs typeface="Calibri"/>
              </a:rPr>
              <a:t> </a:t>
            </a:r>
            <a:r>
              <a:rPr sz="2000" spc="-10" dirty="0">
                <a:solidFill>
                  <a:srgbClr val="525254"/>
                </a:solidFill>
                <a:latin typeface="Calibri"/>
                <a:cs typeface="Calibri"/>
              </a:rPr>
              <a:t>makes</a:t>
            </a:r>
            <a:r>
              <a:rPr sz="2000" spc="-45" dirty="0">
                <a:solidFill>
                  <a:srgbClr val="525254"/>
                </a:solidFill>
                <a:latin typeface="Calibri"/>
                <a:cs typeface="Calibri"/>
              </a:rPr>
              <a:t> </a:t>
            </a:r>
            <a:r>
              <a:rPr sz="2000" dirty="0">
                <a:solidFill>
                  <a:srgbClr val="525254"/>
                </a:solidFill>
                <a:latin typeface="Calibri"/>
                <a:cs typeface="Calibri"/>
              </a:rPr>
              <a:t>a</a:t>
            </a:r>
            <a:r>
              <a:rPr sz="2000" spc="-35" dirty="0">
                <a:solidFill>
                  <a:srgbClr val="525254"/>
                </a:solidFill>
                <a:latin typeface="Calibri"/>
                <a:cs typeface="Calibri"/>
              </a:rPr>
              <a:t> </a:t>
            </a:r>
            <a:r>
              <a:rPr sz="2000" dirty="0">
                <a:solidFill>
                  <a:srgbClr val="525254"/>
                </a:solidFill>
                <a:latin typeface="Calibri"/>
                <a:cs typeface="Calibri"/>
              </a:rPr>
              <a:t>table</a:t>
            </a:r>
            <a:r>
              <a:rPr sz="2000" spc="-45" dirty="0">
                <a:solidFill>
                  <a:srgbClr val="525254"/>
                </a:solidFill>
                <a:latin typeface="Calibri"/>
                <a:cs typeface="Calibri"/>
              </a:rPr>
              <a:t> </a:t>
            </a:r>
            <a:r>
              <a:rPr sz="2000" spc="-20" dirty="0">
                <a:solidFill>
                  <a:srgbClr val="525254"/>
                </a:solidFill>
                <a:latin typeface="Calibri"/>
                <a:cs typeface="Calibri"/>
              </a:rPr>
              <a:t>more</a:t>
            </a:r>
            <a:endParaRPr sz="2000">
              <a:latin typeface="Calibri"/>
              <a:cs typeface="Calibri"/>
            </a:endParaRPr>
          </a:p>
          <a:p>
            <a:pPr marL="12700">
              <a:lnSpc>
                <a:spcPct val="100000"/>
              </a:lnSpc>
              <a:spcBef>
                <a:spcPts val="5"/>
              </a:spcBef>
            </a:pPr>
            <a:r>
              <a:rPr sz="2000" dirty="0">
                <a:solidFill>
                  <a:srgbClr val="525254"/>
                </a:solidFill>
                <a:latin typeface="Calibri"/>
                <a:cs typeface="Calibri"/>
              </a:rPr>
              <a:t>compact</a:t>
            </a:r>
            <a:r>
              <a:rPr sz="2000" spc="-20" dirty="0">
                <a:solidFill>
                  <a:srgbClr val="525254"/>
                </a:solidFill>
                <a:latin typeface="Calibri"/>
                <a:cs typeface="Calibri"/>
              </a:rPr>
              <a:t> </a:t>
            </a:r>
            <a:r>
              <a:rPr sz="2000" dirty="0">
                <a:solidFill>
                  <a:srgbClr val="525254"/>
                </a:solidFill>
                <a:latin typeface="Calibri"/>
                <a:cs typeface="Calibri"/>
              </a:rPr>
              <a:t>by</a:t>
            </a:r>
            <a:r>
              <a:rPr sz="2000" spc="-30" dirty="0">
                <a:solidFill>
                  <a:srgbClr val="525254"/>
                </a:solidFill>
                <a:latin typeface="Calibri"/>
                <a:cs typeface="Calibri"/>
              </a:rPr>
              <a:t> </a:t>
            </a:r>
            <a:r>
              <a:rPr sz="2000" dirty="0">
                <a:solidFill>
                  <a:srgbClr val="525254"/>
                </a:solidFill>
                <a:latin typeface="Calibri"/>
                <a:cs typeface="Calibri"/>
              </a:rPr>
              <a:t>cutting</a:t>
            </a:r>
            <a:r>
              <a:rPr sz="2000" spc="-40" dirty="0">
                <a:solidFill>
                  <a:srgbClr val="525254"/>
                </a:solidFill>
                <a:latin typeface="Calibri"/>
                <a:cs typeface="Calibri"/>
              </a:rPr>
              <a:t> </a:t>
            </a:r>
            <a:r>
              <a:rPr sz="2000" dirty="0">
                <a:solidFill>
                  <a:srgbClr val="525254"/>
                </a:solidFill>
                <a:latin typeface="Calibri"/>
                <a:cs typeface="Calibri"/>
              </a:rPr>
              <a:t>cell</a:t>
            </a:r>
            <a:r>
              <a:rPr sz="2000" spc="-10" dirty="0">
                <a:solidFill>
                  <a:srgbClr val="525254"/>
                </a:solidFill>
                <a:latin typeface="Calibri"/>
                <a:cs typeface="Calibri"/>
              </a:rPr>
              <a:t> </a:t>
            </a:r>
            <a:r>
              <a:rPr sz="2000" dirty="0">
                <a:solidFill>
                  <a:srgbClr val="525254"/>
                </a:solidFill>
                <a:latin typeface="Calibri"/>
                <a:cs typeface="Calibri"/>
              </a:rPr>
              <a:t>padding</a:t>
            </a:r>
            <a:r>
              <a:rPr sz="2000" spc="-50" dirty="0">
                <a:solidFill>
                  <a:srgbClr val="525254"/>
                </a:solidFill>
                <a:latin typeface="Calibri"/>
                <a:cs typeface="Calibri"/>
              </a:rPr>
              <a:t> </a:t>
            </a:r>
            <a:r>
              <a:rPr sz="2000" dirty="0">
                <a:solidFill>
                  <a:srgbClr val="525254"/>
                </a:solidFill>
                <a:latin typeface="Calibri"/>
                <a:cs typeface="Calibri"/>
              </a:rPr>
              <a:t>in</a:t>
            </a:r>
            <a:r>
              <a:rPr sz="2000" spc="-15" dirty="0">
                <a:solidFill>
                  <a:srgbClr val="525254"/>
                </a:solidFill>
                <a:latin typeface="Calibri"/>
                <a:cs typeface="Calibri"/>
              </a:rPr>
              <a:t> </a:t>
            </a:r>
            <a:r>
              <a:rPr sz="2000" spc="-10" dirty="0">
                <a:solidFill>
                  <a:srgbClr val="525254"/>
                </a:solidFill>
                <a:latin typeface="Calibri"/>
                <a:cs typeface="Calibri"/>
              </a:rPr>
              <a:t>half.</a:t>
            </a:r>
            <a:endParaRPr sz="2000">
              <a:latin typeface="Calibri"/>
              <a:cs typeface="Calibri"/>
            </a:endParaRPr>
          </a:p>
        </p:txBody>
      </p:sp>
      <p:grpSp>
        <p:nvGrpSpPr>
          <p:cNvPr id="5" name="object 5"/>
          <p:cNvGrpSpPr/>
          <p:nvPr/>
        </p:nvGrpSpPr>
        <p:grpSpPr>
          <a:xfrm>
            <a:off x="6315011" y="3347846"/>
            <a:ext cx="3105150" cy="2592070"/>
            <a:chOff x="6315011" y="3347846"/>
            <a:chExt cx="3105150" cy="2592070"/>
          </a:xfrm>
        </p:grpSpPr>
        <p:pic>
          <p:nvPicPr>
            <p:cNvPr id="6" name="object 6"/>
            <p:cNvPicPr/>
            <p:nvPr/>
          </p:nvPicPr>
          <p:blipFill>
            <a:blip r:embed="rId2" cstate="print"/>
            <a:stretch>
              <a:fillRect/>
            </a:stretch>
          </p:blipFill>
          <p:spPr>
            <a:xfrm>
              <a:off x="6375441" y="3387875"/>
              <a:ext cx="3020005" cy="2480999"/>
            </a:xfrm>
            <a:prstGeom prst="rect">
              <a:avLst/>
            </a:prstGeom>
          </p:spPr>
        </p:pic>
        <p:sp>
          <p:nvSpPr>
            <p:cNvPr id="7" name="object 7"/>
            <p:cNvSpPr/>
            <p:nvPr/>
          </p:nvSpPr>
          <p:spPr>
            <a:xfrm>
              <a:off x="6319773" y="3352609"/>
              <a:ext cx="3095625" cy="2582545"/>
            </a:xfrm>
            <a:custGeom>
              <a:avLst/>
              <a:gdLst/>
              <a:ahLst/>
              <a:cxnLst/>
              <a:rect l="l" t="t" r="r" b="b"/>
              <a:pathLst>
                <a:path w="3095625" h="2582545">
                  <a:moveTo>
                    <a:pt x="0" y="2582037"/>
                  </a:moveTo>
                  <a:lnTo>
                    <a:pt x="3095625" y="2582037"/>
                  </a:lnTo>
                  <a:lnTo>
                    <a:pt x="3095625" y="0"/>
                  </a:lnTo>
                  <a:lnTo>
                    <a:pt x="0" y="0"/>
                  </a:lnTo>
                  <a:lnTo>
                    <a:pt x="0" y="2582037"/>
                  </a:lnTo>
                  <a:close/>
                </a:path>
              </a:pathLst>
            </a:custGeom>
            <a:ln w="9525">
              <a:solidFill>
                <a:srgbClr val="525254"/>
              </a:solidFill>
            </a:ln>
          </p:spPr>
          <p:txBody>
            <a:bodyPr wrap="square" lIns="0" tIns="0" rIns="0" bIns="0" rtlCol="0"/>
            <a:lstStyle/>
            <a:p>
              <a:endParaRPr/>
            </a:p>
          </p:txBody>
        </p:sp>
      </p:grpSp>
      <p:grpSp>
        <p:nvGrpSpPr>
          <p:cNvPr id="8" name="object 8"/>
          <p:cNvGrpSpPr/>
          <p:nvPr/>
        </p:nvGrpSpPr>
        <p:grpSpPr>
          <a:xfrm>
            <a:off x="6315011" y="1490027"/>
            <a:ext cx="3105150" cy="1724660"/>
            <a:chOff x="6315011" y="1490027"/>
            <a:chExt cx="3105150" cy="1724660"/>
          </a:xfrm>
        </p:grpSpPr>
        <p:pic>
          <p:nvPicPr>
            <p:cNvPr id="9" name="object 9"/>
            <p:cNvPicPr/>
            <p:nvPr/>
          </p:nvPicPr>
          <p:blipFill>
            <a:blip r:embed="rId3" cstate="print"/>
            <a:stretch>
              <a:fillRect/>
            </a:stretch>
          </p:blipFill>
          <p:spPr>
            <a:xfrm>
              <a:off x="6324599" y="1556778"/>
              <a:ext cx="3086100" cy="1648193"/>
            </a:xfrm>
            <a:prstGeom prst="rect">
              <a:avLst/>
            </a:prstGeom>
          </p:spPr>
        </p:pic>
        <p:sp>
          <p:nvSpPr>
            <p:cNvPr id="10" name="object 10"/>
            <p:cNvSpPr/>
            <p:nvPr/>
          </p:nvSpPr>
          <p:spPr>
            <a:xfrm>
              <a:off x="6319773" y="1494789"/>
              <a:ext cx="3095625" cy="1715135"/>
            </a:xfrm>
            <a:custGeom>
              <a:avLst/>
              <a:gdLst/>
              <a:ahLst/>
              <a:cxnLst/>
              <a:rect l="l" t="t" r="r" b="b"/>
              <a:pathLst>
                <a:path w="3095625" h="1715135">
                  <a:moveTo>
                    <a:pt x="0" y="1714880"/>
                  </a:moveTo>
                  <a:lnTo>
                    <a:pt x="3095625" y="1714880"/>
                  </a:lnTo>
                  <a:lnTo>
                    <a:pt x="3095625" y="0"/>
                  </a:lnTo>
                  <a:lnTo>
                    <a:pt x="0" y="0"/>
                  </a:lnTo>
                  <a:lnTo>
                    <a:pt x="0" y="1714880"/>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403047" y="383793"/>
            <a:ext cx="3693795" cy="6289675"/>
          </a:xfrm>
          <a:prstGeom prst="rect">
            <a:avLst/>
          </a:prstGeom>
        </p:spPr>
        <p:txBody>
          <a:bodyPr vert="horz" wrap="square" lIns="0" tIns="13335" rIns="0" bIns="0" rtlCol="0">
            <a:spAutoFit/>
          </a:bodyPr>
          <a:lstStyle/>
          <a:p>
            <a:pPr marL="104139">
              <a:lnSpc>
                <a:spcPct val="100000"/>
              </a:lnSpc>
              <a:spcBef>
                <a:spcPts val="105"/>
              </a:spcBef>
            </a:pPr>
            <a:r>
              <a:rPr sz="1950" b="1" spc="-10" dirty="0">
                <a:solidFill>
                  <a:srgbClr val="525254"/>
                </a:solidFill>
                <a:latin typeface="Arial"/>
                <a:cs typeface="Arial"/>
              </a:rPr>
              <a:t>Buttons</a:t>
            </a:r>
            <a:endParaRPr sz="1950">
              <a:latin typeface="Arial"/>
              <a:cs typeface="Arial"/>
            </a:endParaRPr>
          </a:p>
          <a:p>
            <a:pPr>
              <a:lnSpc>
                <a:spcPct val="100000"/>
              </a:lnSpc>
              <a:spcBef>
                <a:spcPts val="1520"/>
              </a:spcBef>
            </a:pPr>
            <a:endParaRPr sz="1950">
              <a:latin typeface="Arial"/>
              <a:cs typeface="Arial"/>
            </a:endParaRPr>
          </a:p>
          <a:p>
            <a:pPr marL="12700" marR="5080" indent="-9525">
              <a:lnSpc>
                <a:spcPct val="100000"/>
              </a:lnSpc>
              <a:spcBef>
                <a:spcPts val="5"/>
              </a:spcBef>
              <a:buSzPct val="95000"/>
              <a:buFont typeface="Arial"/>
              <a:buChar char="•"/>
              <a:tabLst>
                <a:tab pos="100330" algn="l"/>
              </a:tabLst>
            </a:pPr>
            <a:r>
              <a:rPr sz="2000" spc="-90" dirty="0">
                <a:solidFill>
                  <a:srgbClr val="525254"/>
                </a:solidFill>
                <a:latin typeface="Calibri"/>
                <a:cs typeface="Calibri"/>
              </a:rPr>
              <a:t>	To</a:t>
            </a:r>
            <a:r>
              <a:rPr sz="2000" spc="-25" dirty="0">
                <a:solidFill>
                  <a:srgbClr val="525254"/>
                </a:solidFill>
                <a:latin typeface="Calibri"/>
                <a:cs typeface="Calibri"/>
              </a:rPr>
              <a:t> </a:t>
            </a:r>
            <a:r>
              <a:rPr sz="2000" dirty="0">
                <a:solidFill>
                  <a:srgbClr val="525254"/>
                </a:solidFill>
                <a:latin typeface="Calibri"/>
                <a:cs typeface="Calibri"/>
              </a:rPr>
              <a:t>achieve</a:t>
            </a:r>
            <a:r>
              <a:rPr sz="2000" spc="-70"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spc="-10" dirty="0">
                <a:solidFill>
                  <a:srgbClr val="525254"/>
                </a:solidFill>
                <a:latin typeface="Calibri"/>
                <a:cs typeface="Calibri"/>
              </a:rPr>
              <a:t>different </a:t>
            </a:r>
            <a:r>
              <a:rPr sz="2000" dirty="0">
                <a:solidFill>
                  <a:srgbClr val="525254"/>
                </a:solidFill>
                <a:latin typeface="Calibri"/>
                <a:cs typeface="Calibri"/>
              </a:rPr>
              <a:t>background</a:t>
            </a:r>
            <a:r>
              <a:rPr sz="2000" spc="-75" dirty="0">
                <a:solidFill>
                  <a:srgbClr val="525254"/>
                </a:solidFill>
                <a:latin typeface="Calibri"/>
                <a:cs typeface="Calibri"/>
              </a:rPr>
              <a:t> </a:t>
            </a:r>
            <a:r>
              <a:rPr sz="2000" dirty="0">
                <a:solidFill>
                  <a:srgbClr val="525254"/>
                </a:solidFill>
                <a:latin typeface="Calibri"/>
                <a:cs typeface="Calibri"/>
              </a:rPr>
              <a:t>color</a:t>
            </a:r>
            <a:r>
              <a:rPr sz="2000" spc="-60" dirty="0">
                <a:solidFill>
                  <a:srgbClr val="525254"/>
                </a:solidFill>
                <a:latin typeface="Calibri"/>
                <a:cs typeface="Calibri"/>
              </a:rPr>
              <a:t> </a:t>
            </a:r>
            <a:r>
              <a:rPr sz="2000" dirty="0">
                <a:solidFill>
                  <a:srgbClr val="525254"/>
                </a:solidFill>
                <a:latin typeface="Calibri"/>
                <a:cs typeface="Calibri"/>
              </a:rPr>
              <a:t>for</a:t>
            </a:r>
            <a:r>
              <a:rPr sz="2000" spc="-60" dirty="0">
                <a:solidFill>
                  <a:srgbClr val="525254"/>
                </a:solidFill>
                <a:latin typeface="Calibri"/>
                <a:cs typeface="Calibri"/>
              </a:rPr>
              <a:t> </a:t>
            </a:r>
            <a:r>
              <a:rPr sz="2000" spc="-10" dirty="0">
                <a:solidFill>
                  <a:srgbClr val="525254"/>
                </a:solidFill>
                <a:latin typeface="Calibri"/>
                <a:cs typeface="Calibri"/>
              </a:rPr>
              <a:t>button, Bootstrap</a:t>
            </a:r>
            <a:r>
              <a:rPr sz="2000" spc="-50" dirty="0">
                <a:solidFill>
                  <a:srgbClr val="525254"/>
                </a:solidFill>
                <a:latin typeface="Calibri"/>
                <a:cs typeface="Calibri"/>
              </a:rPr>
              <a:t> </a:t>
            </a:r>
            <a:r>
              <a:rPr sz="2000" dirty="0">
                <a:solidFill>
                  <a:srgbClr val="525254"/>
                </a:solidFill>
                <a:latin typeface="Calibri"/>
                <a:cs typeface="Calibri"/>
              </a:rPr>
              <a:t>has</a:t>
            </a:r>
            <a:r>
              <a:rPr sz="2000" spc="-35" dirty="0">
                <a:solidFill>
                  <a:srgbClr val="525254"/>
                </a:solidFill>
                <a:latin typeface="Calibri"/>
                <a:cs typeface="Calibri"/>
              </a:rPr>
              <a:t> </a:t>
            </a:r>
            <a:r>
              <a:rPr sz="2000" dirty="0">
                <a:solidFill>
                  <a:srgbClr val="525254"/>
                </a:solidFill>
                <a:latin typeface="Calibri"/>
                <a:cs typeface="Calibri"/>
              </a:rPr>
              <a:t>the</a:t>
            </a:r>
            <a:r>
              <a:rPr sz="2000" spc="-50" dirty="0">
                <a:solidFill>
                  <a:srgbClr val="525254"/>
                </a:solidFill>
                <a:latin typeface="Calibri"/>
                <a:cs typeface="Calibri"/>
              </a:rPr>
              <a:t> </a:t>
            </a:r>
            <a:r>
              <a:rPr sz="2000" dirty="0">
                <a:solidFill>
                  <a:srgbClr val="525254"/>
                </a:solidFill>
                <a:latin typeface="Calibri"/>
                <a:cs typeface="Calibri"/>
              </a:rPr>
              <a:t>following</a:t>
            </a:r>
            <a:r>
              <a:rPr sz="2000" spc="-45" dirty="0">
                <a:solidFill>
                  <a:srgbClr val="525254"/>
                </a:solidFill>
                <a:latin typeface="Calibri"/>
                <a:cs typeface="Calibri"/>
              </a:rPr>
              <a:t> </a:t>
            </a:r>
            <a:r>
              <a:rPr sz="2000" spc="-10" dirty="0">
                <a:solidFill>
                  <a:srgbClr val="525254"/>
                </a:solidFill>
                <a:latin typeface="Calibri"/>
                <a:cs typeface="Calibri"/>
              </a:rPr>
              <a:t>classes.</a:t>
            </a:r>
            <a:endParaRPr sz="2000">
              <a:latin typeface="Calibri"/>
              <a:cs typeface="Calibri"/>
            </a:endParaRPr>
          </a:p>
          <a:p>
            <a:pPr marL="469900">
              <a:lnSpc>
                <a:spcPct val="100000"/>
              </a:lnSpc>
            </a:pPr>
            <a:r>
              <a:rPr sz="2000" spc="-20" dirty="0">
                <a:solidFill>
                  <a:srgbClr val="525254"/>
                </a:solidFill>
                <a:latin typeface="Calibri"/>
                <a:cs typeface="Calibri"/>
              </a:rPr>
              <a:t>.btn</a:t>
            </a:r>
            <a:endParaRPr sz="2000">
              <a:latin typeface="Calibri"/>
              <a:cs typeface="Calibri"/>
            </a:endParaRPr>
          </a:p>
          <a:p>
            <a:pPr marL="469900">
              <a:lnSpc>
                <a:spcPct val="100000"/>
              </a:lnSpc>
            </a:pPr>
            <a:r>
              <a:rPr sz="2000" spc="-10" dirty="0">
                <a:solidFill>
                  <a:srgbClr val="525254"/>
                </a:solidFill>
                <a:latin typeface="Calibri"/>
                <a:cs typeface="Calibri"/>
              </a:rPr>
              <a:t>.btn-default</a:t>
            </a:r>
            <a:endParaRPr sz="2000">
              <a:latin typeface="Calibri"/>
              <a:cs typeface="Calibri"/>
            </a:endParaRPr>
          </a:p>
          <a:p>
            <a:pPr marL="469900">
              <a:lnSpc>
                <a:spcPct val="100000"/>
              </a:lnSpc>
            </a:pPr>
            <a:r>
              <a:rPr sz="2000" spc="-10" dirty="0">
                <a:solidFill>
                  <a:srgbClr val="525254"/>
                </a:solidFill>
                <a:latin typeface="Calibri"/>
                <a:cs typeface="Calibri"/>
              </a:rPr>
              <a:t>.btn-primary</a:t>
            </a:r>
            <a:endParaRPr sz="2000">
              <a:latin typeface="Calibri"/>
              <a:cs typeface="Calibri"/>
            </a:endParaRPr>
          </a:p>
          <a:p>
            <a:pPr marL="469900">
              <a:lnSpc>
                <a:spcPct val="100000"/>
              </a:lnSpc>
            </a:pPr>
            <a:r>
              <a:rPr sz="2000" spc="-10" dirty="0">
                <a:solidFill>
                  <a:srgbClr val="525254"/>
                </a:solidFill>
                <a:latin typeface="Calibri"/>
                <a:cs typeface="Calibri"/>
              </a:rPr>
              <a:t>.btn-success</a:t>
            </a:r>
            <a:endParaRPr sz="2000">
              <a:latin typeface="Calibri"/>
              <a:cs typeface="Calibri"/>
            </a:endParaRPr>
          </a:p>
          <a:p>
            <a:pPr marL="469900">
              <a:lnSpc>
                <a:spcPct val="100000"/>
              </a:lnSpc>
            </a:pPr>
            <a:r>
              <a:rPr sz="2000" spc="-10" dirty="0">
                <a:solidFill>
                  <a:srgbClr val="525254"/>
                </a:solidFill>
                <a:latin typeface="Calibri"/>
                <a:cs typeface="Calibri"/>
              </a:rPr>
              <a:t>.btn-</a:t>
            </a:r>
            <a:r>
              <a:rPr sz="2000" spc="-20" dirty="0">
                <a:solidFill>
                  <a:srgbClr val="525254"/>
                </a:solidFill>
                <a:latin typeface="Calibri"/>
                <a:cs typeface="Calibri"/>
              </a:rPr>
              <a:t>info</a:t>
            </a:r>
            <a:endParaRPr sz="2000">
              <a:latin typeface="Calibri"/>
              <a:cs typeface="Calibri"/>
            </a:endParaRPr>
          </a:p>
          <a:p>
            <a:pPr marL="469900">
              <a:lnSpc>
                <a:spcPct val="100000"/>
              </a:lnSpc>
              <a:spcBef>
                <a:spcPts val="5"/>
              </a:spcBef>
            </a:pPr>
            <a:r>
              <a:rPr sz="2000" spc="-10" dirty="0">
                <a:solidFill>
                  <a:srgbClr val="525254"/>
                </a:solidFill>
                <a:latin typeface="Calibri"/>
                <a:cs typeface="Calibri"/>
              </a:rPr>
              <a:t>.btn-warning</a:t>
            </a:r>
            <a:endParaRPr sz="2000">
              <a:latin typeface="Calibri"/>
              <a:cs typeface="Calibri"/>
            </a:endParaRPr>
          </a:p>
          <a:p>
            <a:pPr marL="469900">
              <a:lnSpc>
                <a:spcPct val="100000"/>
              </a:lnSpc>
            </a:pPr>
            <a:r>
              <a:rPr sz="2000" spc="-10" dirty="0">
                <a:solidFill>
                  <a:srgbClr val="525254"/>
                </a:solidFill>
                <a:latin typeface="Calibri"/>
                <a:cs typeface="Calibri"/>
              </a:rPr>
              <a:t>.btn-danger</a:t>
            </a:r>
            <a:endParaRPr sz="2000">
              <a:latin typeface="Calibri"/>
              <a:cs typeface="Calibri"/>
            </a:endParaRPr>
          </a:p>
          <a:p>
            <a:pPr marL="469900">
              <a:lnSpc>
                <a:spcPct val="100000"/>
              </a:lnSpc>
            </a:pPr>
            <a:r>
              <a:rPr sz="2000" spc="-10" dirty="0">
                <a:solidFill>
                  <a:srgbClr val="525254"/>
                </a:solidFill>
                <a:latin typeface="Calibri"/>
                <a:cs typeface="Calibri"/>
              </a:rPr>
              <a:t>.btn-</a:t>
            </a:r>
            <a:r>
              <a:rPr sz="2000" spc="-20" dirty="0">
                <a:solidFill>
                  <a:srgbClr val="525254"/>
                </a:solidFill>
                <a:latin typeface="Calibri"/>
                <a:cs typeface="Calibri"/>
              </a:rPr>
              <a:t>link</a:t>
            </a:r>
            <a:endParaRPr sz="2000">
              <a:latin typeface="Calibri"/>
              <a:cs typeface="Calibri"/>
            </a:endParaRPr>
          </a:p>
          <a:p>
            <a:pPr marL="12700" marR="666115" indent="-9525" algn="just">
              <a:lnSpc>
                <a:spcPct val="100000"/>
              </a:lnSpc>
              <a:buSzPct val="95000"/>
              <a:buFont typeface="Arial"/>
              <a:buChar char="•"/>
              <a:tabLst>
                <a:tab pos="100330" algn="l"/>
              </a:tabLst>
            </a:pPr>
            <a:r>
              <a:rPr sz="2000" dirty="0">
                <a:solidFill>
                  <a:srgbClr val="525254"/>
                </a:solidFill>
                <a:latin typeface="Calibri"/>
                <a:cs typeface="Calibri"/>
              </a:rPr>
              <a:t>	Bootstrap</a:t>
            </a:r>
            <a:r>
              <a:rPr sz="2000" spc="-110" dirty="0">
                <a:solidFill>
                  <a:srgbClr val="525254"/>
                </a:solidFill>
                <a:latin typeface="Calibri"/>
                <a:cs typeface="Calibri"/>
              </a:rPr>
              <a:t> </a:t>
            </a:r>
            <a:r>
              <a:rPr sz="2000" dirty="0">
                <a:solidFill>
                  <a:srgbClr val="525254"/>
                </a:solidFill>
                <a:latin typeface="Calibri"/>
                <a:cs typeface="Calibri"/>
              </a:rPr>
              <a:t>provides</a:t>
            </a:r>
            <a:r>
              <a:rPr sz="2000" spc="-105" dirty="0">
                <a:solidFill>
                  <a:srgbClr val="525254"/>
                </a:solidFill>
                <a:latin typeface="Calibri"/>
                <a:cs typeface="Calibri"/>
              </a:rPr>
              <a:t> </a:t>
            </a:r>
            <a:r>
              <a:rPr sz="2000" spc="-10" dirty="0">
                <a:solidFill>
                  <a:srgbClr val="525254"/>
                </a:solidFill>
                <a:latin typeface="Calibri"/>
                <a:cs typeface="Calibri"/>
              </a:rPr>
              <a:t>different </a:t>
            </a:r>
            <a:r>
              <a:rPr sz="2000" dirty="0">
                <a:solidFill>
                  <a:srgbClr val="525254"/>
                </a:solidFill>
                <a:latin typeface="Calibri"/>
                <a:cs typeface="Calibri"/>
              </a:rPr>
              <a:t>button</a:t>
            </a:r>
            <a:r>
              <a:rPr sz="2000" spc="-85" dirty="0">
                <a:solidFill>
                  <a:srgbClr val="525254"/>
                </a:solidFill>
                <a:latin typeface="Calibri"/>
                <a:cs typeface="Calibri"/>
              </a:rPr>
              <a:t> </a:t>
            </a:r>
            <a:r>
              <a:rPr sz="2000" dirty="0">
                <a:solidFill>
                  <a:srgbClr val="525254"/>
                </a:solidFill>
                <a:latin typeface="Calibri"/>
                <a:cs typeface="Calibri"/>
              </a:rPr>
              <a:t>sizes.</a:t>
            </a:r>
            <a:r>
              <a:rPr sz="2000" spc="-65" dirty="0">
                <a:solidFill>
                  <a:srgbClr val="525254"/>
                </a:solidFill>
                <a:latin typeface="Calibri"/>
                <a:cs typeface="Calibri"/>
              </a:rPr>
              <a:t> </a:t>
            </a:r>
            <a:r>
              <a:rPr sz="2000" dirty="0">
                <a:solidFill>
                  <a:srgbClr val="525254"/>
                </a:solidFill>
                <a:latin typeface="Calibri"/>
                <a:cs typeface="Calibri"/>
              </a:rPr>
              <a:t>The</a:t>
            </a:r>
            <a:r>
              <a:rPr sz="2000" spc="-65" dirty="0">
                <a:solidFill>
                  <a:srgbClr val="525254"/>
                </a:solidFill>
                <a:latin typeface="Calibri"/>
                <a:cs typeface="Calibri"/>
              </a:rPr>
              <a:t> </a:t>
            </a:r>
            <a:r>
              <a:rPr sz="2000" dirty="0">
                <a:solidFill>
                  <a:srgbClr val="525254"/>
                </a:solidFill>
                <a:latin typeface="Calibri"/>
                <a:cs typeface="Calibri"/>
              </a:rPr>
              <a:t>classes</a:t>
            </a:r>
            <a:r>
              <a:rPr sz="2000" spc="-50" dirty="0">
                <a:solidFill>
                  <a:srgbClr val="525254"/>
                </a:solidFill>
                <a:latin typeface="Calibri"/>
                <a:cs typeface="Calibri"/>
              </a:rPr>
              <a:t> </a:t>
            </a:r>
            <a:r>
              <a:rPr sz="2000" spc="-20" dirty="0">
                <a:solidFill>
                  <a:srgbClr val="525254"/>
                </a:solidFill>
                <a:latin typeface="Calibri"/>
                <a:cs typeface="Calibri"/>
              </a:rPr>
              <a:t>that </a:t>
            </a:r>
            <a:r>
              <a:rPr sz="2000" dirty="0">
                <a:solidFill>
                  <a:srgbClr val="525254"/>
                </a:solidFill>
                <a:latin typeface="Calibri"/>
                <a:cs typeface="Calibri"/>
              </a:rPr>
              <a:t>define</a:t>
            </a:r>
            <a:r>
              <a:rPr sz="2000" spc="-70" dirty="0">
                <a:solidFill>
                  <a:srgbClr val="525254"/>
                </a:solidFill>
                <a:latin typeface="Calibri"/>
                <a:cs typeface="Calibri"/>
              </a:rPr>
              <a:t> </a:t>
            </a:r>
            <a:r>
              <a:rPr sz="2000" dirty="0">
                <a:solidFill>
                  <a:srgbClr val="525254"/>
                </a:solidFill>
                <a:latin typeface="Calibri"/>
                <a:cs typeface="Calibri"/>
              </a:rPr>
              <a:t>the</a:t>
            </a:r>
            <a:r>
              <a:rPr sz="2000" spc="-60" dirty="0">
                <a:solidFill>
                  <a:srgbClr val="525254"/>
                </a:solidFill>
                <a:latin typeface="Calibri"/>
                <a:cs typeface="Calibri"/>
              </a:rPr>
              <a:t> </a:t>
            </a:r>
            <a:r>
              <a:rPr sz="2000" spc="-10" dirty="0">
                <a:solidFill>
                  <a:srgbClr val="525254"/>
                </a:solidFill>
                <a:latin typeface="Calibri"/>
                <a:cs typeface="Calibri"/>
              </a:rPr>
              <a:t>different</a:t>
            </a:r>
            <a:r>
              <a:rPr sz="2000" spc="-45" dirty="0">
                <a:solidFill>
                  <a:srgbClr val="525254"/>
                </a:solidFill>
                <a:latin typeface="Calibri"/>
                <a:cs typeface="Calibri"/>
              </a:rPr>
              <a:t> </a:t>
            </a:r>
            <a:r>
              <a:rPr sz="2000" dirty="0">
                <a:solidFill>
                  <a:srgbClr val="525254"/>
                </a:solidFill>
                <a:latin typeface="Calibri"/>
                <a:cs typeface="Calibri"/>
              </a:rPr>
              <a:t>sizes</a:t>
            </a:r>
            <a:r>
              <a:rPr sz="2000" spc="-55" dirty="0">
                <a:solidFill>
                  <a:srgbClr val="525254"/>
                </a:solidFill>
                <a:latin typeface="Calibri"/>
                <a:cs typeface="Calibri"/>
              </a:rPr>
              <a:t> </a:t>
            </a:r>
            <a:r>
              <a:rPr sz="2000" spc="-20" dirty="0">
                <a:solidFill>
                  <a:srgbClr val="525254"/>
                </a:solidFill>
                <a:latin typeface="Calibri"/>
                <a:cs typeface="Calibri"/>
              </a:rPr>
              <a:t>are:</a:t>
            </a:r>
            <a:endParaRPr sz="2000">
              <a:latin typeface="Calibri"/>
              <a:cs typeface="Calibri"/>
            </a:endParaRPr>
          </a:p>
          <a:p>
            <a:pPr marL="469900">
              <a:lnSpc>
                <a:spcPct val="100000"/>
              </a:lnSpc>
            </a:pPr>
            <a:r>
              <a:rPr sz="2000" spc="-10" dirty="0">
                <a:solidFill>
                  <a:srgbClr val="525254"/>
                </a:solidFill>
                <a:latin typeface="Calibri"/>
                <a:cs typeface="Calibri"/>
              </a:rPr>
              <a:t>.btn-</a:t>
            </a:r>
            <a:r>
              <a:rPr sz="2000" spc="-25" dirty="0">
                <a:solidFill>
                  <a:srgbClr val="525254"/>
                </a:solidFill>
                <a:latin typeface="Calibri"/>
                <a:cs typeface="Calibri"/>
              </a:rPr>
              <a:t>lg</a:t>
            </a:r>
            <a:endParaRPr sz="2000">
              <a:latin typeface="Calibri"/>
              <a:cs typeface="Calibri"/>
            </a:endParaRPr>
          </a:p>
          <a:p>
            <a:pPr marL="469900">
              <a:lnSpc>
                <a:spcPct val="100000"/>
              </a:lnSpc>
            </a:pPr>
            <a:r>
              <a:rPr sz="2000" spc="-10" dirty="0">
                <a:solidFill>
                  <a:srgbClr val="525254"/>
                </a:solidFill>
                <a:latin typeface="Calibri"/>
                <a:cs typeface="Calibri"/>
              </a:rPr>
              <a:t>.btn-</a:t>
            </a:r>
            <a:r>
              <a:rPr sz="2000" spc="-25" dirty="0">
                <a:solidFill>
                  <a:srgbClr val="525254"/>
                </a:solidFill>
                <a:latin typeface="Calibri"/>
                <a:cs typeface="Calibri"/>
              </a:rPr>
              <a:t>md</a:t>
            </a:r>
            <a:endParaRPr sz="2000">
              <a:latin typeface="Calibri"/>
              <a:cs typeface="Calibri"/>
            </a:endParaRPr>
          </a:p>
          <a:p>
            <a:pPr marL="469900">
              <a:lnSpc>
                <a:spcPct val="100000"/>
              </a:lnSpc>
            </a:pPr>
            <a:r>
              <a:rPr sz="2000" spc="-10" dirty="0">
                <a:solidFill>
                  <a:srgbClr val="525254"/>
                </a:solidFill>
                <a:latin typeface="Calibri"/>
                <a:cs typeface="Calibri"/>
              </a:rPr>
              <a:t>.btn-</a:t>
            </a:r>
            <a:r>
              <a:rPr sz="2000" spc="-25" dirty="0">
                <a:solidFill>
                  <a:srgbClr val="525254"/>
                </a:solidFill>
                <a:latin typeface="Calibri"/>
                <a:cs typeface="Calibri"/>
              </a:rPr>
              <a:t>sm</a:t>
            </a:r>
            <a:endParaRPr sz="2000">
              <a:latin typeface="Calibri"/>
              <a:cs typeface="Calibri"/>
            </a:endParaRPr>
          </a:p>
          <a:p>
            <a:pPr marL="469900">
              <a:lnSpc>
                <a:spcPct val="100000"/>
              </a:lnSpc>
            </a:pPr>
            <a:r>
              <a:rPr sz="2000" spc="-10" dirty="0">
                <a:solidFill>
                  <a:srgbClr val="525254"/>
                </a:solidFill>
                <a:latin typeface="Calibri"/>
                <a:cs typeface="Calibri"/>
              </a:rPr>
              <a:t>.btn-</a:t>
            </a:r>
            <a:r>
              <a:rPr sz="2000" spc="-25" dirty="0">
                <a:solidFill>
                  <a:srgbClr val="525254"/>
                </a:solidFill>
                <a:latin typeface="Calibri"/>
                <a:cs typeface="Calibri"/>
              </a:rPr>
              <a:t>xs</a:t>
            </a:r>
            <a:endParaRPr sz="2000">
              <a:latin typeface="Calibri"/>
              <a:cs typeface="Calibri"/>
            </a:endParaRPr>
          </a:p>
        </p:txBody>
      </p:sp>
      <p:grpSp>
        <p:nvGrpSpPr>
          <p:cNvPr id="5" name="object 5"/>
          <p:cNvGrpSpPr/>
          <p:nvPr/>
        </p:nvGrpSpPr>
        <p:grpSpPr>
          <a:xfrm>
            <a:off x="3387407" y="3044507"/>
            <a:ext cx="5981065" cy="447675"/>
            <a:chOff x="3387407" y="3044507"/>
            <a:chExt cx="5981065" cy="447675"/>
          </a:xfrm>
        </p:grpSpPr>
        <p:pic>
          <p:nvPicPr>
            <p:cNvPr id="6" name="object 6"/>
            <p:cNvPicPr/>
            <p:nvPr/>
          </p:nvPicPr>
          <p:blipFill>
            <a:blip r:embed="rId2" cstate="print"/>
            <a:stretch>
              <a:fillRect/>
            </a:stretch>
          </p:blipFill>
          <p:spPr>
            <a:xfrm>
              <a:off x="3501757" y="3092162"/>
              <a:ext cx="5676174" cy="323562"/>
            </a:xfrm>
            <a:prstGeom prst="rect">
              <a:avLst/>
            </a:prstGeom>
          </p:spPr>
        </p:pic>
        <p:sp>
          <p:nvSpPr>
            <p:cNvPr id="7" name="object 7"/>
            <p:cNvSpPr/>
            <p:nvPr/>
          </p:nvSpPr>
          <p:spPr>
            <a:xfrm>
              <a:off x="3392170" y="3049270"/>
              <a:ext cx="5971540" cy="438150"/>
            </a:xfrm>
            <a:custGeom>
              <a:avLst/>
              <a:gdLst/>
              <a:ahLst/>
              <a:cxnLst/>
              <a:rect l="l" t="t" r="r" b="b"/>
              <a:pathLst>
                <a:path w="5971540" h="438150">
                  <a:moveTo>
                    <a:pt x="0" y="437768"/>
                  </a:moveTo>
                  <a:lnTo>
                    <a:pt x="5971412" y="437768"/>
                  </a:lnTo>
                  <a:lnTo>
                    <a:pt x="5971412" y="0"/>
                  </a:lnTo>
                  <a:lnTo>
                    <a:pt x="0" y="0"/>
                  </a:lnTo>
                  <a:lnTo>
                    <a:pt x="0" y="437768"/>
                  </a:lnTo>
                  <a:close/>
                </a:path>
              </a:pathLst>
            </a:custGeom>
            <a:ln w="9524">
              <a:solidFill>
                <a:srgbClr val="525254"/>
              </a:solidFill>
            </a:ln>
          </p:spPr>
          <p:txBody>
            <a:bodyPr wrap="square" lIns="0" tIns="0" rIns="0" bIns="0" rtlCol="0"/>
            <a:lstStyle/>
            <a:p>
              <a:endParaRPr/>
            </a:p>
          </p:txBody>
        </p:sp>
      </p:grpSp>
      <p:grpSp>
        <p:nvGrpSpPr>
          <p:cNvPr id="8" name="object 8"/>
          <p:cNvGrpSpPr/>
          <p:nvPr/>
        </p:nvGrpSpPr>
        <p:grpSpPr>
          <a:xfrm>
            <a:off x="3390455" y="5528690"/>
            <a:ext cx="3125470" cy="581660"/>
            <a:chOff x="3390455" y="5528690"/>
            <a:chExt cx="3125470" cy="581660"/>
          </a:xfrm>
        </p:grpSpPr>
        <p:pic>
          <p:nvPicPr>
            <p:cNvPr id="9" name="object 9"/>
            <p:cNvPicPr/>
            <p:nvPr/>
          </p:nvPicPr>
          <p:blipFill>
            <a:blip r:embed="rId3" cstate="print"/>
            <a:stretch>
              <a:fillRect/>
            </a:stretch>
          </p:blipFill>
          <p:spPr>
            <a:xfrm>
              <a:off x="3447680" y="5604936"/>
              <a:ext cx="2772455" cy="438447"/>
            </a:xfrm>
            <a:prstGeom prst="rect">
              <a:avLst/>
            </a:prstGeom>
          </p:spPr>
        </p:pic>
        <p:sp>
          <p:nvSpPr>
            <p:cNvPr id="10" name="object 10"/>
            <p:cNvSpPr/>
            <p:nvPr/>
          </p:nvSpPr>
          <p:spPr>
            <a:xfrm>
              <a:off x="3395217" y="5533453"/>
              <a:ext cx="3115945" cy="572135"/>
            </a:xfrm>
            <a:custGeom>
              <a:avLst/>
              <a:gdLst/>
              <a:ahLst/>
              <a:cxnLst/>
              <a:rect l="l" t="t" r="r" b="b"/>
              <a:pathLst>
                <a:path w="3115945" h="572135">
                  <a:moveTo>
                    <a:pt x="0" y="571881"/>
                  </a:moveTo>
                  <a:lnTo>
                    <a:pt x="3115437" y="571881"/>
                  </a:lnTo>
                  <a:lnTo>
                    <a:pt x="3115437" y="0"/>
                  </a:lnTo>
                  <a:lnTo>
                    <a:pt x="0" y="0"/>
                  </a:lnTo>
                  <a:lnTo>
                    <a:pt x="0" y="571881"/>
                  </a:lnTo>
                  <a:close/>
                </a:path>
              </a:pathLst>
            </a:custGeom>
            <a:ln w="9525">
              <a:solidFill>
                <a:srgbClr val="525254"/>
              </a:solidFill>
            </a:ln>
          </p:spPr>
          <p:txBody>
            <a:bodyPr wrap="square" lIns="0" tIns="0" rIns="0" bIns="0" rtlCol="0"/>
            <a:lstStyle/>
            <a:p>
              <a:endParaRPr/>
            </a:p>
          </p:txBody>
        </p:sp>
      </p:grpSp>
      <p:grpSp>
        <p:nvGrpSpPr>
          <p:cNvPr id="11" name="object 11"/>
          <p:cNvGrpSpPr/>
          <p:nvPr/>
        </p:nvGrpSpPr>
        <p:grpSpPr>
          <a:xfrm>
            <a:off x="3387407" y="2431859"/>
            <a:ext cx="6419850" cy="302895"/>
            <a:chOff x="3387407" y="2431859"/>
            <a:chExt cx="6419850" cy="302895"/>
          </a:xfrm>
        </p:grpSpPr>
        <p:pic>
          <p:nvPicPr>
            <p:cNvPr id="12" name="object 12"/>
            <p:cNvPicPr/>
            <p:nvPr/>
          </p:nvPicPr>
          <p:blipFill>
            <a:blip r:embed="rId4" cstate="print"/>
            <a:stretch>
              <a:fillRect/>
            </a:stretch>
          </p:blipFill>
          <p:spPr>
            <a:xfrm>
              <a:off x="3408794" y="2491054"/>
              <a:ext cx="6312309" cy="177164"/>
            </a:xfrm>
            <a:prstGeom prst="rect">
              <a:avLst/>
            </a:prstGeom>
          </p:spPr>
        </p:pic>
        <p:sp>
          <p:nvSpPr>
            <p:cNvPr id="13" name="object 13"/>
            <p:cNvSpPr/>
            <p:nvPr/>
          </p:nvSpPr>
          <p:spPr>
            <a:xfrm>
              <a:off x="3392170" y="2436622"/>
              <a:ext cx="6410325" cy="293370"/>
            </a:xfrm>
            <a:custGeom>
              <a:avLst/>
              <a:gdLst/>
              <a:ahLst/>
              <a:cxnLst/>
              <a:rect l="l" t="t" r="r" b="b"/>
              <a:pathLst>
                <a:path w="6410325" h="293369">
                  <a:moveTo>
                    <a:pt x="0" y="292988"/>
                  </a:moveTo>
                  <a:lnTo>
                    <a:pt x="6410325" y="292988"/>
                  </a:lnTo>
                  <a:lnTo>
                    <a:pt x="6410325" y="0"/>
                  </a:lnTo>
                  <a:lnTo>
                    <a:pt x="0" y="0"/>
                  </a:lnTo>
                  <a:lnTo>
                    <a:pt x="0" y="292988"/>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5" name="object 5"/>
          <p:cNvSpPr txBox="1"/>
          <p:nvPr/>
        </p:nvSpPr>
        <p:spPr>
          <a:xfrm>
            <a:off x="5498268" y="3342155"/>
            <a:ext cx="113030" cy="226695"/>
          </a:xfrm>
          <a:prstGeom prst="rect">
            <a:avLst/>
          </a:prstGeom>
        </p:spPr>
        <p:txBody>
          <a:bodyPr vert="horz" wrap="square" lIns="0" tIns="0" rIns="0" bIns="0" rtlCol="0">
            <a:spAutoFit/>
          </a:bodyPr>
          <a:lstStyle/>
          <a:p>
            <a:pPr>
              <a:lnSpc>
                <a:spcPts val="1764"/>
              </a:lnSpc>
            </a:pPr>
            <a:r>
              <a:rPr sz="1600" spc="-30" dirty="0">
                <a:solidFill>
                  <a:srgbClr val="525254"/>
                </a:solidFill>
                <a:latin typeface="Arial"/>
                <a:cs typeface="Arial"/>
              </a:rPr>
              <a:t>t,</a:t>
            </a:r>
            <a:endParaRPr sz="1600">
              <a:latin typeface="Arial"/>
              <a:cs typeface="Arial"/>
            </a:endParaRPr>
          </a:p>
        </p:txBody>
      </p:sp>
      <p:sp>
        <p:nvSpPr>
          <p:cNvPr id="6" name="object 6"/>
          <p:cNvSpPr txBox="1"/>
          <p:nvPr/>
        </p:nvSpPr>
        <p:spPr>
          <a:xfrm>
            <a:off x="494791" y="1911756"/>
            <a:ext cx="5016500" cy="2033270"/>
          </a:xfrm>
          <a:prstGeom prst="rect">
            <a:avLst/>
          </a:prstGeom>
        </p:spPr>
        <p:txBody>
          <a:bodyPr vert="horz" wrap="square" lIns="0" tIns="12700" rIns="0" bIns="0" rtlCol="0">
            <a:spAutoFit/>
          </a:bodyPr>
          <a:lstStyle/>
          <a:p>
            <a:pPr marL="299085" marR="654685" indent="-287020">
              <a:lnSpc>
                <a:spcPct val="150000"/>
              </a:lnSpc>
              <a:spcBef>
                <a:spcPts val="100"/>
              </a:spcBef>
              <a:buChar char="•"/>
              <a:tabLst>
                <a:tab pos="299085" algn="l"/>
              </a:tabLst>
            </a:pPr>
            <a:r>
              <a:rPr sz="1600" dirty="0">
                <a:solidFill>
                  <a:srgbClr val="525254"/>
                </a:solidFill>
                <a:latin typeface="Arial"/>
                <a:cs typeface="Arial"/>
              </a:rPr>
              <a:t>Brings</a:t>
            </a:r>
            <a:r>
              <a:rPr sz="1600" spc="-20" dirty="0">
                <a:solidFill>
                  <a:srgbClr val="525254"/>
                </a:solidFill>
                <a:latin typeface="Arial"/>
                <a:cs typeface="Arial"/>
              </a:rPr>
              <a:t> </a:t>
            </a:r>
            <a:r>
              <a:rPr sz="1600" dirty="0">
                <a:solidFill>
                  <a:srgbClr val="525254"/>
                </a:solidFill>
                <a:latin typeface="Arial"/>
                <a:cs typeface="Arial"/>
              </a:rPr>
              <a:t>the</a:t>
            </a:r>
            <a:r>
              <a:rPr sz="1600" spc="-25" dirty="0">
                <a:solidFill>
                  <a:srgbClr val="525254"/>
                </a:solidFill>
                <a:latin typeface="Arial"/>
                <a:cs typeface="Arial"/>
              </a:rPr>
              <a:t> </a:t>
            </a:r>
            <a:r>
              <a:rPr sz="1600" dirty="0">
                <a:solidFill>
                  <a:srgbClr val="525254"/>
                </a:solidFill>
                <a:latin typeface="Arial"/>
                <a:cs typeface="Arial"/>
              </a:rPr>
              <a:t>website</a:t>
            </a:r>
            <a:r>
              <a:rPr sz="1600" spc="-10" dirty="0">
                <a:solidFill>
                  <a:srgbClr val="525254"/>
                </a:solidFill>
                <a:latin typeface="Arial"/>
                <a:cs typeface="Arial"/>
              </a:rPr>
              <a:t> mock-</a:t>
            </a:r>
            <a:r>
              <a:rPr sz="1600" dirty="0">
                <a:solidFill>
                  <a:srgbClr val="525254"/>
                </a:solidFill>
                <a:latin typeface="Arial"/>
                <a:cs typeface="Arial"/>
              </a:rPr>
              <a:t>up</a:t>
            </a:r>
            <a:r>
              <a:rPr sz="1600" spc="-10" dirty="0">
                <a:solidFill>
                  <a:srgbClr val="525254"/>
                </a:solidFill>
                <a:latin typeface="Arial"/>
                <a:cs typeface="Arial"/>
              </a:rPr>
              <a:t> </a:t>
            </a:r>
            <a:r>
              <a:rPr sz="1600" dirty="0">
                <a:solidFill>
                  <a:srgbClr val="525254"/>
                </a:solidFill>
                <a:latin typeface="Arial"/>
                <a:cs typeface="Arial"/>
              </a:rPr>
              <a:t>to</a:t>
            </a:r>
            <a:r>
              <a:rPr sz="1600" spc="-10" dirty="0">
                <a:solidFill>
                  <a:srgbClr val="525254"/>
                </a:solidFill>
                <a:latin typeface="Arial"/>
                <a:cs typeface="Arial"/>
              </a:rPr>
              <a:t> </a:t>
            </a:r>
            <a:r>
              <a:rPr sz="1600" dirty="0">
                <a:solidFill>
                  <a:srgbClr val="525254"/>
                </a:solidFill>
                <a:latin typeface="Arial"/>
                <a:cs typeface="Arial"/>
              </a:rPr>
              <a:t>life</a:t>
            </a:r>
            <a:r>
              <a:rPr sz="1600" spc="-35" dirty="0">
                <a:solidFill>
                  <a:srgbClr val="525254"/>
                </a:solidFill>
                <a:latin typeface="Arial"/>
                <a:cs typeface="Arial"/>
              </a:rPr>
              <a:t> </a:t>
            </a:r>
            <a:r>
              <a:rPr sz="1600" dirty="0">
                <a:solidFill>
                  <a:srgbClr val="525254"/>
                </a:solidFill>
                <a:latin typeface="Arial"/>
                <a:cs typeface="Arial"/>
              </a:rPr>
              <a:t>on</a:t>
            </a:r>
            <a:r>
              <a:rPr sz="1600" spc="-10" dirty="0">
                <a:solidFill>
                  <a:srgbClr val="525254"/>
                </a:solidFill>
                <a:latin typeface="Arial"/>
                <a:cs typeface="Arial"/>
              </a:rPr>
              <a:t> internet (development</a:t>
            </a:r>
            <a:r>
              <a:rPr sz="1600" spc="-5" dirty="0">
                <a:solidFill>
                  <a:srgbClr val="525254"/>
                </a:solidFill>
                <a:latin typeface="Arial"/>
                <a:cs typeface="Arial"/>
              </a:rPr>
              <a:t> </a:t>
            </a:r>
            <a:r>
              <a:rPr sz="1600" dirty="0">
                <a:solidFill>
                  <a:srgbClr val="525254"/>
                </a:solidFill>
                <a:latin typeface="Arial"/>
                <a:cs typeface="Arial"/>
              </a:rPr>
              <a:t>side</a:t>
            </a:r>
            <a:r>
              <a:rPr sz="1600" spc="-30" dirty="0">
                <a:solidFill>
                  <a:srgbClr val="525254"/>
                </a:solidFill>
                <a:latin typeface="Arial"/>
                <a:cs typeface="Arial"/>
              </a:rPr>
              <a:t> </a:t>
            </a:r>
            <a:r>
              <a:rPr sz="1600" dirty="0">
                <a:solidFill>
                  <a:srgbClr val="525254"/>
                </a:solidFill>
                <a:latin typeface="Arial"/>
                <a:cs typeface="Arial"/>
              </a:rPr>
              <a:t>of</a:t>
            </a:r>
            <a:r>
              <a:rPr sz="1600" spc="-5" dirty="0">
                <a:solidFill>
                  <a:srgbClr val="525254"/>
                </a:solidFill>
                <a:latin typeface="Arial"/>
                <a:cs typeface="Arial"/>
              </a:rPr>
              <a:t> </a:t>
            </a:r>
            <a:r>
              <a:rPr sz="1600" spc="-10" dirty="0">
                <a:solidFill>
                  <a:srgbClr val="525254"/>
                </a:solidFill>
                <a:latin typeface="Arial"/>
                <a:cs typeface="Arial"/>
              </a:rPr>
              <a:t>website)</a:t>
            </a:r>
            <a:endParaRPr sz="1600">
              <a:latin typeface="Arial"/>
              <a:cs typeface="Arial"/>
            </a:endParaRPr>
          </a:p>
          <a:p>
            <a:pPr marL="299085" indent="-286385">
              <a:lnSpc>
                <a:spcPct val="100000"/>
              </a:lnSpc>
              <a:spcBef>
                <a:spcPts val="1670"/>
              </a:spcBef>
              <a:buChar char="•"/>
              <a:tabLst>
                <a:tab pos="299085" algn="l"/>
              </a:tabLst>
            </a:pPr>
            <a:r>
              <a:rPr sz="1600" dirty="0">
                <a:solidFill>
                  <a:srgbClr val="525254"/>
                </a:solidFill>
                <a:latin typeface="Arial"/>
                <a:cs typeface="Arial"/>
              </a:rPr>
              <a:t>Develops</a:t>
            </a:r>
            <a:r>
              <a:rPr sz="1600" spc="-45" dirty="0">
                <a:solidFill>
                  <a:srgbClr val="525254"/>
                </a:solidFill>
                <a:latin typeface="Arial"/>
                <a:cs typeface="Arial"/>
              </a:rPr>
              <a:t> </a:t>
            </a:r>
            <a:r>
              <a:rPr sz="1600" dirty="0">
                <a:solidFill>
                  <a:srgbClr val="525254"/>
                </a:solidFill>
                <a:latin typeface="Arial"/>
                <a:cs typeface="Arial"/>
              </a:rPr>
              <a:t>the</a:t>
            </a:r>
            <a:r>
              <a:rPr sz="1600" spc="-25" dirty="0">
                <a:solidFill>
                  <a:srgbClr val="525254"/>
                </a:solidFill>
                <a:latin typeface="Arial"/>
                <a:cs typeface="Arial"/>
              </a:rPr>
              <a:t> </a:t>
            </a:r>
            <a:r>
              <a:rPr sz="1600" dirty="0">
                <a:solidFill>
                  <a:srgbClr val="525254"/>
                </a:solidFill>
                <a:latin typeface="Arial"/>
                <a:cs typeface="Arial"/>
              </a:rPr>
              <a:t>website</a:t>
            </a:r>
            <a:r>
              <a:rPr sz="1600" spc="-35" dirty="0">
                <a:solidFill>
                  <a:srgbClr val="525254"/>
                </a:solidFill>
                <a:latin typeface="Arial"/>
                <a:cs typeface="Arial"/>
              </a:rPr>
              <a:t> </a:t>
            </a:r>
            <a:r>
              <a:rPr sz="1600" dirty="0">
                <a:solidFill>
                  <a:srgbClr val="525254"/>
                </a:solidFill>
                <a:latin typeface="Arial"/>
                <a:cs typeface="Arial"/>
              </a:rPr>
              <a:t>and</a:t>
            </a:r>
            <a:r>
              <a:rPr sz="1600" spc="-25" dirty="0">
                <a:solidFill>
                  <a:srgbClr val="525254"/>
                </a:solidFill>
                <a:latin typeface="Arial"/>
                <a:cs typeface="Arial"/>
              </a:rPr>
              <a:t> </a:t>
            </a:r>
            <a:r>
              <a:rPr sz="1600" dirty="0">
                <a:solidFill>
                  <a:srgbClr val="525254"/>
                </a:solidFill>
                <a:latin typeface="Arial"/>
                <a:cs typeface="Arial"/>
              </a:rPr>
              <a:t>host</a:t>
            </a:r>
            <a:r>
              <a:rPr sz="1600" spc="-40" dirty="0">
                <a:solidFill>
                  <a:srgbClr val="525254"/>
                </a:solidFill>
                <a:latin typeface="Arial"/>
                <a:cs typeface="Arial"/>
              </a:rPr>
              <a:t> </a:t>
            </a:r>
            <a:r>
              <a:rPr sz="1600" dirty="0">
                <a:solidFill>
                  <a:srgbClr val="525254"/>
                </a:solidFill>
                <a:latin typeface="Arial"/>
                <a:cs typeface="Arial"/>
              </a:rPr>
              <a:t>onto</a:t>
            </a:r>
            <a:r>
              <a:rPr sz="1600" spc="-20" dirty="0">
                <a:solidFill>
                  <a:srgbClr val="525254"/>
                </a:solidFill>
                <a:latin typeface="Arial"/>
                <a:cs typeface="Arial"/>
              </a:rPr>
              <a:t> </a:t>
            </a:r>
            <a:r>
              <a:rPr sz="1600" spc="-10" dirty="0">
                <a:solidFill>
                  <a:srgbClr val="525254"/>
                </a:solidFill>
                <a:latin typeface="Arial"/>
                <a:cs typeface="Arial"/>
              </a:rPr>
              <a:t>server.</a:t>
            </a:r>
            <a:endParaRPr sz="1600">
              <a:latin typeface="Arial"/>
              <a:cs typeface="Arial"/>
            </a:endParaRPr>
          </a:p>
          <a:p>
            <a:pPr marL="299085" marR="5080" indent="-287020">
              <a:lnSpc>
                <a:spcPct val="150000"/>
              </a:lnSpc>
              <a:spcBef>
                <a:spcPts val="695"/>
              </a:spcBef>
              <a:buChar char="•"/>
              <a:tabLst>
                <a:tab pos="299085" algn="l"/>
              </a:tabLst>
            </a:pPr>
            <a:r>
              <a:rPr sz="1600" dirty="0">
                <a:solidFill>
                  <a:srgbClr val="525254"/>
                </a:solidFill>
                <a:latin typeface="Arial"/>
                <a:cs typeface="Arial"/>
              </a:rPr>
              <a:t>Has</a:t>
            </a:r>
            <a:r>
              <a:rPr sz="1600" spc="-35" dirty="0">
                <a:solidFill>
                  <a:srgbClr val="525254"/>
                </a:solidFill>
                <a:latin typeface="Arial"/>
                <a:cs typeface="Arial"/>
              </a:rPr>
              <a:t> </a:t>
            </a:r>
            <a:r>
              <a:rPr sz="1600" dirty="0">
                <a:solidFill>
                  <a:srgbClr val="525254"/>
                </a:solidFill>
                <a:latin typeface="Arial"/>
                <a:cs typeface="Arial"/>
              </a:rPr>
              <a:t>web</a:t>
            </a:r>
            <a:r>
              <a:rPr sz="1600" spc="-25" dirty="0">
                <a:solidFill>
                  <a:srgbClr val="525254"/>
                </a:solidFill>
                <a:latin typeface="Arial"/>
                <a:cs typeface="Arial"/>
              </a:rPr>
              <a:t> </a:t>
            </a:r>
            <a:r>
              <a:rPr sz="1600" dirty="0">
                <a:solidFill>
                  <a:srgbClr val="525254"/>
                </a:solidFill>
                <a:latin typeface="Arial"/>
                <a:cs typeface="Arial"/>
              </a:rPr>
              <a:t>development</a:t>
            </a:r>
            <a:r>
              <a:rPr sz="1600" spc="-40" dirty="0">
                <a:solidFill>
                  <a:srgbClr val="525254"/>
                </a:solidFill>
                <a:latin typeface="Arial"/>
                <a:cs typeface="Arial"/>
              </a:rPr>
              <a:t> </a:t>
            </a:r>
            <a:r>
              <a:rPr sz="1600" dirty="0">
                <a:solidFill>
                  <a:srgbClr val="525254"/>
                </a:solidFill>
                <a:latin typeface="Arial"/>
                <a:cs typeface="Arial"/>
              </a:rPr>
              <a:t>skills:</a:t>
            </a:r>
            <a:r>
              <a:rPr sz="1600" spc="-55" dirty="0">
                <a:solidFill>
                  <a:srgbClr val="525254"/>
                </a:solidFill>
                <a:latin typeface="Arial"/>
                <a:cs typeface="Arial"/>
              </a:rPr>
              <a:t> </a:t>
            </a:r>
            <a:r>
              <a:rPr sz="1600" dirty="0">
                <a:solidFill>
                  <a:srgbClr val="525254"/>
                </a:solidFill>
                <a:latin typeface="Arial"/>
                <a:cs typeface="Arial"/>
              </a:rPr>
              <a:t>HTML,</a:t>
            </a:r>
            <a:r>
              <a:rPr sz="1600" spc="-25" dirty="0">
                <a:solidFill>
                  <a:srgbClr val="525254"/>
                </a:solidFill>
                <a:latin typeface="Arial"/>
                <a:cs typeface="Arial"/>
              </a:rPr>
              <a:t> </a:t>
            </a:r>
            <a:r>
              <a:rPr sz="1600" dirty="0">
                <a:solidFill>
                  <a:srgbClr val="525254"/>
                </a:solidFill>
                <a:latin typeface="Arial"/>
                <a:cs typeface="Arial"/>
              </a:rPr>
              <a:t>CSS,</a:t>
            </a:r>
            <a:r>
              <a:rPr sz="1600" spc="-40" dirty="0">
                <a:solidFill>
                  <a:srgbClr val="525254"/>
                </a:solidFill>
                <a:latin typeface="Arial"/>
                <a:cs typeface="Arial"/>
              </a:rPr>
              <a:t> </a:t>
            </a:r>
            <a:r>
              <a:rPr sz="1600" spc="-10" dirty="0">
                <a:solidFill>
                  <a:srgbClr val="525254"/>
                </a:solidFill>
                <a:latin typeface="Arial"/>
                <a:cs typeface="Arial"/>
              </a:rPr>
              <a:t>JavaScrip </a:t>
            </a:r>
            <a:r>
              <a:rPr sz="1600" dirty="0">
                <a:solidFill>
                  <a:srgbClr val="525254"/>
                </a:solidFill>
                <a:latin typeface="Arial"/>
                <a:cs typeface="Arial"/>
              </a:rPr>
              <a:t>Java,</a:t>
            </a:r>
            <a:r>
              <a:rPr sz="1600" spc="-35" dirty="0">
                <a:solidFill>
                  <a:srgbClr val="525254"/>
                </a:solidFill>
                <a:latin typeface="Arial"/>
                <a:cs typeface="Arial"/>
              </a:rPr>
              <a:t> </a:t>
            </a:r>
            <a:r>
              <a:rPr sz="1600" dirty="0">
                <a:solidFill>
                  <a:srgbClr val="525254"/>
                </a:solidFill>
                <a:latin typeface="Arial"/>
                <a:cs typeface="Arial"/>
              </a:rPr>
              <a:t>NodeJS,</a:t>
            </a:r>
            <a:r>
              <a:rPr sz="1600" spc="-30" dirty="0">
                <a:solidFill>
                  <a:srgbClr val="525254"/>
                </a:solidFill>
                <a:latin typeface="Arial"/>
                <a:cs typeface="Arial"/>
              </a:rPr>
              <a:t> </a:t>
            </a:r>
            <a:r>
              <a:rPr sz="1600" dirty="0">
                <a:solidFill>
                  <a:srgbClr val="525254"/>
                </a:solidFill>
                <a:latin typeface="Arial"/>
                <a:cs typeface="Arial"/>
              </a:rPr>
              <a:t>ReactJS</a:t>
            </a:r>
            <a:r>
              <a:rPr sz="1600" spc="-30" dirty="0">
                <a:solidFill>
                  <a:srgbClr val="525254"/>
                </a:solidFill>
                <a:latin typeface="Arial"/>
                <a:cs typeface="Arial"/>
              </a:rPr>
              <a:t> </a:t>
            </a:r>
            <a:r>
              <a:rPr sz="1600" spc="-20" dirty="0">
                <a:solidFill>
                  <a:srgbClr val="525254"/>
                </a:solidFill>
                <a:latin typeface="Arial"/>
                <a:cs typeface="Arial"/>
              </a:rPr>
              <a:t>etc.</a:t>
            </a:r>
            <a:endParaRPr sz="1600">
              <a:latin typeface="Arial"/>
              <a:cs typeface="Arial"/>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8279">
              <a:lnSpc>
                <a:spcPct val="100000"/>
              </a:lnSpc>
              <a:spcBef>
                <a:spcPts val="105"/>
              </a:spcBef>
            </a:pPr>
            <a:r>
              <a:rPr dirty="0"/>
              <a:t>Web</a:t>
            </a:r>
            <a:r>
              <a:rPr spc="-60" dirty="0"/>
              <a:t> </a:t>
            </a:r>
            <a:r>
              <a:rPr spc="-10" dirty="0"/>
              <a:t>Programmer</a:t>
            </a:r>
          </a:p>
        </p:txBody>
      </p:sp>
      <p:grpSp>
        <p:nvGrpSpPr>
          <p:cNvPr id="8" name="object 8"/>
          <p:cNvGrpSpPr/>
          <p:nvPr/>
        </p:nvGrpSpPr>
        <p:grpSpPr>
          <a:xfrm>
            <a:off x="5553011" y="1209611"/>
            <a:ext cx="4143375" cy="3362960"/>
            <a:chOff x="5553011" y="1209611"/>
            <a:chExt cx="4143375" cy="3362960"/>
          </a:xfrm>
        </p:grpSpPr>
        <p:pic>
          <p:nvPicPr>
            <p:cNvPr id="9" name="object 9"/>
            <p:cNvPicPr/>
            <p:nvPr/>
          </p:nvPicPr>
          <p:blipFill>
            <a:blip r:embed="rId2" cstate="print"/>
            <a:stretch>
              <a:fillRect/>
            </a:stretch>
          </p:blipFill>
          <p:spPr>
            <a:xfrm>
              <a:off x="5562599" y="1219200"/>
              <a:ext cx="4123944" cy="3343655"/>
            </a:xfrm>
            <a:prstGeom prst="rect">
              <a:avLst/>
            </a:prstGeom>
          </p:spPr>
        </p:pic>
        <p:sp>
          <p:nvSpPr>
            <p:cNvPr id="10" name="object 10"/>
            <p:cNvSpPr/>
            <p:nvPr/>
          </p:nvSpPr>
          <p:spPr>
            <a:xfrm>
              <a:off x="5557773" y="1214374"/>
              <a:ext cx="4133850" cy="3353435"/>
            </a:xfrm>
            <a:custGeom>
              <a:avLst/>
              <a:gdLst/>
              <a:ahLst/>
              <a:cxnLst/>
              <a:rect l="l" t="t" r="r" b="b"/>
              <a:pathLst>
                <a:path w="4133850" h="3353435">
                  <a:moveTo>
                    <a:pt x="0" y="3353180"/>
                  </a:moveTo>
                  <a:lnTo>
                    <a:pt x="4133469" y="3353180"/>
                  </a:lnTo>
                  <a:lnTo>
                    <a:pt x="4133469" y="0"/>
                  </a:lnTo>
                  <a:lnTo>
                    <a:pt x="0" y="0"/>
                  </a:lnTo>
                  <a:lnTo>
                    <a:pt x="0" y="3353180"/>
                  </a:lnTo>
                  <a:close/>
                </a:path>
              </a:pathLst>
            </a:custGeom>
            <a:ln w="9525">
              <a:solidFill>
                <a:srgbClr val="525254"/>
              </a:solidFill>
            </a:ln>
          </p:spPr>
          <p:txBody>
            <a:bodyPr wrap="square" lIns="0" tIns="0" rIns="0" bIns="0" rtlCol="0"/>
            <a:lstStyle/>
            <a:p>
              <a:endParaRPr/>
            </a:p>
          </p:txBody>
        </p:sp>
      </p:grpSp>
      <p:sp>
        <p:nvSpPr>
          <p:cNvPr id="11" name="object 11"/>
          <p:cNvSpPr txBox="1"/>
          <p:nvPr/>
        </p:nvSpPr>
        <p:spPr>
          <a:xfrm>
            <a:off x="469391" y="6283921"/>
            <a:ext cx="146685" cy="141605"/>
          </a:xfrm>
          <a:prstGeom prst="rect">
            <a:avLst/>
          </a:prstGeom>
        </p:spPr>
        <p:txBody>
          <a:bodyPr vert="horz" wrap="square" lIns="0" tIns="4445" rIns="0" bIns="0" rtlCol="0">
            <a:spAutoFit/>
          </a:bodyPr>
          <a:lstStyle/>
          <a:p>
            <a:pPr marL="38100">
              <a:lnSpc>
                <a:spcPct val="100000"/>
              </a:lnSpc>
              <a:spcBef>
                <a:spcPts val="35"/>
              </a:spcBef>
            </a:pPr>
            <a:r>
              <a:rPr sz="800" spc="-50" dirty="0">
                <a:solidFill>
                  <a:srgbClr val="525254"/>
                </a:solidFill>
                <a:latin typeface="Arial"/>
                <a:cs typeface="Arial"/>
              </a:rPr>
              <a:t>4</a:t>
            </a:r>
            <a:endParaRPr sz="8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p:nvPr/>
        </p:nvSpPr>
        <p:spPr>
          <a:xfrm>
            <a:off x="403047" y="383793"/>
            <a:ext cx="8416925" cy="4307840"/>
          </a:xfrm>
          <a:prstGeom prst="rect">
            <a:avLst/>
          </a:prstGeom>
        </p:spPr>
        <p:txBody>
          <a:bodyPr vert="horz" wrap="square" lIns="0" tIns="13335" rIns="0" bIns="0" rtlCol="0">
            <a:spAutoFit/>
          </a:bodyPr>
          <a:lstStyle/>
          <a:p>
            <a:pPr marL="104139">
              <a:lnSpc>
                <a:spcPct val="100000"/>
              </a:lnSpc>
              <a:spcBef>
                <a:spcPts val="105"/>
              </a:spcBef>
            </a:pPr>
            <a:r>
              <a:rPr sz="1950" b="1" dirty="0">
                <a:solidFill>
                  <a:srgbClr val="525254"/>
                </a:solidFill>
                <a:latin typeface="Arial"/>
                <a:cs typeface="Arial"/>
              </a:rPr>
              <a:t>Bootstrap</a:t>
            </a:r>
            <a:r>
              <a:rPr sz="1950" b="1" spc="-65" dirty="0">
                <a:solidFill>
                  <a:srgbClr val="525254"/>
                </a:solidFill>
                <a:latin typeface="Arial"/>
                <a:cs typeface="Arial"/>
              </a:rPr>
              <a:t> </a:t>
            </a:r>
            <a:r>
              <a:rPr sz="1950" b="1" spc="-10" dirty="0">
                <a:solidFill>
                  <a:srgbClr val="525254"/>
                </a:solidFill>
                <a:latin typeface="Arial"/>
                <a:cs typeface="Arial"/>
              </a:rPr>
              <a:t>Forms</a:t>
            </a:r>
            <a:endParaRPr sz="1950" dirty="0">
              <a:latin typeface="Arial"/>
              <a:cs typeface="Arial"/>
            </a:endParaRPr>
          </a:p>
          <a:p>
            <a:pPr>
              <a:lnSpc>
                <a:spcPct val="100000"/>
              </a:lnSpc>
            </a:pPr>
            <a:endParaRPr sz="1950" dirty="0">
              <a:latin typeface="Arial"/>
              <a:cs typeface="Arial"/>
            </a:endParaRPr>
          </a:p>
          <a:p>
            <a:pPr>
              <a:lnSpc>
                <a:spcPct val="100000"/>
              </a:lnSpc>
              <a:spcBef>
                <a:spcPts val="480"/>
              </a:spcBef>
            </a:pPr>
            <a:endParaRPr sz="1950" dirty="0">
              <a:latin typeface="Arial"/>
              <a:cs typeface="Arial"/>
            </a:endParaRPr>
          </a:p>
          <a:p>
            <a:pPr marL="12700">
              <a:lnSpc>
                <a:spcPct val="100000"/>
              </a:lnSpc>
            </a:pPr>
            <a:r>
              <a:rPr sz="2000" dirty="0">
                <a:solidFill>
                  <a:srgbClr val="525254"/>
                </a:solidFill>
                <a:latin typeface="Calibri"/>
                <a:cs typeface="Calibri"/>
              </a:rPr>
              <a:t>Bootstrap</a:t>
            </a:r>
            <a:r>
              <a:rPr sz="2000" spc="-65" dirty="0">
                <a:solidFill>
                  <a:srgbClr val="525254"/>
                </a:solidFill>
                <a:latin typeface="Calibri"/>
                <a:cs typeface="Calibri"/>
              </a:rPr>
              <a:t> </a:t>
            </a:r>
            <a:r>
              <a:rPr sz="2000" dirty="0">
                <a:solidFill>
                  <a:srgbClr val="525254"/>
                </a:solidFill>
                <a:latin typeface="Calibri"/>
                <a:cs typeface="Calibri"/>
              </a:rPr>
              <a:t>provides</a:t>
            </a:r>
            <a:r>
              <a:rPr sz="2000" spc="-60" dirty="0">
                <a:solidFill>
                  <a:srgbClr val="525254"/>
                </a:solidFill>
                <a:latin typeface="Calibri"/>
                <a:cs typeface="Calibri"/>
              </a:rPr>
              <a:t> </a:t>
            </a:r>
            <a:r>
              <a:rPr sz="2000" dirty="0">
                <a:solidFill>
                  <a:srgbClr val="525254"/>
                </a:solidFill>
                <a:latin typeface="Calibri"/>
                <a:cs typeface="Calibri"/>
              </a:rPr>
              <a:t>three</a:t>
            </a:r>
            <a:r>
              <a:rPr sz="2000" spc="-60" dirty="0">
                <a:solidFill>
                  <a:srgbClr val="525254"/>
                </a:solidFill>
                <a:latin typeface="Calibri"/>
                <a:cs typeface="Calibri"/>
              </a:rPr>
              <a:t> </a:t>
            </a:r>
            <a:r>
              <a:rPr sz="2000" dirty="0">
                <a:solidFill>
                  <a:srgbClr val="525254"/>
                </a:solidFill>
                <a:latin typeface="Calibri"/>
                <a:cs typeface="Calibri"/>
              </a:rPr>
              <a:t>types</a:t>
            </a:r>
            <a:r>
              <a:rPr sz="2000" spc="-60" dirty="0">
                <a:solidFill>
                  <a:srgbClr val="525254"/>
                </a:solidFill>
                <a:latin typeface="Calibri"/>
                <a:cs typeface="Calibri"/>
              </a:rPr>
              <a:t> </a:t>
            </a:r>
            <a:r>
              <a:rPr sz="2000" dirty="0">
                <a:solidFill>
                  <a:srgbClr val="525254"/>
                </a:solidFill>
                <a:latin typeface="Calibri"/>
                <a:cs typeface="Calibri"/>
              </a:rPr>
              <a:t>of</a:t>
            </a:r>
            <a:r>
              <a:rPr sz="2000" spc="-70" dirty="0">
                <a:solidFill>
                  <a:srgbClr val="525254"/>
                </a:solidFill>
                <a:latin typeface="Calibri"/>
                <a:cs typeface="Calibri"/>
              </a:rPr>
              <a:t> </a:t>
            </a:r>
            <a:r>
              <a:rPr sz="2000" dirty="0">
                <a:solidFill>
                  <a:srgbClr val="525254"/>
                </a:solidFill>
                <a:latin typeface="Calibri"/>
                <a:cs typeface="Calibri"/>
              </a:rPr>
              <a:t>form</a:t>
            </a:r>
            <a:r>
              <a:rPr sz="2000" spc="-75" dirty="0">
                <a:solidFill>
                  <a:srgbClr val="525254"/>
                </a:solidFill>
                <a:latin typeface="Calibri"/>
                <a:cs typeface="Calibri"/>
              </a:rPr>
              <a:t> </a:t>
            </a:r>
            <a:r>
              <a:rPr sz="2000" spc="-10" dirty="0">
                <a:solidFill>
                  <a:srgbClr val="525254"/>
                </a:solidFill>
                <a:latin typeface="Calibri"/>
                <a:cs typeface="Calibri"/>
              </a:rPr>
              <a:t>layouts:</a:t>
            </a:r>
            <a:endParaRPr sz="2000" dirty="0">
              <a:latin typeface="Calibri"/>
              <a:cs typeface="Calibri"/>
            </a:endParaRPr>
          </a:p>
          <a:p>
            <a:pPr marL="100330" indent="-97155">
              <a:lnSpc>
                <a:spcPct val="100000"/>
              </a:lnSpc>
              <a:buSzPct val="95000"/>
              <a:buFont typeface="Arial"/>
              <a:buChar char="•"/>
              <a:tabLst>
                <a:tab pos="100330" algn="l"/>
              </a:tabLst>
            </a:pPr>
            <a:r>
              <a:rPr sz="2000" spc="-10" dirty="0">
                <a:solidFill>
                  <a:srgbClr val="525254"/>
                </a:solidFill>
                <a:latin typeface="Calibri"/>
                <a:cs typeface="Calibri"/>
              </a:rPr>
              <a:t>Vertical</a:t>
            </a:r>
            <a:r>
              <a:rPr sz="2000" spc="-50" dirty="0">
                <a:solidFill>
                  <a:srgbClr val="525254"/>
                </a:solidFill>
                <a:latin typeface="Calibri"/>
                <a:cs typeface="Calibri"/>
              </a:rPr>
              <a:t> </a:t>
            </a:r>
            <a:r>
              <a:rPr sz="2000" dirty="0">
                <a:solidFill>
                  <a:srgbClr val="525254"/>
                </a:solidFill>
                <a:latin typeface="Calibri"/>
                <a:cs typeface="Calibri"/>
              </a:rPr>
              <a:t>form</a:t>
            </a:r>
            <a:r>
              <a:rPr sz="2000" spc="-65" dirty="0">
                <a:solidFill>
                  <a:srgbClr val="525254"/>
                </a:solidFill>
                <a:latin typeface="Calibri"/>
                <a:cs typeface="Calibri"/>
              </a:rPr>
              <a:t> </a:t>
            </a:r>
            <a:r>
              <a:rPr sz="2000" dirty="0">
                <a:solidFill>
                  <a:srgbClr val="525254"/>
                </a:solidFill>
                <a:latin typeface="Calibri"/>
                <a:cs typeface="Calibri"/>
              </a:rPr>
              <a:t>(this</a:t>
            </a:r>
            <a:r>
              <a:rPr sz="2000" spc="-60" dirty="0">
                <a:solidFill>
                  <a:srgbClr val="525254"/>
                </a:solidFill>
                <a:latin typeface="Calibri"/>
                <a:cs typeface="Calibri"/>
              </a:rPr>
              <a:t> </a:t>
            </a:r>
            <a:r>
              <a:rPr sz="2000" dirty="0">
                <a:solidFill>
                  <a:srgbClr val="525254"/>
                </a:solidFill>
                <a:latin typeface="Calibri"/>
                <a:cs typeface="Calibri"/>
              </a:rPr>
              <a:t>is</a:t>
            </a:r>
            <a:r>
              <a:rPr sz="2000" spc="-50" dirty="0">
                <a:solidFill>
                  <a:srgbClr val="525254"/>
                </a:solidFill>
                <a:latin typeface="Calibri"/>
                <a:cs typeface="Calibri"/>
              </a:rPr>
              <a:t> </a:t>
            </a:r>
            <a:r>
              <a:rPr sz="2000" spc="-10" dirty="0">
                <a:solidFill>
                  <a:srgbClr val="525254"/>
                </a:solidFill>
                <a:latin typeface="Calibri"/>
                <a:cs typeface="Calibri"/>
              </a:rPr>
              <a:t>default)</a:t>
            </a:r>
            <a:endParaRPr sz="2000" dirty="0">
              <a:latin typeface="Calibri"/>
              <a:cs typeface="Calibri"/>
            </a:endParaRPr>
          </a:p>
          <a:p>
            <a:pPr marL="100330" indent="-97155">
              <a:lnSpc>
                <a:spcPct val="100000"/>
              </a:lnSpc>
              <a:buSzPct val="95000"/>
              <a:buFont typeface="Arial"/>
              <a:buChar char="•"/>
              <a:tabLst>
                <a:tab pos="100330" algn="l"/>
              </a:tabLst>
            </a:pPr>
            <a:r>
              <a:rPr sz="2000" spc="-10" dirty="0">
                <a:solidFill>
                  <a:srgbClr val="525254"/>
                </a:solidFill>
                <a:latin typeface="Calibri"/>
                <a:cs typeface="Calibri"/>
              </a:rPr>
              <a:t>Horizontal</a:t>
            </a:r>
            <a:r>
              <a:rPr sz="2000" spc="-50" dirty="0">
                <a:solidFill>
                  <a:srgbClr val="525254"/>
                </a:solidFill>
                <a:latin typeface="Calibri"/>
                <a:cs typeface="Calibri"/>
              </a:rPr>
              <a:t> </a:t>
            </a:r>
            <a:r>
              <a:rPr sz="2000" spc="-20" dirty="0">
                <a:solidFill>
                  <a:srgbClr val="525254"/>
                </a:solidFill>
                <a:latin typeface="Calibri"/>
                <a:cs typeface="Calibri"/>
              </a:rPr>
              <a:t>form</a:t>
            </a:r>
            <a:endParaRPr sz="2000" dirty="0">
              <a:latin typeface="Calibri"/>
              <a:cs typeface="Calibri"/>
            </a:endParaRPr>
          </a:p>
          <a:p>
            <a:pPr marL="100330" indent="-97155">
              <a:lnSpc>
                <a:spcPct val="100000"/>
              </a:lnSpc>
              <a:spcBef>
                <a:spcPts val="5"/>
              </a:spcBef>
              <a:buSzPct val="95000"/>
              <a:buFont typeface="Arial"/>
              <a:buChar char="•"/>
              <a:tabLst>
                <a:tab pos="100330" algn="l"/>
              </a:tabLst>
            </a:pPr>
            <a:r>
              <a:rPr sz="2000" dirty="0">
                <a:solidFill>
                  <a:srgbClr val="525254"/>
                </a:solidFill>
                <a:latin typeface="Calibri"/>
                <a:cs typeface="Calibri"/>
              </a:rPr>
              <a:t>Inline</a:t>
            </a:r>
            <a:r>
              <a:rPr sz="2000" spc="-5" dirty="0">
                <a:solidFill>
                  <a:srgbClr val="525254"/>
                </a:solidFill>
                <a:latin typeface="Calibri"/>
                <a:cs typeface="Calibri"/>
              </a:rPr>
              <a:t> </a:t>
            </a:r>
            <a:r>
              <a:rPr sz="2000" spc="-20" dirty="0">
                <a:solidFill>
                  <a:srgbClr val="525254"/>
                </a:solidFill>
                <a:latin typeface="Calibri"/>
                <a:cs typeface="Calibri"/>
              </a:rPr>
              <a:t>form</a:t>
            </a:r>
            <a:endParaRPr sz="2000" dirty="0">
              <a:latin typeface="Calibri"/>
              <a:cs typeface="Calibri"/>
            </a:endParaRPr>
          </a:p>
          <a:p>
            <a:pPr marL="12700">
              <a:lnSpc>
                <a:spcPct val="100000"/>
              </a:lnSpc>
              <a:spcBef>
                <a:spcPts val="2400"/>
              </a:spcBef>
            </a:pPr>
            <a:r>
              <a:rPr sz="2000" dirty="0">
                <a:solidFill>
                  <a:srgbClr val="525254"/>
                </a:solidFill>
                <a:latin typeface="Calibri"/>
                <a:cs typeface="Calibri"/>
              </a:rPr>
              <a:t>Standard</a:t>
            </a:r>
            <a:r>
              <a:rPr sz="2000" spc="-60" dirty="0">
                <a:solidFill>
                  <a:srgbClr val="525254"/>
                </a:solidFill>
                <a:latin typeface="Calibri"/>
                <a:cs typeface="Calibri"/>
              </a:rPr>
              <a:t> </a:t>
            </a:r>
            <a:r>
              <a:rPr sz="2000" dirty="0">
                <a:solidFill>
                  <a:srgbClr val="525254"/>
                </a:solidFill>
                <a:latin typeface="Calibri"/>
                <a:cs typeface="Calibri"/>
              </a:rPr>
              <a:t>rules</a:t>
            </a:r>
            <a:r>
              <a:rPr sz="2000" spc="-50" dirty="0">
                <a:solidFill>
                  <a:srgbClr val="525254"/>
                </a:solidFill>
                <a:latin typeface="Calibri"/>
                <a:cs typeface="Calibri"/>
              </a:rPr>
              <a:t> </a:t>
            </a:r>
            <a:r>
              <a:rPr sz="2000" dirty="0">
                <a:solidFill>
                  <a:srgbClr val="525254"/>
                </a:solidFill>
                <a:latin typeface="Calibri"/>
                <a:cs typeface="Calibri"/>
              </a:rPr>
              <a:t>for</a:t>
            </a:r>
            <a:r>
              <a:rPr sz="2000" spc="-80" dirty="0">
                <a:solidFill>
                  <a:srgbClr val="525254"/>
                </a:solidFill>
                <a:latin typeface="Calibri"/>
                <a:cs typeface="Calibri"/>
              </a:rPr>
              <a:t> </a:t>
            </a:r>
            <a:r>
              <a:rPr sz="2000" dirty="0">
                <a:solidFill>
                  <a:srgbClr val="525254"/>
                </a:solidFill>
                <a:latin typeface="Calibri"/>
                <a:cs typeface="Calibri"/>
              </a:rPr>
              <a:t>all</a:t>
            </a:r>
            <a:r>
              <a:rPr sz="2000" spc="-50" dirty="0">
                <a:solidFill>
                  <a:srgbClr val="525254"/>
                </a:solidFill>
                <a:latin typeface="Calibri"/>
                <a:cs typeface="Calibri"/>
              </a:rPr>
              <a:t> </a:t>
            </a:r>
            <a:r>
              <a:rPr sz="2000" dirty="0">
                <a:solidFill>
                  <a:srgbClr val="525254"/>
                </a:solidFill>
                <a:latin typeface="Calibri"/>
                <a:cs typeface="Calibri"/>
              </a:rPr>
              <a:t>three</a:t>
            </a:r>
            <a:r>
              <a:rPr sz="2000" spc="-55" dirty="0">
                <a:solidFill>
                  <a:srgbClr val="525254"/>
                </a:solidFill>
                <a:latin typeface="Calibri"/>
                <a:cs typeface="Calibri"/>
              </a:rPr>
              <a:t> </a:t>
            </a:r>
            <a:r>
              <a:rPr sz="2000" dirty="0">
                <a:solidFill>
                  <a:srgbClr val="525254"/>
                </a:solidFill>
                <a:latin typeface="Calibri"/>
                <a:cs typeface="Calibri"/>
              </a:rPr>
              <a:t>form</a:t>
            </a:r>
            <a:r>
              <a:rPr sz="2000" spc="-65" dirty="0">
                <a:solidFill>
                  <a:srgbClr val="525254"/>
                </a:solidFill>
                <a:latin typeface="Calibri"/>
                <a:cs typeface="Calibri"/>
              </a:rPr>
              <a:t> </a:t>
            </a:r>
            <a:r>
              <a:rPr sz="2000" spc="-10" dirty="0">
                <a:solidFill>
                  <a:srgbClr val="525254"/>
                </a:solidFill>
                <a:latin typeface="Calibri"/>
                <a:cs typeface="Calibri"/>
              </a:rPr>
              <a:t>layouts:</a:t>
            </a:r>
            <a:endParaRPr sz="2000" dirty="0">
              <a:latin typeface="Calibri"/>
              <a:cs typeface="Calibri"/>
            </a:endParaRPr>
          </a:p>
          <a:p>
            <a:pPr marL="100330" indent="-97155">
              <a:lnSpc>
                <a:spcPct val="100000"/>
              </a:lnSpc>
              <a:buSzPct val="95000"/>
              <a:buFont typeface="Arial"/>
              <a:buChar char="•"/>
              <a:tabLst>
                <a:tab pos="100330" algn="l"/>
              </a:tabLst>
            </a:pPr>
            <a:r>
              <a:rPr sz="2000" spc="-10" dirty="0">
                <a:solidFill>
                  <a:srgbClr val="525254"/>
                </a:solidFill>
                <a:latin typeface="Calibri"/>
                <a:cs typeface="Calibri"/>
              </a:rPr>
              <a:t>Wrap</a:t>
            </a:r>
            <a:r>
              <a:rPr sz="2000" spc="-55" dirty="0">
                <a:solidFill>
                  <a:srgbClr val="525254"/>
                </a:solidFill>
                <a:latin typeface="Calibri"/>
                <a:cs typeface="Calibri"/>
              </a:rPr>
              <a:t> </a:t>
            </a:r>
            <a:r>
              <a:rPr sz="2000" dirty="0">
                <a:solidFill>
                  <a:srgbClr val="525254"/>
                </a:solidFill>
                <a:latin typeface="Calibri"/>
                <a:cs typeface="Calibri"/>
              </a:rPr>
              <a:t>labels</a:t>
            </a:r>
            <a:r>
              <a:rPr sz="2000" spc="-20" dirty="0">
                <a:solidFill>
                  <a:srgbClr val="525254"/>
                </a:solidFill>
                <a:latin typeface="Calibri"/>
                <a:cs typeface="Calibri"/>
              </a:rPr>
              <a:t> </a:t>
            </a:r>
            <a:r>
              <a:rPr sz="2000" dirty="0">
                <a:solidFill>
                  <a:srgbClr val="525254"/>
                </a:solidFill>
                <a:latin typeface="Calibri"/>
                <a:cs typeface="Calibri"/>
              </a:rPr>
              <a:t>and</a:t>
            </a:r>
            <a:r>
              <a:rPr sz="2000" spc="-40" dirty="0">
                <a:solidFill>
                  <a:srgbClr val="525254"/>
                </a:solidFill>
                <a:latin typeface="Calibri"/>
                <a:cs typeface="Calibri"/>
              </a:rPr>
              <a:t> </a:t>
            </a:r>
            <a:r>
              <a:rPr sz="2000" dirty="0">
                <a:solidFill>
                  <a:srgbClr val="525254"/>
                </a:solidFill>
                <a:latin typeface="Calibri"/>
                <a:cs typeface="Calibri"/>
              </a:rPr>
              <a:t>form</a:t>
            </a:r>
            <a:r>
              <a:rPr sz="2000" spc="-45" dirty="0">
                <a:solidFill>
                  <a:srgbClr val="525254"/>
                </a:solidFill>
                <a:latin typeface="Calibri"/>
                <a:cs typeface="Calibri"/>
              </a:rPr>
              <a:t> </a:t>
            </a:r>
            <a:r>
              <a:rPr sz="2000" spc="-10" dirty="0">
                <a:solidFill>
                  <a:srgbClr val="525254"/>
                </a:solidFill>
                <a:latin typeface="Calibri"/>
                <a:cs typeface="Calibri"/>
              </a:rPr>
              <a:t>controls</a:t>
            </a:r>
            <a:r>
              <a:rPr sz="2000" spc="-40" dirty="0">
                <a:solidFill>
                  <a:srgbClr val="525254"/>
                </a:solidFill>
                <a:latin typeface="Calibri"/>
                <a:cs typeface="Calibri"/>
              </a:rPr>
              <a:t> </a:t>
            </a:r>
            <a:r>
              <a:rPr sz="2000" dirty="0">
                <a:solidFill>
                  <a:srgbClr val="525254"/>
                </a:solidFill>
                <a:latin typeface="Calibri"/>
                <a:cs typeface="Calibri"/>
              </a:rPr>
              <a:t>in</a:t>
            </a:r>
            <a:r>
              <a:rPr sz="2000" spc="-30" dirty="0">
                <a:solidFill>
                  <a:srgbClr val="525254"/>
                </a:solidFill>
                <a:latin typeface="Calibri"/>
                <a:cs typeface="Calibri"/>
              </a:rPr>
              <a:t> </a:t>
            </a:r>
            <a:r>
              <a:rPr sz="2000" dirty="0">
                <a:solidFill>
                  <a:srgbClr val="525254"/>
                </a:solidFill>
                <a:latin typeface="Calibri"/>
                <a:cs typeface="Calibri"/>
              </a:rPr>
              <a:t>&lt;div</a:t>
            </a:r>
            <a:r>
              <a:rPr sz="2000" spc="-40" dirty="0">
                <a:solidFill>
                  <a:srgbClr val="525254"/>
                </a:solidFill>
                <a:latin typeface="Calibri"/>
                <a:cs typeface="Calibri"/>
              </a:rPr>
              <a:t> </a:t>
            </a:r>
            <a:r>
              <a:rPr sz="2000" spc="-20" dirty="0">
                <a:solidFill>
                  <a:srgbClr val="525254"/>
                </a:solidFill>
                <a:latin typeface="Calibri"/>
                <a:cs typeface="Calibri"/>
              </a:rPr>
              <a:t>class="form-</a:t>
            </a:r>
            <a:r>
              <a:rPr sz="2000" dirty="0">
                <a:solidFill>
                  <a:srgbClr val="525254"/>
                </a:solidFill>
                <a:latin typeface="Calibri"/>
                <a:cs typeface="Calibri"/>
              </a:rPr>
              <a:t>group"&gt;</a:t>
            </a:r>
            <a:r>
              <a:rPr sz="2000" spc="-40" dirty="0">
                <a:solidFill>
                  <a:srgbClr val="525254"/>
                </a:solidFill>
                <a:latin typeface="Calibri"/>
                <a:cs typeface="Calibri"/>
              </a:rPr>
              <a:t> </a:t>
            </a:r>
            <a:r>
              <a:rPr sz="2000" dirty="0">
                <a:solidFill>
                  <a:srgbClr val="525254"/>
                </a:solidFill>
                <a:latin typeface="Calibri"/>
                <a:cs typeface="Calibri"/>
              </a:rPr>
              <a:t>(needed</a:t>
            </a:r>
            <a:r>
              <a:rPr sz="2000" spc="-40" dirty="0">
                <a:solidFill>
                  <a:srgbClr val="525254"/>
                </a:solidFill>
                <a:latin typeface="Calibri"/>
                <a:cs typeface="Calibri"/>
              </a:rPr>
              <a:t> </a:t>
            </a:r>
            <a:r>
              <a:rPr sz="2000" dirty="0">
                <a:solidFill>
                  <a:srgbClr val="525254"/>
                </a:solidFill>
                <a:latin typeface="Calibri"/>
                <a:cs typeface="Calibri"/>
              </a:rPr>
              <a:t>for</a:t>
            </a:r>
            <a:r>
              <a:rPr sz="2000" spc="-45" dirty="0">
                <a:solidFill>
                  <a:srgbClr val="525254"/>
                </a:solidFill>
                <a:latin typeface="Calibri"/>
                <a:cs typeface="Calibri"/>
              </a:rPr>
              <a:t> </a:t>
            </a:r>
            <a:r>
              <a:rPr sz="2000" spc="-10" dirty="0">
                <a:solidFill>
                  <a:srgbClr val="525254"/>
                </a:solidFill>
                <a:latin typeface="Calibri"/>
                <a:cs typeface="Calibri"/>
              </a:rPr>
              <a:t>optimum</a:t>
            </a:r>
            <a:endParaRPr sz="2000" dirty="0">
              <a:latin typeface="Calibri"/>
              <a:cs typeface="Calibri"/>
            </a:endParaRPr>
          </a:p>
          <a:p>
            <a:pPr marL="12700">
              <a:lnSpc>
                <a:spcPct val="100000"/>
              </a:lnSpc>
            </a:pPr>
            <a:r>
              <a:rPr sz="2000" spc="-10" dirty="0">
                <a:solidFill>
                  <a:srgbClr val="525254"/>
                </a:solidFill>
                <a:latin typeface="Calibri"/>
                <a:cs typeface="Calibri"/>
              </a:rPr>
              <a:t>spacing)</a:t>
            </a:r>
            <a:endParaRPr sz="2000" dirty="0">
              <a:latin typeface="Calibri"/>
              <a:cs typeface="Calibri"/>
            </a:endParaRPr>
          </a:p>
          <a:p>
            <a:pPr marL="100330" indent="-97155">
              <a:lnSpc>
                <a:spcPct val="100000"/>
              </a:lnSpc>
              <a:buSzPct val="95000"/>
              <a:buFont typeface="Arial"/>
              <a:buChar char="•"/>
              <a:tabLst>
                <a:tab pos="100330" algn="l"/>
              </a:tabLst>
            </a:pPr>
            <a:r>
              <a:rPr sz="2000" dirty="0">
                <a:solidFill>
                  <a:srgbClr val="525254"/>
                </a:solidFill>
                <a:latin typeface="Calibri"/>
                <a:cs typeface="Calibri"/>
              </a:rPr>
              <a:t>Add</a:t>
            </a:r>
            <a:r>
              <a:rPr sz="2000" spc="-60" dirty="0">
                <a:solidFill>
                  <a:srgbClr val="525254"/>
                </a:solidFill>
                <a:latin typeface="Calibri"/>
                <a:cs typeface="Calibri"/>
              </a:rPr>
              <a:t> </a:t>
            </a:r>
            <a:r>
              <a:rPr sz="2000" dirty="0">
                <a:solidFill>
                  <a:srgbClr val="525254"/>
                </a:solidFill>
                <a:latin typeface="Calibri"/>
                <a:cs typeface="Calibri"/>
              </a:rPr>
              <a:t>class</a:t>
            </a:r>
            <a:r>
              <a:rPr sz="2000" spc="-25" dirty="0">
                <a:solidFill>
                  <a:srgbClr val="525254"/>
                </a:solidFill>
                <a:latin typeface="Calibri"/>
                <a:cs typeface="Calibri"/>
              </a:rPr>
              <a:t> .form-</a:t>
            </a:r>
            <a:r>
              <a:rPr sz="2000" spc="-10" dirty="0">
                <a:solidFill>
                  <a:srgbClr val="525254"/>
                </a:solidFill>
                <a:latin typeface="Calibri"/>
                <a:cs typeface="Calibri"/>
              </a:rPr>
              <a:t>control</a:t>
            </a:r>
            <a:r>
              <a:rPr sz="2000" spc="-80" dirty="0">
                <a:solidFill>
                  <a:srgbClr val="525254"/>
                </a:solidFill>
                <a:latin typeface="Calibri"/>
                <a:cs typeface="Calibri"/>
              </a:rPr>
              <a:t> </a:t>
            </a:r>
            <a:r>
              <a:rPr sz="2000" dirty="0">
                <a:solidFill>
                  <a:srgbClr val="525254"/>
                </a:solidFill>
                <a:latin typeface="Calibri"/>
                <a:cs typeface="Calibri"/>
              </a:rPr>
              <a:t>to</a:t>
            </a:r>
            <a:r>
              <a:rPr sz="2000" spc="-40" dirty="0">
                <a:solidFill>
                  <a:srgbClr val="525254"/>
                </a:solidFill>
                <a:latin typeface="Calibri"/>
                <a:cs typeface="Calibri"/>
              </a:rPr>
              <a:t> </a:t>
            </a:r>
            <a:r>
              <a:rPr sz="2000" dirty="0">
                <a:solidFill>
                  <a:srgbClr val="525254"/>
                </a:solidFill>
                <a:latin typeface="Calibri"/>
                <a:cs typeface="Calibri"/>
              </a:rPr>
              <a:t>all</a:t>
            </a:r>
            <a:r>
              <a:rPr sz="2000" spc="-35" dirty="0">
                <a:solidFill>
                  <a:srgbClr val="525254"/>
                </a:solidFill>
                <a:latin typeface="Calibri"/>
                <a:cs typeface="Calibri"/>
              </a:rPr>
              <a:t> </a:t>
            </a:r>
            <a:r>
              <a:rPr sz="2000" dirty="0">
                <a:solidFill>
                  <a:srgbClr val="525254"/>
                </a:solidFill>
                <a:latin typeface="Calibri"/>
                <a:cs typeface="Calibri"/>
              </a:rPr>
              <a:t>textual</a:t>
            </a:r>
            <a:r>
              <a:rPr sz="2000" spc="-35" dirty="0">
                <a:solidFill>
                  <a:srgbClr val="525254"/>
                </a:solidFill>
                <a:latin typeface="Calibri"/>
                <a:cs typeface="Calibri"/>
              </a:rPr>
              <a:t> </a:t>
            </a:r>
            <a:r>
              <a:rPr sz="2000" dirty="0">
                <a:solidFill>
                  <a:srgbClr val="525254"/>
                </a:solidFill>
                <a:latin typeface="Calibri"/>
                <a:cs typeface="Calibri"/>
              </a:rPr>
              <a:t>&lt;input&gt;,</a:t>
            </a:r>
            <a:r>
              <a:rPr sz="2000" spc="-50" dirty="0">
                <a:solidFill>
                  <a:srgbClr val="525254"/>
                </a:solidFill>
                <a:latin typeface="Calibri"/>
                <a:cs typeface="Calibri"/>
              </a:rPr>
              <a:t> </a:t>
            </a:r>
            <a:r>
              <a:rPr sz="2000" spc="-10" dirty="0">
                <a:solidFill>
                  <a:srgbClr val="525254"/>
                </a:solidFill>
                <a:latin typeface="Calibri"/>
                <a:cs typeface="Calibri"/>
              </a:rPr>
              <a:t>&lt;textarea&gt;, </a:t>
            </a:r>
            <a:r>
              <a:rPr sz="2000" dirty="0">
                <a:solidFill>
                  <a:srgbClr val="525254"/>
                </a:solidFill>
                <a:latin typeface="Calibri"/>
                <a:cs typeface="Calibri"/>
              </a:rPr>
              <a:t>and</a:t>
            </a:r>
            <a:r>
              <a:rPr sz="2000" spc="-40" dirty="0">
                <a:solidFill>
                  <a:srgbClr val="525254"/>
                </a:solidFill>
                <a:latin typeface="Calibri"/>
                <a:cs typeface="Calibri"/>
              </a:rPr>
              <a:t> </a:t>
            </a:r>
            <a:r>
              <a:rPr sz="2000" spc="-10" dirty="0">
                <a:solidFill>
                  <a:srgbClr val="525254"/>
                </a:solidFill>
                <a:latin typeface="Calibri"/>
                <a:cs typeface="Calibri"/>
              </a:rPr>
              <a:t>&lt;select&gt;elements</a:t>
            </a:r>
            <a:endParaRPr sz="2000" dirty="0">
              <a:latin typeface="Calibri"/>
              <a:cs typeface="Calibri"/>
            </a:endParaRPr>
          </a:p>
          <a:p>
            <a:pPr marL="12700" marR="247015" indent="-9525">
              <a:lnSpc>
                <a:spcPct val="100000"/>
              </a:lnSpc>
              <a:buSzPct val="95000"/>
              <a:buFont typeface="Arial"/>
              <a:buChar char="•"/>
              <a:tabLst>
                <a:tab pos="100330" algn="l"/>
              </a:tabLst>
            </a:pPr>
            <a:r>
              <a:rPr sz="2000" dirty="0">
                <a:solidFill>
                  <a:srgbClr val="525254"/>
                </a:solidFill>
                <a:latin typeface="Calibri"/>
                <a:cs typeface="Calibri"/>
              </a:rPr>
              <a:t>	All</a:t>
            </a:r>
            <a:r>
              <a:rPr sz="2000" spc="-65" dirty="0">
                <a:solidFill>
                  <a:srgbClr val="525254"/>
                </a:solidFill>
                <a:latin typeface="Calibri"/>
                <a:cs typeface="Calibri"/>
              </a:rPr>
              <a:t> </a:t>
            </a:r>
            <a:r>
              <a:rPr sz="2000" dirty="0">
                <a:solidFill>
                  <a:srgbClr val="525254"/>
                </a:solidFill>
                <a:latin typeface="Calibri"/>
                <a:cs typeface="Calibri"/>
              </a:rPr>
              <a:t>textual</a:t>
            </a:r>
            <a:r>
              <a:rPr sz="2000" spc="-45" dirty="0">
                <a:solidFill>
                  <a:srgbClr val="525254"/>
                </a:solidFill>
                <a:latin typeface="Calibri"/>
                <a:cs typeface="Calibri"/>
              </a:rPr>
              <a:t> </a:t>
            </a:r>
            <a:r>
              <a:rPr sz="2000" dirty="0">
                <a:solidFill>
                  <a:srgbClr val="525254"/>
                </a:solidFill>
                <a:latin typeface="Calibri"/>
                <a:cs typeface="Calibri"/>
              </a:rPr>
              <a:t>&lt;input&gt;,</a:t>
            </a:r>
            <a:r>
              <a:rPr sz="2000" spc="-65" dirty="0">
                <a:solidFill>
                  <a:srgbClr val="525254"/>
                </a:solidFill>
                <a:latin typeface="Calibri"/>
                <a:cs typeface="Calibri"/>
              </a:rPr>
              <a:t> </a:t>
            </a:r>
            <a:r>
              <a:rPr sz="2000" spc="-10" dirty="0">
                <a:solidFill>
                  <a:srgbClr val="525254"/>
                </a:solidFill>
                <a:latin typeface="Calibri"/>
                <a:cs typeface="Calibri"/>
              </a:rPr>
              <a:t>&lt;textarea&gt;,</a:t>
            </a:r>
            <a:r>
              <a:rPr sz="2000" spc="-25" dirty="0">
                <a:solidFill>
                  <a:srgbClr val="525254"/>
                </a:solidFill>
                <a:latin typeface="Calibri"/>
                <a:cs typeface="Calibri"/>
              </a:rPr>
              <a:t> </a:t>
            </a:r>
            <a:r>
              <a:rPr sz="2000" dirty="0">
                <a:solidFill>
                  <a:srgbClr val="525254"/>
                </a:solidFill>
                <a:latin typeface="Calibri"/>
                <a:cs typeface="Calibri"/>
              </a:rPr>
              <a:t>and</a:t>
            </a:r>
            <a:r>
              <a:rPr sz="2000" spc="-70" dirty="0">
                <a:solidFill>
                  <a:srgbClr val="525254"/>
                </a:solidFill>
                <a:latin typeface="Calibri"/>
                <a:cs typeface="Calibri"/>
              </a:rPr>
              <a:t> </a:t>
            </a:r>
            <a:r>
              <a:rPr sz="2000" dirty="0">
                <a:solidFill>
                  <a:srgbClr val="525254"/>
                </a:solidFill>
                <a:latin typeface="Calibri"/>
                <a:cs typeface="Calibri"/>
              </a:rPr>
              <a:t>&lt;select&gt;</a:t>
            </a:r>
            <a:r>
              <a:rPr sz="2000" spc="-25" dirty="0">
                <a:solidFill>
                  <a:srgbClr val="525254"/>
                </a:solidFill>
                <a:latin typeface="Calibri"/>
                <a:cs typeface="Calibri"/>
              </a:rPr>
              <a:t> </a:t>
            </a:r>
            <a:r>
              <a:rPr sz="2000" dirty="0">
                <a:solidFill>
                  <a:srgbClr val="525254"/>
                </a:solidFill>
                <a:latin typeface="Calibri"/>
                <a:cs typeface="Calibri"/>
              </a:rPr>
              <a:t>elements</a:t>
            </a:r>
            <a:r>
              <a:rPr sz="2000" spc="-40" dirty="0">
                <a:solidFill>
                  <a:srgbClr val="525254"/>
                </a:solidFill>
                <a:latin typeface="Calibri"/>
                <a:cs typeface="Calibri"/>
              </a:rPr>
              <a:t> </a:t>
            </a:r>
            <a:r>
              <a:rPr sz="2000" dirty="0">
                <a:solidFill>
                  <a:srgbClr val="525254"/>
                </a:solidFill>
                <a:latin typeface="Calibri"/>
                <a:cs typeface="Calibri"/>
              </a:rPr>
              <a:t>with</a:t>
            </a:r>
            <a:r>
              <a:rPr sz="2000" spc="-60" dirty="0">
                <a:solidFill>
                  <a:srgbClr val="525254"/>
                </a:solidFill>
                <a:latin typeface="Calibri"/>
                <a:cs typeface="Calibri"/>
              </a:rPr>
              <a:t> </a:t>
            </a:r>
            <a:r>
              <a:rPr sz="2000" dirty="0">
                <a:solidFill>
                  <a:srgbClr val="525254"/>
                </a:solidFill>
                <a:latin typeface="Calibri"/>
                <a:cs typeface="Calibri"/>
              </a:rPr>
              <a:t>class</a:t>
            </a:r>
            <a:r>
              <a:rPr sz="2000" spc="-30" dirty="0">
                <a:solidFill>
                  <a:srgbClr val="525254"/>
                </a:solidFill>
                <a:latin typeface="Calibri"/>
                <a:cs typeface="Calibri"/>
              </a:rPr>
              <a:t> </a:t>
            </a:r>
            <a:r>
              <a:rPr sz="2000" spc="-25" dirty="0">
                <a:solidFill>
                  <a:srgbClr val="525254"/>
                </a:solidFill>
                <a:latin typeface="Calibri"/>
                <a:cs typeface="Calibri"/>
              </a:rPr>
              <a:t>.form-</a:t>
            </a:r>
            <a:r>
              <a:rPr sz="2000" spc="-10" dirty="0">
                <a:solidFill>
                  <a:srgbClr val="525254"/>
                </a:solidFill>
                <a:latin typeface="Calibri"/>
                <a:cs typeface="Calibri"/>
              </a:rPr>
              <a:t>control </a:t>
            </a:r>
            <a:r>
              <a:rPr sz="2000" dirty="0">
                <a:solidFill>
                  <a:srgbClr val="525254"/>
                </a:solidFill>
                <a:latin typeface="Calibri"/>
                <a:cs typeface="Calibri"/>
              </a:rPr>
              <a:t>have</a:t>
            </a:r>
            <a:r>
              <a:rPr sz="2000" spc="-35"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dirty="0">
                <a:solidFill>
                  <a:srgbClr val="525254"/>
                </a:solidFill>
                <a:latin typeface="Calibri"/>
                <a:cs typeface="Calibri"/>
              </a:rPr>
              <a:t>width</a:t>
            </a:r>
            <a:r>
              <a:rPr sz="2000" spc="-30" dirty="0">
                <a:solidFill>
                  <a:srgbClr val="525254"/>
                </a:solidFill>
                <a:latin typeface="Calibri"/>
                <a:cs typeface="Calibri"/>
              </a:rPr>
              <a:t> </a:t>
            </a:r>
            <a:r>
              <a:rPr sz="2000" dirty="0">
                <a:solidFill>
                  <a:srgbClr val="525254"/>
                </a:solidFill>
                <a:latin typeface="Calibri"/>
                <a:cs typeface="Calibri"/>
              </a:rPr>
              <a:t>of</a:t>
            </a:r>
            <a:r>
              <a:rPr sz="2000" spc="-40" dirty="0">
                <a:solidFill>
                  <a:srgbClr val="525254"/>
                </a:solidFill>
                <a:latin typeface="Calibri"/>
                <a:cs typeface="Calibri"/>
              </a:rPr>
              <a:t> </a:t>
            </a:r>
            <a:r>
              <a:rPr sz="2000" spc="-10" dirty="0">
                <a:solidFill>
                  <a:srgbClr val="525254"/>
                </a:solidFill>
                <a:latin typeface="Calibri"/>
                <a:cs typeface="Calibri"/>
              </a:rPr>
              <a:t>100%.</a:t>
            </a:r>
            <a:endParaRPr sz="2000" dirty="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139700" y="271398"/>
            <a:ext cx="3090545" cy="323850"/>
          </a:xfrm>
          <a:prstGeom prst="rect">
            <a:avLst/>
          </a:prstGeom>
        </p:spPr>
        <p:txBody>
          <a:bodyPr vert="horz" wrap="square" lIns="0" tIns="13335" rIns="0" bIns="0" rtlCol="0">
            <a:spAutoFit/>
          </a:bodyPr>
          <a:lstStyle/>
          <a:p>
            <a:pPr marL="12700">
              <a:lnSpc>
                <a:spcPct val="100000"/>
              </a:lnSpc>
              <a:spcBef>
                <a:spcPts val="105"/>
              </a:spcBef>
            </a:pPr>
            <a:r>
              <a:rPr spc="-20" dirty="0"/>
              <a:t>Types</a:t>
            </a:r>
            <a:r>
              <a:rPr spc="-60" dirty="0"/>
              <a:t> </a:t>
            </a:r>
            <a:r>
              <a:rPr dirty="0"/>
              <a:t>of</a:t>
            </a:r>
            <a:r>
              <a:rPr spc="-50" dirty="0"/>
              <a:t> </a:t>
            </a:r>
            <a:r>
              <a:rPr dirty="0"/>
              <a:t>Bootstrap</a:t>
            </a:r>
            <a:r>
              <a:rPr spc="-50" dirty="0"/>
              <a:t> </a:t>
            </a:r>
            <a:r>
              <a:rPr spc="-10" dirty="0"/>
              <a:t>Forms</a:t>
            </a:r>
          </a:p>
        </p:txBody>
      </p:sp>
      <p:grpSp>
        <p:nvGrpSpPr>
          <p:cNvPr id="5" name="object 5"/>
          <p:cNvGrpSpPr/>
          <p:nvPr/>
        </p:nvGrpSpPr>
        <p:grpSpPr>
          <a:xfrm>
            <a:off x="540638" y="1502219"/>
            <a:ext cx="5754370" cy="1642110"/>
            <a:chOff x="540638" y="1502219"/>
            <a:chExt cx="5754370" cy="1642110"/>
          </a:xfrm>
        </p:grpSpPr>
        <p:pic>
          <p:nvPicPr>
            <p:cNvPr id="6" name="object 6"/>
            <p:cNvPicPr/>
            <p:nvPr/>
          </p:nvPicPr>
          <p:blipFill>
            <a:blip r:embed="rId2" cstate="print"/>
            <a:stretch>
              <a:fillRect/>
            </a:stretch>
          </p:blipFill>
          <p:spPr>
            <a:xfrm>
              <a:off x="674005" y="1534668"/>
              <a:ext cx="5468076" cy="1493520"/>
            </a:xfrm>
            <a:prstGeom prst="rect">
              <a:avLst/>
            </a:prstGeom>
          </p:spPr>
        </p:pic>
        <p:sp>
          <p:nvSpPr>
            <p:cNvPr id="7" name="object 7"/>
            <p:cNvSpPr/>
            <p:nvPr/>
          </p:nvSpPr>
          <p:spPr>
            <a:xfrm>
              <a:off x="545401" y="1506982"/>
              <a:ext cx="5744845" cy="1632585"/>
            </a:xfrm>
            <a:custGeom>
              <a:avLst/>
              <a:gdLst/>
              <a:ahLst/>
              <a:cxnLst/>
              <a:rect l="l" t="t" r="r" b="b"/>
              <a:pathLst>
                <a:path w="5744845" h="1632585">
                  <a:moveTo>
                    <a:pt x="0" y="1632585"/>
                  </a:moveTo>
                  <a:lnTo>
                    <a:pt x="5744337" y="1632585"/>
                  </a:lnTo>
                  <a:lnTo>
                    <a:pt x="5744337" y="0"/>
                  </a:lnTo>
                  <a:lnTo>
                    <a:pt x="0" y="0"/>
                  </a:lnTo>
                  <a:lnTo>
                    <a:pt x="0" y="1632585"/>
                  </a:lnTo>
                  <a:close/>
                </a:path>
              </a:pathLst>
            </a:custGeom>
            <a:ln w="9524">
              <a:solidFill>
                <a:srgbClr val="525254"/>
              </a:solidFill>
            </a:ln>
          </p:spPr>
          <p:txBody>
            <a:bodyPr wrap="square" lIns="0" tIns="0" rIns="0" bIns="0" rtlCol="0"/>
            <a:lstStyle/>
            <a:p>
              <a:endParaRPr/>
            </a:p>
          </p:txBody>
        </p:sp>
      </p:grpSp>
      <p:sp>
        <p:nvSpPr>
          <p:cNvPr id="8" name="object 8"/>
          <p:cNvSpPr txBox="1"/>
          <p:nvPr/>
        </p:nvSpPr>
        <p:spPr>
          <a:xfrm>
            <a:off x="629208" y="1130934"/>
            <a:ext cx="22713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355AF"/>
                </a:solidFill>
                <a:latin typeface="Arial"/>
                <a:cs typeface="Arial"/>
              </a:rPr>
              <a:t>Vertical</a:t>
            </a:r>
            <a:r>
              <a:rPr sz="1800" spc="-30" dirty="0">
                <a:solidFill>
                  <a:srgbClr val="0355AF"/>
                </a:solidFill>
                <a:latin typeface="Arial"/>
                <a:cs typeface="Arial"/>
              </a:rPr>
              <a:t> </a:t>
            </a:r>
            <a:r>
              <a:rPr sz="1800" dirty="0">
                <a:solidFill>
                  <a:srgbClr val="0355AF"/>
                </a:solidFill>
                <a:latin typeface="Arial"/>
                <a:cs typeface="Arial"/>
              </a:rPr>
              <a:t>Form</a:t>
            </a:r>
            <a:r>
              <a:rPr sz="1800" spc="-30" dirty="0">
                <a:solidFill>
                  <a:srgbClr val="0355AF"/>
                </a:solidFill>
                <a:latin typeface="Arial"/>
                <a:cs typeface="Arial"/>
              </a:rPr>
              <a:t> </a:t>
            </a:r>
            <a:r>
              <a:rPr sz="1800" spc="-10" dirty="0">
                <a:solidFill>
                  <a:srgbClr val="0355AF"/>
                </a:solidFill>
                <a:latin typeface="Arial"/>
                <a:cs typeface="Arial"/>
              </a:rPr>
              <a:t>(default)</a:t>
            </a:r>
            <a:endParaRPr sz="1800">
              <a:latin typeface="Arial"/>
              <a:cs typeface="Arial"/>
            </a:endParaRPr>
          </a:p>
        </p:txBody>
      </p:sp>
      <p:sp>
        <p:nvSpPr>
          <p:cNvPr id="9" name="object 9"/>
          <p:cNvSpPr txBox="1"/>
          <p:nvPr/>
        </p:nvSpPr>
        <p:spPr>
          <a:xfrm>
            <a:off x="629208" y="3322065"/>
            <a:ext cx="11684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355AF"/>
                </a:solidFill>
                <a:latin typeface="Arial"/>
                <a:cs typeface="Arial"/>
              </a:rPr>
              <a:t>Inline</a:t>
            </a:r>
            <a:r>
              <a:rPr sz="1800" spc="-35" dirty="0">
                <a:solidFill>
                  <a:srgbClr val="0355AF"/>
                </a:solidFill>
                <a:latin typeface="Arial"/>
                <a:cs typeface="Arial"/>
              </a:rPr>
              <a:t> </a:t>
            </a:r>
            <a:r>
              <a:rPr sz="1800" spc="-20" dirty="0">
                <a:solidFill>
                  <a:srgbClr val="0355AF"/>
                </a:solidFill>
                <a:latin typeface="Arial"/>
                <a:cs typeface="Arial"/>
              </a:rPr>
              <a:t>Form</a:t>
            </a:r>
            <a:endParaRPr sz="1800">
              <a:latin typeface="Arial"/>
              <a:cs typeface="Arial"/>
            </a:endParaRPr>
          </a:p>
        </p:txBody>
      </p:sp>
      <p:sp>
        <p:nvSpPr>
          <p:cNvPr id="10" name="object 10"/>
          <p:cNvSpPr txBox="1"/>
          <p:nvPr/>
        </p:nvSpPr>
        <p:spPr>
          <a:xfrm>
            <a:off x="645668" y="4585461"/>
            <a:ext cx="16516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355AF"/>
                </a:solidFill>
                <a:latin typeface="Arial"/>
                <a:cs typeface="Arial"/>
              </a:rPr>
              <a:t>Horizontal</a:t>
            </a:r>
            <a:r>
              <a:rPr sz="1800" spc="-45" dirty="0">
                <a:solidFill>
                  <a:srgbClr val="0355AF"/>
                </a:solidFill>
                <a:latin typeface="Arial"/>
                <a:cs typeface="Arial"/>
              </a:rPr>
              <a:t> </a:t>
            </a:r>
            <a:r>
              <a:rPr sz="1800" spc="-20" dirty="0">
                <a:solidFill>
                  <a:srgbClr val="0355AF"/>
                </a:solidFill>
                <a:latin typeface="Arial"/>
                <a:cs typeface="Arial"/>
              </a:rPr>
              <a:t>Form</a:t>
            </a:r>
            <a:endParaRPr sz="1800">
              <a:latin typeface="Arial"/>
              <a:cs typeface="Arial"/>
            </a:endParaRPr>
          </a:p>
        </p:txBody>
      </p:sp>
      <p:grpSp>
        <p:nvGrpSpPr>
          <p:cNvPr id="11" name="object 11"/>
          <p:cNvGrpSpPr/>
          <p:nvPr/>
        </p:nvGrpSpPr>
        <p:grpSpPr>
          <a:xfrm>
            <a:off x="600075" y="3724211"/>
            <a:ext cx="4996815" cy="760095"/>
            <a:chOff x="600075" y="3724211"/>
            <a:chExt cx="4996815" cy="760095"/>
          </a:xfrm>
        </p:grpSpPr>
        <p:pic>
          <p:nvPicPr>
            <p:cNvPr id="12" name="object 12"/>
            <p:cNvPicPr/>
            <p:nvPr/>
          </p:nvPicPr>
          <p:blipFill>
            <a:blip r:embed="rId3" cstate="print"/>
            <a:stretch>
              <a:fillRect/>
            </a:stretch>
          </p:blipFill>
          <p:spPr>
            <a:xfrm>
              <a:off x="714984" y="3868466"/>
              <a:ext cx="4799041" cy="294582"/>
            </a:xfrm>
            <a:prstGeom prst="rect">
              <a:avLst/>
            </a:prstGeom>
          </p:spPr>
        </p:pic>
        <p:sp>
          <p:nvSpPr>
            <p:cNvPr id="13" name="object 13"/>
            <p:cNvSpPr/>
            <p:nvPr/>
          </p:nvSpPr>
          <p:spPr>
            <a:xfrm>
              <a:off x="604837" y="3728973"/>
              <a:ext cx="4987290" cy="750570"/>
            </a:xfrm>
            <a:custGeom>
              <a:avLst/>
              <a:gdLst/>
              <a:ahLst/>
              <a:cxnLst/>
              <a:rect l="l" t="t" r="r" b="b"/>
              <a:pathLst>
                <a:path w="4987290" h="750570">
                  <a:moveTo>
                    <a:pt x="0" y="750188"/>
                  </a:moveTo>
                  <a:lnTo>
                    <a:pt x="4986909" y="750188"/>
                  </a:lnTo>
                  <a:lnTo>
                    <a:pt x="4986909" y="0"/>
                  </a:lnTo>
                  <a:lnTo>
                    <a:pt x="0" y="0"/>
                  </a:lnTo>
                  <a:lnTo>
                    <a:pt x="0" y="750188"/>
                  </a:lnTo>
                  <a:close/>
                </a:path>
              </a:pathLst>
            </a:custGeom>
            <a:ln w="9525">
              <a:solidFill>
                <a:srgbClr val="525254"/>
              </a:solidFill>
            </a:ln>
          </p:spPr>
          <p:txBody>
            <a:bodyPr wrap="square" lIns="0" tIns="0" rIns="0" bIns="0" rtlCol="0"/>
            <a:lstStyle/>
            <a:p>
              <a:endParaRPr/>
            </a:p>
          </p:txBody>
        </p:sp>
      </p:grpSp>
      <p:grpSp>
        <p:nvGrpSpPr>
          <p:cNvPr id="14" name="object 14"/>
          <p:cNvGrpSpPr/>
          <p:nvPr/>
        </p:nvGrpSpPr>
        <p:grpSpPr>
          <a:xfrm>
            <a:off x="600075" y="5001386"/>
            <a:ext cx="4655185" cy="1652905"/>
            <a:chOff x="600075" y="5001386"/>
            <a:chExt cx="4655185" cy="1652905"/>
          </a:xfrm>
        </p:grpSpPr>
        <p:pic>
          <p:nvPicPr>
            <p:cNvPr id="15" name="object 15"/>
            <p:cNvPicPr/>
            <p:nvPr/>
          </p:nvPicPr>
          <p:blipFill>
            <a:blip r:embed="rId4" cstate="print"/>
            <a:stretch>
              <a:fillRect/>
            </a:stretch>
          </p:blipFill>
          <p:spPr>
            <a:xfrm>
              <a:off x="776800" y="5208479"/>
              <a:ext cx="4324407" cy="1200600"/>
            </a:xfrm>
            <a:prstGeom prst="rect">
              <a:avLst/>
            </a:prstGeom>
          </p:spPr>
        </p:pic>
        <p:sp>
          <p:nvSpPr>
            <p:cNvPr id="16" name="object 16"/>
            <p:cNvSpPr/>
            <p:nvPr/>
          </p:nvSpPr>
          <p:spPr>
            <a:xfrm>
              <a:off x="604837" y="5006149"/>
              <a:ext cx="4645660" cy="1643380"/>
            </a:xfrm>
            <a:custGeom>
              <a:avLst/>
              <a:gdLst/>
              <a:ahLst/>
              <a:cxnLst/>
              <a:rect l="l" t="t" r="r" b="b"/>
              <a:pathLst>
                <a:path w="4645660" h="1643379">
                  <a:moveTo>
                    <a:pt x="0" y="1643252"/>
                  </a:moveTo>
                  <a:lnTo>
                    <a:pt x="4645533" y="1643252"/>
                  </a:lnTo>
                  <a:lnTo>
                    <a:pt x="4645533" y="0"/>
                  </a:lnTo>
                  <a:lnTo>
                    <a:pt x="0" y="0"/>
                  </a:lnTo>
                  <a:lnTo>
                    <a:pt x="0" y="1643252"/>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22579" y="291846"/>
            <a:ext cx="2735580" cy="323850"/>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Bootstrap</a:t>
            </a:r>
            <a:r>
              <a:rPr sz="1950" b="1" spc="-65" dirty="0">
                <a:solidFill>
                  <a:srgbClr val="525254"/>
                </a:solidFill>
                <a:latin typeface="Arial"/>
                <a:cs typeface="Arial"/>
              </a:rPr>
              <a:t> </a:t>
            </a:r>
            <a:r>
              <a:rPr sz="1950" b="1" dirty="0">
                <a:solidFill>
                  <a:srgbClr val="525254"/>
                </a:solidFill>
                <a:latin typeface="Arial"/>
                <a:cs typeface="Arial"/>
              </a:rPr>
              <a:t>Inline</a:t>
            </a:r>
            <a:r>
              <a:rPr sz="1950" b="1" spc="-45" dirty="0">
                <a:solidFill>
                  <a:srgbClr val="525254"/>
                </a:solidFill>
                <a:latin typeface="Arial"/>
                <a:cs typeface="Arial"/>
              </a:rPr>
              <a:t> </a:t>
            </a:r>
            <a:r>
              <a:rPr sz="1950" b="1" spc="-10" dirty="0">
                <a:solidFill>
                  <a:srgbClr val="525254"/>
                </a:solidFill>
                <a:latin typeface="Arial"/>
                <a:cs typeface="Arial"/>
              </a:rPr>
              <a:t>Forms</a:t>
            </a:r>
            <a:endParaRPr sz="1950">
              <a:latin typeface="Arial"/>
              <a:cs typeface="Arial"/>
            </a:endParaRPr>
          </a:p>
        </p:txBody>
      </p:sp>
      <p:sp>
        <p:nvSpPr>
          <p:cNvPr id="5" name="object 5"/>
          <p:cNvSpPr txBox="1"/>
          <p:nvPr/>
        </p:nvSpPr>
        <p:spPr>
          <a:xfrm>
            <a:off x="435355" y="1490852"/>
            <a:ext cx="4157979" cy="276987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525254"/>
                </a:solidFill>
                <a:latin typeface="Calibri"/>
                <a:cs typeface="Calibri"/>
              </a:rPr>
              <a:t>In</a:t>
            </a:r>
            <a:r>
              <a:rPr sz="2000" spc="-35" dirty="0">
                <a:solidFill>
                  <a:srgbClr val="525254"/>
                </a:solidFill>
                <a:latin typeface="Calibri"/>
                <a:cs typeface="Calibri"/>
              </a:rPr>
              <a:t> </a:t>
            </a:r>
            <a:r>
              <a:rPr sz="2000" dirty="0">
                <a:solidFill>
                  <a:srgbClr val="525254"/>
                </a:solidFill>
                <a:latin typeface="Calibri"/>
                <a:cs typeface="Calibri"/>
              </a:rPr>
              <a:t>an</a:t>
            </a:r>
            <a:r>
              <a:rPr sz="2000" spc="-40" dirty="0">
                <a:solidFill>
                  <a:srgbClr val="525254"/>
                </a:solidFill>
                <a:latin typeface="Calibri"/>
                <a:cs typeface="Calibri"/>
              </a:rPr>
              <a:t> </a:t>
            </a:r>
            <a:r>
              <a:rPr sz="2000" dirty="0">
                <a:solidFill>
                  <a:srgbClr val="525254"/>
                </a:solidFill>
                <a:latin typeface="Calibri"/>
                <a:cs typeface="Calibri"/>
              </a:rPr>
              <a:t>inline</a:t>
            </a:r>
            <a:r>
              <a:rPr sz="2000" spc="-35" dirty="0">
                <a:solidFill>
                  <a:srgbClr val="525254"/>
                </a:solidFill>
                <a:latin typeface="Calibri"/>
                <a:cs typeface="Calibri"/>
              </a:rPr>
              <a:t> </a:t>
            </a:r>
            <a:r>
              <a:rPr sz="2000" dirty="0">
                <a:solidFill>
                  <a:srgbClr val="525254"/>
                </a:solidFill>
                <a:latin typeface="Calibri"/>
                <a:cs typeface="Calibri"/>
              </a:rPr>
              <a:t>form,</a:t>
            </a:r>
            <a:r>
              <a:rPr sz="2000" spc="-30" dirty="0">
                <a:solidFill>
                  <a:srgbClr val="525254"/>
                </a:solidFill>
                <a:latin typeface="Calibri"/>
                <a:cs typeface="Calibri"/>
              </a:rPr>
              <a:t> </a:t>
            </a:r>
            <a:r>
              <a:rPr sz="2000" dirty="0">
                <a:solidFill>
                  <a:srgbClr val="525254"/>
                </a:solidFill>
                <a:latin typeface="Calibri"/>
                <a:cs typeface="Calibri"/>
              </a:rPr>
              <a:t>all</a:t>
            </a:r>
            <a:r>
              <a:rPr sz="2000" spc="-25" dirty="0">
                <a:solidFill>
                  <a:srgbClr val="525254"/>
                </a:solidFill>
                <a:latin typeface="Calibri"/>
                <a:cs typeface="Calibri"/>
              </a:rPr>
              <a:t> </a:t>
            </a:r>
            <a:r>
              <a:rPr sz="2000" dirty="0">
                <a:solidFill>
                  <a:srgbClr val="525254"/>
                </a:solidFill>
                <a:latin typeface="Calibri"/>
                <a:cs typeface="Calibri"/>
              </a:rPr>
              <a:t>of</a:t>
            </a:r>
            <a:r>
              <a:rPr sz="2000" spc="-45" dirty="0">
                <a:solidFill>
                  <a:srgbClr val="525254"/>
                </a:solidFill>
                <a:latin typeface="Calibri"/>
                <a:cs typeface="Calibri"/>
              </a:rPr>
              <a:t> </a:t>
            </a:r>
            <a:r>
              <a:rPr sz="2000" dirty="0">
                <a:solidFill>
                  <a:srgbClr val="525254"/>
                </a:solidFill>
                <a:latin typeface="Calibri"/>
                <a:cs typeface="Calibri"/>
              </a:rPr>
              <a:t>the</a:t>
            </a:r>
            <a:r>
              <a:rPr sz="2000" spc="-30" dirty="0">
                <a:solidFill>
                  <a:srgbClr val="525254"/>
                </a:solidFill>
                <a:latin typeface="Calibri"/>
                <a:cs typeface="Calibri"/>
              </a:rPr>
              <a:t> </a:t>
            </a:r>
            <a:r>
              <a:rPr sz="2000" dirty="0">
                <a:solidFill>
                  <a:srgbClr val="525254"/>
                </a:solidFill>
                <a:latin typeface="Calibri"/>
                <a:cs typeface="Calibri"/>
              </a:rPr>
              <a:t>elements</a:t>
            </a:r>
            <a:r>
              <a:rPr sz="2000" spc="-15" dirty="0">
                <a:solidFill>
                  <a:srgbClr val="525254"/>
                </a:solidFill>
                <a:latin typeface="Calibri"/>
                <a:cs typeface="Calibri"/>
              </a:rPr>
              <a:t> </a:t>
            </a:r>
            <a:r>
              <a:rPr sz="2000" spc="-25" dirty="0">
                <a:solidFill>
                  <a:srgbClr val="525254"/>
                </a:solidFill>
                <a:latin typeface="Calibri"/>
                <a:cs typeface="Calibri"/>
              </a:rPr>
              <a:t>are </a:t>
            </a:r>
            <a:r>
              <a:rPr sz="2000" dirty="0">
                <a:solidFill>
                  <a:srgbClr val="525254"/>
                </a:solidFill>
                <a:latin typeface="Calibri"/>
                <a:cs typeface="Calibri"/>
              </a:rPr>
              <a:t>inline,</a:t>
            </a:r>
            <a:r>
              <a:rPr sz="2000" spc="-20" dirty="0">
                <a:solidFill>
                  <a:srgbClr val="525254"/>
                </a:solidFill>
                <a:latin typeface="Calibri"/>
                <a:cs typeface="Calibri"/>
              </a:rPr>
              <a:t> left-</a:t>
            </a:r>
            <a:r>
              <a:rPr sz="2000" dirty="0">
                <a:solidFill>
                  <a:srgbClr val="525254"/>
                </a:solidFill>
                <a:latin typeface="Calibri"/>
                <a:cs typeface="Calibri"/>
              </a:rPr>
              <a:t>aligned,</a:t>
            </a:r>
            <a:r>
              <a:rPr sz="2000" spc="-20" dirty="0">
                <a:solidFill>
                  <a:srgbClr val="525254"/>
                </a:solidFill>
                <a:latin typeface="Calibri"/>
                <a:cs typeface="Calibri"/>
              </a:rPr>
              <a:t> </a:t>
            </a:r>
            <a:r>
              <a:rPr sz="2000" dirty="0">
                <a:solidFill>
                  <a:srgbClr val="525254"/>
                </a:solidFill>
                <a:latin typeface="Calibri"/>
                <a:cs typeface="Calibri"/>
              </a:rPr>
              <a:t>and</a:t>
            </a:r>
            <a:r>
              <a:rPr sz="2000" spc="-25" dirty="0">
                <a:solidFill>
                  <a:srgbClr val="525254"/>
                </a:solidFill>
                <a:latin typeface="Calibri"/>
                <a:cs typeface="Calibri"/>
              </a:rPr>
              <a:t> </a:t>
            </a:r>
            <a:r>
              <a:rPr sz="2000" dirty="0">
                <a:solidFill>
                  <a:srgbClr val="525254"/>
                </a:solidFill>
                <a:latin typeface="Calibri"/>
                <a:cs typeface="Calibri"/>
              </a:rPr>
              <a:t>the</a:t>
            </a:r>
            <a:r>
              <a:rPr sz="2000" spc="-30" dirty="0">
                <a:solidFill>
                  <a:srgbClr val="525254"/>
                </a:solidFill>
                <a:latin typeface="Calibri"/>
                <a:cs typeface="Calibri"/>
              </a:rPr>
              <a:t> </a:t>
            </a:r>
            <a:r>
              <a:rPr sz="2000" dirty="0">
                <a:solidFill>
                  <a:srgbClr val="525254"/>
                </a:solidFill>
                <a:latin typeface="Calibri"/>
                <a:cs typeface="Calibri"/>
              </a:rPr>
              <a:t>labels</a:t>
            </a:r>
            <a:r>
              <a:rPr sz="2000" spc="-15" dirty="0">
                <a:solidFill>
                  <a:srgbClr val="525254"/>
                </a:solidFill>
                <a:latin typeface="Calibri"/>
                <a:cs typeface="Calibri"/>
              </a:rPr>
              <a:t> </a:t>
            </a:r>
            <a:r>
              <a:rPr sz="2000" spc="-25" dirty="0">
                <a:solidFill>
                  <a:srgbClr val="525254"/>
                </a:solidFill>
                <a:latin typeface="Calibri"/>
                <a:cs typeface="Calibri"/>
              </a:rPr>
              <a:t>are </a:t>
            </a:r>
            <a:r>
              <a:rPr sz="2000" spc="-10" dirty="0">
                <a:solidFill>
                  <a:srgbClr val="525254"/>
                </a:solidFill>
                <a:latin typeface="Calibri"/>
                <a:cs typeface="Calibri"/>
              </a:rPr>
              <a:t>alongside.</a:t>
            </a:r>
            <a:endParaRPr sz="2000">
              <a:latin typeface="Calibri"/>
              <a:cs typeface="Calibri"/>
            </a:endParaRPr>
          </a:p>
          <a:p>
            <a:pPr marL="12700">
              <a:lnSpc>
                <a:spcPct val="100000"/>
              </a:lnSpc>
            </a:pPr>
            <a:r>
              <a:rPr sz="2000" b="1" dirty="0">
                <a:solidFill>
                  <a:srgbClr val="525254"/>
                </a:solidFill>
                <a:latin typeface="Calibri"/>
                <a:cs typeface="Calibri"/>
              </a:rPr>
              <a:t>Note:</a:t>
            </a:r>
            <a:r>
              <a:rPr sz="2000" b="1" spc="-45" dirty="0">
                <a:solidFill>
                  <a:srgbClr val="525254"/>
                </a:solidFill>
                <a:latin typeface="Calibri"/>
                <a:cs typeface="Calibri"/>
              </a:rPr>
              <a:t> </a:t>
            </a:r>
            <a:r>
              <a:rPr sz="2000" b="1" dirty="0">
                <a:solidFill>
                  <a:srgbClr val="525254"/>
                </a:solidFill>
                <a:latin typeface="Calibri"/>
                <a:cs typeface="Calibri"/>
              </a:rPr>
              <a:t>This</a:t>
            </a:r>
            <a:r>
              <a:rPr sz="2000" b="1" spc="-30" dirty="0">
                <a:solidFill>
                  <a:srgbClr val="525254"/>
                </a:solidFill>
                <a:latin typeface="Calibri"/>
                <a:cs typeface="Calibri"/>
              </a:rPr>
              <a:t> </a:t>
            </a:r>
            <a:r>
              <a:rPr sz="2000" b="1" dirty="0">
                <a:solidFill>
                  <a:srgbClr val="525254"/>
                </a:solidFill>
                <a:latin typeface="Calibri"/>
                <a:cs typeface="Calibri"/>
              </a:rPr>
              <a:t>only</a:t>
            </a:r>
            <a:r>
              <a:rPr sz="2000" b="1" spc="-35" dirty="0">
                <a:solidFill>
                  <a:srgbClr val="525254"/>
                </a:solidFill>
                <a:latin typeface="Calibri"/>
                <a:cs typeface="Calibri"/>
              </a:rPr>
              <a:t> </a:t>
            </a:r>
            <a:r>
              <a:rPr sz="2000" b="1" dirty="0">
                <a:solidFill>
                  <a:srgbClr val="525254"/>
                </a:solidFill>
                <a:latin typeface="Calibri"/>
                <a:cs typeface="Calibri"/>
              </a:rPr>
              <a:t>applies</a:t>
            </a:r>
            <a:r>
              <a:rPr sz="2000" b="1" spc="-40" dirty="0">
                <a:solidFill>
                  <a:srgbClr val="525254"/>
                </a:solidFill>
                <a:latin typeface="Calibri"/>
                <a:cs typeface="Calibri"/>
              </a:rPr>
              <a:t> </a:t>
            </a:r>
            <a:r>
              <a:rPr sz="2000" b="1" dirty="0">
                <a:solidFill>
                  <a:srgbClr val="525254"/>
                </a:solidFill>
                <a:latin typeface="Calibri"/>
                <a:cs typeface="Calibri"/>
              </a:rPr>
              <a:t>to</a:t>
            </a:r>
            <a:r>
              <a:rPr sz="2000" b="1" spc="-25" dirty="0">
                <a:solidFill>
                  <a:srgbClr val="525254"/>
                </a:solidFill>
                <a:latin typeface="Calibri"/>
                <a:cs typeface="Calibri"/>
              </a:rPr>
              <a:t> </a:t>
            </a:r>
            <a:r>
              <a:rPr sz="2000" b="1" dirty="0">
                <a:solidFill>
                  <a:srgbClr val="525254"/>
                </a:solidFill>
                <a:latin typeface="Calibri"/>
                <a:cs typeface="Calibri"/>
              </a:rPr>
              <a:t>forms</a:t>
            </a:r>
            <a:r>
              <a:rPr sz="2000" b="1" spc="-25" dirty="0">
                <a:solidFill>
                  <a:srgbClr val="525254"/>
                </a:solidFill>
                <a:latin typeface="Calibri"/>
                <a:cs typeface="Calibri"/>
              </a:rPr>
              <a:t> </a:t>
            </a:r>
            <a:r>
              <a:rPr sz="2000" b="1" spc="-10" dirty="0">
                <a:solidFill>
                  <a:srgbClr val="525254"/>
                </a:solidFill>
                <a:latin typeface="Calibri"/>
                <a:cs typeface="Calibri"/>
              </a:rPr>
              <a:t>within</a:t>
            </a:r>
            <a:endParaRPr sz="2000">
              <a:latin typeface="Calibri"/>
              <a:cs typeface="Calibri"/>
            </a:endParaRPr>
          </a:p>
          <a:p>
            <a:pPr marL="12700">
              <a:lnSpc>
                <a:spcPct val="100000"/>
              </a:lnSpc>
            </a:pPr>
            <a:r>
              <a:rPr sz="2000" b="1" dirty="0">
                <a:solidFill>
                  <a:srgbClr val="525254"/>
                </a:solidFill>
                <a:latin typeface="Calibri"/>
                <a:cs typeface="Calibri"/>
              </a:rPr>
              <a:t>viewports</a:t>
            </a:r>
            <a:r>
              <a:rPr sz="2000" b="1" spc="-55" dirty="0">
                <a:solidFill>
                  <a:srgbClr val="525254"/>
                </a:solidFill>
                <a:latin typeface="Calibri"/>
                <a:cs typeface="Calibri"/>
              </a:rPr>
              <a:t> </a:t>
            </a:r>
            <a:r>
              <a:rPr sz="2000" b="1" dirty="0">
                <a:solidFill>
                  <a:srgbClr val="525254"/>
                </a:solidFill>
                <a:latin typeface="Calibri"/>
                <a:cs typeface="Calibri"/>
              </a:rPr>
              <a:t>that</a:t>
            </a:r>
            <a:r>
              <a:rPr sz="2000" b="1" spc="-45" dirty="0">
                <a:solidFill>
                  <a:srgbClr val="525254"/>
                </a:solidFill>
                <a:latin typeface="Calibri"/>
                <a:cs typeface="Calibri"/>
              </a:rPr>
              <a:t> </a:t>
            </a:r>
            <a:r>
              <a:rPr sz="2000" b="1" dirty="0">
                <a:solidFill>
                  <a:srgbClr val="525254"/>
                </a:solidFill>
                <a:latin typeface="Calibri"/>
                <a:cs typeface="Calibri"/>
              </a:rPr>
              <a:t>are</a:t>
            </a:r>
            <a:r>
              <a:rPr sz="2000" b="1" spc="-35" dirty="0">
                <a:solidFill>
                  <a:srgbClr val="525254"/>
                </a:solidFill>
                <a:latin typeface="Calibri"/>
                <a:cs typeface="Calibri"/>
              </a:rPr>
              <a:t> </a:t>
            </a:r>
            <a:r>
              <a:rPr sz="2000" b="1" dirty="0">
                <a:solidFill>
                  <a:srgbClr val="525254"/>
                </a:solidFill>
                <a:latin typeface="Calibri"/>
                <a:cs typeface="Calibri"/>
              </a:rPr>
              <a:t>at</a:t>
            </a:r>
            <a:r>
              <a:rPr sz="2000" b="1" spc="-35" dirty="0">
                <a:solidFill>
                  <a:srgbClr val="525254"/>
                </a:solidFill>
                <a:latin typeface="Calibri"/>
                <a:cs typeface="Calibri"/>
              </a:rPr>
              <a:t> </a:t>
            </a:r>
            <a:r>
              <a:rPr sz="2000" b="1" dirty="0">
                <a:solidFill>
                  <a:srgbClr val="525254"/>
                </a:solidFill>
                <a:latin typeface="Calibri"/>
                <a:cs typeface="Calibri"/>
              </a:rPr>
              <a:t>least</a:t>
            </a:r>
            <a:r>
              <a:rPr sz="2000" b="1" spc="-45" dirty="0">
                <a:solidFill>
                  <a:srgbClr val="525254"/>
                </a:solidFill>
                <a:latin typeface="Calibri"/>
                <a:cs typeface="Calibri"/>
              </a:rPr>
              <a:t> </a:t>
            </a:r>
            <a:r>
              <a:rPr sz="2000" b="1" dirty="0">
                <a:solidFill>
                  <a:srgbClr val="525254"/>
                </a:solidFill>
                <a:latin typeface="Calibri"/>
                <a:cs typeface="Calibri"/>
              </a:rPr>
              <a:t>768px</a:t>
            </a:r>
            <a:r>
              <a:rPr sz="2000" b="1" spc="-60" dirty="0">
                <a:solidFill>
                  <a:srgbClr val="525254"/>
                </a:solidFill>
                <a:latin typeface="Calibri"/>
                <a:cs typeface="Calibri"/>
              </a:rPr>
              <a:t> </a:t>
            </a:r>
            <a:r>
              <a:rPr sz="2000" b="1" spc="-10" dirty="0">
                <a:solidFill>
                  <a:srgbClr val="525254"/>
                </a:solidFill>
                <a:latin typeface="Calibri"/>
                <a:cs typeface="Calibri"/>
              </a:rPr>
              <a:t>wide!</a:t>
            </a:r>
            <a:endParaRPr sz="2000">
              <a:latin typeface="Calibri"/>
              <a:cs typeface="Calibri"/>
            </a:endParaRPr>
          </a:p>
          <a:p>
            <a:pPr marL="12700">
              <a:lnSpc>
                <a:spcPct val="100000"/>
              </a:lnSpc>
              <a:spcBef>
                <a:spcPts val="2400"/>
              </a:spcBef>
            </a:pPr>
            <a:r>
              <a:rPr sz="2000" dirty="0">
                <a:solidFill>
                  <a:srgbClr val="525254"/>
                </a:solidFill>
                <a:latin typeface="Calibri"/>
                <a:cs typeface="Calibri"/>
              </a:rPr>
              <a:t>Additional</a:t>
            </a:r>
            <a:r>
              <a:rPr sz="2000" spc="-60" dirty="0">
                <a:solidFill>
                  <a:srgbClr val="525254"/>
                </a:solidFill>
                <a:latin typeface="Calibri"/>
                <a:cs typeface="Calibri"/>
              </a:rPr>
              <a:t> </a:t>
            </a:r>
            <a:r>
              <a:rPr sz="2000" dirty="0">
                <a:solidFill>
                  <a:srgbClr val="525254"/>
                </a:solidFill>
                <a:latin typeface="Calibri"/>
                <a:cs typeface="Calibri"/>
              </a:rPr>
              <a:t>rule</a:t>
            </a:r>
            <a:r>
              <a:rPr sz="2000" spc="-40" dirty="0">
                <a:solidFill>
                  <a:srgbClr val="525254"/>
                </a:solidFill>
                <a:latin typeface="Calibri"/>
                <a:cs typeface="Calibri"/>
              </a:rPr>
              <a:t> </a:t>
            </a:r>
            <a:r>
              <a:rPr sz="2000" dirty="0">
                <a:solidFill>
                  <a:srgbClr val="525254"/>
                </a:solidFill>
                <a:latin typeface="Calibri"/>
                <a:cs typeface="Calibri"/>
              </a:rPr>
              <a:t>for</a:t>
            </a:r>
            <a:r>
              <a:rPr sz="2000" spc="-60" dirty="0">
                <a:solidFill>
                  <a:srgbClr val="525254"/>
                </a:solidFill>
                <a:latin typeface="Calibri"/>
                <a:cs typeface="Calibri"/>
              </a:rPr>
              <a:t> </a:t>
            </a:r>
            <a:r>
              <a:rPr sz="2000" dirty="0">
                <a:solidFill>
                  <a:srgbClr val="525254"/>
                </a:solidFill>
                <a:latin typeface="Calibri"/>
                <a:cs typeface="Calibri"/>
              </a:rPr>
              <a:t>an</a:t>
            </a:r>
            <a:r>
              <a:rPr sz="2000" spc="-45" dirty="0">
                <a:solidFill>
                  <a:srgbClr val="525254"/>
                </a:solidFill>
                <a:latin typeface="Calibri"/>
                <a:cs typeface="Calibri"/>
              </a:rPr>
              <a:t> </a:t>
            </a:r>
            <a:r>
              <a:rPr sz="2000" dirty="0">
                <a:solidFill>
                  <a:srgbClr val="525254"/>
                </a:solidFill>
                <a:latin typeface="Calibri"/>
                <a:cs typeface="Calibri"/>
              </a:rPr>
              <a:t>inline</a:t>
            </a:r>
            <a:r>
              <a:rPr sz="2000" spc="-45" dirty="0">
                <a:solidFill>
                  <a:srgbClr val="525254"/>
                </a:solidFill>
                <a:latin typeface="Calibri"/>
                <a:cs typeface="Calibri"/>
              </a:rPr>
              <a:t> </a:t>
            </a:r>
            <a:r>
              <a:rPr sz="2000" spc="-10" dirty="0">
                <a:solidFill>
                  <a:srgbClr val="525254"/>
                </a:solidFill>
                <a:latin typeface="Calibri"/>
                <a:cs typeface="Calibri"/>
              </a:rPr>
              <a:t>form:</a:t>
            </a:r>
            <a:endParaRPr sz="2000">
              <a:latin typeface="Calibri"/>
              <a:cs typeface="Calibri"/>
            </a:endParaRPr>
          </a:p>
          <a:p>
            <a:pPr marL="354965" indent="-342265">
              <a:lnSpc>
                <a:spcPct val="100000"/>
              </a:lnSpc>
              <a:buFont typeface="Arial"/>
              <a:buChar char="•"/>
              <a:tabLst>
                <a:tab pos="354965" algn="l"/>
              </a:tabLst>
            </a:pPr>
            <a:r>
              <a:rPr sz="2000" dirty="0">
                <a:solidFill>
                  <a:srgbClr val="525254"/>
                </a:solidFill>
                <a:latin typeface="Calibri"/>
                <a:cs typeface="Calibri"/>
              </a:rPr>
              <a:t>Add</a:t>
            </a:r>
            <a:r>
              <a:rPr sz="2000" spc="-35" dirty="0">
                <a:solidFill>
                  <a:srgbClr val="525254"/>
                </a:solidFill>
                <a:latin typeface="Calibri"/>
                <a:cs typeface="Calibri"/>
              </a:rPr>
              <a:t> </a:t>
            </a:r>
            <a:r>
              <a:rPr sz="2000" dirty="0">
                <a:solidFill>
                  <a:srgbClr val="525254"/>
                </a:solidFill>
                <a:latin typeface="Calibri"/>
                <a:cs typeface="Calibri"/>
              </a:rPr>
              <a:t>class</a:t>
            </a:r>
            <a:r>
              <a:rPr sz="2000" spc="10" dirty="0">
                <a:solidFill>
                  <a:srgbClr val="525254"/>
                </a:solidFill>
                <a:latin typeface="Calibri"/>
                <a:cs typeface="Calibri"/>
              </a:rPr>
              <a:t> </a:t>
            </a:r>
            <a:r>
              <a:rPr sz="2000" spc="-25" dirty="0">
                <a:solidFill>
                  <a:srgbClr val="525254"/>
                </a:solidFill>
                <a:latin typeface="Calibri"/>
                <a:cs typeface="Calibri"/>
              </a:rPr>
              <a:t>.form-</a:t>
            </a:r>
            <a:r>
              <a:rPr sz="2000" dirty="0">
                <a:solidFill>
                  <a:srgbClr val="525254"/>
                </a:solidFill>
                <a:latin typeface="Calibri"/>
                <a:cs typeface="Calibri"/>
              </a:rPr>
              <a:t>inline</a:t>
            </a:r>
            <a:r>
              <a:rPr sz="2000" spc="-20" dirty="0">
                <a:solidFill>
                  <a:srgbClr val="525254"/>
                </a:solidFill>
                <a:latin typeface="Calibri"/>
                <a:cs typeface="Calibri"/>
              </a:rPr>
              <a:t> </a:t>
            </a:r>
            <a:r>
              <a:rPr sz="2000" spc="-25" dirty="0">
                <a:solidFill>
                  <a:srgbClr val="525254"/>
                </a:solidFill>
                <a:latin typeface="Calibri"/>
                <a:cs typeface="Calibri"/>
              </a:rPr>
              <a:t>to</a:t>
            </a:r>
            <a:endParaRPr sz="2000">
              <a:latin typeface="Calibri"/>
              <a:cs typeface="Calibri"/>
            </a:endParaRPr>
          </a:p>
          <a:p>
            <a:pPr marL="355600">
              <a:lnSpc>
                <a:spcPct val="100000"/>
              </a:lnSpc>
            </a:pPr>
            <a:r>
              <a:rPr sz="2000" dirty="0">
                <a:solidFill>
                  <a:srgbClr val="525254"/>
                </a:solidFill>
                <a:latin typeface="Calibri"/>
                <a:cs typeface="Calibri"/>
              </a:rPr>
              <a:t>the</a:t>
            </a:r>
            <a:r>
              <a:rPr sz="2000" spc="-60" dirty="0">
                <a:solidFill>
                  <a:srgbClr val="525254"/>
                </a:solidFill>
                <a:latin typeface="Calibri"/>
                <a:cs typeface="Calibri"/>
              </a:rPr>
              <a:t> </a:t>
            </a:r>
            <a:r>
              <a:rPr sz="2000" dirty="0">
                <a:solidFill>
                  <a:srgbClr val="525254"/>
                </a:solidFill>
                <a:latin typeface="Calibri"/>
                <a:cs typeface="Calibri"/>
              </a:rPr>
              <a:t>&lt;form&gt;</a:t>
            </a:r>
            <a:r>
              <a:rPr sz="2000" spc="-70" dirty="0">
                <a:solidFill>
                  <a:srgbClr val="525254"/>
                </a:solidFill>
                <a:latin typeface="Calibri"/>
                <a:cs typeface="Calibri"/>
              </a:rPr>
              <a:t> </a:t>
            </a:r>
            <a:r>
              <a:rPr sz="2000" spc="-10" dirty="0">
                <a:solidFill>
                  <a:srgbClr val="525254"/>
                </a:solidFill>
                <a:latin typeface="Calibri"/>
                <a:cs typeface="Calibri"/>
              </a:rPr>
              <a:t>element</a:t>
            </a:r>
            <a:endParaRPr sz="2000">
              <a:latin typeface="Calibri"/>
              <a:cs typeface="Calibri"/>
            </a:endParaRPr>
          </a:p>
        </p:txBody>
      </p:sp>
      <p:grpSp>
        <p:nvGrpSpPr>
          <p:cNvPr id="6" name="object 6"/>
          <p:cNvGrpSpPr/>
          <p:nvPr/>
        </p:nvGrpSpPr>
        <p:grpSpPr>
          <a:xfrm>
            <a:off x="4893119" y="2852483"/>
            <a:ext cx="4937125" cy="1682114"/>
            <a:chOff x="4893119" y="2852483"/>
            <a:chExt cx="4937125" cy="1682114"/>
          </a:xfrm>
        </p:grpSpPr>
        <p:pic>
          <p:nvPicPr>
            <p:cNvPr id="7" name="object 7"/>
            <p:cNvPicPr/>
            <p:nvPr/>
          </p:nvPicPr>
          <p:blipFill>
            <a:blip r:embed="rId2" cstate="print"/>
            <a:stretch>
              <a:fillRect/>
            </a:stretch>
          </p:blipFill>
          <p:spPr>
            <a:xfrm>
              <a:off x="5024138" y="2959162"/>
              <a:ext cx="4529369" cy="1359274"/>
            </a:xfrm>
            <a:prstGeom prst="rect">
              <a:avLst/>
            </a:prstGeom>
          </p:spPr>
        </p:pic>
        <p:sp>
          <p:nvSpPr>
            <p:cNvPr id="8" name="object 8"/>
            <p:cNvSpPr/>
            <p:nvPr/>
          </p:nvSpPr>
          <p:spPr>
            <a:xfrm>
              <a:off x="4897882" y="2857245"/>
              <a:ext cx="4927600" cy="1672589"/>
            </a:xfrm>
            <a:custGeom>
              <a:avLst/>
              <a:gdLst/>
              <a:ahLst/>
              <a:cxnLst/>
              <a:rect l="l" t="t" r="r" b="b"/>
              <a:pathLst>
                <a:path w="4927600" h="1672589">
                  <a:moveTo>
                    <a:pt x="0" y="1672208"/>
                  </a:moveTo>
                  <a:lnTo>
                    <a:pt x="4927473" y="1672208"/>
                  </a:lnTo>
                  <a:lnTo>
                    <a:pt x="4927473" y="0"/>
                  </a:lnTo>
                  <a:lnTo>
                    <a:pt x="0" y="0"/>
                  </a:lnTo>
                  <a:lnTo>
                    <a:pt x="0" y="1672208"/>
                  </a:lnTo>
                  <a:close/>
                </a:path>
              </a:pathLst>
            </a:custGeom>
            <a:ln w="9525">
              <a:solidFill>
                <a:srgbClr val="525254"/>
              </a:solidFill>
            </a:ln>
          </p:spPr>
          <p:txBody>
            <a:bodyPr wrap="square" lIns="0" tIns="0" rIns="0" bIns="0" rtlCol="0"/>
            <a:lstStyle/>
            <a:p>
              <a:endParaRPr/>
            </a:p>
          </p:txBody>
        </p:sp>
      </p:grpSp>
      <p:grpSp>
        <p:nvGrpSpPr>
          <p:cNvPr id="9" name="object 9"/>
          <p:cNvGrpSpPr/>
          <p:nvPr/>
        </p:nvGrpSpPr>
        <p:grpSpPr>
          <a:xfrm>
            <a:off x="4893119" y="1582991"/>
            <a:ext cx="4996815" cy="760095"/>
            <a:chOff x="4893119" y="1582991"/>
            <a:chExt cx="4996815" cy="760095"/>
          </a:xfrm>
        </p:grpSpPr>
        <p:pic>
          <p:nvPicPr>
            <p:cNvPr id="10" name="object 10"/>
            <p:cNvPicPr/>
            <p:nvPr/>
          </p:nvPicPr>
          <p:blipFill>
            <a:blip r:embed="rId3" cstate="print"/>
            <a:stretch>
              <a:fillRect/>
            </a:stretch>
          </p:blipFill>
          <p:spPr>
            <a:xfrm>
              <a:off x="5008092" y="1727246"/>
              <a:ext cx="4799041" cy="294582"/>
            </a:xfrm>
            <a:prstGeom prst="rect">
              <a:avLst/>
            </a:prstGeom>
          </p:spPr>
        </p:pic>
        <p:sp>
          <p:nvSpPr>
            <p:cNvPr id="11" name="object 11"/>
            <p:cNvSpPr/>
            <p:nvPr/>
          </p:nvSpPr>
          <p:spPr>
            <a:xfrm>
              <a:off x="4897882" y="1587753"/>
              <a:ext cx="4987290" cy="750570"/>
            </a:xfrm>
            <a:custGeom>
              <a:avLst/>
              <a:gdLst/>
              <a:ahLst/>
              <a:cxnLst/>
              <a:rect l="l" t="t" r="r" b="b"/>
              <a:pathLst>
                <a:path w="4987290" h="750569">
                  <a:moveTo>
                    <a:pt x="0" y="750188"/>
                  </a:moveTo>
                  <a:lnTo>
                    <a:pt x="4986909" y="750188"/>
                  </a:lnTo>
                  <a:lnTo>
                    <a:pt x="4986909" y="0"/>
                  </a:lnTo>
                  <a:lnTo>
                    <a:pt x="0" y="0"/>
                  </a:lnTo>
                  <a:lnTo>
                    <a:pt x="0" y="750188"/>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54000" y="279603"/>
            <a:ext cx="3300729" cy="324485"/>
          </a:xfrm>
          <a:prstGeom prst="rect">
            <a:avLst/>
          </a:prstGeom>
        </p:spPr>
        <p:txBody>
          <a:bodyPr vert="horz" wrap="square" lIns="0" tIns="13335" rIns="0" bIns="0" rtlCol="0">
            <a:spAutoFit/>
          </a:bodyPr>
          <a:lstStyle/>
          <a:p>
            <a:pPr marL="12700">
              <a:lnSpc>
                <a:spcPct val="100000"/>
              </a:lnSpc>
              <a:spcBef>
                <a:spcPts val="105"/>
              </a:spcBef>
            </a:pPr>
            <a:r>
              <a:rPr sz="1950" b="1" dirty="0">
                <a:solidFill>
                  <a:srgbClr val="525254"/>
                </a:solidFill>
                <a:latin typeface="Arial"/>
                <a:cs typeface="Arial"/>
              </a:rPr>
              <a:t>Bootstrap</a:t>
            </a:r>
            <a:r>
              <a:rPr sz="1950" b="1" spc="-70" dirty="0">
                <a:solidFill>
                  <a:srgbClr val="525254"/>
                </a:solidFill>
                <a:latin typeface="Arial"/>
                <a:cs typeface="Arial"/>
              </a:rPr>
              <a:t> </a:t>
            </a:r>
            <a:r>
              <a:rPr sz="1950" b="1" dirty="0">
                <a:solidFill>
                  <a:srgbClr val="525254"/>
                </a:solidFill>
                <a:latin typeface="Arial"/>
                <a:cs typeface="Arial"/>
              </a:rPr>
              <a:t>Horizontal</a:t>
            </a:r>
            <a:r>
              <a:rPr sz="1950" b="1" spc="-65" dirty="0">
                <a:solidFill>
                  <a:srgbClr val="525254"/>
                </a:solidFill>
                <a:latin typeface="Arial"/>
                <a:cs typeface="Arial"/>
              </a:rPr>
              <a:t> </a:t>
            </a:r>
            <a:r>
              <a:rPr sz="1950" b="1" spc="-10" dirty="0">
                <a:solidFill>
                  <a:srgbClr val="525254"/>
                </a:solidFill>
                <a:latin typeface="Arial"/>
                <a:cs typeface="Arial"/>
              </a:rPr>
              <a:t>Forms</a:t>
            </a:r>
            <a:endParaRPr sz="1950">
              <a:latin typeface="Arial"/>
              <a:cs typeface="Arial"/>
            </a:endParaRPr>
          </a:p>
        </p:txBody>
      </p:sp>
      <p:sp>
        <p:nvSpPr>
          <p:cNvPr id="5" name="object 5"/>
          <p:cNvSpPr txBox="1"/>
          <p:nvPr/>
        </p:nvSpPr>
        <p:spPr>
          <a:xfrm>
            <a:off x="345440" y="1388109"/>
            <a:ext cx="4535170" cy="368427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525254"/>
                </a:solidFill>
                <a:latin typeface="Calibri"/>
                <a:cs typeface="Calibri"/>
              </a:rPr>
              <a:t>A</a:t>
            </a:r>
            <a:r>
              <a:rPr sz="2000" spc="-45" dirty="0">
                <a:solidFill>
                  <a:srgbClr val="525254"/>
                </a:solidFill>
                <a:latin typeface="Calibri"/>
                <a:cs typeface="Calibri"/>
              </a:rPr>
              <a:t> </a:t>
            </a:r>
            <a:r>
              <a:rPr sz="2000" spc="-10" dirty="0">
                <a:solidFill>
                  <a:srgbClr val="525254"/>
                </a:solidFill>
                <a:latin typeface="Calibri"/>
                <a:cs typeface="Calibri"/>
              </a:rPr>
              <a:t>horizontal</a:t>
            </a:r>
            <a:r>
              <a:rPr sz="2000" spc="-45" dirty="0">
                <a:solidFill>
                  <a:srgbClr val="525254"/>
                </a:solidFill>
                <a:latin typeface="Calibri"/>
                <a:cs typeface="Calibri"/>
              </a:rPr>
              <a:t> </a:t>
            </a:r>
            <a:r>
              <a:rPr sz="2000" dirty="0">
                <a:solidFill>
                  <a:srgbClr val="525254"/>
                </a:solidFill>
                <a:latin typeface="Calibri"/>
                <a:cs typeface="Calibri"/>
              </a:rPr>
              <a:t>form</a:t>
            </a:r>
            <a:r>
              <a:rPr sz="2000" spc="-55" dirty="0">
                <a:solidFill>
                  <a:srgbClr val="525254"/>
                </a:solidFill>
                <a:latin typeface="Calibri"/>
                <a:cs typeface="Calibri"/>
              </a:rPr>
              <a:t> </a:t>
            </a:r>
            <a:r>
              <a:rPr sz="2000" dirty="0">
                <a:solidFill>
                  <a:srgbClr val="525254"/>
                </a:solidFill>
                <a:latin typeface="Calibri"/>
                <a:cs typeface="Calibri"/>
              </a:rPr>
              <a:t>means</a:t>
            </a:r>
            <a:r>
              <a:rPr sz="2000" spc="-35" dirty="0">
                <a:solidFill>
                  <a:srgbClr val="525254"/>
                </a:solidFill>
                <a:latin typeface="Calibri"/>
                <a:cs typeface="Calibri"/>
              </a:rPr>
              <a:t> </a:t>
            </a:r>
            <a:r>
              <a:rPr sz="2000" dirty="0">
                <a:solidFill>
                  <a:srgbClr val="525254"/>
                </a:solidFill>
                <a:latin typeface="Calibri"/>
                <a:cs typeface="Calibri"/>
              </a:rPr>
              <a:t>that</a:t>
            </a:r>
            <a:r>
              <a:rPr sz="2000" spc="-40" dirty="0">
                <a:solidFill>
                  <a:srgbClr val="525254"/>
                </a:solidFill>
                <a:latin typeface="Calibri"/>
                <a:cs typeface="Calibri"/>
              </a:rPr>
              <a:t> </a:t>
            </a:r>
            <a:r>
              <a:rPr sz="2000" dirty="0">
                <a:solidFill>
                  <a:srgbClr val="525254"/>
                </a:solidFill>
                <a:latin typeface="Calibri"/>
                <a:cs typeface="Calibri"/>
              </a:rPr>
              <a:t>the</a:t>
            </a:r>
            <a:r>
              <a:rPr sz="2000" spc="-45" dirty="0">
                <a:solidFill>
                  <a:srgbClr val="525254"/>
                </a:solidFill>
                <a:latin typeface="Calibri"/>
                <a:cs typeface="Calibri"/>
              </a:rPr>
              <a:t> </a:t>
            </a:r>
            <a:r>
              <a:rPr sz="2000" dirty="0">
                <a:solidFill>
                  <a:srgbClr val="525254"/>
                </a:solidFill>
                <a:latin typeface="Calibri"/>
                <a:cs typeface="Calibri"/>
              </a:rPr>
              <a:t>labels</a:t>
            </a:r>
            <a:r>
              <a:rPr sz="2000" spc="-35" dirty="0">
                <a:solidFill>
                  <a:srgbClr val="525254"/>
                </a:solidFill>
                <a:latin typeface="Calibri"/>
                <a:cs typeface="Calibri"/>
              </a:rPr>
              <a:t> </a:t>
            </a:r>
            <a:r>
              <a:rPr sz="2000" spc="-25" dirty="0">
                <a:solidFill>
                  <a:srgbClr val="525254"/>
                </a:solidFill>
                <a:latin typeface="Calibri"/>
                <a:cs typeface="Calibri"/>
              </a:rPr>
              <a:t>are </a:t>
            </a:r>
            <a:r>
              <a:rPr sz="2000" dirty="0">
                <a:solidFill>
                  <a:srgbClr val="525254"/>
                </a:solidFill>
                <a:latin typeface="Calibri"/>
                <a:cs typeface="Calibri"/>
              </a:rPr>
              <a:t>aligned</a:t>
            </a:r>
            <a:r>
              <a:rPr sz="2000" spc="-45" dirty="0">
                <a:solidFill>
                  <a:srgbClr val="525254"/>
                </a:solidFill>
                <a:latin typeface="Calibri"/>
                <a:cs typeface="Calibri"/>
              </a:rPr>
              <a:t> </a:t>
            </a:r>
            <a:r>
              <a:rPr sz="2000" dirty="0">
                <a:solidFill>
                  <a:srgbClr val="525254"/>
                </a:solidFill>
                <a:latin typeface="Calibri"/>
                <a:cs typeface="Calibri"/>
              </a:rPr>
              <a:t>next</a:t>
            </a:r>
            <a:r>
              <a:rPr sz="2000" spc="-20" dirty="0">
                <a:solidFill>
                  <a:srgbClr val="525254"/>
                </a:solidFill>
                <a:latin typeface="Calibri"/>
                <a:cs typeface="Calibri"/>
              </a:rPr>
              <a:t> </a:t>
            </a:r>
            <a:r>
              <a:rPr sz="2000" dirty="0">
                <a:solidFill>
                  <a:srgbClr val="525254"/>
                </a:solidFill>
                <a:latin typeface="Calibri"/>
                <a:cs typeface="Calibri"/>
              </a:rPr>
              <a:t>to</a:t>
            </a:r>
            <a:r>
              <a:rPr sz="2000" spc="-40"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dirty="0">
                <a:solidFill>
                  <a:srgbClr val="525254"/>
                </a:solidFill>
                <a:latin typeface="Calibri"/>
                <a:cs typeface="Calibri"/>
              </a:rPr>
              <a:t>input</a:t>
            </a:r>
            <a:r>
              <a:rPr sz="2000" spc="-30" dirty="0">
                <a:solidFill>
                  <a:srgbClr val="525254"/>
                </a:solidFill>
                <a:latin typeface="Calibri"/>
                <a:cs typeface="Calibri"/>
              </a:rPr>
              <a:t> </a:t>
            </a:r>
            <a:r>
              <a:rPr sz="2000" dirty="0">
                <a:solidFill>
                  <a:srgbClr val="525254"/>
                </a:solidFill>
                <a:latin typeface="Calibri"/>
                <a:cs typeface="Calibri"/>
              </a:rPr>
              <a:t>field</a:t>
            </a:r>
            <a:r>
              <a:rPr sz="2000" spc="-35" dirty="0">
                <a:solidFill>
                  <a:srgbClr val="525254"/>
                </a:solidFill>
                <a:latin typeface="Calibri"/>
                <a:cs typeface="Calibri"/>
              </a:rPr>
              <a:t> </a:t>
            </a:r>
            <a:r>
              <a:rPr sz="2000" spc="-10" dirty="0">
                <a:solidFill>
                  <a:srgbClr val="525254"/>
                </a:solidFill>
                <a:latin typeface="Calibri"/>
                <a:cs typeface="Calibri"/>
              </a:rPr>
              <a:t>(horizontal) </a:t>
            </a:r>
            <a:r>
              <a:rPr sz="2000" dirty="0">
                <a:solidFill>
                  <a:srgbClr val="525254"/>
                </a:solidFill>
                <a:latin typeface="Calibri"/>
                <a:cs typeface="Calibri"/>
              </a:rPr>
              <a:t>on</a:t>
            </a:r>
            <a:r>
              <a:rPr sz="2000" spc="-60" dirty="0">
                <a:solidFill>
                  <a:srgbClr val="525254"/>
                </a:solidFill>
                <a:latin typeface="Calibri"/>
                <a:cs typeface="Calibri"/>
              </a:rPr>
              <a:t> </a:t>
            </a:r>
            <a:r>
              <a:rPr sz="2000" dirty="0">
                <a:solidFill>
                  <a:srgbClr val="525254"/>
                </a:solidFill>
                <a:latin typeface="Calibri"/>
                <a:cs typeface="Calibri"/>
              </a:rPr>
              <a:t>large</a:t>
            </a:r>
            <a:r>
              <a:rPr sz="2000" spc="-35" dirty="0">
                <a:solidFill>
                  <a:srgbClr val="525254"/>
                </a:solidFill>
                <a:latin typeface="Calibri"/>
                <a:cs typeface="Calibri"/>
              </a:rPr>
              <a:t> </a:t>
            </a:r>
            <a:r>
              <a:rPr sz="2000" dirty="0">
                <a:solidFill>
                  <a:srgbClr val="525254"/>
                </a:solidFill>
                <a:latin typeface="Calibri"/>
                <a:cs typeface="Calibri"/>
              </a:rPr>
              <a:t>and</a:t>
            </a:r>
            <a:r>
              <a:rPr sz="2000" spc="-35" dirty="0">
                <a:solidFill>
                  <a:srgbClr val="525254"/>
                </a:solidFill>
                <a:latin typeface="Calibri"/>
                <a:cs typeface="Calibri"/>
              </a:rPr>
              <a:t> </a:t>
            </a:r>
            <a:r>
              <a:rPr sz="2000" dirty="0">
                <a:solidFill>
                  <a:srgbClr val="525254"/>
                </a:solidFill>
                <a:latin typeface="Calibri"/>
                <a:cs typeface="Calibri"/>
              </a:rPr>
              <a:t>medium</a:t>
            </a:r>
            <a:r>
              <a:rPr sz="2000" spc="-40" dirty="0">
                <a:solidFill>
                  <a:srgbClr val="525254"/>
                </a:solidFill>
                <a:latin typeface="Calibri"/>
                <a:cs typeface="Calibri"/>
              </a:rPr>
              <a:t> </a:t>
            </a:r>
            <a:r>
              <a:rPr sz="2000" dirty="0">
                <a:solidFill>
                  <a:srgbClr val="525254"/>
                </a:solidFill>
                <a:latin typeface="Calibri"/>
                <a:cs typeface="Calibri"/>
              </a:rPr>
              <a:t>screens.</a:t>
            </a:r>
            <a:r>
              <a:rPr sz="2000" spc="-35" dirty="0">
                <a:solidFill>
                  <a:srgbClr val="525254"/>
                </a:solidFill>
                <a:latin typeface="Calibri"/>
                <a:cs typeface="Calibri"/>
              </a:rPr>
              <a:t> </a:t>
            </a:r>
            <a:r>
              <a:rPr sz="2000" dirty="0">
                <a:solidFill>
                  <a:srgbClr val="525254"/>
                </a:solidFill>
                <a:latin typeface="Calibri"/>
                <a:cs typeface="Calibri"/>
              </a:rPr>
              <a:t>On</a:t>
            </a:r>
            <a:r>
              <a:rPr sz="2000" spc="-35" dirty="0">
                <a:solidFill>
                  <a:srgbClr val="525254"/>
                </a:solidFill>
                <a:latin typeface="Calibri"/>
                <a:cs typeface="Calibri"/>
              </a:rPr>
              <a:t> </a:t>
            </a:r>
            <a:r>
              <a:rPr sz="2000" spc="-10" dirty="0">
                <a:solidFill>
                  <a:srgbClr val="525254"/>
                </a:solidFill>
                <a:latin typeface="Calibri"/>
                <a:cs typeface="Calibri"/>
              </a:rPr>
              <a:t>small </a:t>
            </a:r>
            <a:r>
              <a:rPr sz="2000" dirty="0">
                <a:solidFill>
                  <a:srgbClr val="525254"/>
                </a:solidFill>
                <a:latin typeface="Calibri"/>
                <a:cs typeface="Calibri"/>
              </a:rPr>
              <a:t>screens</a:t>
            </a:r>
            <a:r>
              <a:rPr sz="2000" spc="-35" dirty="0">
                <a:solidFill>
                  <a:srgbClr val="525254"/>
                </a:solidFill>
                <a:latin typeface="Calibri"/>
                <a:cs typeface="Calibri"/>
              </a:rPr>
              <a:t> </a:t>
            </a:r>
            <a:r>
              <a:rPr sz="2000" dirty="0">
                <a:solidFill>
                  <a:srgbClr val="525254"/>
                </a:solidFill>
                <a:latin typeface="Calibri"/>
                <a:cs typeface="Calibri"/>
              </a:rPr>
              <a:t>(767px</a:t>
            </a:r>
            <a:r>
              <a:rPr sz="2000" spc="-75" dirty="0">
                <a:solidFill>
                  <a:srgbClr val="525254"/>
                </a:solidFill>
                <a:latin typeface="Calibri"/>
                <a:cs typeface="Calibri"/>
              </a:rPr>
              <a:t> </a:t>
            </a:r>
            <a:r>
              <a:rPr sz="2000" dirty="0">
                <a:solidFill>
                  <a:srgbClr val="525254"/>
                </a:solidFill>
                <a:latin typeface="Calibri"/>
                <a:cs typeface="Calibri"/>
              </a:rPr>
              <a:t>and</a:t>
            </a:r>
            <a:r>
              <a:rPr sz="2000" spc="-50" dirty="0">
                <a:solidFill>
                  <a:srgbClr val="525254"/>
                </a:solidFill>
                <a:latin typeface="Calibri"/>
                <a:cs typeface="Calibri"/>
              </a:rPr>
              <a:t> </a:t>
            </a:r>
            <a:r>
              <a:rPr sz="2000" dirty="0">
                <a:solidFill>
                  <a:srgbClr val="525254"/>
                </a:solidFill>
                <a:latin typeface="Calibri"/>
                <a:cs typeface="Calibri"/>
              </a:rPr>
              <a:t>below),</a:t>
            </a:r>
            <a:r>
              <a:rPr sz="2000" spc="-40" dirty="0">
                <a:solidFill>
                  <a:srgbClr val="525254"/>
                </a:solidFill>
                <a:latin typeface="Calibri"/>
                <a:cs typeface="Calibri"/>
              </a:rPr>
              <a:t> </a:t>
            </a:r>
            <a:r>
              <a:rPr sz="2000" dirty="0">
                <a:solidFill>
                  <a:srgbClr val="525254"/>
                </a:solidFill>
                <a:latin typeface="Calibri"/>
                <a:cs typeface="Calibri"/>
              </a:rPr>
              <a:t>it</a:t>
            </a:r>
            <a:r>
              <a:rPr sz="2000" spc="-30" dirty="0">
                <a:solidFill>
                  <a:srgbClr val="525254"/>
                </a:solidFill>
                <a:latin typeface="Calibri"/>
                <a:cs typeface="Calibri"/>
              </a:rPr>
              <a:t> </a:t>
            </a:r>
            <a:r>
              <a:rPr sz="2000" dirty="0">
                <a:solidFill>
                  <a:srgbClr val="525254"/>
                </a:solidFill>
                <a:latin typeface="Calibri"/>
                <a:cs typeface="Calibri"/>
              </a:rPr>
              <a:t>will</a:t>
            </a:r>
            <a:r>
              <a:rPr sz="2000" spc="-35" dirty="0">
                <a:solidFill>
                  <a:srgbClr val="525254"/>
                </a:solidFill>
                <a:latin typeface="Calibri"/>
                <a:cs typeface="Calibri"/>
              </a:rPr>
              <a:t> </a:t>
            </a:r>
            <a:r>
              <a:rPr sz="2000" spc="-10" dirty="0">
                <a:solidFill>
                  <a:srgbClr val="525254"/>
                </a:solidFill>
                <a:latin typeface="Calibri"/>
                <a:cs typeface="Calibri"/>
              </a:rPr>
              <a:t>transform </a:t>
            </a:r>
            <a:r>
              <a:rPr sz="2000" dirty="0">
                <a:solidFill>
                  <a:srgbClr val="525254"/>
                </a:solidFill>
                <a:latin typeface="Calibri"/>
                <a:cs typeface="Calibri"/>
              </a:rPr>
              <a:t>to</a:t>
            </a:r>
            <a:r>
              <a:rPr sz="2000" spc="-55" dirty="0">
                <a:solidFill>
                  <a:srgbClr val="525254"/>
                </a:solidFill>
                <a:latin typeface="Calibri"/>
                <a:cs typeface="Calibri"/>
              </a:rPr>
              <a:t> </a:t>
            </a:r>
            <a:r>
              <a:rPr sz="2000" dirty="0">
                <a:solidFill>
                  <a:srgbClr val="525254"/>
                </a:solidFill>
                <a:latin typeface="Calibri"/>
                <a:cs typeface="Calibri"/>
              </a:rPr>
              <a:t>a</a:t>
            </a:r>
            <a:r>
              <a:rPr sz="2000" spc="-55" dirty="0">
                <a:solidFill>
                  <a:srgbClr val="525254"/>
                </a:solidFill>
                <a:latin typeface="Calibri"/>
                <a:cs typeface="Calibri"/>
              </a:rPr>
              <a:t> </a:t>
            </a:r>
            <a:r>
              <a:rPr sz="2000" dirty="0">
                <a:solidFill>
                  <a:srgbClr val="525254"/>
                </a:solidFill>
                <a:latin typeface="Calibri"/>
                <a:cs typeface="Calibri"/>
              </a:rPr>
              <a:t>vertical</a:t>
            </a:r>
            <a:r>
              <a:rPr sz="2000" spc="-35" dirty="0">
                <a:solidFill>
                  <a:srgbClr val="525254"/>
                </a:solidFill>
                <a:latin typeface="Calibri"/>
                <a:cs typeface="Calibri"/>
              </a:rPr>
              <a:t> </a:t>
            </a:r>
            <a:r>
              <a:rPr sz="2000" dirty="0">
                <a:solidFill>
                  <a:srgbClr val="525254"/>
                </a:solidFill>
                <a:latin typeface="Calibri"/>
                <a:cs typeface="Calibri"/>
              </a:rPr>
              <a:t>form</a:t>
            </a:r>
            <a:r>
              <a:rPr sz="2000" spc="-65" dirty="0">
                <a:solidFill>
                  <a:srgbClr val="525254"/>
                </a:solidFill>
                <a:latin typeface="Calibri"/>
                <a:cs typeface="Calibri"/>
              </a:rPr>
              <a:t> </a:t>
            </a:r>
            <a:r>
              <a:rPr sz="2000" dirty="0">
                <a:solidFill>
                  <a:srgbClr val="525254"/>
                </a:solidFill>
                <a:latin typeface="Calibri"/>
                <a:cs typeface="Calibri"/>
              </a:rPr>
              <a:t>(labels</a:t>
            </a:r>
            <a:r>
              <a:rPr sz="2000" spc="-50" dirty="0">
                <a:solidFill>
                  <a:srgbClr val="525254"/>
                </a:solidFill>
                <a:latin typeface="Calibri"/>
                <a:cs typeface="Calibri"/>
              </a:rPr>
              <a:t> </a:t>
            </a:r>
            <a:r>
              <a:rPr sz="2000" dirty="0">
                <a:solidFill>
                  <a:srgbClr val="525254"/>
                </a:solidFill>
                <a:latin typeface="Calibri"/>
                <a:cs typeface="Calibri"/>
              </a:rPr>
              <a:t>are</a:t>
            </a:r>
            <a:r>
              <a:rPr sz="2000" spc="-40" dirty="0">
                <a:solidFill>
                  <a:srgbClr val="525254"/>
                </a:solidFill>
                <a:latin typeface="Calibri"/>
                <a:cs typeface="Calibri"/>
              </a:rPr>
              <a:t> </a:t>
            </a:r>
            <a:r>
              <a:rPr sz="2000" dirty="0">
                <a:solidFill>
                  <a:srgbClr val="525254"/>
                </a:solidFill>
                <a:latin typeface="Calibri"/>
                <a:cs typeface="Calibri"/>
              </a:rPr>
              <a:t>placed</a:t>
            </a:r>
            <a:r>
              <a:rPr sz="2000" spc="-55" dirty="0">
                <a:solidFill>
                  <a:srgbClr val="525254"/>
                </a:solidFill>
                <a:latin typeface="Calibri"/>
                <a:cs typeface="Calibri"/>
              </a:rPr>
              <a:t> </a:t>
            </a:r>
            <a:r>
              <a:rPr sz="2000" dirty="0">
                <a:solidFill>
                  <a:srgbClr val="525254"/>
                </a:solidFill>
                <a:latin typeface="Calibri"/>
                <a:cs typeface="Calibri"/>
              </a:rPr>
              <a:t>on</a:t>
            </a:r>
            <a:r>
              <a:rPr sz="2000" spc="-75" dirty="0">
                <a:solidFill>
                  <a:srgbClr val="525254"/>
                </a:solidFill>
                <a:latin typeface="Calibri"/>
                <a:cs typeface="Calibri"/>
              </a:rPr>
              <a:t> </a:t>
            </a:r>
            <a:r>
              <a:rPr sz="2000" spc="-25" dirty="0">
                <a:solidFill>
                  <a:srgbClr val="525254"/>
                </a:solidFill>
                <a:latin typeface="Calibri"/>
                <a:cs typeface="Calibri"/>
              </a:rPr>
              <a:t>top </a:t>
            </a:r>
            <a:r>
              <a:rPr sz="2000" dirty="0">
                <a:solidFill>
                  <a:srgbClr val="525254"/>
                </a:solidFill>
                <a:latin typeface="Calibri"/>
                <a:cs typeface="Calibri"/>
              </a:rPr>
              <a:t>of</a:t>
            </a:r>
            <a:r>
              <a:rPr sz="2000" spc="-40" dirty="0">
                <a:solidFill>
                  <a:srgbClr val="525254"/>
                </a:solidFill>
                <a:latin typeface="Calibri"/>
                <a:cs typeface="Calibri"/>
              </a:rPr>
              <a:t> </a:t>
            </a:r>
            <a:r>
              <a:rPr sz="2000" dirty="0">
                <a:solidFill>
                  <a:srgbClr val="525254"/>
                </a:solidFill>
                <a:latin typeface="Calibri"/>
                <a:cs typeface="Calibri"/>
              </a:rPr>
              <a:t>each</a:t>
            </a:r>
            <a:r>
              <a:rPr sz="2000" spc="-35" dirty="0">
                <a:solidFill>
                  <a:srgbClr val="525254"/>
                </a:solidFill>
                <a:latin typeface="Calibri"/>
                <a:cs typeface="Calibri"/>
              </a:rPr>
              <a:t> </a:t>
            </a:r>
            <a:r>
              <a:rPr sz="2000" spc="-10" dirty="0">
                <a:solidFill>
                  <a:srgbClr val="525254"/>
                </a:solidFill>
                <a:latin typeface="Calibri"/>
                <a:cs typeface="Calibri"/>
              </a:rPr>
              <a:t>input).</a:t>
            </a:r>
            <a:endParaRPr sz="2000">
              <a:latin typeface="Calibri"/>
              <a:cs typeface="Calibri"/>
            </a:endParaRPr>
          </a:p>
          <a:p>
            <a:pPr marL="12700">
              <a:lnSpc>
                <a:spcPct val="100000"/>
              </a:lnSpc>
              <a:spcBef>
                <a:spcPts val="2400"/>
              </a:spcBef>
            </a:pPr>
            <a:r>
              <a:rPr sz="2000" dirty="0">
                <a:solidFill>
                  <a:srgbClr val="525254"/>
                </a:solidFill>
                <a:latin typeface="Calibri"/>
                <a:cs typeface="Calibri"/>
              </a:rPr>
              <a:t>Additional</a:t>
            </a:r>
            <a:r>
              <a:rPr sz="2000" spc="-50" dirty="0">
                <a:solidFill>
                  <a:srgbClr val="525254"/>
                </a:solidFill>
                <a:latin typeface="Calibri"/>
                <a:cs typeface="Calibri"/>
              </a:rPr>
              <a:t> </a:t>
            </a:r>
            <a:r>
              <a:rPr sz="2000" dirty="0">
                <a:solidFill>
                  <a:srgbClr val="525254"/>
                </a:solidFill>
                <a:latin typeface="Calibri"/>
                <a:cs typeface="Calibri"/>
              </a:rPr>
              <a:t>rules</a:t>
            </a:r>
            <a:r>
              <a:rPr sz="2000" spc="-25" dirty="0">
                <a:solidFill>
                  <a:srgbClr val="525254"/>
                </a:solidFill>
                <a:latin typeface="Calibri"/>
                <a:cs typeface="Calibri"/>
              </a:rPr>
              <a:t> </a:t>
            </a:r>
            <a:r>
              <a:rPr sz="2000" dirty="0">
                <a:solidFill>
                  <a:srgbClr val="525254"/>
                </a:solidFill>
                <a:latin typeface="Calibri"/>
                <a:cs typeface="Calibri"/>
              </a:rPr>
              <a:t>for</a:t>
            </a:r>
            <a:r>
              <a:rPr sz="2000" spc="-45"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spc="-10" dirty="0">
                <a:solidFill>
                  <a:srgbClr val="525254"/>
                </a:solidFill>
                <a:latin typeface="Calibri"/>
                <a:cs typeface="Calibri"/>
              </a:rPr>
              <a:t>horizontal</a:t>
            </a:r>
            <a:r>
              <a:rPr sz="2000" spc="-40" dirty="0">
                <a:solidFill>
                  <a:srgbClr val="525254"/>
                </a:solidFill>
                <a:latin typeface="Calibri"/>
                <a:cs typeface="Calibri"/>
              </a:rPr>
              <a:t> </a:t>
            </a:r>
            <a:r>
              <a:rPr sz="2000" spc="-10" dirty="0">
                <a:solidFill>
                  <a:srgbClr val="525254"/>
                </a:solidFill>
                <a:latin typeface="Calibri"/>
                <a:cs typeface="Calibri"/>
              </a:rPr>
              <a:t>form:</a:t>
            </a:r>
            <a:endParaRPr sz="2000">
              <a:latin typeface="Calibri"/>
              <a:cs typeface="Calibri"/>
            </a:endParaRPr>
          </a:p>
          <a:p>
            <a:pPr marL="12700" marR="1462405" indent="-9525">
              <a:lnSpc>
                <a:spcPct val="100000"/>
              </a:lnSpc>
              <a:spcBef>
                <a:spcPts val="5"/>
              </a:spcBef>
              <a:buSzPct val="95000"/>
              <a:buFont typeface="Arial"/>
              <a:buChar char="•"/>
              <a:tabLst>
                <a:tab pos="100330" algn="l"/>
              </a:tabLst>
            </a:pPr>
            <a:r>
              <a:rPr sz="2000" dirty="0">
                <a:solidFill>
                  <a:srgbClr val="525254"/>
                </a:solidFill>
                <a:latin typeface="Calibri"/>
                <a:cs typeface="Calibri"/>
              </a:rPr>
              <a:t>	Add</a:t>
            </a:r>
            <a:r>
              <a:rPr sz="2000" spc="-40" dirty="0">
                <a:solidFill>
                  <a:srgbClr val="525254"/>
                </a:solidFill>
                <a:latin typeface="Calibri"/>
                <a:cs typeface="Calibri"/>
              </a:rPr>
              <a:t> </a:t>
            </a:r>
            <a:r>
              <a:rPr sz="2000" dirty="0">
                <a:solidFill>
                  <a:srgbClr val="525254"/>
                </a:solidFill>
                <a:latin typeface="Calibri"/>
                <a:cs typeface="Calibri"/>
              </a:rPr>
              <a:t>class</a:t>
            </a:r>
            <a:r>
              <a:rPr sz="2000" spc="5" dirty="0">
                <a:solidFill>
                  <a:srgbClr val="525254"/>
                </a:solidFill>
                <a:latin typeface="Calibri"/>
                <a:cs typeface="Calibri"/>
              </a:rPr>
              <a:t> </a:t>
            </a:r>
            <a:r>
              <a:rPr sz="2000" spc="-25" dirty="0">
                <a:solidFill>
                  <a:srgbClr val="525254"/>
                </a:solidFill>
                <a:latin typeface="Calibri"/>
                <a:cs typeface="Calibri"/>
              </a:rPr>
              <a:t>.form-</a:t>
            </a:r>
            <a:r>
              <a:rPr sz="2000" spc="-10" dirty="0">
                <a:solidFill>
                  <a:srgbClr val="525254"/>
                </a:solidFill>
                <a:latin typeface="Calibri"/>
                <a:cs typeface="Calibri"/>
              </a:rPr>
              <a:t>horizontal</a:t>
            </a:r>
            <a:r>
              <a:rPr sz="2000" spc="-30" dirty="0">
                <a:solidFill>
                  <a:srgbClr val="525254"/>
                </a:solidFill>
                <a:latin typeface="Calibri"/>
                <a:cs typeface="Calibri"/>
              </a:rPr>
              <a:t> </a:t>
            </a:r>
            <a:r>
              <a:rPr sz="2000" spc="-25" dirty="0">
                <a:solidFill>
                  <a:srgbClr val="525254"/>
                </a:solidFill>
                <a:latin typeface="Calibri"/>
                <a:cs typeface="Calibri"/>
              </a:rPr>
              <a:t>to </a:t>
            </a:r>
            <a:r>
              <a:rPr sz="2000" dirty="0">
                <a:solidFill>
                  <a:srgbClr val="525254"/>
                </a:solidFill>
                <a:latin typeface="Calibri"/>
                <a:cs typeface="Calibri"/>
              </a:rPr>
              <a:t>the</a:t>
            </a:r>
            <a:r>
              <a:rPr sz="2000" spc="-60" dirty="0">
                <a:solidFill>
                  <a:srgbClr val="525254"/>
                </a:solidFill>
                <a:latin typeface="Calibri"/>
                <a:cs typeface="Calibri"/>
              </a:rPr>
              <a:t> </a:t>
            </a:r>
            <a:r>
              <a:rPr sz="2000" dirty="0">
                <a:solidFill>
                  <a:srgbClr val="525254"/>
                </a:solidFill>
                <a:latin typeface="Calibri"/>
                <a:cs typeface="Calibri"/>
              </a:rPr>
              <a:t>&lt;form&gt;</a:t>
            </a:r>
            <a:r>
              <a:rPr sz="2000" spc="-65" dirty="0">
                <a:solidFill>
                  <a:srgbClr val="525254"/>
                </a:solidFill>
                <a:latin typeface="Calibri"/>
                <a:cs typeface="Calibri"/>
              </a:rPr>
              <a:t> </a:t>
            </a:r>
            <a:r>
              <a:rPr sz="2000" spc="-10" dirty="0">
                <a:solidFill>
                  <a:srgbClr val="525254"/>
                </a:solidFill>
                <a:latin typeface="Calibri"/>
                <a:cs typeface="Calibri"/>
              </a:rPr>
              <a:t>element</a:t>
            </a:r>
            <a:endParaRPr sz="2000">
              <a:latin typeface="Calibri"/>
              <a:cs typeface="Calibri"/>
            </a:endParaRPr>
          </a:p>
          <a:p>
            <a:pPr marL="12700" marR="1759585" indent="-9525">
              <a:lnSpc>
                <a:spcPct val="100000"/>
              </a:lnSpc>
              <a:buSzPct val="95000"/>
              <a:buFont typeface="Arial"/>
              <a:buChar char="•"/>
              <a:tabLst>
                <a:tab pos="100330" algn="l"/>
              </a:tabLst>
            </a:pPr>
            <a:r>
              <a:rPr sz="2000" dirty="0">
                <a:solidFill>
                  <a:srgbClr val="525254"/>
                </a:solidFill>
                <a:latin typeface="Calibri"/>
                <a:cs typeface="Calibri"/>
              </a:rPr>
              <a:t>	Add</a:t>
            </a:r>
            <a:r>
              <a:rPr sz="2000" spc="-40" dirty="0">
                <a:solidFill>
                  <a:srgbClr val="525254"/>
                </a:solidFill>
                <a:latin typeface="Calibri"/>
                <a:cs typeface="Calibri"/>
              </a:rPr>
              <a:t> </a:t>
            </a:r>
            <a:r>
              <a:rPr sz="2000" dirty="0">
                <a:solidFill>
                  <a:srgbClr val="525254"/>
                </a:solidFill>
                <a:latin typeface="Calibri"/>
                <a:cs typeface="Calibri"/>
              </a:rPr>
              <a:t>class</a:t>
            </a:r>
            <a:r>
              <a:rPr sz="2000" spc="10" dirty="0">
                <a:solidFill>
                  <a:srgbClr val="525254"/>
                </a:solidFill>
                <a:latin typeface="Calibri"/>
                <a:cs typeface="Calibri"/>
              </a:rPr>
              <a:t> </a:t>
            </a:r>
            <a:r>
              <a:rPr sz="2000" spc="-20" dirty="0">
                <a:solidFill>
                  <a:srgbClr val="525254"/>
                </a:solidFill>
                <a:latin typeface="Calibri"/>
                <a:cs typeface="Calibri"/>
              </a:rPr>
              <a:t>.control-</a:t>
            </a:r>
            <a:r>
              <a:rPr sz="2000" dirty="0">
                <a:solidFill>
                  <a:srgbClr val="525254"/>
                </a:solidFill>
                <a:latin typeface="Calibri"/>
                <a:cs typeface="Calibri"/>
              </a:rPr>
              <a:t>label</a:t>
            </a:r>
            <a:r>
              <a:rPr sz="2000" spc="-20" dirty="0">
                <a:solidFill>
                  <a:srgbClr val="525254"/>
                </a:solidFill>
                <a:latin typeface="Calibri"/>
                <a:cs typeface="Calibri"/>
              </a:rPr>
              <a:t> </a:t>
            </a:r>
            <a:r>
              <a:rPr sz="2000" spc="-25" dirty="0">
                <a:solidFill>
                  <a:srgbClr val="525254"/>
                </a:solidFill>
                <a:latin typeface="Calibri"/>
                <a:cs typeface="Calibri"/>
              </a:rPr>
              <a:t>to </a:t>
            </a:r>
            <a:r>
              <a:rPr sz="2000" dirty="0">
                <a:solidFill>
                  <a:srgbClr val="525254"/>
                </a:solidFill>
                <a:latin typeface="Calibri"/>
                <a:cs typeface="Calibri"/>
              </a:rPr>
              <a:t>all</a:t>
            </a:r>
            <a:r>
              <a:rPr sz="2000" spc="-50" dirty="0">
                <a:solidFill>
                  <a:srgbClr val="525254"/>
                </a:solidFill>
                <a:latin typeface="Calibri"/>
                <a:cs typeface="Calibri"/>
              </a:rPr>
              <a:t> </a:t>
            </a:r>
            <a:r>
              <a:rPr sz="2000" dirty="0">
                <a:solidFill>
                  <a:srgbClr val="525254"/>
                </a:solidFill>
                <a:latin typeface="Calibri"/>
                <a:cs typeface="Calibri"/>
              </a:rPr>
              <a:t>&lt;label&gt;</a:t>
            </a:r>
            <a:r>
              <a:rPr sz="2000" spc="-40" dirty="0">
                <a:solidFill>
                  <a:srgbClr val="525254"/>
                </a:solidFill>
                <a:latin typeface="Calibri"/>
                <a:cs typeface="Calibri"/>
              </a:rPr>
              <a:t> </a:t>
            </a:r>
            <a:r>
              <a:rPr sz="2000" spc="-10" dirty="0">
                <a:solidFill>
                  <a:srgbClr val="525254"/>
                </a:solidFill>
                <a:latin typeface="Calibri"/>
                <a:cs typeface="Calibri"/>
              </a:rPr>
              <a:t>elements</a:t>
            </a:r>
            <a:endParaRPr sz="2000">
              <a:latin typeface="Calibri"/>
              <a:cs typeface="Calibri"/>
            </a:endParaRPr>
          </a:p>
        </p:txBody>
      </p:sp>
      <p:grpSp>
        <p:nvGrpSpPr>
          <p:cNvPr id="6" name="object 6"/>
          <p:cNvGrpSpPr/>
          <p:nvPr/>
        </p:nvGrpSpPr>
        <p:grpSpPr>
          <a:xfrm>
            <a:off x="5016563" y="3559619"/>
            <a:ext cx="4864100" cy="1869439"/>
            <a:chOff x="5016563" y="3559619"/>
            <a:chExt cx="4864100" cy="1869439"/>
          </a:xfrm>
        </p:grpSpPr>
        <p:pic>
          <p:nvPicPr>
            <p:cNvPr id="7" name="object 7"/>
            <p:cNvPicPr/>
            <p:nvPr/>
          </p:nvPicPr>
          <p:blipFill>
            <a:blip r:embed="rId2" cstate="print"/>
            <a:stretch>
              <a:fillRect/>
            </a:stretch>
          </p:blipFill>
          <p:spPr>
            <a:xfrm>
              <a:off x="5123047" y="3614333"/>
              <a:ext cx="4448403" cy="1692197"/>
            </a:xfrm>
            <a:prstGeom prst="rect">
              <a:avLst/>
            </a:prstGeom>
          </p:spPr>
        </p:pic>
        <p:sp>
          <p:nvSpPr>
            <p:cNvPr id="8" name="object 8"/>
            <p:cNvSpPr/>
            <p:nvPr/>
          </p:nvSpPr>
          <p:spPr>
            <a:xfrm>
              <a:off x="5021326" y="3564382"/>
              <a:ext cx="4854575" cy="1859914"/>
            </a:xfrm>
            <a:custGeom>
              <a:avLst/>
              <a:gdLst/>
              <a:ahLst/>
              <a:cxnLst/>
              <a:rect l="l" t="t" r="r" b="b"/>
              <a:pathLst>
                <a:path w="4854575" h="1859914">
                  <a:moveTo>
                    <a:pt x="0" y="1859661"/>
                  </a:moveTo>
                  <a:lnTo>
                    <a:pt x="4854321" y="1859661"/>
                  </a:lnTo>
                  <a:lnTo>
                    <a:pt x="4854321" y="0"/>
                  </a:lnTo>
                  <a:lnTo>
                    <a:pt x="0" y="0"/>
                  </a:lnTo>
                  <a:lnTo>
                    <a:pt x="0" y="1859661"/>
                  </a:lnTo>
                  <a:close/>
                </a:path>
              </a:pathLst>
            </a:custGeom>
            <a:ln w="9524">
              <a:solidFill>
                <a:srgbClr val="525254"/>
              </a:solidFill>
            </a:ln>
          </p:spPr>
          <p:txBody>
            <a:bodyPr wrap="square" lIns="0" tIns="0" rIns="0" bIns="0" rtlCol="0"/>
            <a:lstStyle/>
            <a:p>
              <a:endParaRPr/>
            </a:p>
          </p:txBody>
        </p:sp>
      </p:grpSp>
      <p:grpSp>
        <p:nvGrpSpPr>
          <p:cNvPr id="9" name="object 9"/>
          <p:cNvGrpSpPr/>
          <p:nvPr/>
        </p:nvGrpSpPr>
        <p:grpSpPr>
          <a:xfrm>
            <a:off x="5036375" y="1464119"/>
            <a:ext cx="4719320" cy="1675764"/>
            <a:chOff x="5036375" y="1464119"/>
            <a:chExt cx="4719320" cy="1675764"/>
          </a:xfrm>
        </p:grpSpPr>
        <p:pic>
          <p:nvPicPr>
            <p:cNvPr id="10" name="object 10"/>
            <p:cNvPicPr/>
            <p:nvPr/>
          </p:nvPicPr>
          <p:blipFill>
            <a:blip r:embed="rId3" cstate="print"/>
            <a:stretch>
              <a:fillRect/>
            </a:stretch>
          </p:blipFill>
          <p:spPr>
            <a:xfrm>
              <a:off x="5215472" y="1674039"/>
              <a:ext cx="4384113" cy="1217399"/>
            </a:xfrm>
            <a:prstGeom prst="rect">
              <a:avLst/>
            </a:prstGeom>
          </p:spPr>
        </p:pic>
        <p:sp>
          <p:nvSpPr>
            <p:cNvPr id="11" name="object 11"/>
            <p:cNvSpPr/>
            <p:nvPr/>
          </p:nvSpPr>
          <p:spPr>
            <a:xfrm>
              <a:off x="5041138" y="1468882"/>
              <a:ext cx="4709795" cy="1666239"/>
            </a:xfrm>
            <a:custGeom>
              <a:avLst/>
              <a:gdLst/>
              <a:ahLst/>
              <a:cxnLst/>
              <a:rect l="l" t="t" r="r" b="b"/>
              <a:pathLst>
                <a:path w="4709795" h="1666239">
                  <a:moveTo>
                    <a:pt x="0" y="1666113"/>
                  </a:moveTo>
                  <a:lnTo>
                    <a:pt x="4709541" y="1666113"/>
                  </a:lnTo>
                  <a:lnTo>
                    <a:pt x="4709541" y="0"/>
                  </a:lnTo>
                  <a:lnTo>
                    <a:pt x="0" y="0"/>
                  </a:lnTo>
                  <a:lnTo>
                    <a:pt x="0" y="1666113"/>
                  </a:lnTo>
                  <a:close/>
                </a:path>
              </a:pathLst>
            </a:custGeom>
            <a:ln w="9525">
              <a:solidFill>
                <a:srgbClr val="525254"/>
              </a:solidFill>
            </a:ln>
          </p:spPr>
          <p:txBody>
            <a:bodyPr wrap="square" lIns="0" tIns="0" rIns="0" bIns="0" rtlCol="0"/>
            <a:lstStyle/>
            <a:p>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object 2"/>
          <p:cNvSpPr/>
          <p:nvPr/>
        </p:nvSpPr>
        <p:spPr>
          <a:xfrm>
            <a:off x="0" y="0"/>
            <a:ext cx="9906000" cy="6858000"/>
          </a:xfrm>
          <a:custGeom>
            <a:avLst/>
            <a:gdLst/>
            <a:ahLst/>
            <a:cxnLst/>
            <a:rect l="l" t="t" r="r" b="b"/>
            <a:pathLst>
              <a:path w="9906000" h="6858000">
                <a:moveTo>
                  <a:pt x="9906000" y="0"/>
                </a:moveTo>
                <a:lnTo>
                  <a:pt x="0" y="0"/>
                </a:lnTo>
                <a:lnTo>
                  <a:pt x="0" y="6858000"/>
                </a:lnTo>
                <a:lnTo>
                  <a:pt x="9906000" y="6858000"/>
                </a:lnTo>
                <a:lnTo>
                  <a:pt x="9906000" y="0"/>
                </a:lnTo>
                <a:close/>
              </a:path>
            </a:pathLst>
          </a:custGeom>
        </p:spPr>
        <p:txBody>
          <a:bodyPr wrap="square" lIns="0" tIns="0" rIns="0" bIns="0" rtlCol="0"/>
          <a:lstStyle/>
          <a:p>
            <a:endParaRPr/>
          </a:p>
        </p:txBody>
      </p:sp>
      <p:sp>
        <p:nvSpPr>
          <p:cNvPr id="5" name="object 5"/>
          <p:cNvSpPr txBox="1"/>
          <p:nvPr/>
        </p:nvSpPr>
        <p:spPr>
          <a:xfrm>
            <a:off x="494791" y="6274104"/>
            <a:ext cx="141605" cy="149860"/>
          </a:xfrm>
          <a:prstGeom prst="rect">
            <a:avLst/>
          </a:prstGeom>
        </p:spPr>
        <p:txBody>
          <a:bodyPr vert="horz" wrap="square" lIns="0" tIns="14604" rIns="0" bIns="0" rtlCol="0">
            <a:spAutoFit/>
          </a:bodyPr>
          <a:lstStyle/>
          <a:p>
            <a:pPr marL="12700">
              <a:lnSpc>
                <a:spcPct val="100000"/>
              </a:lnSpc>
              <a:spcBef>
                <a:spcPts val="114"/>
              </a:spcBef>
            </a:pPr>
            <a:r>
              <a:rPr sz="800" spc="-25" dirty="0">
                <a:solidFill>
                  <a:srgbClr val="525254"/>
                </a:solidFill>
                <a:latin typeface="Arial"/>
                <a:cs typeface="Arial"/>
              </a:rPr>
              <a:t>56</a:t>
            </a:r>
            <a:endParaRPr sz="800">
              <a:latin typeface="Arial"/>
              <a:cs typeface="Arial"/>
            </a:endParaRPr>
          </a:p>
        </p:txBody>
      </p:sp>
      <p:sp>
        <p:nvSpPr>
          <p:cNvPr id="7" name="object 7"/>
          <p:cNvSpPr txBox="1"/>
          <p:nvPr/>
        </p:nvSpPr>
        <p:spPr>
          <a:xfrm>
            <a:off x="596900" y="3373958"/>
            <a:ext cx="7323455" cy="545465"/>
          </a:xfrm>
          <a:prstGeom prst="rect">
            <a:avLst/>
          </a:prstGeom>
        </p:spPr>
        <p:txBody>
          <a:bodyPr vert="horz" wrap="square" lIns="0" tIns="13970" rIns="0" bIns="0" rtlCol="0">
            <a:spAutoFit/>
          </a:bodyPr>
          <a:lstStyle/>
          <a:p>
            <a:pPr marL="12700">
              <a:lnSpc>
                <a:spcPct val="100000"/>
              </a:lnSpc>
              <a:spcBef>
                <a:spcPts val="110"/>
              </a:spcBef>
            </a:pPr>
            <a:r>
              <a:rPr sz="3400" b="1" dirty="0">
                <a:solidFill>
                  <a:srgbClr val="525254"/>
                </a:solidFill>
                <a:latin typeface="Arial"/>
                <a:cs typeface="Arial"/>
              </a:rPr>
              <a:t>Enhance</a:t>
            </a:r>
            <a:r>
              <a:rPr sz="3400" b="1" spc="35" dirty="0">
                <a:solidFill>
                  <a:srgbClr val="525254"/>
                </a:solidFill>
                <a:latin typeface="Arial"/>
                <a:cs typeface="Arial"/>
              </a:rPr>
              <a:t> </a:t>
            </a:r>
            <a:r>
              <a:rPr sz="3400" b="1" dirty="0">
                <a:solidFill>
                  <a:srgbClr val="525254"/>
                </a:solidFill>
                <a:latin typeface="Arial"/>
                <a:cs typeface="Arial"/>
              </a:rPr>
              <a:t>web</a:t>
            </a:r>
            <a:r>
              <a:rPr sz="3400" b="1" spc="-15" dirty="0">
                <a:solidFill>
                  <a:srgbClr val="525254"/>
                </a:solidFill>
                <a:latin typeface="Arial"/>
                <a:cs typeface="Arial"/>
              </a:rPr>
              <a:t> </a:t>
            </a:r>
            <a:r>
              <a:rPr sz="3400" b="1" dirty="0">
                <a:solidFill>
                  <a:srgbClr val="525254"/>
                </a:solidFill>
                <a:latin typeface="Arial"/>
                <a:cs typeface="Arial"/>
              </a:rPr>
              <a:t>page</a:t>
            </a:r>
            <a:r>
              <a:rPr sz="3400" b="1" spc="10" dirty="0">
                <a:solidFill>
                  <a:srgbClr val="525254"/>
                </a:solidFill>
                <a:latin typeface="Arial"/>
                <a:cs typeface="Arial"/>
              </a:rPr>
              <a:t> </a:t>
            </a:r>
            <a:r>
              <a:rPr sz="3400" b="1" dirty="0">
                <a:solidFill>
                  <a:srgbClr val="525254"/>
                </a:solidFill>
                <a:latin typeface="Arial"/>
                <a:cs typeface="Arial"/>
              </a:rPr>
              <a:t>using</a:t>
            </a:r>
            <a:r>
              <a:rPr sz="3400" b="1" spc="10" dirty="0">
                <a:solidFill>
                  <a:srgbClr val="525254"/>
                </a:solidFill>
                <a:latin typeface="Arial"/>
                <a:cs typeface="Arial"/>
              </a:rPr>
              <a:t> </a:t>
            </a:r>
            <a:r>
              <a:rPr sz="3400" b="1" spc="-10" dirty="0">
                <a:solidFill>
                  <a:srgbClr val="525254"/>
                </a:solidFill>
                <a:latin typeface="Arial"/>
                <a:cs typeface="Arial"/>
              </a:rPr>
              <a:t>bootstrap</a:t>
            </a:r>
            <a:endParaRPr sz="34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7" name="object 7"/>
          <p:cNvSpPr txBox="1"/>
          <p:nvPr/>
        </p:nvSpPr>
        <p:spPr>
          <a:xfrm>
            <a:off x="494791" y="6274104"/>
            <a:ext cx="141605" cy="149860"/>
          </a:xfrm>
          <a:prstGeom prst="rect">
            <a:avLst/>
          </a:prstGeom>
        </p:spPr>
        <p:txBody>
          <a:bodyPr vert="horz" wrap="square" lIns="0" tIns="14604" rIns="0" bIns="0" rtlCol="0">
            <a:spAutoFit/>
          </a:bodyPr>
          <a:lstStyle/>
          <a:p>
            <a:pPr marL="12700">
              <a:lnSpc>
                <a:spcPct val="100000"/>
              </a:lnSpc>
              <a:spcBef>
                <a:spcPts val="114"/>
              </a:spcBef>
            </a:pPr>
            <a:r>
              <a:rPr sz="800" spc="-25" dirty="0">
                <a:solidFill>
                  <a:srgbClr val="FFFFFF"/>
                </a:solidFill>
                <a:latin typeface="Arial"/>
                <a:cs typeface="Arial"/>
              </a:rPr>
              <a:t>59</a:t>
            </a:r>
            <a:endParaRPr sz="800">
              <a:latin typeface="Arial"/>
              <a:cs typeface="Arial"/>
            </a:endParaRPr>
          </a:p>
        </p:txBody>
      </p:sp>
      <p:sp>
        <p:nvSpPr>
          <p:cNvPr id="8" name="object 8"/>
          <p:cNvSpPr txBox="1">
            <a:spLocks noGrp="1"/>
          </p:cNvSpPr>
          <p:nvPr>
            <p:ph type="title"/>
          </p:nvPr>
        </p:nvSpPr>
        <p:spPr>
          <a:xfrm>
            <a:off x="3853434" y="2689098"/>
            <a:ext cx="2201545" cy="544830"/>
          </a:xfrm>
          <a:prstGeom prst="rect">
            <a:avLst/>
          </a:prstGeom>
        </p:spPr>
        <p:txBody>
          <a:bodyPr vert="horz" wrap="square" lIns="0" tIns="13335" rIns="0" bIns="0" rtlCol="0">
            <a:spAutoFit/>
          </a:bodyPr>
          <a:lstStyle/>
          <a:p>
            <a:pPr marL="12700">
              <a:lnSpc>
                <a:spcPct val="100000"/>
              </a:lnSpc>
              <a:spcBef>
                <a:spcPts val="105"/>
              </a:spcBef>
            </a:pPr>
            <a:r>
              <a:rPr sz="3400" dirty="0">
                <a:solidFill>
                  <a:schemeClr val="tx1"/>
                </a:solidFill>
              </a:rPr>
              <a:t>Thank</a:t>
            </a:r>
            <a:r>
              <a:rPr sz="3400" spc="-40" dirty="0">
                <a:solidFill>
                  <a:schemeClr val="tx1"/>
                </a:solidFill>
              </a:rPr>
              <a:t> </a:t>
            </a:r>
            <a:r>
              <a:rPr sz="3400" spc="-55" dirty="0">
                <a:solidFill>
                  <a:schemeClr val="tx1"/>
                </a:solidFill>
              </a:rPr>
              <a:t>You</a:t>
            </a:r>
            <a:endParaRPr sz="3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5" name="object 5"/>
          <p:cNvSpPr txBox="1"/>
          <p:nvPr/>
        </p:nvSpPr>
        <p:spPr>
          <a:xfrm>
            <a:off x="215900" y="383793"/>
            <a:ext cx="5165090" cy="4171315"/>
          </a:xfrm>
          <a:prstGeom prst="rect">
            <a:avLst/>
          </a:prstGeom>
        </p:spPr>
        <p:txBody>
          <a:bodyPr vert="horz" wrap="square" lIns="0" tIns="13335" rIns="0" bIns="0" rtlCol="0">
            <a:spAutoFit/>
          </a:bodyPr>
          <a:lstStyle/>
          <a:p>
            <a:pPr marL="291465">
              <a:lnSpc>
                <a:spcPct val="100000"/>
              </a:lnSpc>
              <a:spcBef>
                <a:spcPts val="105"/>
              </a:spcBef>
            </a:pPr>
            <a:r>
              <a:rPr sz="1950" b="1" dirty="0">
                <a:solidFill>
                  <a:srgbClr val="525254"/>
                </a:solidFill>
                <a:latin typeface="Arial"/>
                <a:cs typeface="Arial"/>
              </a:rPr>
              <a:t>Web</a:t>
            </a:r>
            <a:r>
              <a:rPr sz="1950" b="1" spc="-60" dirty="0">
                <a:solidFill>
                  <a:srgbClr val="525254"/>
                </a:solidFill>
                <a:latin typeface="Arial"/>
                <a:cs typeface="Arial"/>
              </a:rPr>
              <a:t> </a:t>
            </a:r>
            <a:r>
              <a:rPr sz="1950" b="1" spc="-20" dirty="0">
                <a:solidFill>
                  <a:srgbClr val="525254"/>
                </a:solidFill>
                <a:latin typeface="Arial"/>
                <a:cs typeface="Arial"/>
              </a:rPr>
              <a:t>Site</a:t>
            </a:r>
            <a:endParaRPr sz="1950">
              <a:latin typeface="Arial"/>
              <a:cs typeface="Arial"/>
            </a:endParaRPr>
          </a:p>
          <a:p>
            <a:pPr>
              <a:lnSpc>
                <a:spcPct val="100000"/>
              </a:lnSpc>
            </a:pPr>
            <a:endParaRPr sz="1950">
              <a:latin typeface="Arial"/>
              <a:cs typeface="Arial"/>
            </a:endParaRPr>
          </a:p>
          <a:p>
            <a:pPr>
              <a:lnSpc>
                <a:spcPct val="100000"/>
              </a:lnSpc>
              <a:spcBef>
                <a:spcPts val="185"/>
              </a:spcBef>
            </a:pPr>
            <a:endParaRPr sz="1950">
              <a:latin typeface="Arial"/>
              <a:cs typeface="Arial"/>
            </a:endParaRPr>
          </a:p>
          <a:p>
            <a:pPr marL="355600" marR="5080" indent="-342900">
              <a:lnSpc>
                <a:spcPct val="140000"/>
              </a:lnSpc>
              <a:buChar char="•"/>
              <a:tabLst>
                <a:tab pos="355600" algn="l"/>
                <a:tab pos="411480" algn="l"/>
              </a:tabLst>
            </a:pPr>
            <a:r>
              <a:rPr sz="2000" dirty="0">
                <a:solidFill>
                  <a:srgbClr val="525254"/>
                </a:solidFill>
                <a:latin typeface="Arial"/>
                <a:cs typeface="Arial"/>
              </a:rPr>
              <a:t>	A</a:t>
            </a:r>
            <a:r>
              <a:rPr sz="2000" spc="-140" dirty="0">
                <a:solidFill>
                  <a:srgbClr val="525254"/>
                </a:solidFill>
                <a:latin typeface="Arial"/>
                <a:cs typeface="Arial"/>
              </a:rPr>
              <a:t> </a:t>
            </a:r>
            <a:r>
              <a:rPr sz="2000" dirty="0">
                <a:solidFill>
                  <a:srgbClr val="525254"/>
                </a:solidFill>
                <a:latin typeface="Arial"/>
                <a:cs typeface="Arial"/>
              </a:rPr>
              <a:t>collection</a:t>
            </a:r>
            <a:r>
              <a:rPr sz="2000" spc="-70" dirty="0">
                <a:solidFill>
                  <a:srgbClr val="525254"/>
                </a:solidFill>
                <a:latin typeface="Arial"/>
                <a:cs typeface="Arial"/>
              </a:rPr>
              <a:t> </a:t>
            </a:r>
            <a:r>
              <a:rPr sz="2000" dirty="0">
                <a:solidFill>
                  <a:srgbClr val="525254"/>
                </a:solidFill>
                <a:latin typeface="Arial"/>
                <a:cs typeface="Arial"/>
              </a:rPr>
              <a:t>of</a:t>
            </a:r>
            <a:r>
              <a:rPr sz="2000" spc="-40" dirty="0">
                <a:solidFill>
                  <a:srgbClr val="525254"/>
                </a:solidFill>
                <a:latin typeface="Arial"/>
                <a:cs typeface="Arial"/>
              </a:rPr>
              <a:t> </a:t>
            </a:r>
            <a:r>
              <a:rPr sz="2000" dirty="0">
                <a:solidFill>
                  <a:srgbClr val="525254"/>
                </a:solidFill>
                <a:latin typeface="Arial"/>
                <a:cs typeface="Arial"/>
              </a:rPr>
              <a:t>web</a:t>
            </a:r>
            <a:r>
              <a:rPr sz="2000" spc="-45" dirty="0">
                <a:solidFill>
                  <a:srgbClr val="525254"/>
                </a:solidFill>
                <a:latin typeface="Arial"/>
                <a:cs typeface="Arial"/>
              </a:rPr>
              <a:t> </a:t>
            </a:r>
            <a:r>
              <a:rPr sz="2000" dirty="0">
                <a:solidFill>
                  <a:srgbClr val="525254"/>
                </a:solidFill>
                <a:latin typeface="Arial"/>
                <a:cs typeface="Arial"/>
              </a:rPr>
              <a:t>pages</a:t>
            </a:r>
            <a:r>
              <a:rPr sz="2000" spc="-55" dirty="0">
                <a:solidFill>
                  <a:srgbClr val="525254"/>
                </a:solidFill>
                <a:latin typeface="Arial"/>
                <a:cs typeface="Arial"/>
              </a:rPr>
              <a:t> </a:t>
            </a:r>
            <a:r>
              <a:rPr sz="2000" dirty="0">
                <a:solidFill>
                  <a:srgbClr val="525254"/>
                </a:solidFill>
                <a:latin typeface="Arial"/>
                <a:cs typeface="Arial"/>
              </a:rPr>
              <a:t>which</a:t>
            </a:r>
            <a:r>
              <a:rPr sz="2000" spc="-50" dirty="0">
                <a:solidFill>
                  <a:srgbClr val="525254"/>
                </a:solidFill>
                <a:latin typeface="Arial"/>
                <a:cs typeface="Arial"/>
              </a:rPr>
              <a:t> </a:t>
            </a:r>
            <a:r>
              <a:rPr sz="2000" spc="-25" dirty="0">
                <a:solidFill>
                  <a:srgbClr val="525254"/>
                </a:solidFill>
                <a:latin typeface="Arial"/>
                <a:cs typeface="Arial"/>
              </a:rPr>
              <a:t>are </a:t>
            </a:r>
            <a:r>
              <a:rPr sz="2000" dirty="0">
                <a:solidFill>
                  <a:srgbClr val="525254"/>
                </a:solidFill>
                <a:latin typeface="Arial"/>
                <a:cs typeface="Arial"/>
              </a:rPr>
              <a:t>grouped</a:t>
            </a:r>
            <a:r>
              <a:rPr sz="2000" spc="-55" dirty="0">
                <a:solidFill>
                  <a:srgbClr val="525254"/>
                </a:solidFill>
                <a:latin typeface="Arial"/>
                <a:cs typeface="Arial"/>
              </a:rPr>
              <a:t> </a:t>
            </a:r>
            <a:r>
              <a:rPr sz="2000" dirty="0">
                <a:solidFill>
                  <a:srgbClr val="525254"/>
                </a:solidFill>
                <a:latin typeface="Arial"/>
                <a:cs typeface="Arial"/>
              </a:rPr>
              <a:t>together</a:t>
            </a:r>
            <a:r>
              <a:rPr sz="2000" spc="-35" dirty="0">
                <a:solidFill>
                  <a:srgbClr val="525254"/>
                </a:solidFill>
                <a:latin typeface="Arial"/>
                <a:cs typeface="Arial"/>
              </a:rPr>
              <a:t> </a:t>
            </a:r>
            <a:r>
              <a:rPr sz="2000" dirty="0">
                <a:solidFill>
                  <a:srgbClr val="525254"/>
                </a:solidFill>
                <a:latin typeface="Arial"/>
                <a:cs typeface="Arial"/>
              </a:rPr>
              <a:t>and</a:t>
            </a:r>
            <a:r>
              <a:rPr sz="2000" spc="-25" dirty="0">
                <a:solidFill>
                  <a:srgbClr val="525254"/>
                </a:solidFill>
                <a:latin typeface="Arial"/>
                <a:cs typeface="Arial"/>
              </a:rPr>
              <a:t> </a:t>
            </a:r>
            <a:r>
              <a:rPr sz="2000" dirty="0">
                <a:solidFill>
                  <a:srgbClr val="525254"/>
                </a:solidFill>
                <a:latin typeface="Arial"/>
                <a:cs typeface="Arial"/>
              </a:rPr>
              <a:t>usually</a:t>
            </a:r>
            <a:r>
              <a:rPr sz="2000" spc="-40" dirty="0">
                <a:solidFill>
                  <a:srgbClr val="525254"/>
                </a:solidFill>
                <a:latin typeface="Arial"/>
                <a:cs typeface="Arial"/>
              </a:rPr>
              <a:t> </a:t>
            </a:r>
            <a:r>
              <a:rPr sz="2000" dirty="0">
                <a:solidFill>
                  <a:srgbClr val="525254"/>
                </a:solidFill>
                <a:latin typeface="Arial"/>
                <a:cs typeface="Arial"/>
              </a:rPr>
              <a:t>connected</a:t>
            </a:r>
            <a:r>
              <a:rPr sz="2000" spc="-55" dirty="0">
                <a:solidFill>
                  <a:srgbClr val="525254"/>
                </a:solidFill>
                <a:latin typeface="Arial"/>
                <a:cs typeface="Arial"/>
              </a:rPr>
              <a:t> </a:t>
            </a:r>
            <a:r>
              <a:rPr sz="2000" spc="-25" dirty="0">
                <a:solidFill>
                  <a:srgbClr val="525254"/>
                </a:solidFill>
                <a:latin typeface="Arial"/>
                <a:cs typeface="Arial"/>
              </a:rPr>
              <a:t>in </a:t>
            </a:r>
            <a:r>
              <a:rPr sz="2000" dirty="0">
                <a:solidFill>
                  <a:srgbClr val="525254"/>
                </a:solidFill>
                <a:latin typeface="Arial"/>
                <a:cs typeface="Arial"/>
              </a:rPr>
              <a:t>various</a:t>
            </a:r>
            <a:r>
              <a:rPr sz="2000" spc="-40" dirty="0">
                <a:solidFill>
                  <a:srgbClr val="525254"/>
                </a:solidFill>
                <a:latin typeface="Arial"/>
                <a:cs typeface="Arial"/>
              </a:rPr>
              <a:t> </a:t>
            </a:r>
            <a:r>
              <a:rPr sz="2000" dirty="0">
                <a:solidFill>
                  <a:srgbClr val="525254"/>
                </a:solidFill>
                <a:latin typeface="Arial"/>
                <a:cs typeface="Arial"/>
              </a:rPr>
              <a:t>ways</a:t>
            </a:r>
            <a:r>
              <a:rPr sz="2000" spc="-25" dirty="0">
                <a:solidFill>
                  <a:srgbClr val="525254"/>
                </a:solidFill>
                <a:latin typeface="Arial"/>
                <a:cs typeface="Arial"/>
              </a:rPr>
              <a:t> </a:t>
            </a:r>
            <a:r>
              <a:rPr sz="2000" dirty="0">
                <a:solidFill>
                  <a:srgbClr val="525254"/>
                </a:solidFill>
                <a:latin typeface="Arial"/>
                <a:cs typeface="Arial"/>
              </a:rPr>
              <a:t>like</a:t>
            </a:r>
            <a:r>
              <a:rPr sz="2000" spc="-15" dirty="0">
                <a:solidFill>
                  <a:srgbClr val="525254"/>
                </a:solidFill>
                <a:latin typeface="Arial"/>
                <a:cs typeface="Arial"/>
              </a:rPr>
              <a:t> </a:t>
            </a:r>
            <a:r>
              <a:rPr sz="2000" dirty="0">
                <a:solidFill>
                  <a:srgbClr val="525254"/>
                </a:solidFill>
                <a:latin typeface="Arial"/>
                <a:cs typeface="Arial"/>
              </a:rPr>
              <a:t>hyperlinks,</a:t>
            </a:r>
            <a:r>
              <a:rPr sz="2000" spc="-40" dirty="0">
                <a:solidFill>
                  <a:srgbClr val="525254"/>
                </a:solidFill>
                <a:latin typeface="Arial"/>
                <a:cs typeface="Arial"/>
              </a:rPr>
              <a:t> </a:t>
            </a:r>
            <a:r>
              <a:rPr sz="2000" dirty="0">
                <a:solidFill>
                  <a:srgbClr val="525254"/>
                </a:solidFill>
                <a:latin typeface="Arial"/>
                <a:cs typeface="Arial"/>
              </a:rPr>
              <a:t>buttons</a:t>
            </a:r>
            <a:r>
              <a:rPr sz="2000" spc="-30" dirty="0">
                <a:solidFill>
                  <a:srgbClr val="525254"/>
                </a:solidFill>
                <a:latin typeface="Arial"/>
                <a:cs typeface="Arial"/>
              </a:rPr>
              <a:t> </a:t>
            </a:r>
            <a:r>
              <a:rPr sz="2000" dirty="0">
                <a:solidFill>
                  <a:srgbClr val="525254"/>
                </a:solidFill>
                <a:latin typeface="Arial"/>
                <a:cs typeface="Arial"/>
              </a:rPr>
              <a:t>etc</a:t>
            </a:r>
            <a:r>
              <a:rPr sz="2000" spc="-45" dirty="0">
                <a:solidFill>
                  <a:srgbClr val="525254"/>
                </a:solidFill>
                <a:latin typeface="Arial"/>
                <a:cs typeface="Arial"/>
              </a:rPr>
              <a:t> </a:t>
            </a:r>
            <a:r>
              <a:rPr sz="2000" spc="-50" dirty="0">
                <a:solidFill>
                  <a:srgbClr val="525254"/>
                </a:solidFill>
                <a:latin typeface="Arial"/>
                <a:cs typeface="Arial"/>
              </a:rPr>
              <a:t>.</a:t>
            </a:r>
            <a:endParaRPr sz="2000">
              <a:latin typeface="Arial"/>
              <a:cs typeface="Arial"/>
            </a:endParaRPr>
          </a:p>
          <a:p>
            <a:pPr marL="354965" indent="-342265">
              <a:lnSpc>
                <a:spcPct val="100000"/>
              </a:lnSpc>
              <a:spcBef>
                <a:spcPts val="1655"/>
              </a:spcBef>
              <a:buChar char="•"/>
              <a:tabLst>
                <a:tab pos="354965" algn="l"/>
              </a:tabLst>
            </a:pPr>
            <a:r>
              <a:rPr sz="2000" dirty="0">
                <a:solidFill>
                  <a:srgbClr val="525254"/>
                </a:solidFill>
                <a:latin typeface="Arial"/>
                <a:cs typeface="Arial"/>
              </a:rPr>
              <a:t>It</a:t>
            </a:r>
            <a:r>
              <a:rPr sz="2000" spc="-35" dirty="0">
                <a:solidFill>
                  <a:srgbClr val="525254"/>
                </a:solidFill>
                <a:latin typeface="Arial"/>
                <a:cs typeface="Arial"/>
              </a:rPr>
              <a:t> </a:t>
            </a:r>
            <a:r>
              <a:rPr sz="2000" dirty="0">
                <a:solidFill>
                  <a:srgbClr val="525254"/>
                </a:solidFill>
                <a:latin typeface="Arial"/>
                <a:cs typeface="Arial"/>
              </a:rPr>
              <a:t>creates</a:t>
            </a:r>
            <a:r>
              <a:rPr sz="2000" spc="-40" dirty="0">
                <a:solidFill>
                  <a:srgbClr val="525254"/>
                </a:solidFill>
                <a:latin typeface="Arial"/>
                <a:cs typeface="Arial"/>
              </a:rPr>
              <a:t> </a:t>
            </a:r>
            <a:r>
              <a:rPr sz="2000" dirty="0">
                <a:solidFill>
                  <a:srgbClr val="525254"/>
                </a:solidFill>
                <a:latin typeface="Arial"/>
                <a:cs typeface="Arial"/>
              </a:rPr>
              <a:t>first</a:t>
            </a:r>
            <a:r>
              <a:rPr sz="2000" spc="-20" dirty="0">
                <a:solidFill>
                  <a:srgbClr val="525254"/>
                </a:solidFill>
                <a:latin typeface="Arial"/>
                <a:cs typeface="Arial"/>
              </a:rPr>
              <a:t> </a:t>
            </a:r>
            <a:r>
              <a:rPr sz="2000" dirty="0">
                <a:solidFill>
                  <a:srgbClr val="525254"/>
                </a:solidFill>
                <a:latin typeface="Arial"/>
                <a:cs typeface="Arial"/>
              </a:rPr>
              <a:t>impression</a:t>
            </a:r>
            <a:r>
              <a:rPr sz="2000" spc="-45" dirty="0">
                <a:solidFill>
                  <a:srgbClr val="525254"/>
                </a:solidFill>
                <a:latin typeface="Arial"/>
                <a:cs typeface="Arial"/>
              </a:rPr>
              <a:t> </a:t>
            </a:r>
            <a:r>
              <a:rPr sz="2000" dirty="0">
                <a:solidFill>
                  <a:srgbClr val="525254"/>
                </a:solidFill>
                <a:latin typeface="Arial"/>
                <a:cs typeface="Arial"/>
              </a:rPr>
              <a:t>of</a:t>
            </a:r>
            <a:r>
              <a:rPr sz="2000" spc="-20" dirty="0">
                <a:solidFill>
                  <a:srgbClr val="525254"/>
                </a:solidFill>
                <a:latin typeface="Arial"/>
                <a:cs typeface="Arial"/>
              </a:rPr>
              <a:t> </a:t>
            </a:r>
            <a:r>
              <a:rPr sz="2000" dirty="0">
                <a:solidFill>
                  <a:srgbClr val="525254"/>
                </a:solidFill>
                <a:latin typeface="Arial"/>
                <a:cs typeface="Arial"/>
              </a:rPr>
              <a:t>your</a:t>
            </a:r>
            <a:r>
              <a:rPr sz="2000" spc="-15" dirty="0">
                <a:solidFill>
                  <a:srgbClr val="525254"/>
                </a:solidFill>
                <a:latin typeface="Arial"/>
                <a:cs typeface="Arial"/>
              </a:rPr>
              <a:t> </a:t>
            </a:r>
            <a:r>
              <a:rPr sz="2000" spc="-10" dirty="0">
                <a:solidFill>
                  <a:srgbClr val="525254"/>
                </a:solidFill>
                <a:latin typeface="Arial"/>
                <a:cs typeface="Arial"/>
              </a:rPr>
              <a:t>business</a:t>
            </a:r>
            <a:endParaRPr sz="2000">
              <a:latin typeface="Arial"/>
              <a:cs typeface="Arial"/>
            </a:endParaRPr>
          </a:p>
          <a:p>
            <a:pPr marL="354965" indent="-342265">
              <a:lnSpc>
                <a:spcPct val="100000"/>
              </a:lnSpc>
              <a:spcBef>
                <a:spcPts val="1670"/>
              </a:spcBef>
              <a:buChar char="•"/>
              <a:tabLst>
                <a:tab pos="354965" algn="l"/>
              </a:tabLst>
            </a:pPr>
            <a:r>
              <a:rPr sz="2000" dirty="0">
                <a:solidFill>
                  <a:srgbClr val="525254"/>
                </a:solidFill>
                <a:latin typeface="Arial"/>
                <a:cs typeface="Arial"/>
              </a:rPr>
              <a:t>It</a:t>
            </a:r>
            <a:r>
              <a:rPr sz="2000" spc="-35" dirty="0">
                <a:solidFill>
                  <a:srgbClr val="525254"/>
                </a:solidFill>
                <a:latin typeface="Arial"/>
                <a:cs typeface="Arial"/>
              </a:rPr>
              <a:t> </a:t>
            </a:r>
            <a:r>
              <a:rPr sz="2000" dirty="0">
                <a:solidFill>
                  <a:srgbClr val="525254"/>
                </a:solidFill>
                <a:latin typeface="Arial"/>
                <a:cs typeface="Arial"/>
              </a:rPr>
              <a:t>can</a:t>
            </a:r>
            <a:r>
              <a:rPr sz="2000" spc="-15" dirty="0">
                <a:solidFill>
                  <a:srgbClr val="525254"/>
                </a:solidFill>
                <a:latin typeface="Arial"/>
                <a:cs typeface="Arial"/>
              </a:rPr>
              <a:t> </a:t>
            </a:r>
            <a:r>
              <a:rPr sz="2000" dirty="0">
                <a:solidFill>
                  <a:srgbClr val="525254"/>
                </a:solidFill>
                <a:latin typeface="Arial"/>
                <a:cs typeface="Arial"/>
              </a:rPr>
              <a:t>bring</a:t>
            </a:r>
            <a:r>
              <a:rPr sz="2000" spc="-15" dirty="0">
                <a:solidFill>
                  <a:srgbClr val="525254"/>
                </a:solidFill>
                <a:latin typeface="Arial"/>
                <a:cs typeface="Arial"/>
              </a:rPr>
              <a:t> </a:t>
            </a:r>
            <a:r>
              <a:rPr sz="2000" dirty="0">
                <a:solidFill>
                  <a:srgbClr val="525254"/>
                </a:solidFill>
                <a:latin typeface="Arial"/>
                <a:cs typeface="Arial"/>
              </a:rPr>
              <a:t>business</a:t>
            </a:r>
            <a:r>
              <a:rPr sz="2000" spc="-35" dirty="0">
                <a:solidFill>
                  <a:srgbClr val="525254"/>
                </a:solidFill>
                <a:latin typeface="Arial"/>
                <a:cs typeface="Arial"/>
              </a:rPr>
              <a:t> </a:t>
            </a:r>
            <a:r>
              <a:rPr sz="2000" dirty="0">
                <a:solidFill>
                  <a:srgbClr val="525254"/>
                </a:solidFill>
                <a:latin typeface="Arial"/>
                <a:cs typeface="Arial"/>
              </a:rPr>
              <a:t>from</a:t>
            </a:r>
            <a:r>
              <a:rPr sz="2000" spc="-30" dirty="0">
                <a:solidFill>
                  <a:srgbClr val="525254"/>
                </a:solidFill>
                <a:latin typeface="Arial"/>
                <a:cs typeface="Arial"/>
              </a:rPr>
              <a:t> </a:t>
            </a:r>
            <a:r>
              <a:rPr sz="2000" dirty="0">
                <a:solidFill>
                  <a:srgbClr val="525254"/>
                </a:solidFill>
                <a:latin typeface="Arial"/>
                <a:cs typeface="Arial"/>
              </a:rPr>
              <a:t>any</a:t>
            </a:r>
            <a:r>
              <a:rPr sz="2000" spc="-10" dirty="0">
                <a:solidFill>
                  <a:srgbClr val="525254"/>
                </a:solidFill>
                <a:latin typeface="Arial"/>
                <a:cs typeface="Arial"/>
              </a:rPr>
              <a:t> </a:t>
            </a:r>
            <a:r>
              <a:rPr sz="2000" dirty="0">
                <a:solidFill>
                  <a:srgbClr val="525254"/>
                </a:solidFill>
                <a:latin typeface="Arial"/>
                <a:cs typeface="Arial"/>
              </a:rPr>
              <a:t>part</a:t>
            </a:r>
            <a:r>
              <a:rPr sz="2000" spc="-35" dirty="0">
                <a:solidFill>
                  <a:srgbClr val="525254"/>
                </a:solidFill>
                <a:latin typeface="Arial"/>
                <a:cs typeface="Arial"/>
              </a:rPr>
              <a:t> </a:t>
            </a:r>
            <a:r>
              <a:rPr sz="2000" dirty="0">
                <a:solidFill>
                  <a:srgbClr val="525254"/>
                </a:solidFill>
                <a:latin typeface="Arial"/>
                <a:cs typeface="Arial"/>
              </a:rPr>
              <a:t>of</a:t>
            </a:r>
            <a:r>
              <a:rPr sz="2000" spc="-25" dirty="0">
                <a:solidFill>
                  <a:srgbClr val="525254"/>
                </a:solidFill>
                <a:latin typeface="Arial"/>
                <a:cs typeface="Arial"/>
              </a:rPr>
              <a:t> the</a:t>
            </a:r>
            <a:endParaRPr sz="2000">
              <a:latin typeface="Arial"/>
              <a:cs typeface="Arial"/>
            </a:endParaRPr>
          </a:p>
          <a:p>
            <a:pPr marL="355600">
              <a:lnSpc>
                <a:spcPct val="100000"/>
              </a:lnSpc>
              <a:spcBef>
                <a:spcPts val="960"/>
              </a:spcBef>
            </a:pPr>
            <a:r>
              <a:rPr sz="2000" spc="-10" dirty="0">
                <a:solidFill>
                  <a:srgbClr val="525254"/>
                </a:solidFill>
                <a:latin typeface="Arial"/>
                <a:cs typeface="Arial"/>
              </a:rPr>
              <a:t>world</a:t>
            </a:r>
            <a:endParaRPr sz="2000">
              <a:latin typeface="Arial"/>
              <a:cs typeface="Arial"/>
            </a:endParaRPr>
          </a:p>
          <a:p>
            <a:pPr marL="354965" indent="-342265">
              <a:lnSpc>
                <a:spcPct val="100000"/>
              </a:lnSpc>
              <a:spcBef>
                <a:spcPts val="1660"/>
              </a:spcBef>
              <a:buChar char="•"/>
              <a:tabLst>
                <a:tab pos="354965" algn="l"/>
              </a:tabLst>
            </a:pPr>
            <a:r>
              <a:rPr sz="2000" dirty="0">
                <a:solidFill>
                  <a:srgbClr val="525254"/>
                </a:solidFill>
                <a:latin typeface="Arial"/>
                <a:cs typeface="Arial"/>
              </a:rPr>
              <a:t>It</a:t>
            </a:r>
            <a:r>
              <a:rPr sz="2000" spc="-40" dirty="0">
                <a:solidFill>
                  <a:srgbClr val="525254"/>
                </a:solidFill>
                <a:latin typeface="Arial"/>
                <a:cs typeface="Arial"/>
              </a:rPr>
              <a:t> </a:t>
            </a:r>
            <a:r>
              <a:rPr sz="2000" dirty="0">
                <a:solidFill>
                  <a:srgbClr val="525254"/>
                </a:solidFill>
                <a:latin typeface="Arial"/>
                <a:cs typeface="Arial"/>
              </a:rPr>
              <a:t>reflects</a:t>
            </a:r>
            <a:r>
              <a:rPr sz="2000" spc="-35" dirty="0">
                <a:solidFill>
                  <a:srgbClr val="525254"/>
                </a:solidFill>
                <a:latin typeface="Arial"/>
                <a:cs typeface="Arial"/>
              </a:rPr>
              <a:t> </a:t>
            </a:r>
            <a:r>
              <a:rPr sz="2000" dirty="0">
                <a:solidFill>
                  <a:srgbClr val="525254"/>
                </a:solidFill>
                <a:latin typeface="Arial"/>
                <a:cs typeface="Arial"/>
              </a:rPr>
              <a:t>your</a:t>
            </a:r>
            <a:r>
              <a:rPr sz="2000" spc="-25" dirty="0">
                <a:solidFill>
                  <a:srgbClr val="525254"/>
                </a:solidFill>
                <a:latin typeface="Arial"/>
                <a:cs typeface="Arial"/>
              </a:rPr>
              <a:t> </a:t>
            </a:r>
            <a:r>
              <a:rPr sz="2000" dirty="0">
                <a:solidFill>
                  <a:srgbClr val="525254"/>
                </a:solidFill>
                <a:latin typeface="Arial"/>
                <a:cs typeface="Arial"/>
              </a:rPr>
              <a:t>expertise</a:t>
            </a:r>
            <a:r>
              <a:rPr sz="2000" spc="-40" dirty="0">
                <a:solidFill>
                  <a:srgbClr val="525254"/>
                </a:solidFill>
                <a:latin typeface="Arial"/>
                <a:cs typeface="Arial"/>
              </a:rPr>
              <a:t> </a:t>
            </a:r>
            <a:r>
              <a:rPr sz="2000" dirty="0">
                <a:solidFill>
                  <a:srgbClr val="525254"/>
                </a:solidFill>
                <a:latin typeface="Arial"/>
                <a:cs typeface="Arial"/>
              </a:rPr>
              <a:t>and</a:t>
            </a:r>
            <a:r>
              <a:rPr sz="2000" spc="-25" dirty="0">
                <a:solidFill>
                  <a:srgbClr val="525254"/>
                </a:solidFill>
                <a:latin typeface="Arial"/>
                <a:cs typeface="Arial"/>
              </a:rPr>
              <a:t> </a:t>
            </a:r>
            <a:r>
              <a:rPr sz="2000" spc="-10" dirty="0">
                <a:solidFill>
                  <a:srgbClr val="525254"/>
                </a:solidFill>
                <a:latin typeface="Arial"/>
                <a:cs typeface="Arial"/>
              </a:rPr>
              <a:t>reputation.</a:t>
            </a:r>
            <a:endParaRPr sz="2000">
              <a:latin typeface="Arial"/>
              <a:cs typeface="Arial"/>
            </a:endParaRPr>
          </a:p>
        </p:txBody>
      </p:sp>
      <p:grpSp>
        <p:nvGrpSpPr>
          <p:cNvPr id="6" name="object 6"/>
          <p:cNvGrpSpPr/>
          <p:nvPr/>
        </p:nvGrpSpPr>
        <p:grpSpPr>
          <a:xfrm>
            <a:off x="5476811" y="1333055"/>
            <a:ext cx="3933190" cy="2914650"/>
            <a:chOff x="5476811" y="1333055"/>
            <a:chExt cx="3933190" cy="2914650"/>
          </a:xfrm>
        </p:grpSpPr>
        <p:pic>
          <p:nvPicPr>
            <p:cNvPr id="7" name="object 7"/>
            <p:cNvPicPr/>
            <p:nvPr/>
          </p:nvPicPr>
          <p:blipFill>
            <a:blip r:embed="rId2" cstate="print"/>
            <a:stretch>
              <a:fillRect/>
            </a:stretch>
          </p:blipFill>
          <p:spPr>
            <a:xfrm>
              <a:off x="5486399" y="1342643"/>
              <a:ext cx="3913632" cy="2895599"/>
            </a:xfrm>
            <a:prstGeom prst="rect">
              <a:avLst/>
            </a:prstGeom>
          </p:spPr>
        </p:pic>
        <p:sp>
          <p:nvSpPr>
            <p:cNvPr id="8" name="object 8"/>
            <p:cNvSpPr/>
            <p:nvPr/>
          </p:nvSpPr>
          <p:spPr>
            <a:xfrm>
              <a:off x="5481573" y="1337817"/>
              <a:ext cx="3923665" cy="2905125"/>
            </a:xfrm>
            <a:custGeom>
              <a:avLst/>
              <a:gdLst/>
              <a:ahLst/>
              <a:cxnLst/>
              <a:rect l="l" t="t" r="r" b="b"/>
              <a:pathLst>
                <a:path w="3923665" h="2905125">
                  <a:moveTo>
                    <a:pt x="0" y="2905124"/>
                  </a:moveTo>
                  <a:lnTo>
                    <a:pt x="3923156" y="2905124"/>
                  </a:lnTo>
                  <a:lnTo>
                    <a:pt x="3923156" y="0"/>
                  </a:lnTo>
                  <a:lnTo>
                    <a:pt x="0" y="0"/>
                  </a:lnTo>
                  <a:lnTo>
                    <a:pt x="0" y="2905124"/>
                  </a:lnTo>
                  <a:close/>
                </a:path>
              </a:pathLst>
            </a:custGeom>
            <a:ln w="9524">
              <a:solidFill>
                <a:srgbClr val="525254"/>
              </a:solidFill>
            </a:ln>
          </p:spPr>
          <p:txBody>
            <a:bodyPr wrap="square" lIns="0" tIns="0" rIns="0" bIns="0" rtlCol="0"/>
            <a:lstStyle/>
            <a:p>
              <a:endParaRPr/>
            </a:p>
          </p:txBody>
        </p:sp>
      </p:grpSp>
      <p:sp>
        <p:nvSpPr>
          <p:cNvPr id="9" name="object 9"/>
          <p:cNvSpPr txBox="1"/>
          <p:nvPr/>
        </p:nvSpPr>
        <p:spPr>
          <a:xfrm>
            <a:off x="469391" y="6283921"/>
            <a:ext cx="146685" cy="141605"/>
          </a:xfrm>
          <a:prstGeom prst="rect">
            <a:avLst/>
          </a:prstGeom>
        </p:spPr>
        <p:txBody>
          <a:bodyPr vert="horz" wrap="square" lIns="0" tIns="4445" rIns="0" bIns="0" rtlCol="0">
            <a:spAutoFit/>
          </a:bodyPr>
          <a:lstStyle/>
          <a:p>
            <a:pPr marL="38100">
              <a:lnSpc>
                <a:spcPct val="100000"/>
              </a:lnSpc>
              <a:spcBef>
                <a:spcPts val="35"/>
              </a:spcBef>
            </a:pPr>
            <a:r>
              <a:rPr sz="800" spc="-50" dirty="0">
                <a:solidFill>
                  <a:srgbClr val="525254"/>
                </a:solidFill>
                <a:latin typeface="Arial"/>
                <a:cs typeface="Arial"/>
              </a:rPr>
              <a:t>5</a:t>
            </a:r>
            <a:endParaRPr sz="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208279">
              <a:lnSpc>
                <a:spcPct val="100000"/>
              </a:lnSpc>
              <a:spcBef>
                <a:spcPts val="105"/>
              </a:spcBef>
            </a:pPr>
            <a:r>
              <a:rPr dirty="0"/>
              <a:t>Client</a:t>
            </a:r>
            <a:r>
              <a:rPr spc="-60" dirty="0"/>
              <a:t> </a:t>
            </a:r>
            <a:r>
              <a:rPr dirty="0"/>
              <a:t>Server</a:t>
            </a:r>
            <a:r>
              <a:rPr spc="-20" dirty="0"/>
              <a:t> </a:t>
            </a:r>
            <a:r>
              <a:rPr dirty="0"/>
              <a:t>2</a:t>
            </a:r>
            <a:r>
              <a:rPr spc="-40" dirty="0"/>
              <a:t> </a:t>
            </a:r>
            <a:r>
              <a:rPr dirty="0"/>
              <a:t>tier</a:t>
            </a:r>
            <a:r>
              <a:rPr spc="-35" dirty="0"/>
              <a:t> </a:t>
            </a:r>
            <a:r>
              <a:rPr dirty="0"/>
              <a:t>Web</a:t>
            </a:r>
            <a:r>
              <a:rPr spc="-120" dirty="0"/>
              <a:t> </a:t>
            </a:r>
            <a:r>
              <a:rPr spc="-10" dirty="0"/>
              <a:t>Architecture</a:t>
            </a:r>
          </a:p>
        </p:txBody>
      </p:sp>
      <p:sp>
        <p:nvSpPr>
          <p:cNvPr id="6" name="object 6"/>
          <p:cNvSpPr txBox="1"/>
          <p:nvPr/>
        </p:nvSpPr>
        <p:spPr>
          <a:xfrm>
            <a:off x="401827" y="938276"/>
            <a:ext cx="8926195" cy="940435"/>
          </a:xfrm>
          <a:prstGeom prst="rect">
            <a:avLst/>
          </a:prstGeom>
        </p:spPr>
        <p:txBody>
          <a:bodyPr vert="horz" wrap="square" lIns="0" tIns="13335" rIns="0" bIns="0" rtlCol="0">
            <a:spAutoFit/>
          </a:bodyPr>
          <a:lstStyle/>
          <a:p>
            <a:pPr marL="12700" marR="5080">
              <a:lnSpc>
                <a:spcPct val="100000"/>
              </a:lnSpc>
              <a:spcBef>
                <a:spcPts val="105"/>
              </a:spcBef>
            </a:pPr>
            <a:r>
              <a:rPr sz="2000" spc="-25" dirty="0">
                <a:solidFill>
                  <a:srgbClr val="525254"/>
                </a:solidFill>
                <a:latin typeface="Calibri"/>
                <a:cs typeface="Calibri"/>
              </a:rPr>
              <a:t>Typically,</a:t>
            </a:r>
            <a:r>
              <a:rPr sz="2000" spc="-35" dirty="0">
                <a:solidFill>
                  <a:srgbClr val="525254"/>
                </a:solidFill>
                <a:latin typeface="Calibri"/>
                <a:cs typeface="Calibri"/>
              </a:rPr>
              <a:t> </a:t>
            </a:r>
            <a:r>
              <a:rPr sz="2000" dirty="0">
                <a:solidFill>
                  <a:srgbClr val="525254"/>
                </a:solidFill>
                <a:latin typeface="Calibri"/>
                <a:cs typeface="Calibri"/>
              </a:rPr>
              <a:t>when</a:t>
            </a:r>
            <a:r>
              <a:rPr sz="2000" spc="-55" dirty="0">
                <a:solidFill>
                  <a:srgbClr val="525254"/>
                </a:solidFill>
                <a:latin typeface="Calibri"/>
                <a:cs typeface="Calibri"/>
              </a:rPr>
              <a:t> </a:t>
            </a:r>
            <a:r>
              <a:rPr sz="2000" dirty="0">
                <a:solidFill>
                  <a:srgbClr val="525254"/>
                </a:solidFill>
                <a:latin typeface="Calibri"/>
                <a:cs typeface="Calibri"/>
              </a:rPr>
              <a:t>you</a:t>
            </a:r>
            <a:r>
              <a:rPr sz="2000" spc="-55" dirty="0">
                <a:solidFill>
                  <a:srgbClr val="525254"/>
                </a:solidFill>
                <a:latin typeface="Calibri"/>
                <a:cs typeface="Calibri"/>
              </a:rPr>
              <a:t> </a:t>
            </a:r>
            <a:r>
              <a:rPr sz="2000" dirty="0">
                <a:solidFill>
                  <a:srgbClr val="525254"/>
                </a:solidFill>
                <a:latin typeface="Calibri"/>
                <a:cs typeface="Calibri"/>
              </a:rPr>
              <a:t>are</a:t>
            </a:r>
            <a:r>
              <a:rPr sz="2000" spc="-35" dirty="0">
                <a:solidFill>
                  <a:srgbClr val="525254"/>
                </a:solidFill>
                <a:latin typeface="Calibri"/>
                <a:cs typeface="Calibri"/>
              </a:rPr>
              <a:t> </a:t>
            </a:r>
            <a:r>
              <a:rPr sz="2000" dirty="0">
                <a:solidFill>
                  <a:srgbClr val="525254"/>
                </a:solidFill>
                <a:latin typeface="Calibri"/>
                <a:cs typeface="Calibri"/>
              </a:rPr>
              <a:t>browsing</a:t>
            </a:r>
            <a:r>
              <a:rPr sz="2000" spc="-40" dirty="0">
                <a:solidFill>
                  <a:srgbClr val="525254"/>
                </a:solidFill>
                <a:latin typeface="Calibri"/>
                <a:cs typeface="Calibri"/>
              </a:rPr>
              <a:t> </a:t>
            </a:r>
            <a:r>
              <a:rPr sz="2000" dirty="0">
                <a:solidFill>
                  <a:srgbClr val="525254"/>
                </a:solidFill>
                <a:latin typeface="Calibri"/>
                <a:cs typeface="Calibri"/>
              </a:rPr>
              <a:t>the</a:t>
            </a:r>
            <a:r>
              <a:rPr sz="2000" spc="-40" dirty="0">
                <a:solidFill>
                  <a:srgbClr val="525254"/>
                </a:solidFill>
                <a:latin typeface="Calibri"/>
                <a:cs typeface="Calibri"/>
              </a:rPr>
              <a:t> </a:t>
            </a:r>
            <a:r>
              <a:rPr sz="2000" spc="-10" dirty="0">
                <a:solidFill>
                  <a:srgbClr val="525254"/>
                </a:solidFill>
                <a:latin typeface="Calibri"/>
                <a:cs typeface="Calibri"/>
              </a:rPr>
              <a:t>Internet,</a:t>
            </a:r>
            <a:r>
              <a:rPr sz="2000" spc="-30" dirty="0">
                <a:solidFill>
                  <a:srgbClr val="525254"/>
                </a:solidFill>
                <a:latin typeface="Calibri"/>
                <a:cs typeface="Calibri"/>
              </a:rPr>
              <a:t> </a:t>
            </a:r>
            <a:r>
              <a:rPr sz="2000" dirty="0">
                <a:solidFill>
                  <a:srgbClr val="525254"/>
                </a:solidFill>
                <a:latin typeface="Calibri"/>
                <a:cs typeface="Calibri"/>
              </a:rPr>
              <a:t>you</a:t>
            </a:r>
            <a:r>
              <a:rPr sz="2000" spc="-50" dirty="0">
                <a:solidFill>
                  <a:srgbClr val="525254"/>
                </a:solidFill>
                <a:latin typeface="Calibri"/>
                <a:cs typeface="Calibri"/>
              </a:rPr>
              <a:t> </a:t>
            </a:r>
            <a:r>
              <a:rPr sz="2000" dirty="0">
                <a:solidFill>
                  <a:srgbClr val="525254"/>
                </a:solidFill>
                <a:latin typeface="Calibri"/>
                <a:cs typeface="Calibri"/>
              </a:rPr>
              <a:t>will</a:t>
            </a:r>
            <a:r>
              <a:rPr sz="2000" spc="-30" dirty="0">
                <a:solidFill>
                  <a:srgbClr val="525254"/>
                </a:solidFill>
                <a:latin typeface="Calibri"/>
                <a:cs typeface="Calibri"/>
              </a:rPr>
              <a:t> </a:t>
            </a:r>
            <a:r>
              <a:rPr sz="2000" dirty="0">
                <a:solidFill>
                  <a:srgbClr val="525254"/>
                </a:solidFill>
                <a:latin typeface="Calibri"/>
                <a:cs typeface="Calibri"/>
              </a:rPr>
              <a:t>be</a:t>
            </a:r>
            <a:r>
              <a:rPr sz="2000" spc="-40" dirty="0">
                <a:solidFill>
                  <a:srgbClr val="525254"/>
                </a:solidFill>
                <a:latin typeface="Calibri"/>
                <a:cs typeface="Calibri"/>
              </a:rPr>
              <a:t> </a:t>
            </a:r>
            <a:r>
              <a:rPr sz="2000" dirty="0">
                <a:solidFill>
                  <a:srgbClr val="525254"/>
                </a:solidFill>
                <a:latin typeface="Calibri"/>
                <a:cs typeface="Calibri"/>
              </a:rPr>
              <a:t>using</a:t>
            </a:r>
            <a:r>
              <a:rPr sz="2000" spc="-35" dirty="0">
                <a:solidFill>
                  <a:srgbClr val="525254"/>
                </a:solidFill>
                <a:latin typeface="Calibri"/>
                <a:cs typeface="Calibri"/>
              </a:rPr>
              <a:t> </a:t>
            </a:r>
            <a:r>
              <a:rPr sz="2000" i="1" spc="-10" dirty="0">
                <a:solidFill>
                  <a:srgbClr val="525254"/>
                </a:solidFill>
                <a:latin typeface="Calibri"/>
                <a:cs typeface="Calibri"/>
              </a:rPr>
              <a:t>Web</a:t>
            </a:r>
            <a:r>
              <a:rPr sz="2000" i="1" spc="-65" dirty="0">
                <a:solidFill>
                  <a:srgbClr val="525254"/>
                </a:solidFill>
                <a:latin typeface="Calibri"/>
                <a:cs typeface="Calibri"/>
              </a:rPr>
              <a:t> </a:t>
            </a:r>
            <a:r>
              <a:rPr sz="2000" i="1" dirty="0">
                <a:solidFill>
                  <a:srgbClr val="525254"/>
                </a:solidFill>
                <a:latin typeface="Calibri"/>
                <a:cs typeface="Calibri"/>
              </a:rPr>
              <a:t>Browser</a:t>
            </a:r>
            <a:r>
              <a:rPr sz="2000" i="1" spc="-55" dirty="0">
                <a:solidFill>
                  <a:srgbClr val="525254"/>
                </a:solidFill>
                <a:latin typeface="Calibri"/>
                <a:cs typeface="Calibri"/>
              </a:rPr>
              <a:t> </a:t>
            </a:r>
            <a:r>
              <a:rPr sz="2000" spc="-10" dirty="0">
                <a:solidFill>
                  <a:srgbClr val="525254"/>
                </a:solidFill>
                <a:latin typeface="Calibri"/>
                <a:cs typeface="Calibri"/>
              </a:rPr>
              <a:t>software </a:t>
            </a:r>
            <a:r>
              <a:rPr sz="2000" dirty="0">
                <a:solidFill>
                  <a:srgbClr val="525254"/>
                </a:solidFill>
                <a:latin typeface="Calibri"/>
                <a:cs typeface="Calibri"/>
              </a:rPr>
              <a:t>such</a:t>
            </a:r>
            <a:r>
              <a:rPr sz="2000" spc="-40" dirty="0">
                <a:solidFill>
                  <a:srgbClr val="525254"/>
                </a:solidFill>
                <a:latin typeface="Calibri"/>
                <a:cs typeface="Calibri"/>
              </a:rPr>
              <a:t> </a:t>
            </a:r>
            <a:r>
              <a:rPr sz="2000" dirty="0">
                <a:solidFill>
                  <a:srgbClr val="525254"/>
                </a:solidFill>
                <a:latin typeface="Calibri"/>
                <a:cs typeface="Calibri"/>
              </a:rPr>
              <a:t>as</a:t>
            </a:r>
            <a:r>
              <a:rPr sz="2000" spc="-35" dirty="0">
                <a:solidFill>
                  <a:srgbClr val="525254"/>
                </a:solidFill>
                <a:latin typeface="Calibri"/>
                <a:cs typeface="Calibri"/>
              </a:rPr>
              <a:t> </a:t>
            </a:r>
            <a:r>
              <a:rPr sz="2000" dirty="0">
                <a:solidFill>
                  <a:srgbClr val="525254"/>
                </a:solidFill>
                <a:latin typeface="Calibri"/>
                <a:cs typeface="Calibri"/>
              </a:rPr>
              <a:t>Chrome,</a:t>
            </a:r>
            <a:r>
              <a:rPr sz="2000" spc="-30" dirty="0">
                <a:solidFill>
                  <a:srgbClr val="525254"/>
                </a:solidFill>
                <a:latin typeface="Calibri"/>
                <a:cs typeface="Calibri"/>
              </a:rPr>
              <a:t> </a:t>
            </a:r>
            <a:r>
              <a:rPr sz="2000" dirty="0">
                <a:solidFill>
                  <a:srgbClr val="525254"/>
                </a:solidFill>
                <a:latin typeface="Calibri"/>
                <a:cs typeface="Calibri"/>
              </a:rPr>
              <a:t>IE,</a:t>
            </a:r>
            <a:r>
              <a:rPr sz="2000" spc="-55" dirty="0">
                <a:solidFill>
                  <a:srgbClr val="525254"/>
                </a:solidFill>
                <a:latin typeface="Calibri"/>
                <a:cs typeface="Calibri"/>
              </a:rPr>
              <a:t> </a:t>
            </a:r>
            <a:r>
              <a:rPr sz="2000" spc="-20" dirty="0">
                <a:solidFill>
                  <a:srgbClr val="525254"/>
                </a:solidFill>
                <a:latin typeface="Calibri"/>
                <a:cs typeface="Calibri"/>
              </a:rPr>
              <a:t>Firefox</a:t>
            </a:r>
            <a:r>
              <a:rPr sz="2000" spc="-45" dirty="0">
                <a:solidFill>
                  <a:srgbClr val="525254"/>
                </a:solidFill>
                <a:latin typeface="Calibri"/>
                <a:cs typeface="Calibri"/>
              </a:rPr>
              <a:t> </a:t>
            </a:r>
            <a:r>
              <a:rPr sz="2000" dirty="0">
                <a:solidFill>
                  <a:srgbClr val="525254"/>
                </a:solidFill>
                <a:latin typeface="Calibri"/>
                <a:cs typeface="Calibri"/>
              </a:rPr>
              <a:t>etc.</a:t>
            </a:r>
            <a:r>
              <a:rPr sz="2000" spc="-35" dirty="0">
                <a:solidFill>
                  <a:srgbClr val="525254"/>
                </a:solidFill>
                <a:latin typeface="Calibri"/>
                <a:cs typeface="Calibri"/>
              </a:rPr>
              <a:t> </a:t>
            </a:r>
            <a:r>
              <a:rPr sz="2000" dirty="0">
                <a:solidFill>
                  <a:srgbClr val="525254"/>
                </a:solidFill>
                <a:latin typeface="Calibri"/>
                <a:cs typeface="Calibri"/>
              </a:rPr>
              <a:t>so</a:t>
            </a:r>
            <a:r>
              <a:rPr sz="2000" spc="-30" dirty="0">
                <a:solidFill>
                  <a:srgbClr val="525254"/>
                </a:solidFill>
                <a:latin typeface="Calibri"/>
                <a:cs typeface="Calibri"/>
              </a:rPr>
              <a:t> </a:t>
            </a:r>
            <a:r>
              <a:rPr sz="2000" dirty="0">
                <a:solidFill>
                  <a:srgbClr val="525254"/>
                </a:solidFill>
                <a:latin typeface="Calibri"/>
                <a:cs typeface="Calibri"/>
              </a:rPr>
              <a:t>computer</a:t>
            </a:r>
            <a:r>
              <a:rPr sz="2000" spc="-55" dirty="0">
                <a:solidFill>
                  <a:srgbClr val="525254"/>
                </a:solidFill>
                <a:latin typeface="Calibri"/>
                <a:cs typeface="Calibri"/>
              </a:rPr>
              <a:t> </a:t>
            </a:r>
            <a:r>
              <a:rPr sz="2000" dirty="0">
                <a:solidFill>
                  <a:srgbClr val="525254"/>
                </a:solidFill>
                <a:latin typeface="Calibri"/>
                <a:cs typeface="Calibri"/>
              </a:rPr>
              <a:t>which</a:t>
            </a:r>
            <a:r>
              <a:rPr sz="2000" spc="-45" dirty="0">
                <a:solidFill>
                  <a:srgbClr val="525254"/>
                </a:solidFill>
                <a:latin typeface="Calibri"/>
                <a:cs typeface="Calibri"/>
              </a:rPr>
              <a:t> </a:t>
            </a:r>
            <a:r>
              <a:rPr sz="2000" dirty="0">
                <a:solidFill>
                  <a:srgbClr val="525254"/>
                </a:solidFill>
                <a:latin typeface="Calibri"/>
                <a:cs typeface="Calibri"/>
              </a:rPr>
              <a:t>is</a:t>
            </a:r>
            <a:r>
              <a:rPr sz="2000" spc="-30" dirty="0">
                <a:solidFill>
                  <a:srgbClr val="525254"/>
                </a:solidFill>
                <a:latin typeface="Calibri"/>
                <a:cs typeface="Calibri"/>
              </a:rPr>
              <a:t> </a:t>
            </a:r>
            <a:r>
              <a:rPr sz="2000" dirty="0">
                <a:solidFill>
                  <a:srgbClr val="525254"/>
                </a:solidFill>
                <a:latin typeface="Calibri"/>
                <a:cs typeface="Calibri"/>
              </a:rPr>
              <a:t>running</a:t>
            </a:r>
            <a:r>
              <a:rPr sz="2000" spc="-60"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dirty="0">
                <a:solidFill>
                  <a:srgbClr val="525254"/>
                </a:solidFill>
                <a:latin typeface="Calibri"/>
                <a:cs typeface="Calibri"/>
              </a:rPr>
              <a:t>browser</a:t>
            </a:r>
            <a:r>
              <a:rPr sz="2000" spc="-45" dirty="0">
                <a:solidFill>
                  <a:srgbClr val="525254"/>
                </a:solidFill>
                <a:latin typeface="Calibri"/>
                <a:cs typeface="Calibri"/>
              </a:rPr>
              <a:t> </a:t>
            </a:r>
            <a:r>
              <a:rPr sz="2000" dirty="0">
                <a:solidFill>
                  <a:srgbClr val="525254"/>
                </a:solidFill>
                <a:latin typeface="Calibri"/>
                <a:cs typeface="Calibri"/>
              </a:rPr>
              <a:t>is</a:t>
            </a:r>
            <a:r>
              <a:rPr sz="2000" spc="-30" dirty="0">
                <a:solidFill>
                  <a:srgbClr val="525254"/>
                </a:solidFill>
                <a:latin typeface="Calibri"/>
                <a:cs typeface="Calibri"/>
              </a:rPr>
              <a:t> </a:t>
            </a:r>
            <a:r>
              <a:rPr sz="2000" spc="-10" dirty="0">
                <a:solidFill>
                  <a:srgbClr val="525254"/>
                </a:solidFill>
                <a:latin typeface="Calibri"/>
                <a:cs typeface="Calibri"/>
              </a:rPr>
              <a:t>called</a:t>
            </a:r>
            <a:endParaRPr sz="2000">
              <a:latin typeface="Calibri"/>
              <a:cs typeface="Calibri"/>
            </a:endParaRPr>
          </a:p>
          <a:p>
            <a:pPr marL="12700">
              <a:lnSpc>
                <a:spcPct val="100000"/>
              </a:lnSpc>
            </a:pPr>
            <a:r>
              <a:rPr sz="2000" dirty="0">
                <a:solidFill>
                  <a:srgbClr val="525254"/>
                </a:solidFill>
                <a:latin typeface="Calibri"/>
                <a:cs typeface="Calibri"/>
              </a:rPr>
              <a:t>a</a:t>
            </a:r>
            <a:r>
              <a:rPr sz="2000" spc="-45" dirty="0">
                <a:solidFill>
                  <a:srgbClr val="525254"/>
                </a:solidFill>
                <a:latin typeface="Calibri"/>
                <a:cs typeface="Calibri"/>
              </a:rPr>
              <a:t> </a:t>
            </a:r>
            <a:r>
              <a:rPr sz="2000" i="1" dirty="0">
                <a:solidFill>
                  <a:srgbClr val="525254"/>
                </a:solidFill>
                <a:latin typeface="Calibri"/>
                <a:cs typeface="Calibri"/>
              </a:rPr>
              <a:t>client</a:t>
            </a:r>
            <a:r>
              <a:rPr sz="2000" dirty="0">
                <a:solidFill>
                  <a:srgbClr val="525254"/>
                </a:solidFill>
                <a:latin typeface="Calibri"/>
                <a:cs typeface="Calibri"/>
              </a:rPr>
              <a:t>,</a:t>
            </a:r>
            <a:r>
              <a:rPr sz="2000" spc="-35" dirty="0">
                <a:solidFill>
                  <a:srgbClr val="525254"/>
                </a:solidFill>
                <a:latin typeface="Calibri"/>
                <a:cs typeface="Calibri"/>
              </a:rPr>
              <a:t> </a:t>
            </a:r>
            <a:r>
              <a:rPr sz="2000" dirty="0">
                <a:solidFill>
                  <a:srgbClr val="525254"/>
                </a:solidFill>
                <a:latin typeface="Calibri"/>
                <a:cs typeface="Calibri"/>
              </a:rPr>
              <a:t>while</a:t>
            </a:r>
            <a:r>
              <a:rPr sz="2000" spc="-40" dirty="0">
                <a:solidFill>
                  <a:srgbClr val="525254"/>
                </a:solidFill>
                <a:latin typeface="Calibri"/>
                <a:cs typeface="Calibri"/>
              </a:rPr>
              <a:t> </a:t>
            </a:r>
            <a:r>
              <a:rPr sz="2000" dirty="0">
                <a:solidFill>
                  <a:srgbClr val="525254"/>
                </a:solidFill>
                <a:latin typeface="Calibri"/>
                <a:cs typeface="Calibri"/>
              </a:rPr>
              <a:t>the</a:t>
            </a:r>
            <a:r>
              <a:rPr sz="2000" spc="-35" dirty="0">
                <a:solidFill>
                  <a:srgbClr val="525254"/>
                </a:solidFill>
                <a:latin typeface="Calibri"/>
                <a:cs typeface="Calibri"/>
              </a:rPr>
              <a:t> </a:t>
            </a:r>
            <a:r>
              <a:rPr sz="2000" dirty="0">
                <a:solidFill>
                  <a:srgbClr val="525254"/>
                </a:solidFill>
                <a:latin typeface="Calibri"/>
                <a:cs typeface="Calibri"/>
              </a:rPr>
              <a:t>machine</a:t>
            </a:r>
            <a:r>
              <a:rPr sz="2000" spc="-50" dirty="0">
                <a:solidFill>
                  <a:srgbClr val="525254"/>
                </a:solidFill>
                <a:latin typeface="Calibri"/>
                <a:cs typeface="Calibri"/>
              </a:rPr>
              <a:t> </a:t>
            </a:r>
            <a:r>
              <a:rPr sz="2000" dirty="0">
                <a:solidFill>
                  <a:srgbClr val="525254"/>
                </a:solidFill>
                <a:latin typeface="Calibri"/>
                <a:cs typeface="Calibri"/>
              </a:rPr>
              <a:t>which</a:t>
            </a:r>
            <a:r>
              <a:rPr sz="2000" spc="-50" dirty="0">
                <a:solidFill>
                  <a:srgbClr val="525254"/>
                </a:solidFill>
                <a:latin typeface="Calibri"/>
                <a:cs typeface="Calibri"/>
              </a:rPr>
              <a:t> </a:t>
            </a:r>
            <a:r>
              <a:rPr sz="2000" dirty="0">
                <a:solidFill>
                  <a:srgbClr val="525254"/>
                </a:solidFill>
                <a:latin typeface="Calibri"/>
                <a:cs typeface="Calibri"/>
              </a:rPr>
              <a:t>is</a:t>
            </a:r>
            <a:r>
              <a:rPr sz="2000" spc="-35" dirty="0">
                <a:solidFill>
                  <a:srgbClr val="525254"/>
                </a:solidFill>
                <a:latin typeface="Calibri"/>
                <a:cs typeface="Calibri"/>
              </a:rPr>
              <a:t> </a:t>
            </a:r>
            <a:r>
              <a:rPr sz="2000" dirty="0">
                <a:solidFill>
                  <a:srgbClr val="525254"/>
                </a:solidFill>
                <a:latin typeface="Calibri"/>
                <a:cs typeface="Calibri"/>
              </a:rPr>
              <a:t>providing</a:t>
            </a:r>
            <a:r>
              <a:rPr sz="2000" spc="-55" dirty="0">
                <a:solidFill>
                  <a:srgbClr val="525254"/>
                </a:solidFill>
                <a:latin typeface="Calibri"/>
                <a:cs typeface="Calibri"/>
              </a:rPr>
              <a:t> </a:t>
            </a:r>
            <a:r>
              <a:rPr sz="2000" dirty="0">
                <a:solidFill>
                  <a:srgbClr val="525254"/>
                </a:solidFill>
                <a:latin typeface="Calibri"/>
                <a:cs typeface="Calibri"/>
              </a:rPr>
              <a:t>Web</a:t>
            </a:r>
            <a:r>
              <a:rPr sz="2000" spc="-50" dirty="0">
                <a:solidFill>
                  <a:srgbClr val="525254"/>
                </a:solidFill>
                <a:latin typeface="Calibri"/>
                <a:cs typeface="Calibri"/>
              </a:rPr>
              <a:t> </a:t>
            </a:r>
            <a:r>
              <a:rPr sz="2000" dirty="0">
                <a:solidFill>
                  <a:srgbClr val="525254"/>
                </a:solidFill>
                <a:latin typeface="Calibri"/>
                <a:cs typeface="Calibri"/>
              </a:rPr>
              <a:t>pages</a:t>
            </a:r>
            <a:r>
              <a:rPr sz="2000" spc="-65" dirty="0">
                <a:solidFill>
                  <a:srgbClr val="525254"/>
                </a:solidFill>
                <a:latin typeface="Calibri"/>
                <a:cs typeface="Calibri"/>
              </a:rPr>
              <a:t> </a:t>
            </a:r>
            <a:r>
              <a:rPr sz="2000" dirty="0">
                <a:solidFill>
                  <a:srgbClr val="525254"/>
                </a:solidFill>
                <a:latin typeface="Calibri"/>
                <a:cs typeface="Calibri"/>
              </a:rPr>
              <a:t>is</a:t>
            </a:r>
            <a:r>
              <a:rPr sz="2000" spc="-35" dirty="0">
                <a:solidFill>
                  <a:srgbClr val="525254"/>
                </a:solidFill>
                <a:latin typeface="Calibri"/>
                <a:cs typeface="Calibri"/>
              </a:rPr>
              <a:t> </a:t>
            </a:r>
            <a:r>
              <a:rPr sz="2000" dirty="0">
                <a:solidFill>
                  <a:srgbClr val="525254"/>
                </a:solidFill>
                <a:latin typeface="Calibri"/>
                <a:cs typeface="Calibri"/>
              </a:rPr>
              <a:t>called</a:t>
            </a:r>
            <a:r>
              <a:rPr sz="2000" spc="-40" dirty="0">
                <a:solidFill>
                  <a:srgbClr val="525254"/>
                </a:solidFill>
                <a:latin typeface="Calibri"/>
                <a:cs typeface="Calibri"/>
              </a:rPr>
              <a:t> </a:t>
            </a:r>
            <a:r>
              <a:rPr sz="2000" dirty="0">
                <a:solidFill>
                  <a:srgbClr val="525254"/>
                </a:solidFill>
                <a:latin typeface="Calibri"/>
                <a:cs typeface="Calibri"/>
              </a:rPr>
              <a:t>a</a:t>
            </a:r>
            <a:r>
              <a:rPr sz="2000" spc="-30" dirty="0">
                <a:solidFill>
                  <a:srgbClr val="525254"/>
                </a:solidFill>
                <a:latin typeface="Calibri"/>
                <a:cs typeface="Calibri"/>
              </a:rPr>
              <a:t> </a:t>
            </a:r>
            <a:r>
              <a:rPr sz="2000" i="1" spc="-10" dirty="0">
                <a:solidFill>
                  <a:srgbClr val="525254"/>
                </a:solidFill>
                <a:latin typeface="Calibri"/>
                <a:cs typeface="Calibri"/>
              </a:rPr>
              <a:t>server</a:t>
            </a:r>
            <a:r>
              <a:rPr sz="2000" spc="-10" dirty="0">
                <a:solidFill>
                  <a:srgbClr val="525254"/>
                </a:solidFill>
                <a:latin typeface="Calibri"/>
                <a:cs typeface="Calibri"/>
              </a:rPr>
              <a:t>.</a:t>
            </a:r>
            <a:endParaRPr sz="2000">
              <a:latin typeface="Calibri"/>
              <a:cs typeface="Calibri"/>
            </a:endParaRPr>
          </a:p>
        </p:txBody>
      </p:sp>
      <p:sp>
        <p:nvSpPr>
          <p:cNvPr id="7" name="object 7"/>
          <p:cNvSpPr txBox="1"/>
          <p:nvPr/>
        </p:nvSpPr>
        <p:spPr>
          <a:xfrm>
            <a:off x="401827" y="3946017"/>
            <a:ext cx="56134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25254"/>
                </a:solidFill>
                <a:latin typeface="Calibri"/>
                <a:cs typeface="Calibri"/>
              </a:rPr>
              <a:t>Client</a:t>
            </a:r>
            <a:endParaRPr sz="1800">
              <a:latin typeface="Calibri"/>
              <a:cs typeface="Calibri"/>
            </a:endParaRPr>
          </a:p>
        </p:txBody>
      </p:sp>
      <p:pic>
        <p:nvPicPr>
          <p:cNvPr id="8" name="object 8"/>
          <p:cNvPicPr/>
          <p:nvPr/>
        </p:nvPicPr>
        <p:blipFill>
          <a:blip r:embed="rId2" cstate="print"/>
          <a:stretch>
            <a:fillRect/>
          </a:stretch>
        </p:blipFill>
        <p:spPr>
          <a:xfrm>
            <a:off x="5699759" y="3441191"/>
            <a:ext cx="1638299" cy="1729739"/>
          </a:xfrm>
          <a:prstGeom prst="rect">
            <a:avLst/>
          </a:prstGeom>
        </p:spPr>
      </p:pic>
      <p:grpSp>
        <p:nvGrpSpPr>
          <p:cNvPr id="9" name="object 9"/>
          <p:cNvGrpSpPr/>
          <p:nvPr/>
        </p:nvGrpSpPr>
        <p:grpSpPr>
          <a:xfrm>
            <a:off x="2753614" y="3742690"/>
            <a:ext cx="2785110" cy="174625"/>
            <a:chOff x="2753614" y="3742690"/>
            <a:chExt cx="2785110" cy="174625"/>
          </a:xfrm>
        </p:grpSpPr>
        <p:sp>
          <p:nvSpPr>
            <p:cNvPr id="10" name="object 10"/>
            <p:cNvSpPr/>
            <p:nvPr/>
          </p:nvSpPr>
          <p:spPr>
            <a:xfrm>
              <a:off x="2759964" y="3749040"/>
              <a:ext cx="2772410" cy="161925"/>
            </a:xfrm>
            <a:custGeom>
              <a:avLst/>
              <a:gdLst/>
              <a:ahLst/>
              <a:cxnLst/>
              <a:rect l="l" t="t" r="r" b="b"/>
              <a:pathLst>
                <a:path w="2772410" h="161925">
                  <a:moveTo>
                    <a:pt x="2691384" y="0"/>
                  </a:moveTo>
                  <a:lnTo>
                    <a:pt x="2691384" y="40386"/>
                  </a:lnTo>
                  <a:lnTo>
                    <a:pt x="0" y="40386"/>
                  </a:lnTo>
                  <a:lnTo>
                    <a:pt x="0" y="121158"/>
                  </a:lnTo>
                  <a:lnTo>
                    <a:pt x="2691384" y="121158"/>
                  </a:lnTo>
                  <a:lnTo>
                    <a:pt x="2691384" y="161544"/>
                  </a:lnTo>
                  <a:lnTo>
                    <a:pt x="2772156" y="80772"/>
                  </a:lnTo>
                  <a:lnTo>
                    <a:pt x="2691384" y="0"/>
                  </a:lnTo>
                  <a:close/>
                </a:path>
              </a:pathLst>
            </a:custGeom>
            <a:solidFill>
              <a:srgbClr val="0473EA"/>
            </a:solidFill>
          </p:spPr>
          <p:txBody>
            <a:bodyPr wrap="square" lIns="0" tIns="0" rIns="0" bIns="0" rtlCol="0"/>
            <a:lstStyle/>
            <a:p>
              <a:endParaRPr/>
            </a:p>
          </p:txBody>
        </p:sp>
        <p:sp>
          <p:nvSpPr>
            <p:cNvPr id="11" name="object 11"/>
            <p:cNvSpPr/>
            <p:nvPr/>
          </p:nvSpPr>
          <p:spPr>
            <a:xfrm>
              <a:off x="2759964" y="3749040"/>
              <a:ext cx="2772410" cy="161925"/>
            </a:xfrm>
            <a:custGeom>
              <a:avLst/>
              <a:gdLst/>
              <a:ahLst/>
              <a:cxnLst/>
              <a:rect l="l" t="t" r="r" b="b"/>
              <a:pathLst>
                <a:path w="2772410" h="161925">
                  <a:moveTo>
                    <a:pt x="0" y="40386"/>
                  </a:moveTo>
                  <a:lnTo>
                    <a:pt x="2691384" y="40386"/>
                  </a:lnTo>
                  <a:lnTo>
                    <a:pt x="2691384" y="0"/>
                  </a:lnTo>
                  <a:lnTo>
                    <a:pt x="2772156" y="80772"/>
                  </a:lnTo>
                  <a:lnTo>
                    <a:pt x="2691384" y="161544"/>
                  </a:lnTo>
                  <a:lnTo>
                    <a:pt x="2691384" y="121158"/>
                  </a:lnTo>
                  <a:lnTo>
                    <a:pt x="0" y="121158"/>
                  </a:lnTo>
                  <a:lnTo>
                    <a:pt x="0" y="40386"/>
                  </a:lnTo>
                  <a:close/>
                </a:path>
              </a:pathLst>
            </a:custGeom>
            <a:ln w="12700">
              <a:solidFill>
                <a:srgbClr val="0152AC"/>
              </a:solidFill>
            </a:ln>
          </p:spPr>
          <p:txBody>
            <a:bodyPr wrap="square" lIns="0" tIns="0" rIns="0" bIns="0" rtlCol="0"/>
            <a:lstStyle/>
            <a:p>
              <a:endParaRPr/>
            </a:p>
          </p:txBody>
        </p:sp>
      </p:grpSp>
      <p:grpSp>
        <p:nvGrpSpPr>
          <p:cNvPr id="12" name="object 12"/>
          <p:cNvGrpSpPr/>
          <p:nvPr/>
        </p:nvGrpSpPr>
        <p:grpSpPr>
          <a:xfrm>
            <a:off x="938783" y="3479291"/>
            <a:ext cx="4654550" cy="1602105"/>
            <a:chOff x="938783" y="3479291"/>
            <a:chExt cx="4654550" cy="1602105"/>
          </a:xfrm>
        </p:grpSpPr>
        <p:pic>
          <p:nvPicPr>
            <p:cNvPr id="13" name="object 13"/>
            <p:cNvPicPr/>
            <p:nvPr/>
          </p:nvPicPr>
          <p:blipFill>
            <a:blip r:embed="rId3" cstate="print"/>
            <a:stretch>
              <a:fillRect/>
            </a:stretch>
          </p:blipFill>
          <p:spPr>
            <a:xfrm>
              <a:off x="938783" y="3479291"/>
              <a:ext cx="1740407" cy="1601723"/>
            </a:xfrm>
            <a:prstGeom prst="rect">
              <a:avLst/>
            </a:prstGeom>
          </p:spPr>
        </p:pic>
        <p:sp>
          <p:nvSpPr>
            <p:cNvPr id="14" name="object 14"/>
            <p:cNvSpPr/>
            <p:nvPr/>
          </p:nvSpPr>
          <p:spPr>
            <a:xfrm>
              <a:off x="2723388" y="4440935"/>
              <a:ext cx="2863850" cy="161925"/>
            </a:xfrm>
            <a:custGeom>
              <a:avLst/>
              <a:gdLst/>
              <a:ahLst/>
              <a:cxnLst/>
              <a:rect l="l" t="t" r="r" b="b"/>
              <a:pathLst>
                <a:path w="2863850" h="161925">
                  <a:moveTo>
                    <a:pt x="80772" y="0"/>
                  </a:moveTo>
                  <a:lnTo>
                    <a:pt x="0" y="80771"/>
                  </a:lnTo>
                  <a:lnTo>
                    <a:pt x="80772" y="161544"/>
                  </a:lnTo>
                  <a:lnTo>
                    <a:pt x="80772" y="121157"/>
                  </a:lnTo>
                  <a:lnTo>
                    <a:pt x="2863596" y="121157"/>
                  </a:lnTo>
                  <a:lnTo>
                    <a:pt x="2863596" y="40386"/>
                  </a:lnTo>
                  <a:lnTo>
                    <a:pt x="80772" y="40386"/>
                  </a:lnTo>
                  <a:lnTo>
                    <a:pt x="80772" y="0"/>
                  </a:lnTo>
                  <a:close/>
                </a:path>
              </a:pathLst>
            </a:custGeom>
            <a:solidFill>
              <a:srgbClr val="0473EA"/>
            </a:solidFill>
          </p:spPr>
          <p:txBody>
            <a:bodyPr wrap="square" lIns="0" tIns="0" rIns="0" bIns="0" rtlCol="0"/>
            <a:lstStyle/>
            <a:p>
              <a:endParaRPr/>
            </a:p>
          </p:txBody>
        </p:sp>
        <p:sp>
          <p:nvSpPr>
            <p:cNvPr id="15" name="object 15"/>
            <p:cNvSpPr/>
            <p:nvPr/>
          </p:nvSpPr>
          <p:spPr>
            <a:xfrm>
              <a:off x="2723388" y="4440935"/>
              <a:ext cx="2863850" cy="161925"/>
            </a:xfrm>
            <a:custGeom>
              <a:avLst/>
              <a:gdLst/>
              <a:ahLst/>
              <a:cxnLst/>
              <a:rect l="l" t="t" r="r" b="b"/>
              <a:pathLst>
                <a:path w="2863850" h="161925">
                  <a:moveTo>
                    <a:pt x="0" y="80771"/>
                  </a:moveTo>
                  <a:lnTo>
                    <a:pt x="80772" y="0"/>
                  </a:lnTo>
                  <a:lnTo>
                    <a:pt x="80772" y="40386"/>
                  </a:lnTo>
                  <a:lnTo>
                    <a:pt x="2863596" y="40386"/>
                  </a:lnTo>
                  <a:lnTo>
                    <a:pt x="2863596" y="121157"/>
                  </a:lnTo>
                  <a:lnTo>
                    <a:pt x="80772" y="121157"/>
                  </a:lnTo>
                  <a:lnTo>
                    <a:pt x="80772" y="161544"/>
                  </a:lnTo>
                  <a:lnTo>
                    <a:pt x="0" y="80771"/>
                  </a:lnTo>
                  <a:close/>
                </a:path>
              </a:pathLst>
            </a:custGeom>
            <a:ln w="12700">
              <a:solidFill>
                <a:srgbClr val="0152AC"/>
              </a:solidFill>
            </a:ln>
          </p:spPr>
          <p:txBody>
            <a:bodyPr wrap="square" lIns="0" tIns="0" rIns="0" bIns="0" rtlCol="0"/>
            <a:lstStyle/>
            <a:p>
              <a:endParaRPr/>
            </a:p>
          </p:txBody>
        </p:sp>
      </p:grpSp>
      <p:grpSp>
        <p:nvGrpSpPr>
          <p:cNvPr id="16" name="object 16"/>
          <p:cNvGrpSpPr/>
          <p:nvPr/>
        </p:nvGrpSpPr>
        <p:grpSpPr>
          <a:xfrm>
            <a:off x="1494789" y="2761233"/>
            <a:ext cx="421640" cy="269240"/>
            <a:chOff x="1494789" y="2761233"/>
            <a:chExt cx="421640" cy="269240"/>
          </a:xfrm>
        </p:grpSpPr>
        <p:sp>
          <p:nvSpPr>
            <p:cNvPr id="17" name="object 17"/>
            <p:cNvSpPr/>
            <p:nvPr/>
          </p:nvSpPr>
          <p:spPr>
            <a:xfrm>
              <a:off x="1501139" y="2767583"/>
              <a:ext cx="408940" cy="256540"/>
            </a:xfrm>
            <a:custGeom>
              <a:avLst/>
              <a:gdLst/>
              <a:ahLst/>
              <a:cxnLst/>
              <a:rect l="l" t="t" r="r" b="b"/>
              <a:pathLst>
                <a:path w="408939" h="256539">
                  <a:moveTo>
                    <a:pt x="204215" y="0"/>
                  </a:moveTo>
                  <a:lnTo>
                    <a:pt x="149930" y="4570"/>
                  </a:lnTo>
                  <a:lnTo>
                    <a:pt x="101148" y="17469"/>
                  </a:lnTo>
                  <a:lnTo>
                    <a:pt x="59816" y="37480"/>
                  </a:lnTo>
                  <a:lnTo>
                    <a:pt x="27883" y="63387"/>
                  </a:lnTo>
                  <a:lnTo>
                    <a:pt x="0" y="128015"/>
                  </a:lnTo>
                  <a:lnTo>
                    <a:pt x="7295" y="162060"/>
                  </a:lnTo>
                  <a:lnTo>
                    <a:pt x="59817" y="218551"/>
                  </a:lnTo>
                  <a:lnTo>
                    <a:pt x="101148" y="238562"/>
                  </a:lnTo>
                  <a:lnTo>
                    <a:pt x="149930" y="251461"/>
                  </a:lnTo>
                  <a:lnTo>
                    <a:pt x="204215" y="256031"/>
                  </a:lnTo>
                  <a:lnTo>
                    <a:pt x="258501" y="251461"/>
                  </a:lnTo>
                  <a:lnTo>
                    <a:pt x="307283" y="238562"/>
                  </a:lnTo>
                  <a:lnTo>
                    <a:pt x="348615" y="218551"/>
                  </a:lnTo>
                  <a:lnTo>
                    <a:pt x="380548" y="192644"/>
                  </a:lnTo>
                  <a:lnTo>
                    <a:pt x="408432" y="128015"/>
                  </a:lnTo>
                  <a:lnTo>
                    <a:pt x="401136" y="93971"/>
                  </a:lnTo>
                  <a:lnTo>
                    <a:pt x="348615" y="37480"/>
                  </a:lnTo>
                  <a:lnTo>
                    <a:pt x="307283" y="17469"/>
                  </a:lnTo>
                  <a:lnTo>
                    <a:pt x="258501" y="4570"/>
                  </a:lnTo>
                  <a:lnTo>
                    <a:pt x="204215" y="0"/>
                  </a:lnTo>
                  <a:close/>
                </a:path>
              </a:pathLst>
            </a:custGeom>
            <a:solidFill>
              <a:srgbClr val="0473EA"/>
            </a:solidFill>
          </p:spPr>
          <p:txBody>
            <a:bodyPr wrap="square" lIns="0" tIns="0" rIns="0" bIns="0" rtlCol="0"/>
            <a:lstStyle/>
            <a:p>
              <a:endParaRPr/>
            </a:p>
          </p:txBody>
        </p:sp>
        <p:sp>
          <p:nvSpPr>
            <p:cNvPr id="18" name="object 18"/>
            <p:cNvSpPr/>
            <p:nvPr/>
          </p:nvSpPr>
          <p:spPr>
            <a:xfrm>
              <a:off x="1501139" y="2767583"/>
              <a:ext cx="408940" cy="256540"/>
            </a:xfrm>
            <a:custGeom>
              <a:avLst/>
              <a:gdLst/>
              <a:ahLst/>
              <a:cxnLst/>
              <a:rect l="l" t="t" r="r" b="b"/>
              <a:pathLst>
                <a:path w="408939" h="256539">
                  <a:moveTo>
                    <a:pt x="0" y="128015"/>
                  </a:moveTo>
                  <a:lnTo>
                    <a:pt x="27883" y="63387"/>
                  </a:lnTo>
                  <a:lnTo>
                    <a:pt x="59816" y="37480"/>
                  </a:lnTo>
                  <a:lnTo>
                    <a:pt x="101148" y="17469"/>
                  </a:lnTo>
                  <a:lnTo>
                    <a:pt x="149930" y="4570"/>
                  </a:lnTo>
                  <a:lnTo>
                    <a:pt x="204215" y="0"/>
                  </a:lnTo>
                  <a:lnTo>
                    <a:pt x="258501" y="4570"/>
                  </a:lnTo>
                  <a:lnTo>
                    <a:pt x="307283" y="17469"/>
                  </a:lnTo>
                  <a:lnTo>
                    <a:pt x="348615" y="37480"/>
                  </a:lnTo>
                  <a:lnTo>
                    <a:pt x="380548" y="63387"/>
                  </a:lnTo>
                  <a:lnTo>
                    <a:pt x="408432" y="128015"/>
                  </a:lnTo>
                  <a:lnTo>
                    <a:pt x="401136" y="162060"/>
                  </a:lnTo>
                  <a:lnTo>
                    <a:pt x="348615" y="218551"/>
                  </a:lnTo>
                  <a:lnTo>
                    <a:pt x="307283" y="238562"/>
                  </a:lnTo>
                  <a:lnTo>
                    <a:pt x="258501" y="251461"/>
                  </a:lnTo>
                  <a:lnTo>
                    <a:pt x="204215" y="256031"/>
                  </a:lnTo>
                  <a:lnTo>
                    <a:pt x="149930" y="251461"/>
                  </a:lnTo>
                  <a:lnTo>
                    <a:pt x="101148" y="238562"/>
                  </a:lnTo>
                  <a:lnTo>
                    <a:pt x="59817" y="218551"/>
                  </a:lnTo>
                  <a:lnTo>
                    <a:pt x="27883" y="192644"/>
                  </a:lnTo>
                  <a:lnTo>
                    <a:pt x="0" y="128015"/>
                  </a:lnTo>
                  <a:close/>
                </a:path>
              </a:pathLst>
            </a:custGeom>
            <a:ln w="12700">
              <a:solidFill>
                <a:srgbClr val="0152AC"/>
              </a:solidFill>
            </a:ln>
          </p:spPr>
          <p:txBody>
            <a:bodyPr wrap="square" lIns="0" tIns="0" rIns="0" bIns="0" rtlCol="0"/>
            <a:lstStyle/>
            <a:p>
              <a:endParaRPr/>
            </a:p>
          </p:txBody>
        </p:sp>
      </p:grpSp>
      <p:sp>
        <p:nvSpPr>
          <p:cNvPr id="19" name="object 19"/>
          <p:cNvSpPr txBox="1"/>
          <p:nvPr/>
        </p:nvSpPr>
        <p:spPr>
          <a:xfrm>
            <a:off x="1222959" y="2714878"/>
            <a:ext cx="1358900" cy="772795"/>
          </a:xfrm>
          <a:prstGeom prst="rect">
            <a:avLst/>
          </a:prstGeom>
        </p:spPr>
        <p:txBody>
          <a:bodyPr vert="horz" wrap="square" lIns="0" tIns="38100" rIns="0" bIns="0" rtlCol="0">
            <a:spAutoFit/>
          </a:bodyPr>
          <a:lstStyle/>
          <a:p>
            <a:pPr marL="418465">
              <a:lnSpc>
                <a:spcPct val="100000"/>
              </a:lnSpc>
              <a:spcBef>
                <a:spcPts val="300"/>
              </a:spcBef>
            </a:pPr>
            <a:r>
              <a:rPr sz="1800" spc="-50" dirty="0">
                <a:solidFill>
                  <a:srgbClr val="FFFFFF"/>
                </a:solidFill>
                <a:latin typeface="Arial"/>
                <a:cs typeface="Arial"/>
              </a:rPr>
              <a:t>1</a:t>
            </a:r>
            <a:endParaRPr sz="1800">
              <a:latin typeface="Arial"/>
              <a:cs typeface="Arial"/>
            </a:endParaRPr>
          </a:p>
          <a:p>
            <a:pPr marL="12700" marR="5080">
              <a:lnSpc>
                <a:spcPct val="100000"/>
              </a:lnSpc>
              <a:spcBef>
                <a:spcPts val="160"/>
              </a:spcBef>
            </a:pPr>
            <a:r>
              <a:rPr sz="1400" dirty="0">
                <a:solidFill>
                  <a:srgbClr val="525254"/>
                </a:solidFill>
                <a:latin typeface="Calibri"/>
                <a:cs typeface="Calibri"/>
              </a:rPr>
              <a:t>User</a:t>
            </a:r>
            <a:r>
              <a:rPr sz="1400" spc="-15" dirty="0">
                <a:solidFill>
                  <a:srgbClr val="525254"/>
                </a:solidFill>
                <a:latin typeface="Calibri"/>
                <a:cs typeface="Calibri"/>
              </a:rPr>
              <a:t> </a:t>
            </a:r>
            <a:r>
              <a:rPr sz="1400" spc="-10" dirty="0">
                <a:solidFill>
                  <a:srgbClr val="525254"/>
                </a:solidFill>
                <a:latin typeface="Calibri"/>
                <a:cs typeface="Calibri"/>
              </a:rPr>
              <a:t>enters</a:t>
            </a:r>
            <a:r>
              <a:rPr sz="1400" spc="-5" dirty="0">
                <a:solidFill>
                  <a:srgbClr val="525254"/>
                </a:solidFill>
                <a:latin typeface="Calibri"/>
                <a:cs typeface="Calibri"/>
              </a:rPr>
              <a:t> </a:t>
            </a:r>
            <a:r>
              <a:rPr sz="1400" dirty="0">
                <a:solidFill>
                  <a:srgbClr val="525254"/>
                </a:solidFill>
                <a:latin typeface="Calibri"/>
                <a:cs typeface="Calibri"/>
              </a:rPr>
              <a:t>URL</a:t>
            </a:r>
            <a:r>
              <a:rPr sz="1400" spc="-30" dirty="0">
                <a:solidFill>
                  <a:srgbClr val="525254"/>
                </a:solidFill>
                <a:latin typeface="Calibri"/>
                <a:cs typeface="Calibri"/>
              </a:rPr>
              <a:t> </a:t>
            </a:r>
            <a:r>
              <a:rPr sz="1400" spc="-25" dirty="0">
                <a:solidFill>
                  <a:srgbClr val="525254"/>
                </a:solidFill>
                <a:latin typeface="Calibri"/>
                <a:cs typeface="Calibri"/>
              </a:rPr>
              <a:t>in </a:t>
            </a:r>
            <a:r>
              <a:rPr sz="1400" dirty="0">
                <a:solidFill>
                  <a:srgbClr val="525254"/>
                </a:solidFill>
                <a:latin typeface="Calibri"/>
                <a:cs typeface="Calibri"/>
              </a:rPr>
              <a:t>the</a:t>
            </a:r>
            <a:r>
              <a:rPr sz="1400" spc="-20" dirty="0">
                <a:solidFill>
                  <a:srgbClr val="525254"/>
                </a:solidFill>
                <a:latin typeface="Calibri"/>
                <a:cs typeface="Calibri"/>
              </a:rPr>
              <a:t> </a:t>
            </a:r>
            <a:r>
              <a:rPr sz="1400" spc="-10" dirty="0">
                <a:solidFill>
                  <a:srgbClr val="525254"/>
                </a:solidFill>
                <a:latin typeface="Calibri"/>
                <a:cs typeface="Calibri"/>
              </a:rPr>
              <a:t>browser</a:t>
            </a:r>
            <a:endParaRPr sz="1400">
              <a:latin typeface="Calibri"/>
              <a:cs typeface="Calibri"/>
            </a:endParaRPr>
          </a:p>
        </p:txBody>
      </p:sp>
      <p:grpSp>
        <p:nvGrpSpPr>
          <p:cNvPr id="20" name="object 20"/>
          <p:cNvGrpSpPr/>
          <p:nvPr/>
        </p:nvGrpSpPr>
        <p:grpSpPr>
          <a:xfrm>
            <a:off x="3861561" y="2677414"/>
            <a:ext cx="374015" cy="269240"/>
            <a:chOff x="3861561" y="2677414"/>
            <a:chExt cx="374015" cy="269240"/>
          </a:xfrm>
        </p:grpSpPr>
        <p:sp>
          <p:nvSpPr>
            <p:cNvPr id="21" name="object 21"/>
            <p:cNvSpPr/>
            <p:nvPr/>
          </p:nvSpPr>
          <p:spPr>
            <a:xfrm>
              <a:off x="3867911" y="2683764"/>
              <a:ext cx="361315" cy="256540"/>
            </a:xfrm>
            <a:custGeom>
              <a:avLst/>
              <a:gdLst/>
              <a:ahLst/>
              <a:cxnLst/>
              <a:rect l="l" t="t" r="r" b="b"/>
              <a:pathLst>
                <a:path w="361314" h="256539">
                  <a:moveTo>
                    <a:pt x="180593" y="0"/>
                  </a:moveTo>
                  <a:lnTo>
                    <a:pt x="123529" y="6522"/>
                  </a:lnTo>
                  <a:lnTo>
                    <a:pt x="73956" y="24688"/>
                  </a:lnTo>
                  <a:lnTo>
                    <a:pt x="34856" y="52395"/>
                  </a:lnTo>
                  <a:lnTo>
                    <a:pt x="9211" y="87538"/>
                  </a:lnTo>
                  <a:lnTo>
                    <a:pt x="0" y="128015"/>
                  </a:lnTo>
                  <a:lnTo>
                    <a:pt x="9211" y="168493"/>
                  </a:lnTo>
                  <a:lnTo>
                    <a:pt x="34856" y="203636"/>
                  </a:lnTo>
                  <a:lnTo>
                    <a:pt x="73956" y="231343"/>
                  </a:lnTo>
                  <a:lnTo>
                    <a:pt x="123529" y="249509"/>
                  </a:lnTo>
                  <a:lnTo>
                    <a:pt x="180593" y="256032"/>
                  </a:lnTo>
                  <a:lnTo>
                    <a:pt x="237658" y="249509"/>
                  </a:lnTo>
                  <a:lnTo>
                    <a:pt x="287231" y="231343"/>
                  </a:lnTo>
                  <a:lnTo>
                    <a:pt x="326331" y="203636"/>
                  </a:lnTo>
                  <a:lnTo>
                    <a:pt x="351976" y="168493"/>
                  </a:lnTo>
                  <a:lnTo>
                    <a:pt x="361188" y="128015"/>
                  </a:lnTo>
                  <a:lnTo>
                    <a:pt x="351976" y="87538"/>
                  </a:lnTo>
                  <a:lnTo>
                    <a:pt x="326331" y="52395"/>
                  </a:lnTo>
                  <a:lnTo>
                    <a:pt x="287231" y="24688"/>
                  </a:lnTo>
                  <a:lnTo>
                    <a:pt x="237658" y="6522"/>
                  </a:lnTo>
                  <a:lnTo>
                    <a:pt x="180593" y="0"/>
                  </a:lnTo>
                  <a:close/>
                </a:path>
              </a:pathLst>
            </a:custGeom>
            <a:solidFill>
              <a:srgbClr val="0473EA"/>
            </a:solidFill>
          </p:spPr>
          <p:txBody>
            <a:bodyPr wrap="square" lIns="0" tIns="0" rIns="0" bIns="0" rtlCol="0"/>
            <a:lstStyle/>
            <a:p>
              <a:endParaRPr/>
            </a:p>
          </p:txBody>
        </p:sp>
        <p:sp>
          <p:nvSpPr>
            <p:cNvPr id="22" name="object 22"/>
            <p:cNvSpPr/>
            <p:nvPr/>
          </p:nvSpPr>
          <p:spPr>
            <a:xfrm>
              <a:off x="3867911" y="2683764"/>
              <a:ext cx="361315" cy="256540"/>
            </a:xfrm>
            <a:custGeom>
              <a:avLst/>
              <a:gdLst/>
              <a:ahLst/>
              <a:cxnLst/>
              <a:rect l="l" t="t" r="r" b="b"/>
              <a:pathLst>
                <a:path w="361314" h="256539">
                  <a:moveTo>
                    <a:pt x="0" y="128015"/>
                  </a:moveTo>
                  <a:lnTo>
                    <a:pt x="9211" y="87538"/>
                  </a:lnTo>
                  <a:lnTo>
                    <a:pt x="34856" y="52395"/>
                  </a:lnTo>
                  <a:lnTo>
                    <a:pt x="73956" y="24688"/>
                  </a:lnTo>
                  <a:lnTo>
                    <a:pt x="123529" y="6522"/>
                  </a:lnTo>
                  <a:lnTo>
                    <a:pt x="180593" y="0"/>
                  </a:lnTo>
                  <a:lnTo>
                    <a:pt x="237658" y="6522"/>
                  </a:lnTo>
                  <a:lnTo>
                    <a:pt x="287231" y="24688"/>
                  </a:lnTo>
                  <a:lnTo>
                    <a:pt x="326331" y="52395"/>
                  </a:lnTo>
                  <a:lnTo>
                    <a:pt x="351976" y="87538"/>
                  </a:lnTo>
                  <a:lnTo>
                    <a:pt x="361188" y="128015"/>
                  </a:lnTo>
                  <a:lnTo>
                    <a:pt x="351976" y="168493"/>
                  </a:lnTo>
                  <a:lnTo>
                    <a:pt x="326331" y="203636"/>
                  </a:lnTo>
                  <a:lnTo>
                    <a:pt x="287231" y="231343"/>
                  </a:lnTo>
                  <a:lnTo>
                    <a:pt x="237658" y="249509"/>
                  </a:lnTo>
                  <a:lnTo>
                    <a:pt x="180593" y="256032"/>
                  </a:lnTo>
                  <a:lnTo>
                    <a:pt x="123529" y="249509"/>
                  </a:lnTo>
                  <a:lnTo>
                    <a:pt x="73956" y="231343"/>
                  </a:lnTo>
                  <a:lnTo>
                    <a:pt x="34856" y="203636"/>
                  </a:lnTo>
                  <a:lnTo>
                    <a:pt x="9211" y="168493"/>
                  </a:lnTo>
                  <a:lnTo>
                    <a:pt x="0" y="128015"/>
                  </a:lnTo>
                  <a:close/>
                </a:path>
              </a:pathLst>
            </a:custGeom>
            <a:ln w="12699">
              <a:solidFill>
                <a:srgbClr val="0152AC"/>
              </a:solidFill>
            </a:ln>
          </p:spPr>
          <p:txBody>
            <a:bodyPr wrap="square" lIns="0" tIns="0" rIns="0" bIns="0" rtlCol="0"/>
            <a:lstStyle/>
            <a:p>
              <a:endParaRPr/>
            </a:p>
          </p:txBody>
        </p:sp>
      </p:grpSp>
      <p:sp>
        <p:nvSpPr>
          <p:cNvPr id="23" name="object 23"/>
          <p:cNvSpPr txBox="1"/>
          <p:nvPr/>
        </p:nvSpPr>
        <p:spPr>
          <a:xfrm>
            <a:off x="3171570" y="2633366"/>
            <a:ext cx="1941195" cy="1075055"/>
          </a:xfrm>
          <a:prstGeom prst="rect">
            <a:avLst/>
          </a:prstGeom>
        </p:spPr>
        <p:txBody>
          <a:bodyPr vert="horz" wrap="square" lIns="0" tIns="35560" rIns="0" bIns="0" rtlCol="0">
            <a:spAutoFit/>
          </a:bodyPr>
          <a:lstStyle/>
          <a:p>
            <a:pPr marR="178435" algn="ctr">
              <a:lnSpc>
                <a:spcPct val="100000"/>
              </a:lnSpc>
              <a:spcBef>
                <a:spcPts val="280"/>
              </a:spcBef>
            </a:pPr>
            <a:r>
              <a:rPr sz="1800" spc="-50" dirty="0">
                <a:solidFill>
                  <a:srgbClr val="FFFFFF"/>
                </a:solidFill>
                <a:latin typeface="Arial"/>
                <a:cs typeface="Arial"/>
              </a:rPr>
              <a:t>2</a:t>
            </a:r>
            <a:endParaRPr sz="1800">
              <a:latin typeface="Arial"/>
              <a:cs typeface="Arial"/>
            </a:endParaRPr>
          </a:p>
          <a:p>
            <a:pPr marL="12700">
              <a:lnSpc>
                <a:spcPct val="100000"/>
              </a:lnSpc>
              <a:spcBef>
                <a:spcPts val="160"/>
              </a:spcBef>
            </a:pPr>
            <a:r>
              <a:rPr sz="1600" dirty="0">
                <a:solidFill>
                  <a:srgbClr val="525254"/>
                </a:solidFill>
                <a:latin typeface="Calibri"/>
                <a:cs typeface="Calibri"/>
              </a:rPr>
              <a:t>HTTP</a:t>
            </a:r>
            <a:r>
              <a:rPr sz="1600" spc="-35" dirty="0">
                <a:solidFill>
                  <a:srgbClr val="525254"/>
                </a:solidFill>
                <a:latin typeface="Calibri"/>
                <a:cs typeface="Calibri"/>
              </a:rPr>
              <a:t> </a:t>
            </a:r>
            <a:r>
              <a:rPr sz="1600" spc="-10" dirty="0">
                <a:solidFill>
                  <a:srgbClr val="525254"/>
                </a:solidFill>
                <a:latin typeface="Calibri"/>
                <a:cs typeface="Calibri"/>
              </a:rPr>
              <a:t>request</a:t>
            </a:r>
            <a:r>
              <a:rPr sz="1600" spc="-5" dirty="0">
                <a:solidFill>
                  <a:srgbClr val="525254"/>
                </a:solidFill>
                <a:latin typeface="Calibri"/>
                <a:cs typeface="Calibri"/>
              </a:rPr>
              <a:t> </a:t>
            </a:r>
            <a:r>
              <a:rPr sz="1600" spc="-25" dirty="0">
                <a:solidFill>
                  <a:srgbClr val="525254"/>
                </a:solidFill>
                <a:latin typeface="Calibri"/>
                <a:cs typeface="Calibri"/>
              </a:rPr>
              <a:t>is</a:t>
            </a:r>
            <a:endParaRPr sz="1600">
              <a:latin typeface="Calibri"/>
              <a:cs typeface="Calibri"/>
            </a:endParaRPr>
          </a:p>
          <a:p>
            <a:pPr marL="12700">
              <a:lnSpc>
                <a:spcPct val="100000"/>
              </a:lnSpc>
            </a:pPr>
            <a:r>
              <a:rPr sz="1600" dirty="0">
                <a:solidFill>
                  <a:srgbClr val="525254"/>
                </a:solidFill>
                <a:latin typeface="Calibri"/>
                <a:cs typeface="Calibri"/>
              </a:rPr>
              <a:t>submitted</a:t>
            </a:r>
            <a:r>
              <a:rPr sz="1600" spc="-50" dirty="0">
                <a:solidFill>
                  <a:srgbClr val="525254"/>
                </a:solidFill>
                <a:latin typeface="Calibri"/>
                <a:cs typeface="Calibri"/>
              </a:rPr>
              <a:t> </a:t>
            </a:r>
            <a:r>
              <a:rPr sz="1600" dirty="0">
                <a:solidFill>
                  <a:srgbClr val="525254"/>
                </a:solidFill>
                <a:latin typeface="Calibri"/>
                <a:cs typeface="Calibri"/>
              </a:rPr>
              <a:t>to</a:t>
            </a:r>
            <a:r>
              <a:rPr sz="1600" spc="-30" dirty="0">
                <a:solidFill>
                  <a:srgbClr val="525254"/>
                </a:solidFill>
                <a:latin typeface="Calibri"/>
                <a:cs typeface="Calibri"/>
              </a:rPr>
              <a:t> </a:t>
            </a:r>
            <a:r>
              <a:rPr sz="1600" dirty="0">
                <a:solidFill>
                  <a:srgbClr val="525254"/>
                </a:solidFill>
                <a:latin typeface="Calibri"/>
                <a:cs typeface="Calibri"/>
              </a:rPr>
              <a:t>that</a:t>
            </a:r>
            <a:r>
              <a:rPr sz="1600" spc="-60" dirty="0">
                <a:solidFill>
                  <a:srgbClr val="525254"/>
                </a:solidFill>
                <a:latin typeface="Calibri"/>
                <a:cs typeface="Calibri"/>
              </a:rPr>
              <a:t> </a:t>
            </a:r>
            <a:r>
              <a:rPr sz="1600" spc="-35" dirty="0">
                <a:solidFill>
                  <a:srgbClr val="525254"/>
                </a:solidFill>
                <a:latin typeface="Calibri"/>
                <a:cs typeface="Calibri"/>
              </a:rPr>
              <a:t>URL’s</a:t>
            </a:r>
            <a:endParaRPr sz="1600">
              <a:latin typeface="Calibri"/>
              <a:cs typeface="Calibri"/>
            </a:endParaRPr>
          </a:p>
          <a:p>
            <a:pPr marL="12700">
              <a:lnSpc>
                <a:spcPct val="100000"/>
              </a:lnSpc>
            </a:pPr>
            <a:r>
              <a:rPr sz="1600" spc="-10" dirty="0">
                <a:solidFill>
                  <a:srgbClr val="525254"/>
                </a:solidFill>
                <a:latin typeface="Calibri"/>
                <a:cs typeface="Calibri"/>
              </a:rPr>
              <a:t>corresponding</a:t>
            </a:r>
            <a:r>
              <a:rPr sz="1600" spc="15" dirty="0">
                <a:solidFill>
                  <a:srgbClr val="525254"/>
                </a:solidFill>
                <a:latin typeface="Calibri"/>
                <a:cs typeface="Calibri"/>
              </a:rPr>
              <a:t> </a:t>
            </a:r>
            <a:r>
              <a:rPr sz="1600" spc="-10" dirty="0">
                <a:solidFill>
                  <a:srgbClr val="525254"/>
                </a:solidFill>
                <a:latin typeface="Calibri"/>
                <a:cs typeface="Calibri"/>
              </a:rPr>
              <a:t>server</a:t>
            </a:r>
            <a:endParaRPr sz="1600">
              <a:latin typeface="Calibri"/>
              <a:cs typeface="Calibri"/>
            </a:endParaRPr>
          </a:p>
        </p:txBody>
      </p:sp>
      <p:grpSp>
        <p:nvGrpSpPr>
          <p:cNvPr id="24" name="object 24"/>
          <p:cNvGrpSpPr/>
          <p:nvPr/>
        </p:nvGrpSpPr>
        <p:grpSpPr>
          <a:xfrm>
            <a:off x="3934714" y="5387085"/>
            <a:ext cx="421640" cy="269240"/>
            <a:chOff x="3934714" y="5387085"/>
            <a:chExt cx="421640" cy="269240"/>
          </a:xfrm>
        </p:grpSpPr>
        <p:sp>
          <p:nvSpPr>
            <p:cNvPr id="25" name="object 25"/>
            <p:cNvSpPr/>
            <p:nvPr/>
          </p:nvSpPr>
          <p:spPr>
            <a:xfrm>
              <a:off x="3941064" y="5393435"/>
              <a:ext cx="408940" cy="256540"/>
            </a:xfrm>
            <a:custGeom>
              <a:avLst/>
              <a:gdLst/>
              <a:ahLst/>
              <a:cxnLst/>
              <a:rect l="l" t="t" r="r" b="b"/>
              <a:pathLst>
                <a:path w="408939" h="256539">
                  <a:moveTo>
                    <a:pt x="204215" y="0"/>
                  </a:moveTo>
                  <a:lnTo>
                    <a:pt x="149930" y="4570"/>
                  </a:lnTo>
                  <a:lnTo>
                    <a:pt x="101148" y="17469"/>
                  </a:lnTo>
                  <a:lnTo>
                    <a:pt x="59817" y="37480"/>
                  </a:lnTo>
                  <a:lnTo>
                    <a:pt x="27883" y="63387"/>
                  </a:lnTo>
                  <a:lnTo>
                    <a:pt x="0" y="128015"/>
                  </a:lnTo>
                  <a:lnTo>
                    <a:pt x="7295" y="162047"/>
                  </a:lnTo>
                  <a:lnTo>
                    <a:pt x="59816" y="218536"/>
                  </a:lnTo>
                  <a:lnTo>
                    <a:pt x="101148" y="238553"/>
                  </a:lnTo>
                  <a:lnTo>
                    <a:pt x="149930" y="251459"/>
                  </a:lnTo>
                  <a:lnTo>
                    <a:pt x="204215" y="256031"/>
                  </a:lnTo>
                  <a:lnTo>
                    <a:pt x="258501" y="251459"/>
                  </a:lnTo>
                  <a:lnTo>
                    <a:pt x="307283" y="238553"/>
                  </a:lnTo>
                  <a:lnTo>
                    <a:pt x="348614" y="218536"/>
                  </a:lnTo>
                  <a:lnTo>
                    <a:pt x="380548" y="192627"/>
                  </a:lnTo>
                  <a:lnTo>
                    <a:pt x="408432" y="128015"/>
                  </a:lnTo>
                  <a:lnTo>
                    <a:pt x="401136" y="93971"/>
                  </a:lnTo>
                  <a:lnTo>
                    <a:pt x="348614" y="37480"/>
                  </a:lnTo>
                  <a:lnTo>
                    <a:pt x="307283" y="17469"/>
                  </a:lnTo>
                  <a:lnTo>
                    <a:pt x="258501" y="4570"/>
                  </a:lnTo>
                  <a:lnTo>
                    <a:pt x="204215" y="0"/>
                  </a:lnTo>
                  <a:close/>
                </a:path>
              </a:pathLst>
            </a:custGeom>
            <a:solidFill>
              <a:srgbClr val="0473EA"/>
            </a:solidFill>
          </p:spPr>
          <p:txBody>
            <a:bodyPr wrap="square" lIns="0" tIns="0" rIns="0" bIns="0" rtlCol="0"/>
            <a:lstStyle/>
            <a:p>
              <a:endParaRPr/>
            </a:p>
          </p:txBody>
        </p:sp>
        <p:sp>
          <p:nvSpPr>
            <p:cNvPr id="26" name="object 26"/>
            <p:cNvSpPr/>
            <p:nvPr/>
          </p:nvSpPr>
          <p:spPr>
            <a:xfrm>
              <a:off x="3941064" y="5393435"/>
              <a:ext cx="408940" cy="256540"/>
            </a:xfrm>
            <a:custGeom>
              <a:avLst/>
              <a:gdLst/>
              <a:ahLst/>
              <a:cxnLst/>
              <a:rect l="l" t="t" r="r" b="b"/>
              <a:pathLst>
                <a:path w="408939" h="256539">
                  <a:moveTo>
                    <a:pt x="0" y="128015"/>
                  </a:moveTo>
                  <a:lnTo>
                    <a:pt x="27883" y="63387"/>
                  </a:lnTo>
                  <a:lnTo>
                    <a:pt x="59817" y="37480"/>
                  </a:lnTo>
                  <a:lnTo>
                    <a:pt x="101148" y="17469"/>
                  </a:lnTo>
                  <a:lnTo>
                    <a:pt x="149930" y="4570"/>
                  </a:lnTo>
                  <a:lnTo>
                    <a:pt x="204215" y="0"/>
                  </a:lnTo>
                  <a:lnTo>
                    <a:pt x="258501" y="4570"/>
                  </a:lnTo>
                  <a:lnTo>
                    <a:pt x="307283" y="17469"/>
                  </a:lnTo>
                  <a:lnTo>
                    <a:pt x="348614" y="37480"/>
                  </a:lnTo>
                  <a:lnTo>
                    <a:pt x="380548" y="63387"/>
                  </a:lnTo>
                  <a:lnTo>
                    <a:pt x="408432" y="128015"/>
                  </a:lnTo>
                  <a:lnTo>
                    <a:pt x="401136" y="162047"/>
                  </a:lnTo>
                  <a:lnTo>
                    <a:pt x="348614" y="218536"/>
                  </a:lnTo>
                  <a:lnTo>
                    <a:pt x="307283" y="238553"/>
                  </a:lnTo>
                  <a:lnTo>
                    <a:pt x="258501" y="251459"/>
                  </a:lnTo>
                  <a:lnTo>
                    <a:pt x="204215" y="256031"/>
                  </a:lnTo>
                  <a:lnTo>
                    <a:pt x="149930" y="251459"/>
                  </a:lnTo>
                  <a:lnTo>
                    <a:pt x="101148" y="238553"/>
                  </a:lnTo>
                  <a:lnTo>
                    <a:pt x="59816" y="218536"/>
                  </a:lnTo>
                  <a:lnTo>
                    <a:pt x="27883" y="192627"/>
                  </a:lnTo>
                  <a:lnTo>
                    <a:pt x="0" y="128015"/>
                  </a:lnTo>
                  <a:close/>
                </a:path>
              </a:pathLst>
            </a:custGeom>
            <a:ln w="12700">
              <a:solidFill>
                <a:srgbClr val="0152AC"/>
              </a:solidFill>
            </a:ln>
          </p:spPr>
          <p:txBody>
            <a:bodyPr wrap="square" lIns="0" tIns="0" rIns="0" bIns="0" rtlCol="0"/>
            <a:lstStyle/>
            <a:p>
              <a:endParaRPr/>
            </a:p>
          </p:txBody>
        </p:sp>
      </p:grpSp>
      <p:sp>
        <p:nvSpPr>
          <p:cNvPr id="27" name="object 27"/>
          <p:cNvSpPr txBox="1"/>
          <p:nvPr/>
        </p:nvSpPr>
        <p:spPr>
          <a:xfrm>
            <a:off x="4070096" y="5366410"/>
            <a:ext cx="153035" cy="300355"/>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FFFFFF"/>
                </a:solidFill>
                <a:latin typeface="Arial"/>
                <a:cs typeface="Arial"/>
              </a:rPr>
              <a:t>4</a:t>
            </a:r>
            <a:endParaRPr sz="1800">
              <a:latin typeface="Arial"/>
              <a:cs typeface="Arial"/>
            </a:endParaRPr>
          </a:p>
        </p:txBody>
      </p:sp>
      <p:sp>
        <p:nvSpPr>
          <p:cNvPr id="28" name="object 28"/>
          <p:cNvSpPr txBox="1"/>
          <p:nvPr/>
        </p:nvSpPr>
        <p:spPr>
          <a:xfrm>
            <a:off x="6208267" y="5217617"/>
            <a:ext cx="55245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525254"/>
                </a:solidFill>
                <a:latin typeface="Calibri"/>
                <a:cs typeface="Calibri"/>
              </a:rPr>
              <a:t>Server</a:t>
            </a:r>
            <a:endParaRPr sz="1600">
              <a:latin typeface="Calibri"/>
              <a:cs typeface="Calibri"/>
            </a:endParaRPr>
          </a:p>
        </p:txBody>
      </p:sp>
      <p:grpSp>
        <p:nvGrpSpPr>
          <p:cNvPr id="29" name="object 29"/>
          <p:cNvGrpSpPr/>
          <p:nvPr/>
        </p:nvGrpSpPr>
        <p:grpSpPr>
          <a:xfrm>
            <a:off x="6383782" y="2336038"/>
            <a:ext cx="421640" cy="269240"/>
            <a:chOff x="6383782" y="2336038"/>
            <a:chExt cx="421640" cy="269240"/>
          </a:xfrm>
        </p:grpSpPr>
        <p:sp>
          <p:nvSpPr>
            <p:cNvPr id="30" name="object 30"/>
            <p:cNvSpPr/>
            <p:nvPr/>
          </p:nvSpPr>
          <p:spPr>
            <a:xfrm>
              <a:off x="6390132" y="2342388"/>
              <a:ext cx="408940" cy="256540"/>
            </a:xfrm>
            <a:custGeom>
              <a:avLst/>
              <a:gdLst/>
              <a:ahLst/>
              <a:cxnLst/>
              <a:rect l="l" t="t" r="r" b="b"/>
              <a:pathLst>
                <a:path w="408940" h="256539">
                  <a:moveTo>
                    <a:pt x="204215" y="0"/>
                  </a:moveTo>
                  <a:lnTo>
                    <a:pt x="149930" y="4570"/>
                  </a:lnTo>
                  <a:lnTo>
                    <a:pt x="101148" y="17469"/>
                  </a:lnTo>
                  <a:lnTo>
                    <a:pt x="59817" y="37480"/>
                  </a:lnTo>
                  <a:lnTo>
                    <a:pt x="27883" y="63387"/>
                  </a:lnTo>
                  <a:lnTo>
                    <a:pt x="0" y="128015"/>
                  </a:lnTo>
                  <a:lnTo>
                    <a:pt x="7295" y="162060"/>
                  </a:lnTo>
                  <a:lnTo>
                    <a:pt x="59816" y="218551"/>
                  </a:lnTo>
                  <a:lnTo>
                    <a:pt x="101148" y="238562"/>
                  </a:lnTo>
                  <a:lnTo>
                    <a:pt x="149930" y="251461"/>
                  </a:lnTo>
                  <a:lnTo>
                    <a:pt x="204215" y="256032"/>
                  </a:lnTo>
                  <a:lnTo>
                    <a:pt x="258501" y="251461"/>
                  </a:lnTo>
                  <a:lnTo>
                    <a:pt x="307283" y="238562"/>
                  </a:lnTo>
                  <a:lnTo>
                    <a:pt x="348614" y="218551"/>
                  </a:lnTo>
                  <a:lnTo>
                    <a:pt x="380548" y="192644"/>
                  </a:lnTo>
                  <a:lnTo>
                    <a:pt x="408432" y="128015"/>
                  </a:lnTo>
                  <a:lnTo>
                    <a:pt x="401136" y="93971"/>
                  </a:lnTo>
                  <a:lnTo>
                    <a:pt x="348614" y="37480"/>
                  </a:lnTo>
                  <a:lnTo>
                    <a:pt x="307283" y="17469"/>
                  </a:lnTo>
                  <a:lnTo>
                    <a:pt x="258501" y="4570"/>
                  </a:lnTo>
                  <a:lnTo>
                    <a:pt x="204215" y="0"/>
                  </a:lnTo>
                  <a:close/>
                </a:path>
              </a:pathLst>
            </a:custGeom>
            <a:solidFill>
              <a:srgbClr val="0473EA"/>
            </a:solidFill>
          </p:spPr>
          <p:txBody>
            <a:bodyPr wrap="square" lIns="0" tIns="0" rIns="0" bIns="0" rtlCol="0"/>
            <a:lstStyle/>
            <a:p>
              <a:endParaRPr/>
            </a:p>
          </p:txBody>
        </p:sp>
        <p:sp>
          <p:nvSpPr>
            <p:cNvPr id="31" name="object 31"/>
            <p:cNvSpPr/>
            <p:nvPr/>
          </p:nvSpPr>
          <p:spPr>
            <a:xfrm>
              <a:off x="6390132" y="2342388"/>
              <a:ext cx="408940" cy="256540"/>
            </a:xfrm>
            <a:custGeom>
              <a:avLst/>
              <a:gdLst/>
              <a:ahLst/>
              <a:cxnLst/>
              <a:rect l="l" t="t" r="r" b="b"/>
              <a:pathLst>
                <a:path w="408940" h="256539">
                  <a:moveTo>
                    <a:pt x="0" y="128015"/>
                  </a:moveTo>
                  <a:lnTo>
                    <a:pt x="27883" y="63387"/>
                  </a:lnTo>
                  <a:lnTo>
                    <a:pt x="59817" y="37480"/>
                  </a:lnTo>
                  <a:lnTo>
                    <a:pt x="101148" y="17469"/>
                  </a:lnTo>
                  <a:lnTo>
                    <a:pt x="149930" y="4570"/>
                  </a:lnTo>
                  <a:lnTo>
                    <a:pt x="204215" y="0"/>
                  </a:lnTo>
                  <a:lnTo>
                    <a:pt x="258501" y="4570"/>
                  </a:lnTo>
                  <a:lnTo>
                    <a:pt x="307283" y="17469"/>
                  </a:lnTo>
                  <a:lnTo>
                    <a:pt x="348614" y="37480"/>
                  </a:lnTo>
                  <a:lnTo>
                    <a:pt x="380548" y="63387"/>
                  </a:lnTo>
                  <a:lnTo>
                    <a:pt x="408432" y="128015"/>
                  </a:lnTo>
                  <a:lnTo>
                    <a:pt x="401136" y="162060"/>
                  </a:lnTo>
                  <a:lnTo>
                    <a:pt x="348614" y="218551"/>
                  </a:lnTo>
                  <a:lnTo>
                    <a:pt x="307283" y="238562"/>
                  </a:lnTo>
                  <a:lnTo>
                    <a:pt x="258501" y="251461"/>
                  </a:lnTo>
                  <a:lnTo>
                    <a:pt x="204215" y="256032"/>
                  </a:lnTo>
                  <a:lnTo>
                    <a:pt x="149930" y="251461"/>
                  </a:lnTo>
                  <a:lnTo>
                    <a:pt x="101148" y="238562"/>
                  </a:lnTo>
                  <a:lnTo>
                    <a:pt x="59816" y="218551"/>
                  </a:lnTo>
                  <a:lnTo>
                    <a:pt x="27883" y="192644"/>
                  </a:lnTo>
                  <a:lnTo>
                    <a:pt x="0" y="128015"/>
                  </a:lnTo>
                  <a:close/>
                </a:path>
              </a:pathLst>
            </a:custGeom>
            <a:ln w="12700">
              <a:solidFill>
                <a:srgbClr val="0152AC"/>
              </a:solidFill>
            </a:ln>
          </p:spPr>
          <p:txBody>
            <a:bodyPr wrap="square" lIns="0" tIns="0" rIns="0" bIns="0" rtlCol="0"/>
            <a:lstStyle/>
            <a:p>
              <a:endParaRPr/>
            </a:p>
          </p:txBody>
        </p:sp>
      </p:grpSp>
      <p:sp>
        <p:nvSpPr>
          <p:cNvPr id="32" name="object 32"/>
          <p:cNvSpPr txBox="1"/>
          <p:nvPr/>
        </p:nvSpPr>
        <p:spPr>
          <a:xfrm>
            <a:off x="5515483" y="2315083"/>
            <a:ext cx="3295650" cy="1083945"/>
          </a:xfrm>
          <a:prstGeom prst="rect">
            <a:avLst/>
          </a:prstGeom>
        </p:spPr>
        <p:txBody>
          <a:bodyPr vert="horz" wrap="square" lIns="0" tIns="12700" rIns="0" bIns="0" rtlCol="0">
            <a:spAutoFit/>
          </a:bodyPr>
          <a:lstStyle/>
          <a:p>
            <a:pPr marL="1016635">
              <a:lnSpc>
                <a:spcPts val="2005"/>
              </a:lnSpc>
              <a:spcBef>
                <a:spcPts val="100"/>
              </a:spcBef>
            </a:pPr>
            <a:r>
              <a:rPr sz="1800" spc="-50" dirty="0">
                <a:solidFill>
                  <a:srgbClr val="FFFFFF"/>
                </a:solidFill>
                <a:latin typeface="Arial"/>
                <a:cs typeface="Arial"/>
              </a:rPr>
              <a:t>3</a:t>
            </a:r>
            <a:endParaRPr sz="1800">
              <a:latin typeface="Arial"/>
              <a:cs typeface="Arial"/>
            </a:endParaRPr>
          </a:p>
          <a:p>
            <a:pPr marL="12700">
              <a:lnSpc>
                <a:spcPts val="2005"/>
              </a:lnSpc>
            </a:pPr>
            <a:r>
              <a:rPr sz="1800" dirty="0">
                <a:solidFill>
                  <a:srgbClr val="525254"/>
                </a:solidFill>
                <a:latin typeface="Calibri"/>
                <a:cs typeface="Calibri"/>
              </a:rPr>
              <a:t>A</a:t>
            </a:r>
            <a:r>
              <a:rPr sz="1800" spc="-60" dirty="0">
                <a:solidFill>
                  <a:srgbClr val="525254"/>
                </a:solidFill>
                <a:latin typeface="Calibri"/>
                <a:cs typeface="Calibri"/>
              </a:rPr>
              <a:t> </a:t>
            </a:r>
            <a:r>
              <a:rPr sz="1800" dirty="0">
                <a:solidFill>
                  <a:srgbClr val="525254"/>
                </a:solidFill>
                <a:latin typeface="Calibri"/>
                <a:cs typeface="Calibri"/>
              </a:rPr>
              <a:t>physical</a:t>
            </a:r>
            <a:r>
              <a:rPr sz="1800" spc="-55" dirty="0">
                <a:solidFill>
                  <a:srgbClr val="525254"/>
                </a:solidFill>
                <a:latin typeface="Calibri"/>
                <a:cs typeface="Calibri"/>
              </a:rPr>
              <a:t> </a:t>
            </a:r>
            <a:r>
              <a:rPr sz="1800" dirty="0">
                <a:solidFill>
                  <a:srgbClr val="525254"/>
                </a:solidFill>
                <a:latin typeface="Calibri"/>
                <a:cs typeface="Calibri"/>
              </a:rPr>
              <a:t>machine</a:t>
            </a:r>
            <a:r>
              <a:rPr sz="1800" spc="-30" dirty="0">
                <a:solidFill>
                  <a:srgbClr val="525254"/>
                </a:solidFill>
                <a:latin typeface="Calibri"/>
                <a:cs typeface="Calibri"/>
              </a:rPr>
              <a:t> </a:t>
            </a:r>
            <a:r>
              <a:rPr sz="1800" spc="-10" dirty="0">
                <a:solidFill>
                  <a:srgbClr val="525254"/>
                </a:solidFill>
                <a:latin typeface="Calibri"/>
                <a:cs typeface="Calibri"/>
              </a:rPr>
              <a:t>operates</a:t>
            </a:r>
            <a:r>
              <a:rPr sz="1800" spc="-50" dirty="0">
                <a:solidFill>
                  <a:srgbClr val="525254"/>
                </a:solidFill>
                <a:latin typeface="Calibri"/>
                <a:cs typeface="Calibri"/>
              </a:rPr>
              <a:t> </a:t>
            </a:r>
            <a:r>
              <a:rPr sz="1800" spc="-10" dirty="0">
                <a:solidFill>
                  <a:srgbClr val="525254"/>
                </a:solidFill>
                <a:latin typeface="Calibri"/>
                <a:cs typeface="Calibri"/>
              </a:rPr>
              <a:t>server</a:t>
            </a:r>
            <a:endParaRPr sz="1800">
              <a:latin typeface="Calibri"/>
              <a:cs typeface="Calibri"/>
            </a:endParaRPr>
          </a:p>
          <a:p>
            <a:pPr marL="12700">
              <a:lnSpc>
                <a:spcPct val="100000"/>
              </a:lnSpc>
            </a:pPr>
            <a:r>
              <a:rPr sz="1800" dirty="0">
                <a:solidFill>
                  <a:srgbClr val="525254"/>
                </a:solidFill>
                <a:latin typeface="Calibri"/>
                <a:cs typeface="Calibri"/>
              </a:rPr>
              <a:t>logic</a:t>
            </a:r>
            <a:r>
              <a:rPr sz="1800" spc="-35" dirty="0">
                <a:solidFill>
                  <a:srgbClr val="525254"/>
                </a:solidFill>
                <a:latin typeface="Calibri"/>
                <a:cs typeface="Calibri"/>
              </a:rPr>
              <a:t> </a:t>
            </a:r>
            <a:r>
              <a:rPr sz="1800" dirty="0">
                <a:solidFill>
                  <a:srgbClr val="525254"/>
                </a:solidFill>
                <a:latin typeface="Calibri"/>
                <a:cs typeface="Calibri"/>
              </a:rPr>
              <a:t>on</a:t>
            </a:r>
            <a:r>
              <a:rPr sz="1800" spc="-55" dirty="0">
                <a:solidFill>
                  <a:srgbClr val="525254"/>
                </a:solidFill>
                <a:latin typeface="Calibri"/>
                <a:cs typeface="Calibri"/>
              </a:rPr>
              <a:t> </a:t>
            </a:r>
            <a:r>
              <a:rPr sz="1800" dirty="0">
                <a:solidFill>
                  <a:srgbClr val="525254"/>
                </a:solidFill>
                <a:latin typeface="Calibri"/>
                <a:cs typeface="Calibri"/>
              </a:rPr>
              <a:t>the</a:t>
            </a:r>
            <a:r>
              <a:rPr sz="1800" spc="-35" dirty="0">
                <a:solidFill>
                  <a:srgbClr val="525254"/>
                </a:solidFill>
                <a:latin typeface="Calibri"/>
                <a:cs typeface="Calibri"/>
              </a:rPr>
              <a:t> </a:t>
            </a:r>
            <a:r>
              <a:rPr sz="1800" dirty="0">
                <a:solidFill>
                  <a:srgbClr val="525254"/>
                </a:solidFill>
                <a:latin typeface="Calibri"/>
                <a:cs typeface="Calibri"/>
              </a:rPr>
              <a:t>user’s</a:t>
            </a:r>
            <a:r>
              <a:rPr sz="1800" spc="-55" dirty="0">
                <a:solidFill>
                  <a:srgbClr val="525254"/>
                </a:solidFill>
                <a:latin typeface="Calibri"/>
                <a:cs typeface="Calibri"/>
              </a:rPr>
              <a:t> </a:t>
            </a:r>
            <a:r>
              <a:rPr sz="1800" dirty="0">
                <a:solidFill>
                  <a:srgbClr val="525254"/>
                </a:solidFill>
                <a:latin typeface="Calibri"/>
                <a:cs typeface="Calibri"/>
              </a:rPr>
              <a:t>request</a:t>
            </a:r>
            <a:r>
              <a:rPr sz="1800" spc="-45" dirty="0">
                <a:solidFill>
                  <a:srgbClr val="525254"/>
                </a:solidFill>
                <a:latin typeface="Calibri"/>
                <a:cs typeface="Calibri"/>
              </a:rPr>
              <a:t> </a:t>
            </a:r>
            <a:r>
              <a:rPr sz="1800" spc="-25" dirty="0">
                <a:solidFill>
                  <a:srgbClr val="525254"/>
                </a:solidFill>
                <a:latin typeface="Calibri"/>
                <a:cs typeface="Calibri"/>
              </a:rPr>
              <a:t>to</a:t>
            </a:r>
            <a:endParaRPr sz="1800">
              <a:latin typeface="Calibri"/>
              <a:cs typeface="Calibri"/>
            </a:endParaRPr>
          </a:p>
          <a:p>
            <a:pPr marL="12700">
              <a:lnSpc>
                <a:spcPct val="100000"/>
              </a:lnSpc>
            </a:pPr>
            <a:r>
              <a:rPr sz="1800" dirty="0">
                <a:solidFill>
                  <a:srgbClr val="525254"/>
                </a:solidFill>
                <a:latin typeface="Calibri"/>
                <a:cs typeface="Calibri"/>
              </a:rPr>
              <a:t>determine</a:t>
            </a:r>
            <a:r>
              <a:rPr sz="1800" spc="-35" dirty="0">
                <a:solidFill>
                  <a:srgbClr val="525254"/>
                </a:solidFill>
                <a:latin typeface="Calibri"/>
                <a:cs typeface="Calibri"/>
              </a:rPr>
              <a:t> </a:t>
            </a:r>
            <a:r>
              <a:rPr sz="1800" dirty="0">
                <a:solidFill>
                  <a:srgbClr val="525254"/>
                </a:solidFill>
                <a:latin typeface="Calibri"/>
                <a:cs typeface="Calibri"/>
              </a:rPr>
              <a:t>what</a:t>
            </a:r>
            <a:r>
              <a:rPr sz="1800" spc="-55" dirty="0">
                <a:solidFill>
                  <a:srgbClr val="525254"/>
                </a:solidFill>
                <a:latin typeface="Calibri"/>
                <a:cs typeface="Calibri"/>
              </a:rPr>
              <a:t> </a:t>
            </a:r>
            <a:r>
              <a:rPr sz="1800" dirty="0">
                <a:solidFill>
                  <a:srgbClr val="525254"/>
                </a:solidFill>
                <a:latin typeface="Calibri"/>
                <a:cs typeface="Calibri"/>
              </a:rPr>
              <a:t>to</a:t>
            </a:r>
            <a:r>
              <a:rPr sz="1800" spc="-60" dirty="0">
                <a:solidFill>
                  <a:srgbClr val="525254"/>
                </a:solidFill>
                <a:latin typeface="Calibri"/>
                <a:cs typeface="Calibri"/>
              </a:rPr>
              <a:t> </a:t>
            </a:r>
            <a:r>
              <a:rPr sz="1800" dirty="0">
                <a:solidFill>
                  <a:srgbClr val="525254"/>
                </a:solidFill>
                <a:latin typeface="Calibri"/>
                <a:cs typeface="Calibri"/>
              </a:rPr>
              <a:t>send</a:t>
            </a:r>
            <a:r>
              <a:rPr sz="1800" spc="-55" dirty="0">
                <a:solidFill>
                  <a:srgbClr val="525254"/>
                </a:solidFill>
                <a:latin typeface="Calibri"/>
                <a:cs typeface="Calibri"/>
              </a:rPr>
              <a:t> </a:t>
            </a:r>
            <a:r>
              <a:rPr sz="1800" spc="-20" dirty="0">
                <a:solidFill>
                  <a:srgbClr val="525254"/>
                </a:solidFill>
                <a:latin typeface="Calibri"/>
                <a:cs typeface="Calibri"/>
              </a:rPr>
              <a:t>back</a:t>
            </a:r>
            <a:endParaRPr sz="1800">
              <a:latin typeface="Calibri"/>
              <a:cs typeface="Calibri"/>
            </a:endParaRPr>
          </a:p>
        </p:txBody>
      </p:sp>
      <p:sp>
        <p:nvSpPr>
          <p:cNvPr id="33" name="object 33"/>
          <p:cNvSpPr txBox="1"/>
          <p:nvPr/>
        </p:nvSpPr>
        <p:spPr>
          <a:xfrm>
            <a:off x="603910" y="5101844"/>
            <a:ext cx="1957705" cy="1000760"/>
          </a:xfrm>
          <a:prstGeom prst="rect">
            <a:avLst/>
          </a:prstGeom>
        </p:spPr>
        <p:txBody>
          <a:bodyPr vert="horz" wrap="square" lIns="0" tIns="12065" rIns="0" bIns="0" rtlCol="0">
            <a:spAutoFit/>
          </a:bodyPr>
          <a:lstStyle/>
          <a:p>
            <a:pPr marL="12700" marR="5080">
              <a:lnSpc>
                <a:spcPct val="100000"/>
              </a:lnSpc>
              <a:spcBef>
                <a:spcPts val="95"/>
              </a:spcBef>
            </a:pPr>
            <a:r>
              <a:rPr sz="1600" dirty="0">
                <a:solidFill>
                  <a:srgbClr val="525254"/>
                </a:solidFill>
                <a:latin typeface="Calibri"/>
                <a:cs typeface="Calibri"/>
              </a:rPr>
              <a:t>User</a:t>
            </a:r>
            <a:r>
              <a:rPr sz="1600" spc="-30" dirty="0">
                <a:solidFill>
                  <a:srgbClr val="525254"/>
                </a:solidFill>
                <a:latin typeface="Calibri"/>
                <a:cs typeface="Calibri"/>
              </a:rPr>
              <a:t> </a:t>
            </a:r>
            <a:r>
              <a:rPr sz="1600" spc="-10" dirty="0">
                <a:solidFill>
                  <a:srgbClr val="525254"/>
                </a:solidFill>
                <a:latin typeface="Calibri"/>
                <a:cs typeface="Calibri"/>
              </a:rPr>
              <a:t>receives</a:t>
            </a:r>
            <a:r>
              <a:rPr sz="1600" spc="-15" dirty="0">
                <a:solidFill>
                  <a:srgbClr val="525254"/>
                </a:solidFill>
                <a:latin typeface="Calibri"/>
                <a:cs typeface="Calibri"/>
              </a:rPr>
              <a:t> </a:t>
            </a:r>
            <a:r>
              <a:rPr sz="1600" spc="-25" dirty="0">
                <a:solidFill>
                  <a:srgbClr val="525254"/>
                </a:solidFill>
                <a:latin typeface="Calibri"/>
                <a:cs typeface="Calibri"/>
              </a:rPr>
              <a:t>the </a:t>
            </a:r>
            <a:r>
              <a:rPr sz="1600" dirty="0">
                <a:solidFill>
                  <a:srgbClr val="525254"/>
                </a:solidFill>
                <a:latin typeface="Calibri"/>
                <a:cs typeface="Calibri"/>
              </a:rPr>
              <a:t>response</a:t>
            </a:r>
            <a:r>
              <a:rPr sz="1600" spc="-25" dirty="0">
                <a:solidFill>
                  <a:srgbClr val="525254"/>
                </a:solidFill>
                <a:latin typeface="Calibri"/>
                <a:cs typeface="Calibri"/>
              </a:rPr>
              <a:t> </a:t>
            </a:r>
            <a:r>
              <a:rPr sz="1600" dirty="0">
                <a:solidFill>
                  <a:srgbClr val="525254"/>
                </a:solidFill>
                <a:latin typeface="Calibri"/>
                <a:cs typeface="Calibri"/>
              </a:rPr>
              <a:t>in</a:t>
            </a:r>
            <a:r>
              <a:rPr sz="1600" spc="-65" dirty="0">
                <a:solidFill>
                  <a:srgbClr val="525254"/>
                </a:solidFill>
                <a:latin typeface="Calibri"/>
                <a:cs typeface="Calibri"/>
              </a:rPr>
              <a:t> </a:t>
            </a:r>
            <a:r>
              <a:rPr sz="1600" dirty="0">
                <a:solidFill>
                  <a:srgbClr val="525254"/>
                </a:solidFill>
                <a:latin typeface="Calibri"/>
                <a:cs typeface="Calibri"/>
              </a:rPr>
              <a:t>the</a:t>
            </a:r>
            <a:r>
              <a:rPr sz="1600" spc="-45" dirty="0">
                <a:solidFill>
                  <a:srgbClr val="525254"/>
                </a:solidFill>
                <a:latin typeface="Calibri"/>
                <a:cs typeface="Calibri"/>
              </a:rPr>
              <a:t> </a:t>
            </a:r>
            <a:r>
              <a:rPr sz="1600" dirty="0">
                <a:solidFill>
                  <a:srgbClr val="525254"/>
                </a:solidFill>
                <a:latin typeface="Calibri"/>
                <a:cs typeface="Calibri"/>
              </a:rPr>
              <a:t>form</a:t>
            </a:r>
            <a:r>
              <a:rPr sz="1600" spc="-40" dirty="0">
                <a:solidFill>
                  <a:srgbClr val="525254"/>
                </a:solidFill>
                <a:latin typeface="Calibri"/>
                <a:cs typeface="Calibri"/>
              </a:rPr>
              <a:t> </a:t>
            </a:r>
            <a:r>
              <a:rPr sz="1600" spc="-25" dirty="0">
                <a:solidFill>
                  <a:srgbClr val="525254"/>
                </a:solidFill>
                <a:latin typeface="Calibri"/>
                <a:cs typeface="Calibri"/>
              </a:rPr>
              <a:t>of </a:t>
            </a:r>
            <a:r>
              <a:rPr sz="1600" dirty="0">
                <a:solidFill>
                  <a:srgbClr val="525254"/>
                </a:solidFill>
                <a:latin typeface="Calibri"/>
                <a:cs typeface="Calibri"/>
              </a:rPr>
              <a:t>HTML</a:t>
            </a:r>
            <a:r>
              <a:rPr sz="1600" spc="-35" dirty="0">
                <a:solidFill>
                  <a:srgbClr val="525254"/>
                </a:solidFill>
                <a:latin typeface="Calibri"/>
                <a:cs typeface="Calibri"/>
              </a:rPr>
              <a:t> </a:t>
            </a:r>
            <a:r>
              <a:rPr sz="1600" dirty="0">
                <a:solidFill>
                  <a:srgbClr val="525254"/>
                </a:solidFill>
                <a:latin typeface="Calibri"/>
                <a:cs typeface="Calibri"/>
              </a:rPr>
              <a:t>pager</a:t>
            </a:r>
            <a:r>
              <a:rPr sz="1600" spc="-40" dirty="0">
                <a:solidFill>
                  <a:srgbClr val="525254"/>
                </a:solidFill>
                <a:latin typeface="Calibri"/>
                <a:cs typeface="Calibri"/>
              </a:rPr>
              <a:t> </a:t>
            </a:r>
            <a:r>
              <a:rPr sz="1600" spc="-10" dirty="0">
                <a:solidFill>
                  <a:srgbClr val="525254"/>
                </a:solidFill>
                <a:latin typeface="Calibri"/>
                <a:cs typeface="Calibri"/>
              </a:rPr>
              <a:t>which </a:t>
            </a:r>
            <a:r>
              <a:rPr sz="1600" dirty="0">
                <a:solidFill>
                  <a:srgbClr val="525254"/>
                </a:solidFill>
                <a:latin typeface="Calibri"/>
                <a:cs typeface="Calibri"/>
              </a:rPr>
              <a:t>renders</a:t>
            </a:r>
            <a:r>
              <a:rPr sz="1600" spc="-20" dirty="0">
                <a:solidFill>
                  <a:srgbClr val="525254"/>
                </a:solidFill>
                <a:latin typeface="Calibri"/>
                <a:cs typeface="Calibri"/>
              </a:rPr>
              <a:t> </a:t>
            </a:r>
            <a:r>
              <a:rPr sz="1600" dirty="0">
                <a:solidFill>
                  <a:srgbClr val="525254"/>
                </a:solidFill>
                <a:latin typeface="Calibri"/>
                <a:cs typeface="Calibri"/>
              </a:rPr>
              <a:t>in</a:t>
            </a:r>
            <a:r>
              <a:rPr sz="1600" spc="-55" dirty="0">
                <a:solidFill>
                  <a:srgbClr val="525254"/>
                </a:solidFill>
                <a:latin typeface="Calibri"/>
                <a:cs typeface="Calibri"/>
              </a:rPr>
              <a:t> </a:t>
            </a:r>
            <a:r>
              <a:rPr sz="1600" dirty="0">
                <a:solidFill>
                  <a:srgbClr val="525254"/>
                </a:solidFill>
                <a:latin typeface="Calibri"/>
                <a:cs typeface="Calibri"/>
              </a:rPr>
              <a:t>the</a:t>
            </a:r>
            <a:r>
              <a:rPr sz="1600" spc="-40" dirty="0">
                <a:solidFill>
                  <a:srgbClr val="525254"/>
                </a:solidFill>
                <a:latin typeface="Calibri"/>
                <a:cs typeface="Calibri"/>
              </a:rPr>
              <a:t> </a:t>
            </a:r>
            <a:r>
              <a:rPr sz="1600" spc="-10" dirty="0">
                <a:solidFill>
                  <a:srgbClr val="525254"/>
                </a:solidFill>
                <a:latin typeface="Calibri"/>
                <a:cs typeface="Calibri"/>
              </a:rPr>
              <a:t>browser</a:t>
            </a:r>
            <a:endParaRPr sz="1600">
              <a:latin typeface="Calibri"/>
              <a:cs typeface="Calibri"/>
            </a:endParaRPr>
          </a:p>
        </p:txBody>
      </p:sp>
      <p:sp>
        <p:nvSpPr>
          <p:cNvPr id="34" name="object 34"/>
          <p:cNvSpPr txBox="1"/>
          <p:nvPr/>
        </p:nvSpPr>
        <p:spPr>
          <a:xfrm>
            <a:off x="494791" y="6077203"/>
            <a:ext cx="789940" cy="346710"/>
          </a:xfrm>
          <a:prstGeom prst="rect">
            <a:avLst/>
          </a:prstGeom>
        </p:spPr>
        <p:txBody>
          <a:bodyPr vert="horz" wrap="square" lIns="0" tIns="12065" rIns="0" bIns="0" rtlCol="0">
            <a:spAutoFit/>
          </a:bodyPr>
          <a:lstStyle/>
          <a:p>
            <a:pPr marL="121285">
              <a:lnSpc>
                <a:spcPts val="1745"/>
              </a:lnSpc>
              <a:spcBef>
                <a:spcPts val="95"/>
              </a:spcBef>
            </a:pPr>
            <a:r>
              <a:rPr sz="1600" spc="-10" dirty="0">
                <a:solidFill>
                  <a:srgbClr val="525254"/>
                </a:solidFill>
                <a:latin typeface="Calibri"/>
                <a:cs typeface="Calibri"/>
              </a:rPr>
              <a:t>window</a:t>
            </a:r>
            <a:endParaRPr sz="1600">
              <a:latin typeface="Calibri"/>
              <a:cs typeface="Calibri"/>
            </a:endParaRPr>
          </a:p>
          <a:p>
            <a:pPr marL="12700">
              <a:lnSpc>
                <a:spcPts val="785"/>
              </a:lnSpc>
            </a:pPr>
            <a:r>
              <a:rPr sz="800" spc="-50" dirty="0">
                <a:solidFill>
                  <a:srgbClr val="525254"/>
                </a:solidFill>
                <a:latin typeface="Arial"/>
                <a:cs typeface="Arial"/>
              </a:rPr>
              <a:t>6</a:t>
            </a:r>
            <a:endParaRPr sz="800">
              <a:latin typeface="Arial"/>
              <a:cs typeface="Arial"/>
            </a:endParaRPr>
          </a:p>
        </p:txBody>
      </p:sp>
      <p:grpSp>
        <p:nvGrpSpPr>
          <p:cNvPr id="35" name="object 35"/>
          <p:cNvGrpSpPr/>
          <p:nvPr/>
        </p:nvGrpSpPr>
        <p:grpSpPr>
          <a:xfrm>
            <a:off x="1494789" y="6188709"/>
            <a:ext cx="421640" cy="267335"/>
            <a:chOff x="1494789" y="6188709"/>
            <a:chExt cx="421640" cy="267335"/>
          </a:xfrm>
        </p:grpSpPr>
        <p:sp>
          <p:nvSpPr>
            <p:cNvPr id="36" name="object 36"/>
            <p:cNvSpPr/>
            <p:nvPr/>
          </p:nvSpPr>
          <p:spPr>
            <a:xfrm>
              <a:off x="1501139" y="6195059"/>
              <a:ext cx="408940" cy="254635"/>
            </a:xfrm>
            <a:custGeom>
              <a:avLst/>
              <a:gdLst/>
              <a:ahLst/>
              <a:cxnLst/>
              <a:rect l="l" t="t" r="r" b="b"/>
              <a:pathLst>
                <a:path w="408939" h="254635">
                  <a:moveTo>
                    <a:pt x="204215" y="0"/>
                  </a:moveTo>
                  <a:lnTo>
                    <a:pt x="149930" y="4545"/>
                  </a:lnTo>
                  <a:lnTo>
                    <a:pt x="101148" y="17373"/>
                  </a:lnTo>
                  <a:lnTo>
                    <a:pt x="59816" y="37271"/>
                  </a:lnTo>
                  <a:lnTo>
                    <a:pt x="27883" y="63025"/>
                  </a:lnTo>
                  <a:lnTo>
                    <a:pt x="0" y="127253"/>
                  </a:lnTo>
                  <a:lnTo>
                    <a:pt x="7295" y="161083"/>
                  </a:lnTo>
                  <a:lnTo>
                    <a:pt x="59817" y="217236"/>
                  </a:lnTo>
                  <a:lnTo>
                    <a:pt x="101148" y="237134"/>
                  </a:lnTo>
                  <a:lnTo>
                    <a:pt x="149930" y="249962"/>
                  </a:lnTo>
                  <a:lnTo>
                    <a:pt x="204215" y="254507"/>
                  </a:lnTo>
                  <a:lnTo>
                    <a:pt x="258501" y="249962"/>
                  </a:lnTo>
                  <a:lnTo>
                    <a:pt x="307283" y="237134"/>
                  </a:lnTo>
                  <a:lnTo>
                    <a:pt x="348615" y="217236"/>
                  </a:lnTo>
                  <a:lnTo>
                    <a:pt x="380548" y="191482"/>
                  </a:lnTo>
                  <a:lnTo>
                    <a:pt x="408432" y="127253"/>
                  </a:lnTo>
                  <a:lnTo>
                    <a:pt x="401136" y="93424"/>
                  </a:lnTo>
                  <a:lnTo>
                    <a:pt x="348615" y="37271"/>
                  </a:lnTo>
                  <a:lnTo>
                    <a:pt x="307283" y="17373"/>
                  </a:lnTo>
                  <a:lnTo>
                    <a:pt x="258501" y="4545"/>
                  </a:lnTo>
                  <a:lnTo>
                    <a:pt x="204215" y="0"/>
                  </a:lnTo>
                  <a:close/>
                </a:path>
              </a:pathLst>
            </a:custGeom>
            <a:solidFill>
              <a:srgbClr val="0473EA"/>
            </a:solidFill>
          </p:spPr>
          <p:txBody>
            <a:bodyPr wrap="square" lIns="0" tIns="0" rIns="0" bIns="0" rtlCol="0"/>
            <a:lstStyle/>
            <a:p>
              <a:endParaRPr/>
            </a:p>
          </p:txBody>
        </p:sp>
        <p:sp>
          <p:nvSpPr>
            <p:cNvPr id="37" name="object 37"/>
            <p:cNvSpPr/>
            <p:nvPr/>
          </p:nvSpPr>
          <p:spPr>
            <a:xfrm>
              <a:off x="1501139" y="6195059"/>
              <a:ext cx="408940" cy="254635"/>
            </a:xfrm>
            <a:custGeom>
              <a:avLst/>
              <a:gdLst/>
              <a:ahLst/>
              <a:cxnLst/>
              <a:rect l="l" t="t" r="r" b="b"/>
              <a:pathLst>
                <a:path w="408939" h="254635">
                  <a:moveTo>
                    <a:pt x="0" y="127253"/>
                  </a:moveTo>
                  <a:lnTo>
                    <a:pt x="27883" y="63025"/>
                  </a:lnTo>
                  <a:lnTo>
                    <a:pt x="59816" y="37271"/>
                  </a:lnTo>
                  <a:lnTo>
                    <a:pt x="101148" y="17373"/>
                  </a:lnTo>
                  <a:lnTo>
                    <a:pt x="149930" y="4545"/>
                  </a:lnTo>
                  <a:lnTo>
                    <a:pt x="204215" y="0"/>
                  </a:lnTo>
                  <a:lnTo>
                    <a:pt x="258501" y="4545"/>
                  </a:lnTo>
                  <a:lnTo>
                    <a:pt x="307283" y="17373"/>
                  </a:lnTo>
                  <a:lnTo>
                    <a:pt x="348615" y="37271"/>
                  </a:lnTo>
                  <a:lnTo>
                    <a:pt x="380548" y="63025"/>
                  </a:lnTo>
                  <a:lnTo>
                    <a:pt x="408432" y="127253"/>
                  </a:lnTo>
                  <a:lnTo>
                    <a:pt x="401136" y="161083"/>
                  </a:lnTo>
                  <a:lnTo>
                    <a:pt x="348615" y="217236"/>
                  </a:lnTo>
                  <a:lnTo>
                    <a:pt x="307283" y="237134"/>
                  </a:lnTo>
                  <a:lnTo>
                    <a:pt x="258501" y="249962"/>
                  </a:lnTo>
                  <a:lnTo>
                    <a:pt x="204215" y="254507"/>
                  </a:lnTo>
                  <a:lnTo>
                    <a:pt x="149930" y="249962"/>
                  </a:lnTo>
                  <a:lnTo>
                    <a:pt x="101148" y="237134"/>
                  </a:lnTo>
                  <a:lnTo>
                    <a:pt x="59817" y="217236"/>
                  </a:lnTo>
                  <a:lnTo>
                    <a:pt x="27883" y="191482"/>
                  </a:lnTo>
                  <a:lnTo>
                    <a:pt x="0" y="127253"/>
                  </a:lnTo>
                  <a:close/>
                </a:path>
              </a:pathLst>
            </a:custGeom>
            <a:ln w="12700">
              <a:solidFill>
                <a:srgbClr val="0152AC"/>
              </a:solidFill>
            </a:ln>
          </p:spPr>
          <p:txBody>
            <a:bodyPr wrap="square" lIns="0" tIns="0" rIns="0" bIns="0" rtlCol="0"/>
            <a:lstStyle/>
            <a:p>
              <a:endParaRPr/>
            </a:p>
          </p:txBody>
        </p:sp>
      </p:grpSp>
      <p:sp>
        <p:nvSpPr>
          <p:cNvPr id="38" name="object 38"/>
          <p:cNvSpPr txBox="1"/>
          <p:nvPr/>
        </p:nvSpPr>
        <p:spPr>
          <a:xfrm>
            <a:off x="1628901" y="6167424"/>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FFFFFF"/>
                </a:solidFill>
                <a:latin typeface="Arial"/>
                <a:cs typeface="Arial"/>
              </a:rPr>
              <a:t>5</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906000" cy="6858000"/>
          </a:xfrm>
          <a:custGeom>
            <a:avLst/>
            <a:gdLst/>
            <a:ahLst/>
            <a:cxnLst/>
            <a:rect l="l" t="t" r="r" b="b"/>
            <a:pathLst>
              <a:path w="9906000" h="6858000">
                <a:moveTo>
                  <a:pt x="9906000" y="0"/>
                </a:moveTo>
                <a:lnTo>
                  <a:pt x="0" y="0"/>
                </a:lnTo>
                <a:lnTo>
                  <a:pt x="0" y="6858000"/>
                </a:lnTo>
                <a:lnTo>
                  <a:pt x="9906000" y="6858000"/>
                </a:lnTo>
                <a:lnTo>
                  <a:pt x="9906000" y="0"/>
                </a:lnTo>
                <a:close/>
              </a:path>
            </a:pathLst>
          </a:custGeom>
          <a:solidFill>
            <a:srgbClr val="D6F6CC"/>
          </a:solidFill>
        </p:spPr>
        <p:txBody>
          <a:bodyPr wrap="square" lIns="0" tIns="0" rIns="0" bIns="0" rtlCol="0"/>
          <a:lstStyle/>
          <a:p>
            <a:endParaRPr/>
          </a:p>
        </p:txBody>
      </p:sp>
      <p:sp>
        <p:nvSpPr>
          <p:cNvPr id="3" name="object 3"/>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5" name="object 5"/>
          <p:cNvSpPr txBox="1"/>
          <p:nvPr/>
        </p:nvSpPr>
        <p:spPr>
          <a:xfrm>
            <a:off x="494791" y="6274104"/>
            <a:ext cx="141605" cy="149860"/>
          </a:xfrm>
          <a:prstGeom prst="rect">
            <a:avLst/>
          </a:prstGeom>
        </p:spPr>
        <p:txBody>
          <a:bodyPr vert="horz" wrap="square" lIns="0" tIns="14604" rIns="0" bIns="0" rtlCol="0">
            <a:spAutoFit/>
          </a:bodyPr>
          <a:lstStyle/>
          <a:p>
            <a:pPr marL="12700">
              <a:lnSpc>
                <a:spcPct val="100000"/>
              </a:lnSpc>
              <a:spcBef>
                <a:spcPts val="114"/>
              </a:spcBef>
            </a:pPr>
            <a:r>
              <a:rPr sz="800" spc="-25" dirty="0">
                <a:solidFill>
                  <a:srgbClr val="525254"/>
                </a:solidFill>
                <a:latin typeface="Arial"/>
                <a:cs typeface="Arial"/>
              </a:rPr>
              <a:t>10</a:t>
            </a:r>
            <a:endParaRPr sz="800">
              <a:latin typeface="Arial"/>
              <a:cs typeface="Arial"/>
            </a:endParaRPr>
          </a:p>
        </p:txBody>
      </p:sp>
      <p:sp>
        <p:nvSpPr>
          <p:cNvPr id="7" name="object 7"/>
          <p:cNvSpPr txBox="1"/>
          <p:nvPr/>
        </p:nvSpPr>
        <p:spPr>
          <a:xfrm>
            <a:off x="494791" y="3373958"/>
            <a:ext cx="4410075" cy="545465"/>
          </a:xfrm>
          <a:prstGeom prst="rect">
            <a:avLst/>
          </a:prstGeom>
        </p:spPr>
        <p:txBody>
          <a:bodyPr vert="horz" wrap="square" lIns="0" tIns="13970" rIns="0" bIns="0" rtlCol="0">
            <a:spAutoFit/>
          </a:bodyPr>
          <a:lstStyle/>
          <a:p>
            <a:pPr marL="12700">
              <a:lnSpc>
                <a:spcPct val="100000"/>
              </a:lnSpc>
              <a:spcBef>
                <a:spcPts val="110"/>
              </a:spcBef>
            </a:pPr>
            <a:r>
              <a:rPr sz="3400" b="1" dirty="0">
                <a:solidFill>
                  <a:srgbClr val="525254"/>
                </a:solidFill>
                <a:latin typeface="Arial"/>
                <a:cs typeface="Arial"/>
              </a:rPr>
              <a:t>Introduction</a:t>
            </a:r>
            <a:r>
              <a:rPr sz="3400" b="1" spc="50" dirty="0">
                <a:solidFill>
                  <a:srgbClr val="525254"/>
                </a:solidFill>
                <a:latin typeface="Arial"/>
                <a:cs typeface="Arial"/>
              </a:rPr>
              <a:t> </a:t>
            </a:r>
            <a:r>
              <a:rPr sz="3400" b="1" dirty="0">
                <a:solidFill>
                  <a:srgbClr val="525254"/>
                </a:solidFill>
                <a:latin typeface="Arial"/>
                <a:cs typeface="Arial"/>
              </a:rPr>
              <a:t>to</a:t>
            </a:r>
            <a:r>
              <a:rPr sz="3400" b="1" spc="-10" dirty="0">
                <a:solidFill>
                  <a:srgbClr val="525254"/>
                </a:solidFill>
                <a:latin typeface="Arial"/>
                <a:cs typeface="Arial"/>
              </a:rPr>
              <a:t> </a:t>
            </a:r>
            <a:r>
              <a:rPr sz="3400" b="1" spc="-20" dirty="0">
                <a:solidFill>
                  <a:srgbClr val="525254"/>
                </a:solidFill>
                <a:latin typeface="Arial"/>
                <a:cs typeface="Arial"/>
              </a:rPr>
              <a:t>HTML</a:t>
            </a:r>
            <a:endParaRPr sz="3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754" y="32384"/>
            <a:ext cx="58928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0078D6"/>
                </a:solidFill>
                <a:latin typeface="Arial"/>
                <a:cs typeface="Arial"/>
              </a:rPr>
              <a:t>INTERNAL</a:t>
            </a:r>
            <a:endParaRPr sz="900">
              <a:latin typeface="Arial"/>
              <a:cs typeface="Arial"/>
            </a:endParaRPr>
          </a:p>
        </p:txBody>
      </p:sp>
      <p:sp>
        <p:nvSpPr>
          <p:cNvPr id="4" name="object 4"/>
          <p:cNvSpPr txBox="1">
            <a:spLocks noGrp="1"/>
          </p:cNvSpPr>
          <p:nvPr>
            <p:ph type="title"/>
          </p:nvPr>
        </p:nvSpPr>
        <p:spPr>
          <a:xfrm>
            <a:off x="310388" y="432003"/>
            <a:ext cx="1664970" cy="324485"/>
          </a:xfrm>
          <a:prstGeom prst="rect">
            <a:avLst/>
          </a:prstGeom>
        </p:spPr>
        <p:txBody>
          <a:bodyPr vert="horz" wrap="square" lIns="0" tIns="13335" rIns="0" bIns="0" rtlCol="0">
            <a:spAutoFit/>
          </a:bodyPr>
          <a:lstStyle/>
          <a:p>
            <a:pPr marL="12700">
              <a:lnSpc>
                <a:spcPct val="100000"/>
              </a:lnSpc>
              <a:spcBef>
                <a:spcPts val="105"/>
              </a:spcBef>
            </a:pPr>
            <a:r>
              <a:rPr dirty="0"/>
              <a:t>What</a:t>
            </a:r>
            <a:r>
              <a:rPr spc="-30" dirty="0"/>
              <a:t> </a:t>
            </a:r>
            <a:r>
              <a:rPr dirty="0"/>
              <a:t>is</a:t>
            </a:r>
            <a:r>
              <a:rPr spc="-20" dirty="0"/>
              <a:t> HTML</a:t>
            </a:r>
          </a:p>
        </p:txBody>
      </p:sp>
      <p:sp>
        <p:nvSpPr>
          <p:cNvPr id="5" name="object 5"/>
          <p:cNvSpPr txBox="1"/>
          <p:nvPr/>
        </p:nvSpPr>
        <p:spPr>
          <a:xfrm>
            <a:off x="520700" y="1265656"/>
            <a:ext cx="7387590" cy="2031364"/>
          </a:xfrm>
          <a:prstGeom prst="rect">
            <a:avLst/>
          </a:prstGeom>
        </p:spPr>
        <p:txBody>
          <a:bodyPr vert="horz" wrap="square" lIns="0" tIns="125095" rIns="0" bIns="0" rtlCol="0">
            <a:spAutoFit/>
          </a:bodyPr>
          <a:lstStyle/>
          <a:p>
            <a:pPr marL="197485" indent="-184785">
              <a:lnSpc>
                <a:spcPct val="100000"/>
              </a:lnSpc>
              <a:spcBef>
                <a:spcPts val="985"/>
              </a:spcBef>
              <a:buChar char="•"/>
              <a:tabLst>
                <a:tab pos="197485" algn="l"/>
              </a:tabLst>
            </a:pPr>
            <a:r>
              <a:rPr sz="1450" dirty="0">
                <a:solidFill>
                  <a:srgbClr val="525254"/>
                </a:solidFill>
                <a:latin typeface="Arial"/>
                <a:cs typeface="Arial"/>
              </a:rPr>
              <a:t>HTML5</a:t>
            </a:r>
            <a:r>
              <a:rPr sz="1450" spc="-40" dirty="0">
                <a:solidFill>
                  <a:srgbClr val="525254"/>
                </a:solidFill>
                <a:latin typeface="Arial"/>
                <a:cs typeface="Arial"/>
              </a:rPr>
              <a:t> </a:t>
            </a:r>
            <a:r>
              <a:rPr sz="1450" dirty="0">
                <a:solidFill>
                  <a:srgbClr val="525254"/>
                </a:solidFill>
                <a:latin typeface="Arial"/>
                <a:cs typeface="Arial"/>
              </a:rPr>
              <a:t>is</a:t>
            </a:r>
            <a:r>
              <a:rPr sz="1450" spc="5" dirty="0">
                <a:solidFill>
                  <a:srgbClr val="525254"/>
                </a:solidFill>
                <a:latin typeface="Arial"/>
                <a:cs typeface="Arial"/>
              </a:rPr>
              <a:t> </a:t>
            </a:r>
            <a:r>
              <a:rPr sz="1450" dirty="0">
                <a:solidFill>
                  <a:srgbClr val="525254"/>
                </a:solidFill>
                <a:latin typeface="Arial"/>
                <a:cs typeface="Arial"/>
              </a:rPr>
              <a:t>the standard</a:t>
            </a:r>
            <a:r>
              <a:rPr sz="1450" spc="-10" dirty="0">
                <a:solidFill>
                  <a:srgbClr val="525254"/>
                </a:solidFill>
                <a:latin typeface="Arial"/>
                <a:cs typeface="Arial"/>
              </a:rPr>
              <a:t> </a:t>
            </a:r>
            <a:r>
              <a:rPr sz="1450" dirty="0">
                <a:solidFill>
                  <a:srgbClr val="525254"/>
                </a:solidFill>
                <a:latin typeface="Arial"/>
                <a:cs typeface="Arial"/>
              </a:rPr>
              <a:t>markup</a:t>
            </a:r>
            <a:r>
              <a:rPr sz="1450" spc="-25" dirty="0">
                <a:solidFill>
                  <a:srgbClr val="525254"/>
                </a:solidFill>
                <a:latin typeface="Arial"/>
                <a:cs typeface="Arial"/>
              </a:rPr>
              <a:t> </a:t>
            </a:r>
            <a:r>
              <a:rPr sz="1450" dirty="0">
                <a:solidFill>
                  <a:srgbClr val="525254"/>
                </a:solidFill>
                <a:latin typeface="Arial"/>
                <a:cs typeface="Arial"/>
              </a:rPr>
              <a:t>language</a:t>
            </a:r>
            <a:r>
              <a:rPr sz="1450" spc="-10" dirty="0">
                <a:solidFill>
                  <a:srgbClr val="525254"/>
                </a:solidFill>
                <a:latin typeface="Arial"/>
                <a:cs typeface="Arial"/>
              </a:rPr>
              <a:t> </a:t>
            </a:r>
            <a:r>
              <a:rPr sz="1450" dirty="0">
                <a:solidFill>
                  <a:srgbClr val="525254"/>
                </a:solidFill>
                <a:latin typeface="Arial"/>
                <a:cs typeface="Arial"/>
              </a:rPr>
              <a:t>for creating</a:t>
            </a:r>
            <a:r>
              <a:rPr sz="1450" spc="-5" dirty="0">
                <a:solidFill>
                  <a:srgbClr val="525254"/>
                </a:solidFill>
                <a:latin typeface="Arial"/>
                <a:cs typeface="Arial"/>
              </a:rPr>
              <a:t> </a:t>
            </a:r>
            <a:r>
              <a:rPr sz="1450" dirty="0">
                <a:solidFill>
                  <a:srgbClr val="525254"/>
                </a:solidFill>
                <a:latin typeface="Arial"/>
                <a:cs typeface="Arial"/>
              </a:rPr>
              <a:t>Web</a:t>
            </a:r>
            <a:r>
              <a:rPr sz="1450" spc="-10" dirty="0">
                <a:solidFill>
                  <a:srgbClr val="525254"/>
                </a:solidFill>
                <a:latin typeface="Arial"/>
                <a:cs typeface="Arial"/>
              </a:rPr>
              <a:t> pages.</a:t>
            </a:r>
            <a:endParaRPr sz="1450">
              <a:latin typeface="Arial"/>
              <a:cs typeface="Arial"/>
            </a:endParaRPr>
          </a:p>
          <a:p>
            <a:pPr marL="197485" indent="-184785">
              <a:lnSpc>
                <a:spcPct val="100000"/>
              </a:lnSpc>
              <a:spcBef>
                <a:spcPts val="885"/>
              </a:spcBef>
              <a:buChar char="•"/>
              <a:tabLst>
                <a:tab pos="197485" algn="l"/>
              </a:tabLst>
            </a:pPr>
            <a:r>
              <a:rPr sz="1450" dirty="0">
                <a:solidFill>
                  <a:srgbClr val="525254"/>
                </a:solidFill>
                <a:latin typeface="Arial"/>
                <a:cs typeface="Arial"/>
              </a:rPr>
              <a:t>HTML</a:t>
            </a:r>
            <a:r>
              <a:rPr sz="1450" spc="-100" dirty="0">
                <a:solidFill>
                  <a:srgbClr val="525254"/>
                </a:solidFill>
                <a:latin typeface="Arial"/>
                <a:cs typeface="Arial"/>
              </a:rPr>
              <a:t> </a:t>
            </a:r>
            <a:r>
              <a:rPr sz="1450" dirty="0">
                <a:solidFill>
                  <a:srgbClr val="525254"/>
                </a:solidFill>
                <a:latin typeface="Arial"/>
                <a:cs typeface="Arial"/>
              </a:rPr>
              <a:t>stands for</a:t>
            </a:r>
            <a:r>
              <a:rPr sz="1450" spc="-10" dirty="0">
                <a:solidFill>
                  <a:srgbClr val="525254"/>
                </a:solidFill>
                <a:latin typeface="Arial"/>
                <a:cs typeface="Arial"/>
              </a:rPr>
              <a:t> </a:t>
            </a:r>
            <a:r>
              <a:rPr sz="1450" dirty="0">
                <a:solidFill>
                  <a:srgbClr val="525254"/>
                </a:solidFill>
                <a:latin typeface="Arial"/>
                <a:cs typeface="Arial"/>
              </a:rPr>
              <a:t>Hyper</a:t>
            </a:r>
            <a:r>
              <a:rPr sz="1450" spc="-10" dirty="0">
                <a:solidFill>
                  <a:srgbClr val="525254"/>
                </a:solidFill>
                <a:latin typeface="Arial"/>
                <a:cs typeface="Arial"/>
              </a:rPr>
              <a:t> </a:t>
            </a:r>
            <a:r>
              <a:rPr sz="1450" spc="-20" dirty="0">
                <a:solidFill>
                  <a:srgbClr val="525254"/>
                </a:solidFill>
                <a:latin typeface="Arial"/>
                <a:cs typeface="Arial"/>
              </a:rPr>
              <a:t>Text </a:t>
            </a:r>
            <a:r>
              <a:rPr sz="1450" dirty="0">
                <a:solidFill>
                  <a:srgbClr val="525254"/>
                </a:solidFill>
                <a:latin typeface="Arial"/>
                <a:cs typeface="Arial"/>
              </a:rPr>
              <a:t>Markup</a:t>
            </a:r>
            <a:r>
              <a:rPr sz="1450" spc="-40" dirty="0">
                <a:solidFill>
                  <a:srgbClr val="525254"/>
                </a:solidFill>
                <a:latin typeface="Arial"/>
                <a:cs typeface="Arial"/>
              </a:rPr>
              <a:t> </a:t>
            </a:r>
            <a:r>
              <a:rPr sz="1450" spc="-10" dirty="0">
                <a:solidFill>
                  <a:srgbClr val="525254"/>
                </a:solidFill>
                <a:latin typeface="Arial"/>
                <a:cs typeface="Arial"/>
              </a:rPr>
              <a:t>Language</a:t>
            </a:r>
            <a:endParaRPr sz="1450">
              <a:latin typeface="Arial"/>
              <a:cs typeface="Arial"/>
            </a:endParaRPr>
          </a:p>
          <a:p>
            <a:pPr marL="197485" indent="-184785">
              <a:lnSpc>
                <a:spcPct val="100000"/>
              </a:lnSpc>
              <a:spcBef>
                <a:spcPts val="900"/>
              </a:spcBef>
              <a:buChar char="•"/>
              <a:tabLst>
                <a:tab pos="197485" algn="l"/>
              </a:tabLst>
            </a:pPr>
            <a:r>
              <a:rPr sz="1450" dirty="0">
                <a:solidFill>
                  <a:srgbClr val="525254"/>
                </a:solidFill>
                <a:latin typeface="Arial"/>
                <a:cs typeface="Arial"/>
              </a:rPr>
              <a:t>HTML</a:t>
            </a:r>
            <a:r>
              <a:rPr sz="1450" spc="-85" dirty="0">
                <a:solidFill>
                  <a:srgbClr val="525254"/>
                </a:solidFill>
                <a:latin typeface="Arial"/>
                <a:cs typeface="Arial"/>
              </a:rPr>
              <a:t> </a:t>
            </a:r>
            <a:r>
              <a:rPr sz="1450" dirty="0">
                <a:solidFill>
                  <a:srgbClr val="525254"/>
                </a:solidFill>
                <a:latin typeface="Arial"/>
                <a:cs typeface="Arial"/>
              </a:rPr>
              <a:t>describes the</a:t>
            </a:r>
            <a:r>
              <a:rPr sz="1450" spc="15" dirty="0">
                <a:solidFill>
                  <a:srgbClr val="525254"/>
                </a:solidFill>
                <a:latin typeface="Arial"/>
                <a:cs typeface="Arial"/>
              </a:rPr>
              <a:t> </a:t>
            </a:r>
            <a:r>
              <a:rPr sz="1450" dirty="0">
                <a:solidFill>
                  <a:srgbClr val="525254"/>
                </a:solidFill>
                <a:latin typeface="Arial"/>
                <a:cs typeface="Arial"/>
              </a:rPr>
              <a:t>structure of</a:t>
            </a:r>
            <a:r>
              <a:rPr sz="1450" spc="-5" dirty="0">
                <a:solidFill>
                  <a:srgbClr val="525254"/>
                </a:solidFill>
                <a:latin typeface="Arial"/>
                <a:cs typeface="Arial"/>
              </a:rPr>
              <a:t> </a:t>
            </a:r>
            <a:r>
              <a:rPr sz="1450" dirty="0">
                <a:solidFill>
                  <a:srgbClr val="525254"/>
                </a:solidFill>
                <a:latin typeface="Arial"/>
                <a:cs typeface="Arial"/>
              </a:rPr>
              <a:t>Web</a:t>
            </a:r>
            <a:r>
              <a:rPr sz="1450" spc="-5" dirty="0">
                <a:solidFill>
                  <a:srgbClr val="525254"/>
                </a:solidFill>
                <a:latin typeface="Arial"/>
                <a:cs typeface="Arial"/>
              </a:rPr>
              <a:t> </a:t>
            </a:r>
            <a:r>
              <a:rPr sz="1450" dirty="0">
                <a:solidFill>
                  <a:srgbClr val="525254"/>
                </a:solidFill>
                <a:latin typeface="Arial"/>
                <a:cs typeface="Arial"/>
              </a:rPr>
              <a:t>pages</a:t>
            </a:r>
            <a:r>
              <a:rPr sz="1450" spc="-25" dirty="0">
                <a:solidFill>
                  <a:srgbClr val="525254"/>
                </a:solidFill>
                <a:latin typeface="Arial"/>
                <a:cs typeface="Arial"/>
              </a:rPr>
              <a:t> </a:t>
            </a:r>
            <a:r>
              <a:rPr sz="1450" dirty="0">
                <a:solidFill>
                  <a:srgbClr val="525254"/>
                </a:solidFill>
                <a:latin typeface="Arial"/>
                <a:cs typeface="Arial"/>
              </a:rPr>
              <a:t>using</a:t>
            </a:r>
            <a:r>
              <a:rPr sz="1450" spc="5" dirty="0">
                <a:solidFill>
                  <a:srgbClr val="525254"/>
                </a:solidFill>
                <a:latin typeface="Arial"/>
                <a:cs typeface="Arial"/>
              </a:rPr>
              <a:t> </a:t>
            </a:r>
            <a:r>
              <a:rPr sz="1450" spc="-10" dirty="0">
                <a:solidFill>
                  <a:srgbClr val="525254"/>
                </a:solidFill>
                <a:latin typeface="Arial"/>
                <a:cs typeface="Arial"/>
              </a:rPr>
              <a:t>markup</a:t>
            </a:r>
            <a:endParaRPr sz="1450">
              <a:latin typeface="Arial"/>
              <a:cs typeface="Arial"/>
            </a:endParaRPr>
          </a:p>
          <a:p>
            <a:pPr marL="197485" indent="-184785">
              <a:lnSpc>
                <a:spcPct val="100000"/>
              </a:lnSpc>
              <a:spcBef>
                <a:spcPts val="890"/>
              </a:spcBef>
              <a:buChar char="•"/>
              <a:tabLst>
                <a:tab pos="197485" algn="l"/>
              </a:tabLst>
            </a:pPr>
            <a:r>
              <a:rPr sz="1450" dirty="0">
                <a:solidFill>
                  <a:srgbClr val="525254"/>
                </a:solidFill>
                <a:latin typeface="Arial"/>
                <a:cs typeface="Arial"/>
              </a:rPr>
              <a:t>HTML</a:t>
            </a:r>
            <a:r>
              <a:rPr sz="1450" spc="-90" dirty="0">
                <a:solidFill>
                  <a:srgbClr val="525254"/>
                </a:solidFill>
                <a:latin typeface="Arial"/>
                <a:cs typeface="Arial"/>
              </a:rPr>
              <a:t> </a:t>
            </a:r>
            <a:r>
              <a:rPr sz="1450" dirty="0">
                <a:solidFill>
                  <a:srgbClr val="525254"/>
                </a:solidFill>
                <a:latin typeface="Arial"/>
                <a:cs typeface="Arial"/>
              </a:rPr>
              <a:t>elements</a:t>
            </a:r>
            <a:r>
              <a:rPr sz="1450" spc="-10" dirty="0">
                <a:solidFill>
                  <a:srgbClr val="525254"/>
                </a:solidFill>
                <a:latin typeface="Arial"/>
                <a:cs typeface="Arial"/>
              </a:rPr>
              <a:t> </a:t>
            </a:r>
            <a:r>
              <a:rPr sz="1450" dirty="0">
                <a:solidFill>
                  <a:srgbClr val="525254"/>
                </a:solidFill>
                <a:latin typeface="Arial"/>
                <a:cs typeface="Arial"/>
              </a:rPr>
              <a:t>are represented</a:t>
            </a:r>
            <a:r>
              <a:rPr sz="1450" spc="-20" dirty="0">
                <a:solidFill>
                  <a:srgbClr val="525254"/>
                </a:solidFill>
                <a:latin typeface="Arial"/>
                <a:cs typeface="Arial"/>
              </a:rPr>
              <a:t> </a:t>
            </a:r>
            <a:r>
              <a:rPr sz="1450" dirty="0">
                <a:solidFill>
                  <a:srgbClr val="525254"/>
                </a:solidFill>
                <a:latin typeface="Arial"/>
                <a:cs typeface="Arial"/>
              </a:rPr>
              <a:t>by</a:t>
            </a:r>
            <a:r>
              <a:rPr sz="1450" spc="15" dirty="0">
                <a:solidFill>
                  <a:srgbClr val="525254"/>
                </a:solidFill>
                <a:latin typeface="Arial"/>
                <a:cs typeface="Arial"/>
              </a:rPr>
              <a:t> </a:t>
            </a:r>
            <a:r>
              <a:rPr sz="1450" spc="-20" dirty="0">
                <a:solidFill>
                  <a:srgbClr val="525254"/>
                </a:solidFill>
                <a:latin typeface="Arial"/>
                <a:cs typeface="Arial"/>
              </a:rPr>
              <a:t>tags</a:t>
            </a:r>
            <a:endParaRPr sz="1450">
              <a:latin typeface="Arial"/>
              <a:cs typeface="Arial"/>
            </a:endParaRPr>
          </a:p>
          <a:p>
            <a:pPr marL="196850" indent="-184150">
              <a:lnSpc>
                <a:spcPct val="100000"/>
              </a:lnSpc>
              <a:spcBef>
                <a:spcPts val="890"/>
              </a:spcBef>
              <a:buChar char="•"/>
              <a:tabLst>
                <a:tab pos="196850" algn="l"/>
              </a:tabLst>
            </a:pPr>
            <a:r>
              <a:rPr sz="1450" dirty="0">
                <a:solidFill>
                  <a:srgbClr val="525254"/>
                </a:solidFill>
                <a:latin typeface="Arial"/>
                <a:cs typeface="Arial"/>
              </a:rPr>
              <a:t>HTML</a:t>
            </a:r>
            <a:r>
              <a:rPr sz="1450" spc="-85" dirty="0">
                <a:solidFill>
                  <a:srgbClr val="525254"/>
                </a:solidFill>
                <a:latin typeface="Arial"/>
                <a:cs typeface="Arial"/>
              </a:rPr>
              <a:t> </a:t>
            </a:r>
            <a:r>
              <a:rPr sz="1450" dirty="0">
                <a:solidFill>
                  <a:srgbClr val="525254"/>
                </a:solidFill>
                <a:latin typeface="Arial"/>
                <a:cs typeface="Arial"/>
              </a:rPr>
              <a:t>tags</a:t>
            </a:r>
            <a:r>
              <a:rPr sz="1450" spc="10" dirty="0">
                <a:solidFill>
                  <a:srgbClr val="525254"/>
                </a:solidFill>
                <a:latin typeface="Arial"/>
                <a:cs typeface="Arial"/>
              </a:rPr>
              <a:t> </a:t>
            </a:r>
            <a:r>
              <a:rPr sz="1450" dirty="0">
                <a:solidFill>
                  <a:srgbClr val="525254"/>
                </a:solidFill>
                <a:latin typeface="Arial"/>
                <a:cs typeface="Arial"/>
              </a:rPr>
              <a:t>label</a:t>
            </a:r>
            <a:r>
              <a:rPr sz="1450" spc="-10" dirty="0">
                <a:solidFill>
                  <a:srgbClr val="525254"/>
                </a:solidFill>
                <a:latin typeface="Arial"/>
                <a:cs typeface="Arial"/>
              </a:rPr>
              <a:t> </a:t>
            </a:r>
            <a:r>
              <a:rPr sz="1450" dirty="0">
                <a:solidFill>
                  <a:srgbClr val="525254"/>
                </a:solidFill>
                <a:latin typeface="Arial"/>
                <a:cs typeface="Arial"/>
              </a:rPr>
              <a:t>pieces</a:t>
            </a:r>
            <a:r>
              <a:rPr sz="1450" spc="5" dirty="0">
                <a:solidFill>
                  <a:srgbClr val="525254"/>
                </a:solidFill>
                <a:latin typeface="Arial"/>
                <a:cs typeface="Arial"/>
              </a:rPr>
              <a:t> </a:t>
            </a:r>
            <a:r>
              <a:rPr sz="1450" dirty="0">
                <a:solidFill>
                  <a:srgbClr val="525254"/>
                </a:solidFill>
                <a:latin typeface="Arial"/>
                <a:cs typeface="Arial"/>
              </a:rPr>
              <a:t>of</a:t>
            </a:r>
            <a:r>
              <a:rPr sz="1450" spc="5" dirty="0">
                <a:solidFill>
                  <a:srgbClr val="525254"/>
                </a:solidFill>
                <a:latin typeface="Arial"/>
                <a:cs typeface="Arial"/>
              </a:rPr>
              <a:t> </a:t>
            </a:r>
            <a:r>
              <a:rPr sz="1450" dirty="0">
                <a:solidFill>
                  <a:srgbClr val="525254"/>
                </a:solidFill>
                <a:latin typeface="Arial"/>
                <a:cs typeface="Arial"/>
              </a:rPr>
              <a:t>content</a:t>
            </a:r>
            <a:r>
              <a:rPr sz="1450" spc="10" dirty="0">
                <a:solidFill>
                  <a:srgbClr val="525254"/>
                </a:solidFill>
                <a:latin typeface="Arial"/>
                <a:cs typeface="Arial"/>
              </a:rPr>
              <a:t> </a:t>
            </a:r>
            <a:r>
              <a:rPr sz="1450" dirty="0">
                <a:solidFill>
                  <a:srgbClr val="525254"/>
                </a:solidFill>
                <a:latin typeface="Arial"/>
                <a:cs typeface="Arial"/>
              </a:rPr>
              <a:t>such</a:t>
            </a:r>
            <a:r>
              <a:rPr sz="1450" spc="-5" dirty="0">
                <a:solidFill>
                  <a:srgbClr val="525254"/>
                </a:solidFill>
                <a:latin typeface="Arial"/>
                <a:cs typeface="Arial"/>
              </a:rPr>
              <a:t> </a:t>
            </a:r>
            <a:r>
              <a:rPr sz="1450" dirty="0">
                <a:solidFill>
                  <a:srgbClr val="525254"/>
                </a:solidFill>
                <a:latin typeface="Arial"/>
                <a:cs typeface="Arial"/>
              </a:rPr>
              <a:t>as</a:t>
            </a:r>
            <a:r>
              <a:rPr sz="1450" spc="15" dirty="0">
                <a:solidFill>
                  <a:srgbClr val="525254"/>
                </a:solidFill>
                <a:latin typeface="Arial"/>
                <a:cs typeface="Arial"/>
              </a:rPr>
              <a:t> </a:t>
            </a:r>
            <a:r>
              <a:rPr sz="1450" dirty="0">
                <a:solidFill>
                  <a:srgbClr val="525254"/>
                </a:solidFill>
                <a:latin typeface="Arial"/>
                <a:cs typeface="Arial"/>
              </a:rPr>
              <a:t>"heading",</a:t>
            </a:r>
            <a:r>
              <a:rPr sz="1450" spc="5" dirty="0">
                <a:solidFill>
                  <a:srgbClr val="525254"/>
                </a:solidFill>
                <a:latin typeface="Arial"/>
                <a:cs typeface="Arial"/>
              </a:rPr>
              <a:t> </a:t>
            </a:r>
            <a:r>
              <a:rPr sz="1450" dirty="0">
                <a:solidFill>
                  <a:srgbClr val="525254"/>
                </a:solidFill>
                <a:latin typeface="Arial"/>
                <a:cs typeface="Arial"/>
              </a:rPr>
              <a:t>"paragraph",</a:t>
            </a:r>
            <a:r>
              <a:rPr sz="1450" spc="-15" dirty="0">
                <a:solidFill>
                  <a:srgbClr val="525254"/>
                </a:solidFill>
                <a:latin typeface="Arial"/>
                <a:cs typeface="Arial"/>
              </a:rPr>
              <a:t> </a:t>
            </a:r>
            <a:r>
              <a:rPr sz="1450" dirty="0">
                <a:solidFill>
                  <a:srgbClr val="525254"/>
                </a:solidFill>
                <a:latin typeface="Arial"/>
                <a:cs typeface="Arial"/>
              </a:rPr>
              <a:t>"table",</a:t>
            </a:r>
            <a:r>
              <a:rPr sz="1450" spc="20" dirty="0">
                <a:solidFill>
                  <a:srgbClr val="525254"/>
                </a:solidFill>
                <a:latin typeface="Arial"/>
                <a:cs typeface="Arial"/>
              </a:rPr>
              <a:t> </a:t>
            </a:r>
            <a:r>
              <a:rPr sz="1450" dirty="0">
                <a:solidFill>
                  <a:srgbClr val="525254"/>
                </a:solidFill>
                <a:latin typeface="Arial"/>
                <a:cs typeface="Arial"/>
              </a:rPr>
              <a:t>and</a:t>
            </a:r>
            <a:r>
              <a:rPr sz="1450" spc="-15" dirty="0">
                <a:solidFill>
                  <a:srgbClr val="525254"/>
                </a:solidFill>
                <a:latin typeface="Arial"/>
                <a:cs typeface="Arial"/>
              </a:rPr>
              <a:t> </a:t>
            </a:r>
            <a:r>
              <a:rPr sz="1450" dirty="0">
                <a:solidFill>
                  <a:srgbClr val="525254"/>
                </a:solidFill>
                <a:latin typeface="Arial"/>
                <a:cs typeface="Arial"/>
              </a:rPr>
              <a:t>so</a:t>
            </a:r>
            <a:r>
              <a:rPr sz="1450" spc="10" dirty="0">
                <a:solidFill>
                  <a:srgbClr val="525254"/>
                </a:solidFill>
                <a:latin typeface="Arial"/>
                <a:cs typeface="Arial"/>
              </a:rPr>
              <a:t> </a:t>
            </a:r>
            <a:r>
              <a:rPr sz="1450" spc="-25" dirty="0">
                <a:solidFill>
                  <a:srgbClr val="525254"/>
                </a:solidFill>
                <a:latin typeface="Arial"/>
                <a:cs typeface="Arial"/>
              </a:rPr>
              <a:t>on</a:t>
            </a:r>
            <a:endParaRPr sz="1450">
              <a:latin typeface="Arial"/>
              <a:cs typeface="Arial"/>
            </a:endParaRPr>
          </a:p>
          <a:p>
            <a:pPr marL="197485" indent="-184785">
              <a:lnSpc>
                <a:spcPct val="100000"/>
              </a:lnSpc>
              <a:spcBef>
                <a:spcPts val="900"/>
              </a:spcBef>
              <a:buChar char="•"/>
              <a:tabLst>
                <a:tab pos="197485" algn="l"/>
              </a:tabLst>
            </a:pPr>
            <a:r>
              <a:rPr sz="1450" dirty="0">
                <a:solidFill>
                  <a:srgbClr val="525254"/>
                </a:solidFill>
                <a:latin typeface="Arial"/>
                <a:cs typeface="Arial"/>
              </a:rPr>
              <a:t>Browsers</a:t>
            </a:r>
            <a:r>
              <a:rPr sz="1450" spc="15" dirty="0">
                <a:solidFill>
                  <a:srgbClr val="525254"/>
                </a:solidFill>
                <a:latin typeface="Arial"/>
                <a:cs typeface="Arial"/>
              </a:rPr>
              <a:t> </a:t>
            </a:r>
            <a:r>
              <a:rPr sz="1450" dirty="0">
                <a:solidFill>
                  <a:srgbClr val="525254"/>
                </a:solidFill>
                <a:latin typeface="Arial"/>
                <a:cs typeface="Arial"/>
              </a:rPr>
              <a:t>do not display</a:t>
            </a:r>
            <a:r>
              <a:rPr sz="1450" spc="-10" dirty="0">
                <a:solidFill>
                  <a:srgbClr val="525254"/>
                </a:solidFill>
                <a:latin typeface="Arial"/>
                <a:cs typeface="Arial"/>
              </a:rPr>
              <a:t> </a:t>
            </a:r>
            <a:r>
              <a:rPr sz="1450" dirty="0">
                <a:solidFill>
                  <a:srgbClr val="525254"/>
                </a:solidFill>
                <a:latin typeface="Arial"/>
                <a:cs typeface="Arial"/>
              </a:rPr>
              <a:t>the HTML</a:t>
            </a:r>
            <a:r>
              <a:rPr sz="1450" spc="-75" dirty="0">
                <a:solidFill>
                  <a:srgbClr val="525254"/>
                </a:solidFill>
                <a:latin typeface="Arial"/>
                <a:cs typeface="Arial"/>
              </a:rPr>
              <a:t> </a:t>
            </a:r>
            <a:r>
              <a:rPr sz="1450" dirty="0">
                <a:solidFill>
                  <a:srgbClr val="525254"/>
                </a:solidFill>
                <a:latin typeface="Arial"/>
                <a:cs typeface="Arial"/>
              </a:rPr>
              <a:t>tags,</a:t>
            </a:r>
            <a:r>
              <a:rPr sz="1450" spc="10" dirty="0">
                <a:solidFill>
                  <a:srgbClr val="525254"/>
                </a:solidFill>
                <a:latin typeface="Arial"/>
                <a:cs typeface="Arial"/>
              </a:rPr>
              <a:t> </a:t>
            </a:r>
            <a:r>
              <a:rPr sz="1450" dirty="0">
                <a:solidFill>
                  <a:srgbClr val="525254"/>
                </a:solidFill>
                <a:latin typeface="Arial"/>
                <a:cs typeface="Arial"/>
              </a:rPr>
              <a:t>but</a:t>
            </a:r>
            <a:r>
              <a:rPr sz="1450" spc="-5" dirty="0">
                <a:solidFill>
                  <a:srgbClr val="525254"/>
                </a:solidFill>
                <a:latin typeface="Arial"/>
                <a:cs typeface="Arial"/>
              </a:rPr>
              <a:t> </a:t>
            </a:r>
            <a:r>
              <a:rPr sz="1450" dirty="0">
                <a:solidFill>
                  <a:srgbClr val="525254"/>
                </a:solidFill>
                <a:latin typeface="Arial"/>
                <a:cs typeface="Arial"/>
              </a:rPr>
              <a:t>use them</a:t>
            </a:r>
            <a:r>
              <a:rPr sz="1450" spc="-10" dirty="0">
                <a:solidFill>
                  <a:srgbClr val="525254"/>
                </a:solidFill>
                <a:latin typeface="Arial"/>
                <a:cs typeface="Arial"/>
              </a:rPr>
              <a:t> </a:t>
            </a:r>
            <a:r>
              <a:rPr sz="1450" dirty="0">
                <a:solidFill>
                  <a:srgbClr val="525254"/>
                </a:solidFill>
                <a:latin typeface="Arial"/>
                <a:cs typeface="Arial"/>
              </a:rPr>
              <a:t>to</a:t>
            </a:r>
            <a:r>
              <a:rPr sz="1450" spc="10" dirty="0">
                <a:solidFill>
                  <a:srgbClr val="525254"/>
                </a:solidFill>
                <a:latin typeface="Arial"/>
                <a:cs typeface="Arial"/>
              </a:rPr>
              <a:t> </a:t>
            </a:r>
            <a:r>
              <a:rPr sz="1450" dirty="0">
                <a:solidFill>
                  <a:srgbClr val="525254"/>
                </a:solidFill>
                <a:latin typeface="Arial"/>
                <a:cs typeface="Arial"/>
              </a:rPr>
              <a:t>render</a:t>
            </a:r>
            <a:r>
              <a:rPr sz="1450" spc="-25" dirty="0">
                <a:solidFill>
                  <a:srgbClr val="525254"/>
                </a:solidFill>
                <a:latin typeface="Arial"/>
                <a:cs typeface="Arial"/>
              </a:rPr>
              <a:t> </a:t>
            </a:r>
            <a:r>
              <a:rPr sz="1450" dirty="0">
                <a:solidFill>
                  <a:srgbClr val="525254"/>
                </a:solidFill>
                <a:latin typeface="Arial"/>
                <a:cs typeface="Arial"/>
              </a:rPr>
              <a:t>the content</a:t>
            </a:r>
            <a:r>
              <a:rPr sz="1450" spc="10" dirty="0">
                <a:solidFill>
                  <a:srgbClr val="525254"/>
                </a:solidFill>
                <a:latin typeface="Arial"/>
                <a:cs typeface="Arial"/>
              </a:rPr>
              <a:t> </a:t>
            </a:r>
            <a:r>
              <a:rPr sz="1450" dirty="0">
                <a:solidFill>
                  <a:srgbClr val="525254"/>
                </a:solidFill>
                <a:latin typeface="Arial"/>
                <a:cs typeface="Arial"/>
              </a:rPr>
              <a:t>of</a:t>
            </a:r>
            <a:r>
              <a:rPr sz="1450" spc="-5" dirty="0">
                <a:solidFill>
                  <a:srgbClr val="525254"/>
                </a:solidFill>
                <a:latin typeface="Arial"/>
                <a:cs typeface="Arial"/>
              </a:rPr>
              <a:t> </a:t>
            </a:r>
            <a:r>
              <a:rPr sz="1450" dirty="0">
                <a:solidFill>
                  <a:srgbClr val="525254"/>
                </a:solidFill>
                <a:latin typeface="Arial"/>
                <a:cs typeface="Arial"/>
              </a:rPr>
              <a:t>the</a:t>
            </a:r>
            <a:r>
              <a:rPr sz="1450" spc="-5" dirty="0">
                <a:solidFill>
                  <a:srgbClr val="525254"/>
                </a:solidFill>
                <a:latin typeface="Arial"/>
                <a:cs typeface="Arial"/>
              </a:rPr>
              <a:t> </a:t>
            </a:r>
            <a:r>
              <a:rPr sz="1450" spc="-20" dirty="0">
                <a:solidFill>
                  <a:srgbClr val="525254"/>
                </a:solidFill>
                <a:latin typeface="Arial"/>
                <a:cs typeface="Arial"/>
              </a:rPr>
              <a:t>page</a:t>
            </a:r>
            <a:endParaRPr sz="145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2525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3164</Words>
  <Application>Microsoft Office PowerPoint</Application>
  <PresentationFormat>A4 Paper (210x297 mm)</PresentationFormat>
  <Paragraphs>595</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Consolas</vt:lpstr>
      <vt:lpstr>Office Theme</vt:lpstr>
      <vt:lpstr>HTML,CSS and Bootstrap</vt:lpstr>
      <vt:lpstr>Agenda</vt:lpstr>
      <vt:lpstr>Web Fundamentals</vt:lpstr>
      <vt:lpstr>Web Designer</vt:lpstr>
      <vt:lpstr>Web Programmer</vt:lpstr>
      <vt:lpstr>PowerPoint Presentation</vt:lpstr>
      <vt:lpstr>Client Server 2 tier Web Architecture</vt:lpstr>
      <vt:lpstr>PowerPoint Presentation</vt:lpstr>
      <vt:lpstr>What is HTML</vt:lpstr>
      <vt:lpstr>HTML5 Template</vt:lpstr>
      <vt:lpstr>Main categories of elements</vt:lpstr>
      <vt:lpstr>Attributes</vt:lpstr>
      <vt:lpstr>Types of elements</vt:lpstr>
      <vt:lpstr>List of elements contained inside a form</vt:lpstr>
      <vt:lpstr>Form elements</vt:lpstr>
      <vt:lpstr>Form elements cont…</vt:lpstr>
      <vt:lpstr>Form attributes</vt:lpstr>
      <vt:lpstr>Form attributes cont…</vt:lpstr>
      <vt:lpstr>get vs post</vt:lpstr>
      <vt:lpstr>HTML5 Forms – Input Types</vt:lpstr>
      <vt:lpstr>HTML5 Forms – Input Types cont…</vt:lpstr>
      <vt:lpstr>HTML5 Forms – Attributes</vt:lpstr>
      <vt:lpstr>HTML5 Forms – Attributes Cont…</vt:lpstr>
      <vt:lpstr>HTML5 forms - Pattern attribute</vt:lpstr>
      <vt:lpstr>HTML5 Forms – Pattern Attribute</vt:lpstr>
      <vt:lpstr>HTML5 Forms – pattern quantifiers</vt:lpstr>
      <vt:lpstr>PowerPoint Presentation</vt:lpstr>
      <vt:lpstr>PowerPoint Presentation</vt:lpstr>
      <vt:lpstr>PowerPoint Presentation</vt:lpstr>
      <vt:lpstr>PowerPoint Presentation</vt:lpstr>
      <vt:lpstr>Selectors</vt:lpstr>
      <vt:lpstr>PowerPoint Presentation</vt:lpstr>
      <vt:lpstr>CSS Box Model</vt:lpstr>
      <vt:lpstr>PowerPoint Presentation</vt:lpstr>
      <vt:lpstr>PowerPoint Presentation</vt:lpstr>
      <vt:lpstr>PowerPoint Presentation</vt:lpstr>
      <vt:lpstr>The position property specifies the type of positioning method used for an element. Elements are then positioned using the top, bottom, left, and right properties. However, these properties will not work unless the position property is set first.</vt:lpstr>
      <vt:lpstr>PowerPoint Presentation</vt:lpstr>
      <vt:lpstr>Bootstrap fundamentals</vt:lpstr>
      <vt:lpstr>Responsive web design is about creating web sites which automatically adjust themselves to look good on all devices, from small phones to large desktops. Example: www.getbootstrap.com</vt:lpstr>
      <vt:lpstr>PowerPoint Presentation</vt:lpstr>
      <vt:lpstr>PowerPoint Presentation</vt:lpstr>
      <vt:lpstr>PowerPoint Presentation</vt:lpstr>
      <vt:lpstr>Hello World page using Bootstrap</vt:lpstr>
      <vt:lpstr>PowerPoint Presentation</vt:lpstr>
      <vt:lpstr>PowerPoint Presentation</vt:lpstr>
      <vt:lpstr>Basic Grid Structure</vt:lpstr>
      <vt:lpstr>PowerPoint Presentation</vt:lpstr>
      <vt:lpstr>PowerPoint Presentation</vt:lpstr>
      <vt:lpstr>PowerPoint Presentation</vt:lpstr>
      <vt:lpstr>Types of Bootstrap Forms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S,Rajatha</dc:creator>
  <cp:lastModifiedBy>Prabhat Chandra</cp:lastModifiedBy>
  <cp:revision>2</cp:revision>
  <dcterms:created xsi:type="dcterms:W3CDTF">2025-07-29T11:01:55Z</dcterms:created>
  <dcterms:modified xsi:type="dcterms:W3CDTF">2025-07-29T11:06:47Z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2024-05-27T00:00:00Z</vt:filetime>
  </property>
  <property fmtid="{D5CDD505-2E9C-101B-9397-08002B2CF9AE}" pid="3" name="Creator">
    <vt:lpwstr>Microsoft® PowerPoint® for Microsoft 365</vt:lpwstr>
  </property>
  <property fmtid="{D5CDD505-2E9C-101B-9397-08002B2CF9AE}" pid="4" name="LastSaved">
    <vt:filetime>2025-07-29T00:00:00Z</vt:filetime>
  </property>
  <property fmtid="{D5CDD505-2E9C-101B-9397-08002B2CF9AE}" pid="5" name="MSIP_Label_840e60c6-cef6-4cc0-a98d-364c7249d74b_Enabled">
    <vt:lpwstr>True</vt:lpwstr>
  </property>
  <property fmtid="{D5CDD505-2E9C-101B-9397-08002B2CF9AE}" pid="6" name="MSIP_Label_840e60c6-cef6-4cc0-a98d-364c7249d74b_Method">
    <vt:lpwstr>Privileged</vt:lpwstr>
  </property>
  <property fmtid="{D5CDD505-2E9C-101B-9397-08002B2CF9AE}" pid="7" name="MSIP_Label_840e60c6-cef6-4cc0-a98d-364c7249d74b_SiteId">
    <vt:lpwstr>b44900f1-2def-4c3b-9ec6-9020d604e19e</vt:lpwstr>
  </property>
  <property fmtid="{D5CDD505-2E9C-101B-9397-08002B2CF9AE}" pid="8" name="Producer">
    <vt:lpwstr>3-Heights(TM) PDF Security Shell 4.8.25.2 (http://www.pdf-tools.com)</vt:lpwstr>
  </property>
</Properties>
</file>