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306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6367" y="324358"/>
            <a:ext cx="3206115" cy="32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D6F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D6F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367" y="203403"/>
            <a:ext cx="6735114" cy="660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1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900" y="1201095"/>
            <a:ext cx="4180840" cy="2701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52525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  <a:noFill/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973192" y="2917062"/>
            <a:ext cx="221488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spc="-10" dirty="0">
                <a:solidFill>
                  <a:srgbClr val="FFFFFF"/>
                </a:solidFill>
              </a:rPr>
              <a:t>JavaScript</a:t>
            </a:r>
            <a:endParaRPr sz="3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Different</a:t>
            </a:r>
            <a:r>
              <a:rPr spc="-20" dirty="0"/>
              <a:t> </a:t>
            </a:r>
            <a:r>
              <a:rPr dirty="0"/>
              <a:t>ways</a:t>
            </a:r>
            <a:r>
              <a:rPr spc="-3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declare</a:t>
            </a:r>
            <a:r>
              <a:rPr spc="-2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10" dirty="0"/>
              <a:t>variable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94789"/>
            <a:ext cx="1029335" cy="29927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undefined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null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5"/>
              </a:spcBef>
              <a:buChar char="•"/>
              <a:tabLst>
                <a:tab pos="197485" algn="l"/>
              </a:tabLst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number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5"/>
              </a:spcBef>
              <a:buChar char="•"/>
              <a:tabLst>
                <a:tab pos="197485" algn="l"/>
              </a:tabLst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boolean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buChar char="•"/>
              <a:tabLst>
                <a:tab pos="197485" algn="l"/>
              </a:tabLst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196850" indent="-184150">
              <a:lnSpc>
                <a:spcPct val="100000"/>
              </a:lnSpc>
              <a:buChar char="•"/>
              <a:tabLst>
                <a:tab pos="196850" algn="l"/>
              </a:tabLst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01022" y="1310258"/>
            <a:ext cx="6238875" cy="5100320"/>
            <a:chOff x="3101022" y="1310258"/>
            <a:chExt cx="6238875" cy="51003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2914" y="1491191"/>
              <a:ext cx="5937855" cy="47871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05785" y="1315021"/>
              <a:ext cx="6229350" cy="5090795"/>
            </a:xfrm>
            <a:custGeom>
              <a:avLst/>
              <a:gdLst/>
              <a:ahLst/>
              <a:cxnLst/>
              <a:rect l="l" t="t" r="r" b="b"/>
              <a:pathLst>
                <a:path w="6229350" h="5090795">
                  <a:moveTo>
                    <a:pt x="0" y="5090541"/>
                  </a:moveTo>
                  <a:lnTo>
                    <a:pt x="6228969" y="5090541"/>
                  </a:lnTo>
                  <a:lnTo>
                    <a:pt x="6228969" y="0"/>
                  </a:lnTo>
                  <a:lnTo>
                    <a:pt x="0" y="0"/>
                  </a:lnTo>
                  <a:lnTo>
                    <a:pt x="0" y="509054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Manipulating</a:t>
            </a:r>
            <a:r>
              <a:rPr spc="-60" dirty="0"/>
              <a:t> </a:t>
            </a:r>
            <a:r>
              <a:rPr dirty="0"/>
              <a:t>Strings</a:t>
            </a:r>
            <a:r>
              <a:rPr spc="-35" dirty="0"/>
              <a:t> </a:t>
            </a:r>
            <a:r>
              <a:rPr dirty="0"/>
              <a:t>in</a:t>
            </a:r>
            <a:r>
              <a:rPr spc="-10" dirty="0"/>
              <a:t> JavaScript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376299"/>
            <a:ext cx="5521960" cy="7512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enclosing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sequence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characters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quotes.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45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1.Single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Quotes</a:t>
            </a:r>
            <a:r>
              <a:rPr sz="1800" spc="-10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(' </a:t>
            </a:r>
            <a:r>
              <a:rPr sz="1800" spc="-25" dirty="0">
                <a:solidFill>
                  <a:srgbClr val="222222"/>
                </a:solidFill>
                <a:latin typeface="Calibri"/>
                <a:cs typeface="Calibri"/>
              </a:rPr>
              <a:t>')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487" y="2376042"/>
            <a:ext cx="2033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2.Double Quotes</a:t>
            </a:r>
            <a:r>
              <a:rPr sz="1800" spc="-1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("</a:t>
            </a:r>
            <a:r>
              <a:rPr sz="1800" spc="-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22222"/>
                </a:solidFill>
                <a:latin typeface="Calibri"/>
                <a:cs typeface="Calibri"/>
              </a:rPr>
              <a:t>")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487" y="2924936"/>
            <a:ext cx="141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22222"/>
                </a:solidFill>
                <a:latin typeface="Calibri"/>
                <a:cs typeface="Calibri"/>
              </a:rPr>
              <a:t>3.Backticks (‘</a:t>
            </a:r>
            <a:r>
              <a:rPr sz="1800" spc="5" dirty="0">
                <a:solidFill>
                  <a:srgbClr val="222222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22222"/>
                </a:solidFill>
                <a:latin typeface="Calibri"/>
                <a:cs typeface="Calibri"/>
              </a:rPr>
              <a:t>‘)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64433" y="2024634"/>
            <a:ext cx="303339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6380" algn="l"/>
              </a:tabLst>
            </a:pP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let</a:t>
            </a:r>
            <a:r>
              <a:rPr sz="1800" spc="-30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sone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50" dirty="0">
                <a:latin typeface="Consolas"/>
                <a:cs typeface="Consolas"/>
              </a:rPr>
              <a:t>=</a:t>
            </a:r>
            <a:r>
              <a:rPr sz="1800" dirty="0">
                <a:latin typeface="Consolas"/>
                <a:cs typeface="Consolas"/>
              </a:rPr>
              <a:t>	'</a:t>
            </a:r>
            <a:r>
              <a:rPr sz="1800" dirty="0">
                <a:solidFill>
                  <a:srgbClr val="A42A2A"/>
                </a:solidFill>
                <a:latin typeface="Consolas"/>
                <a:cs typeface="Consolas"/>
              </a:rPr>
              <a:t>Hello</a:t>
            </a:r>
            <a:r>
              <a:rPr sz="1800" spc="-4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lang="en-IN" sz="1800" spc="-10" dirty="0">
                <a:solidFill>
                  <a:srgbClr val="A42A2A"/>
                </a:solidFill>
                <a:latin typeface="Consolas"/>
                <a:cs typeface="Consolas"/>
              </a:rPr>
              <a:t>All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'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latin typeface="Consolas"/>
                <a:cs typeface="Consolas"/>
              </a:rPr>
              <a:t>//output:</a:t>
            </a:r>
            <a:r>
              <a:rPr sz="1800" spc="-520" dirty="0">
                <a:latin typeface="Consolas"/>
                <a:cs typeface="Consolas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Hello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lang="en-IN" sz="1800" spc="-25" dirty="0">
                <a:latin typeface="Times New Roman"/>
                <a:cs typeface="Times New Roman"/>
              </a:rPr>
              <a:t>All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41572" y="2802077"/>
            <a:ext cx="4664710" cy="57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CD"/>
                </a:solidFill>
                <a:latin typeface="Consolas"/>
                <a:cs typeface="Consolas"/>
              </a:rPr>
              <a:t>let</a:t>
            </a:r>
            <a:r>
              <a:rPr sz="1800" spc="-35" dirty="0">
                <a:solidFill>
                  <a:srgbClr val="0000CD"/>
                </a:solidFill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stwo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A42A2A"/>
                </a:solidFill>
                <a:latin typeface="Consolas"/>
                <a:cs typeface="Consolas"/>
              </a:rPr>
              <a:t>"Welcome</a:t>
            </a:r>
            <a:r>
              <a:rPr sz="1800" spc="-2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A42A2A"/>
                </a:solidFill>
                <a:latin typeface="Consolas"/>
                <a:cs typeface="Consolas"/>
              </a:rPr>
              <a:t>to</a:t>
            </a:r>
            <a:r>
              <a:rPr sz="1800" spc="-30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A42A2A"/>
                </a:solidFill>
                <a:latin typeface="Consolas"/>
                <a:cs typeface="Consolas"/>
              </a:rPr>
              <a:t>the</a:t>
            </a:r>
            <a:r>
              <a:rPr sz="1800" spc="-25" dirty="0">
                <a:solidFill>
                  <a:srgbClr val="A42A2A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A42A2A"/>
                </a:solidFill>
                <a:latin typeface="Consolas"/>
                <a:cs typeface="Consolas"/>
              </a:rPr>
              <a:t>Bootcamp"</a:t>
            </a:r>
            <a:r>
              <a:rPr sz="1800" spc="-10" dirty="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onsolas"/>
                <a:cs typeface="Consolas"/>
              </a:rPr>
              <a:t>//output: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Welcome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to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the</a:t>
            </a:r>
            <a:r>
              <a:rPr sz="1800" spc="-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Bootcamp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4433" y="3580638"/>
            <a:ext cx="416179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olas"/>
                <a:cs typeface="Consolas"/>
              </a:rPr>
              <a:t>let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text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`It's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secured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"</a:t>
            </a:r>
            <a:r>
              <a:rPr lang="en-IN" sz="1800" spc="-10" dirty="0">
                <a:latin typeface="Consolas"/>
                <a:cs typeface="Consolas"/>
              </a:rPr>
              <a:t>website</a:t>
            </a:r>
            <a:r>
              <a:rPr sz="1800" spc="-10" dirty="0">
                <a:latin typeface="Consolas"/>
                <a:cs typeface="Consolas"/>
              </a:rPr>
              <a:t>"`;</a:t>
            </a:r>
            <a:endParaRPr sz="1800" dirty="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Consolas"/>
                <a:cs typeface="Consolas"/>
              </a:rPr>
              <a:t>//output:</a:t>
            </a:r>
            <a:r>
              <a:rPr sz="1800" spc="-55" dirty="0">
                <a:latin typeface="Consolas"/>
                <a:cs typeface="Consolas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It's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secured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r>
              <a:rPr lang="en-IN" sz="1800" spc="-10" dirty="0">
                <a:latin typeface="Consolas"/>
                <a:cs typeface="Consolas"/>
              </a:rPr>
              <a:t> website</a:t>
            </a:r>
            <a:r>
              <a:rPr sz="1800" spc="-10" dirty="0">
                <a:latin typeface="Times New Roman"/>
                <a:cs typeface="Times New Roman"/>
              </a:rPr>
              <a:t>"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String</a:t>
            </a:r>
            <a:r>
              <a:rPr spc="-15" dirty="0"/>
              <a:t> </a:t>
            </a:r>
            <a:r>
              <a:rPr spc="-10" dirty="0"/>
              <a:t>Methods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2579" y="1124457"/>
            <a:ext cx="7884159" cy="55943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96850" marR="5080" indent="-184785">
              <a:lnSpc>
                <a:spcPct val="75000"/>
              </a:lnSpc>
              <a:spcBef>
                <a:spcPts val="705"/>
              </a:spcBef>
              <a:buChar char="•"/>
              <a:tabLst>
                <a:tab pos="198120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several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 manipulate 	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strings.</a:t>
            </a:r>
            <a:r>
              <a:rPr sz="20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Let's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look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some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most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methods: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0850" y="1822450"/>
          <a:ext cx="8991600" cy="4595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Methods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28575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28575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String.charAt()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28575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representing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given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index.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28575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String.charCodeAt()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representing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UTF-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code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unit</a:t>
                      </a:r>
                      <a:r>
                        <a:rPr sz="1200" spc="-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value</a:t>
                      </a:r>
                      <a:r>
                        <a:rPr sz="1200" spc="-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at the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given</a:t>
                      </a:r>
                      <a:r>
                        <a:rPr sz="1200" spc="-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index.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String.concat()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containing</a:t>
                      </a:r>
                      <a:r>
                        <a:rPr sz="1200" spc="-5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concatenation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given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String.endsWith()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ends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given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string,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otherwise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false.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String.includes()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contains</a:t>
                      </a:r>
                      <a:r>
                        <a:rPr sz="1200" spc="-5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given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string,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otherwise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false.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String.indexOf()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index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within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first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occurrence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value,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found.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String.startsWith()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true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starts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given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string,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otherwise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false.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String.toLowerCase()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uppercase</a:t>
                      </a:r>
                      <a:r>
                        <a:rPr sz="1200" spc="-6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characters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converted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lowercase.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String.toUpperCase()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lowercase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characters</a:t>
                      </a:r>
                      <a:r>
                        <a:rPr sz="1200" spc="-5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converted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uppercase.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String.toString()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representation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object.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String</a:t>
            </a:r>
            <a:r>
              <a:rPr spc="-30" dirty="0"/>
              <a:t> </a:t>
            </a:r>
            <a:r>
              <a:rPr dirty="0"/>
              <a:t>Methods</a:t>
            </a:r>
            <a:r>
              <a:rPr spc="-45" dirty="0"/>
              <a:t> </a:t>
            </a:r>
            <a:r>
              <a:rPr spc="-10" dirty="0"/>
              <a:t>cont..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7741" y="1136650"/>
          <a:ext cx="8992234" cy="5052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Methods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28575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28575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String.lastIndexOf()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28575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index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within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last</a:t>
                      </a:r>
                      <a:r>
                        <a:rPr sz="1200" spc="-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occurrence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1200" spc="-5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value,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found.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28575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String.match()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list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matches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regular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expression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against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String.matchAll()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list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matches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regular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expression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against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String.padEnd()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content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padded</a:t>
                      </a:r>
                      <a:r>
                        <a:rPr sz="1200" spc="-5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end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String.repeat()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which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contains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1200" spc="-5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copies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String.replace()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all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matches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regular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expression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replaced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by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replacement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String.search()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index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within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first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occurrence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value,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200" spc="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if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found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String.substring()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containing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characters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 the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given index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spc="-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end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 the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String.trim()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leading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trailing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whitespace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removed.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String.trimEnd()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trailing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whitespace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removed.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String.trimStart()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4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leading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whitespace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removed.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2544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0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Understanding</a:t>
            </a:r>
            <a:r>
              <a:rPr spc="-70" dirty="0"/>
              <a:t> </a:t>
            </a:r>
            <a:r>
              <a:rPr dirty="0"/>
              <a:t>JavaScript</a:t>
            </a:r>
            <a:r>
              <a:rPr spc="-30" dirty="0"/>
              <a:t> </a:t>
            </a:r>
            <a:r>
              <a:rPr spc="-10" dirty="0"/>
              <a:t>Numbers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67180"/>
            <a:ext cx="9075420" cy="130556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40"/>
              </a:spcBef>
              <a:buChar char="•"/>
              <a:tabLst>
                <a:tab pos="197485" algn="l"/>
              </a:tabLst>
            </a:pP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Numbers</a:t>
            </a:r>
            <a:r>
              <a:rPr sz="14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primitive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types.</a:t>
            </a:r>
            <a:endParaRPr sz="1400">
              <a:latin typeface="Arial"/>
              <a:cs typeface="Arial"/>
            </a:endParaRPr>
          </a:p>
          <a:p>
            <a:pPr marL="196850" marR="5080" indent="-184785">
              <a:lnSpc>
                <a:spcPct val="150000"/>
              </a:lnSpc>
              <a:buChar char="•"/>
              <a:tabLst>
                <a:tab pos="198755" algn="l"/>
              </a:tabLst>
            </a:pP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140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0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140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types</a:t>
            </a:r>
            <a:r>
              <a:rPr sz="140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0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0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numbers:</a:t>
            </a:r>
            <a:r>
              <a:rPr sz="1400" spc="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integer</a:t>
            </a:r>
            <a:r>
              <a:rPr sz="140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0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floating-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point.</a:t>
            </a:r>
            <a:r>
              <a:rPr sz="140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0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integer</a:t>
            </a:r>
            <a:r>
              <a:rPr sz="140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00" spc="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0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whole</a:t>
            </a:r>
            <a:r>
              <a:rPr sz="140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number,</a:t>
            </a:r>
            <a:r>
              <a:rPr sz="140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whereas</a:t>
            </a:r>
            <a:r>
              <a:rPr sz="140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525254"/>
                </a:solidFill>
                <a:latin typeface="Arial"/>
                <a:cs typeface="Arial"/>
              </a:rPr>
              <a:t>a 	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floating-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point</a:t>
            </a:r>
            <a:r>
              <a:rPr sz="14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number</a:t>
            </a:r>
            <a:r>
              <a:rPr sz="14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includes</a:t>
            </a:r>
            <a:r>
              <a:rPr sz="14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decimal</a:t>
            </a:r>
            <a:r>
              <a:rPr sz="14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point.</a:t>
            </a:r>
            <a:r>
              <a:rPr sz="14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example,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5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 integer,</a:t>
            </a:r>
            <a:r>
              <a:rPr sz="14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3.14</a:t>
            </a:r>
            <a:r>
              <a:rPr sz="14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 floating-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point</a:t>
            </a:r>
            <a:r>
              <a:rPr sz="14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number.</a:t>
            </a:r>
            <a:endParaRPr sz="140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40"/>
              </a:spcBef>
              <a:buChar char="•"/>
              <a:tabLst>
                <a:tab pos="197485" algn="l"/>
              </a:tabLst>
            </a:pP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numbers</a:t>
            </a:r>
            <a:r>
              <a:rPr sz="14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always</a:t>
            </a:r>
            <a:r>
              <a:rPr sz="140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stored</a:t>
            </a:r>
            <a:r>
              <a:rPr sz="14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double-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precision</a:t>
            </a:r>
            <a:r>
              <a:rPr sz="14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64-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bit</a:t>
            </a:r>
            <a:r>
              <a:rPr sz="14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binary</a:t>
            </a:r>
            <a:r>
              <a:rPr sz="14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format</a:t>
            </a:r>
            <a:r>
              <a:rPr sz="14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IEEE</a:t>
            </a:r>
            <a:r>
              <a:rPr sz="14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754.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441450" y="3194050"/>
          <a:ext cx="6477000" cy="2741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Property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28575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28575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MAX_VALUE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28575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largest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possible</a:t>
                      </a:r>
                      <a:r>
                        <a:rPr sz="1200" spc="-6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JavaScript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28575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MIN_VALUE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smallest</a:t>
                      </a:r>
                      <a:r>
                        <a:rPr sz="1200" spc="-3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1200" spc="-5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possible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JavaScript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POSITIVE_INFINITY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Infinity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(returned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overflow)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NEGATIVE_INFINITY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Negative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infinity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(returned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overflow)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NaN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5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"Not-a-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Number"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EPSILON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difference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between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smallest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&gt;</a:t>
                      </a:r>
                      <a:r>
                        <a:rPr sz="1200" spc="-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1.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Understanding</a:t>
            </a:r>
            <a:r>
              <a:rPr spc="-65" dirty="0"/>
              <a:t> </a:t>
            </a:r>
            <a:r>
              <a:rPr dirty="0"/>
              <a:t>JavaScript</a:t>
            </a:r>
            <a:r>
              <a:rPr spc="-35" dirty="0"/>
              <a:t> </a:t>
            </a:r>
            <a:r>
              <a:rPr dirty="0"/>
              <a:t>Numbers</a:t>
            </a:r>
            <a:r>
              <a:rPr spc="-55" dirty="0"/>
              <a:t> </a:t>
            </a:r>
            <a:r>
              <a:rPr spc="-10" dirty="0"/>
              <a:t>Methods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16153" y="4516602"/>
            <a:ext cx="90747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marR="5080" indent="-184785">
              <a:lnSpc>
                <a:spcPct val="150000"/>
              </a:lnSpc>
              <a:spcBef>
                <a:spcPts val="100"/>
              </a:spcBef>
              <a:buChar char="•"/>
              <a:tabLst>
                <a:tab pos="198120" algn="l"/>
              </a:tabLst>
            </a:pP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0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addition</a:t>
            </a:r>
            <a:r>
              <a:rPr sz="1400" spc="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0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00" spc="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above</a:t>
            </a:r>
            <a:r>
              <a:rPr sz="1400" spc="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methods,</a:t>
            </a:r>
            <a:r>
              <a:rPr sz="1400" spc="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0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140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various</a:t>
            </a:r>
            <a:r>
              <a:rPr sz="1400" spc="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math</a:t>
            </a:r>
            <a:r>
              <a:rPr sz="1400" spc="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1400" spc="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40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00" spc="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Math.round(),</a:t>
            </a:r>
            <a:r>
              <a:rPr sz="1400" spc="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Math.ceil(), 	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Math.floor(),</a:t>
            </a:r>
            <a:r>
              <a:rPr sz="14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Math.abs(),</a:t>
            </a:r>
            <a:r>
              <a:rPr sz="14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many</a:t>
            </a:r>
            <a:r>
              <a:rPr sz="14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more</a:t>
            </a:r>
            <a:r>
              <a:rPr sz="14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perform</a:t>
            </a:r>
            <a:r>
              <a:rPr sz="14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mathematical</a:t>
            </a:r>
            <a:r>
              <a:rPr sz="14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operations</a:t>
            </a:r>
            <a:r>
              <a:rPr sz="14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25254"/>
                </a:solidFill>
                <a:latin typeface="Arial"/>
                <a:cs typeface="Arial"/>
              </a:rPr>
              <a:t>numbers.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84250" y="1746250"/>
          <a:ext cx="6248400" cy="2332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Method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28575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28575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toString()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28575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string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28575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toExponential()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1200" spc="-5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written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exponential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notation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toFixed()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1200" spc="-5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written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1200" spc="-5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decimals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toPrecision()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4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1200" spc="-5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written</a:t>
                      </a:r>
                      <a:r>
                        <a:rPr sz="1200" spc="-1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specified</a:t>
                      </a:r>
                      <a:r>
                        <a:rPr sz="1200" spc="-5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length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valueOf()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Returns</a:t>
                      </a:r>
                      <a:r>
                        <a:rPr sz="1200" spc="-3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number</a:t>
                      </a:r>
                      <a:r>
                        <a:rPr sz="1200" spc="-4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a </a:t>
                      </a:r>
                      <a:r>
                        <a:rPr sz="1200" spc="-1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number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83B3"/>
                      </a:solidFill>
                      <a:prstDash val="solid"/>
                    </a:lnL>
                    <a:lnR w="12700">
                      <a:solidFill>
                        <a:srgbClr val="0083B3"/>
                      </a:solidFill>
                      <a:prstDash val="solid"/>
                    </a:lnR>
                    <a:lnT w="12700">
                      <a:solidFill>
                        <a:srgbClr val="0083B3"/>
                      </a:solidFill>
                      <a:prstDash val="solid"/>
                    </a:lnT>
                    <a:lnB w="12700">
                      <a:solidFill>
                        <a:srgbClr val="0083B3"/>
                      </a:solidFill>
                      <a:prstDash val="solid"/>
                    </a:lnB>
                    <a:solidFill>
                      <a:srgbClr val="0083B3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42315" y="1218692"/>
            <a:ext cx="5905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These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number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methods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JavaScript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numbers: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JavaScript</a:t>
            </a:r>
            <a:r>
              <a:rPr spc="-60" dirty="0"/>
              <a:t> </a:t>
            </a:r>
            <a:r>
              <a:rPr spc="-20" dirty="0"/>
              <a:t>Type</a:t>
            </a:r>
            <a:r>
              <a:rPr spc="-65" dirty="0"/>
              <a:t> </a:t>
            </a:r>
            <a:r>
              <a:rPr spc="-10" dirty="0"/>
              <a:t>Conversion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487551"/>
            <a:ext cx="7791450" cy="12014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98755" marR="5080" indent="-186690">
              <a:lnSpc>
                <a:spcPts val="1800"/>
              </a:lnSpc>
              <a:spcBef>
                <a:spcPts val="459"/>
              </a:spcBef>
              <a:buChar char="•"/>
              <a:tabLst>
                <a:tab pos="19875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While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numerous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ways</a:t>
            </a:r>
            <a:r>
              <a:rPr sz="180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convert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another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there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two</a:t>
            </a:r>
            <a:r>
              <a:rPr sz="18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most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common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conversions:</a:t>
            </a:r>
            <a:endParaRPr sz="180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1750"/>
              </a:spcBef>
              <a:buAutoNum type="arabicPeriod"/>
              <a:tabLst>
                <a:tab pos="81280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Converting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Number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Strings</a:t>
            </a:r>
            <a:endParaRPr sz="1450">
              <a:latin typeface="Arial"/>
              <a:cs typeface="Arial"/>
            </a:endParaRPr>
          </a:p>
          <a:p>
            <a:pPr marL="812800" lvl="1" indent="-342900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81280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Converting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1450" spc="39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Numbers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14160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solidFill>
                  <a:srgbClr val="525254"/>
                </a:solidFill>
                <a:latin typeface="Arial"/>
                <a:cs typeface="Arial"/>
              </a:rPr>
              <a:t>16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925" y="3355085"/>
            <a:ext cx="423418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b="1" dirty="0">
                <a:solidFill>
                  <a:srgbClr val="525254"/>
                </a:solidFill>
                <a:latin typeface="Arial"/>
                <a:cs typeface="Arial"/>
              </a:rPr>
              <a:t>Module</a:t>
            </a:r>
            <a:r>
              <a:rPr sz="3400" b="1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525254"/>
                </a:solidFill>
                <a:latin typeface="Arial"/>
                <a:cs typeface="Arial"/>
              </a:rPr>
              <a:t>3:</a:t>
            </a:r>
            <a:r>
              <a:rPr sz="340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525254"/>
                </a:solidFill>
                <a:latin typeface="Arial"/>
                <a:cs typeface="Arial"/>
              </a:rPr>
              <a:t>Functions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2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314043"/>
            <a:ext cx="4749800" cy="270065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Fundamental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building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blocks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JavaScript.</a:t>
            </a: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ts val="2640"/>
              </a:lnSpc>
              <a:spcBef>
                <a:spcPts val="22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8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 statements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 performs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task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 calculates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a 	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value.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655"/>
              </a:spcBef>
              <a:buChar char="•"/>
              <a:tabLst>
                <a:tab pos="197485" algn="l"/>
              </a:tabLst>
            </a:pPr>
            <a:r>
              <a:rPr sz="1450" spc="-65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must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define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somewhere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endParaRPr sz="145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885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scope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wish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it.</a:t>
            </a:r>
            <a:endParaRPr sz="1450">
              <a:latin typeface="Arial"/>
              <a:cs typeface="Arial"/>
            </a:endParaRPr>
          </a:p>
          <a:p>
            <a:pPr marL="196850" marR="1320800" indent="-184785">
              <a:lnSpc>
                <a:spcPct val="151000"/>
              </a:lnSpc>
              <a:spcBef>
                <a:spcPts val="15"/>
              </a:spcBef>
              <a:buChar char="•"/>
              <a:tabLst>
                <a:tab pos="7562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 be created 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many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ways: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Declaration</a:t>
            </a:r>
            <a:endParaRPr sz="145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90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Expression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53011" y="3981767"/>
            <a:ext cx="4266565" cy="1003935"/>
            <a:chOff x="5553011" y="3981767"/>
            <a:chExt cx="4266565" cy="10039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7904" y="4057726"/>
              <a:ext cx="3926621" cy="75220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57773" y="3986529"/>
              <a:ext cx="4257040" cy="994410"/>
            </a:xfrm>
            <a:custGeom>
              <a:avLst/>
              <a:gdLst/>
              <a:ahLst/>
              <a:cxnLst/>
              <a:rect l="l" t="t" r="r" b="b"/>
              <a:pathLst>
                <a:path w="4257040" h="994410">
                  <a:moveTo>
                    <a:pt x="0" y="994029"/>
                  </a:moveTo>
                  <a:lnTo>
                    <a:pt x="4256912" y="994029"/>
                  </a:lnTo>
                  <a:lnTo>
                    <a:pt x="4256912" y="0"/>
                  </a:lnTo>
                  <a:lnTo>
                    <a:pt x="0" y="0"/>
                  </a:lnTo>
                  <a:lnTo>
                    <a:pt x="0" y="994029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553011" y="1605978"/>
            <a:ext cx="4266565" cy="1407795"/>
            <a:chOff x="5553011" y="1605978"/>
            <a:chExt cx="4266565" cy="140779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0805" y="1698741"/>
              <a:ext cx="3775456" cy="119399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557773" y="1610741"/>
              <a:ext cx="4257040" cy="1398270"/>
            </a:xfrm>
            <a:custGeom>
              <a:avLst/>
              <a:gdLst/>
              <a:ahLst/>
              <a:cxnLst/>
              <a:rect l="l" t="t" r="r" b="b"/>
              <a:pathLst>
                <a:path w="4257040" h="1398270">
                  <a:moveTo>
                    <a:pt x="0" y="1397889"/>
                  </a:moveTo>
                  <a:lnTo>
                    <a:pt x="4256912" y="1397889"/>
                  </a:lnTo>
                  <a:lnTo>
                    <a:pt x="4256912" y="0"/>
                  </a:lnTo>
                  <a:lnTo>
                    <a:pt x="0" y="0"/>
                  </a:lnTo>
                  <a:lnTo>
                    <a:pt x="0" y="1397889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480428" y="1169670"/>
            <a:ext cx="212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8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Declaration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17538" y="3608070"/>
            <a:ext cx="209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</a:t>
            </a:r>
            <a:r>
              <a:rPr spc="-50" dirty="0"/>
              <a:t> </a:t>
            </a:r>
            <a:r>
              <a:rPr spc="-10" dirty="0"/>
              <a:t>Declaration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5900" y="1345437"/>
            <a:ext cx="5580380" cy="16205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6850" marR="109220" indent="-184785">
              <a:lnSpc>
                <a:spcPct val="103400"/>
              </a:lnSpc>
              <a:spcBef>
                <a:spcPts val="5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9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declaration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consists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 keyword,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followed 	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by:</a:t>
            </a:r>
            <a:endParaRPr sz="1450">
              <a:latin typeface="Arial"/>
              <a:cs typeface="Arial"/>
            </a:endParaRPr>
          </a:p>
          <a:p>
            <a:pPr marL="379730" lvl="1" indent="-184785">
              <a:lnSpc>
                <a:spcPct val="100000"/>
              </a:lnSpc>
              <a:spcBef>
                <a:spcPts val="60"/>
              </a:spcBef>
              <a:buChar char="•"/>
              <a:tabLst>
                <a:tab pos="37973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function.</a:t>
            </a:r>
            <a:endParaRPr sz="1450">
              <a:latin typeface="Arial"/>
              <a:cs typeface="Arial"/>
            </a:endParaRPr>
          </a:p>
          <a:p>
            <a:pPr marL="379095" lvl="1" indent="-184150">
              <a:lnSpc>
                <a:spcPct val="100000"/>
              </a:lnSpc>
              <a:spcBef>
                <a:spcPts val="60"/>
              </a:spcBef>
              <a:buChar char="•"/>
              <a:tabLst>
                <a:tab pos="37909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list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parameters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enclosed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parentheses</a:t>
            </a:r>
            <a:endParaRPr sz="1450">
              <a:latin typeface="Arial"/>
              <a:cs typeface="Arial"/>
            </a:endParaRPr>
          </a:p>
          <a:p>
            <a:pPr marL="381000">
              <a:lnSpc>
                <a:spcPct val="100000"/>
              </a:lnSpc>
              <a:spcBef>
                <a:spcPts val="6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separated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commas.</a:t>
            </a:r>
            <a:endParaRPr sz="1450">
              <a:latin typeface="Arial"/>
              <a:cs typeface="Arial"/>
            </a:endParaRPr>
          </a:p>
          <a:p>
            <a:pPr marL="379730" marR="5080" lvl="1" indent="-184785">
              <a:lnSpc>
                <a:spcPct val="103400"/>
              </a:lnSpc>
              <a:buChar char="•"/>
              <a:tabLst>
                <a:tab pos="38100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 statements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 define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function, enclosed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in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curly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brackets,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{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}.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54763" y="1375727"/>
            <a:ext cx="3559810" cy="1461135"/>
            <a:chOff x="5854763" y="1375727"/>
            <a:chExt cx="3559810" cy="14611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2755" y="1499510"/>
              <a:ext cx="3154821" cy="124186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859526" y="1380489"/>
              <a:ext cx="3550285" cy="1451610"/>
            </a:xfrm>
            <a:custGeom>
              <a:avLst/>
              <a:gdLst/>
              <a:ahLst/>
              <a:cxnLst/>
              <a:rect l="l" t="t" r="r" b="b"/>
              <a:pathLst>
                <a:path w="3550284" h="1451610">
                  <a:moveTo>
                    <a:pt x="0" y="1451228"/>
                  </a:moveTo>
                  <a:lnTo>
                    <a:pt x="3549777" y="1451228"/>
                  </a:lnTo>
                  <a:lnTo>
                    <a:pt x="3549777" y="0"/>
                  </a:lnTo>
                  <a:lnTo>
                    <a:pt x="0" y="0"/>
                  </a:lnTo>
                  <a:lnTo>
                    <a:pt x="0" y="1451228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889761" y="1162177"/>
            <a:ext cx="6069330" cy="4093210"/>
            <a:chOff x="889761" y="1162177"/>
            <a:chExt cx="6069330" cy="4093210"/>
          </a:xfrm>
        </p:grpSpPr>
        <p:sp>
          <p:nvSpPr>
            <p:cNvPr id="5" name="object 5"/>
            <p:cNvSpPr/>
            <p:nvPr/>
          </p:nvSpPr>
          <p:spPr>
            <a:xfrm>
              <a:off x="904824" y="1168527"/>
              <a:ext cx="860425" cy="4080510"/>
            </a:xfrm>
            <a:custGeom>
              <a:avLst/>
              <a:gdLst/>
              <a:ahLst/>
              <a:cxnLst/>
              <a:rect l="l" t="t" r="r" b="b"/>
              <a:pathLst>
                <a:path w="860425" h="4080510">
                  <a:moveTo>
                    <a:pt x="15252" y="0"/>
                  </a:moveTo>
                  <a:lnTo>
                    <a:pt x="49037" y="34360"/>
                  </a:lnTo>
                  <a:lnTo>
                    <a:pt x="82132" y="69140"/>
                  </a:lnTo>
                  <a:lnTo>
                    <a:pt x="114538" y="104331"/>
                  </a:lnTo>
                  <a:lnTo>
                    <a:pt x="146254" y="139925"/>
                  </a:lnTo>
                  <a:lnTo>
                    <a:pt x="177281" y="175913"/>
                  </a:lnTo>
                  <a:lnTo>
                    <a:pt x="207619" y="212286"/>
                  </a:lnTo>
                  <a:lnTo>
                    <a:pt x="237266" y="249035"/>
                  </a:lnTo>
                  <a:lnTo>
                    <a:pt x="266225" y="286153"/>
                  </a:lnTo>
                  <a:lnTo>
                    <a:pt x="294494" y="323629"/>
                  </a:lnTo>
                  <a:lnTo>
                    <a:pt x="322073" y="361456"/>
                  </a:lnTo>
                  <a:lnTo>
                    <a:pt x="348963" y="399625"/>
                  </a:lnTo>
                  <a:lnTo>
                    <a:pt x="375163" y="438127"/>
                  </a:lnTo>
                  <a:lnTo>
                    <a:pt x="400674" y="476954"/>
                  </a:lnTo>
                  <a:lnTo>
                    <a:pt x="425496" y="516097"/>
                  </a:lnTo>
                  <a:lnTo>
                    <a:pt x="449628" y="555547"/>
                  </a:lnTo>
                  <a:lnTo>
                    <a:pt x="473070" y="595296"/>
                  </a:lnTo>
                  <a:lnTo>
                    <a:pt x="495823" y="635334"/>
                  </a:lnTo>
                  <a:lnTo>
                    <a:pt x="517887" y="675654"/>
                  </a:lnTo>
                  <a:lnTo>
                    <a:pt x="539261" y="716247"/>
                  </a:lnTo>
                  <a:lnTo>
                    <a:pt x="559946" y="757103"/>
                  </a:lnTo>
                  <a:lnTo>
                    <a:pt x="579941" y="798215"/>
                  </a:lnTo>
                  <a:lnTo>
                    <a:pt x="599246" y="839574"/>
                  </a:lnTo>
                  <a:lnTo>
                    <a:pt x="617862" y="881171"/>
                  </a:lnTo>
                  <a:lnTo>
                    <a:pt x="635789" y="922997"/>
                  </a:lnTo>
                  <a:lnTo>
                    <a:pt x="653026" y="965044"/>
                  </a:lnTo>
                  <a:lnTo>
                    <a:pt x="669574" y="1007302"/>
                  </a:lnTo>
                  <a:lnTo>
                    <a:pt x="685432" y="1049765"/>
                  </a:lnTo>
                  <a:lnTo>
                    <a:pt x="700601" y="1092422"/>
                  </a:lnTo>
                  <a:lnTo>
                    <a:pt x="715080" y="1135265"/>
                  </a:lnTo>
                  <a:lnTo>
                    <a:pt x="728869" y="1178285"/>
                  </a:lnTo>
                  <a:lnTo>
                    <a:pt x="741970" y="1221475"/>
                  </a:lnTo>
                  <a:lnTo>
                    <a:pt x="754380" y="1264824"/>
                  </a:lnTo>
                  <a:lnTo>
                    <a:pt x="766102" y="1308325"/>
                  </a:lnTo>
                  <a:lnTo>
                    <a:pt x="777133" y="1351969"/>
                  </a:lnTo>
                  <a:lnTo>
                    <a:pt x="787476" y="1395747"/>
                  </a:lnTo>
                  <a:lnTo>
                    <a:pt x="797128" y="1439651"/>
                  </a:lnTo>
                  <a:lnTo>
                    <a:pt x="806092" y="1483671"/>
                  </a:lnTo>
                  <a:lnTo>
                    <a:pt x="814366" y="1527799"/>
                  </a:lnTo>
                  <a:lnTo>
                    <a:pt x="821950" y="1572027"/>
                  </a:lnTo>
                  <a:lnTo>
                    <a:pt x="828845" y="1616346"/>
                  </a:lnTo>
                  <a:lnTo>
                    <a:pt x="835050" y="1660748"/>
                  </a:lnTo>
                  <a:lnTo>
                    <a:pt x="840566" y="1705222"/>
                  </a:lnTo>
                  <a:lnTo>
                    <a:pt x="845392" y="1749762"/>
                  </a:lnTo>
                  <a:lnTo>
                    <a:pt x="849529" y="1794358"/>
                  </a:lnTo>
                  <a:lnTo>
                    <a:pt x="852977" y="1839001"/>
                  </a:lnTo>
                  <a:lnTo>
                    <a:pt x="855735" y="1883684"/>
                  </a:lnTo>
                  <a:lnTo>
                    <a:pt x="857803" y="1928397"/>
                  </a:lnTo>
                  <a:lnTo>
                    <a:pt x="859182" y="1973131"/>
                  </a:lnTo>
                  <a:lnTo>
                    <a:pt x="859872" y="2017879"/>
                  </a:lnTo>
                  <a:lnTo>
                    <a:pt x="859872" y="2062630"/>
                  </a:lnTo>
                  <a:lnTo>
                    <a:pt x="859182" y="2107378"/>
                  </a:lnTo>
                  <a:lnTo>
                    <a:pt x="857803" y="2152112"/>
                  </a:lnTo>
                  <a:lnTo>
                    <a:pt x="855735" y="2196825"/>
                  </a:lnTo>
                  <a:lnTo>
                    <a:pt x="852977" y="2241508"/>
                  </a:lnTo>
                  <a:lnTo>
                    <a:pt x="849529" y="2286151"/>
                  </a:lnTo>
                  <a:lnTo>
                    <a:pt x="845392" y="2330747"/>
                  </a:lnTo>
                  <a:lnTo>
                    <a:pt x="840566" y="2375287"/>
                  </a:lnTo>
                  <a:lnTo>
                    <a:pt x="835050" y="2419761"/>
                  </a:lnTo>
                  <a:lnTo>
                    <a:pt x="828845" y="2464163"/>
                  </a:lnTo>
                  <a:lnTo>
                    <a:pt x="821950" y="2508482"/>
                  </a:lnTo>
                  <a:lnTo>
                    <a:pt x="814366" y="2552710"/>
                  </a:lnTo>
                  <a:lnTo>
                    <a:pt x="806092" y="2596838"/>
                  </a:lnTo>
                  <a:lnTo>
                    <a:pt x="797128" y="2640858"/>
                  </a:lnTo>
                  <a:lnTo>
                    <a:pt x="787476" y="2684762"/>
                  </a:lnTo>
                  <a:lnTo>
                    <a:pt x="777133" y="2728540"/>
                  </a:lnTo>
                  <a:lnTo>
                    <a:pt x="766102" y="2772184"/>
                  </a:lnTo>
                  <a:lnTo>
                    <a:pt x="754380" y="2815685"/>
                  </a:lnTo>
                  <a:lnTo>
                    <a:pt x="741970" y="2859034"/>
                  </a:lnTo>
                  <a:lnTo>
                    <a:pt x="728869" y="2902224"/>
                  </a:lnTo>
                  <a:lnTo>
                    <a:pt x="715080" y="2945244"/>
                  </a:lnTo>
                  <a:lnTo>
                    <a:pt x="700601" y="2988087"/>
                  </a:lnTo>
                  <a:lnTo>
                    <a:pt x="685432" y="3030744"/>
                  </a:lnTo>
                  <a:lnTo>
                    <a:pt x="669574" y="3073207"/>
                  </a:lnTo>
                  <a:lnTo>
                    <a:pt x="653026" y="3115465"/>
                  </a:lnTo>
                  <a:lnTo>
                    <a:pt x="635789" y="3157512"/>
                  </a:lnTo>
                  <a:lnTo>
                    <a:pt x="617862" y="3199338"/>
                  </a:lnTo>
                  <a:lnTo>
                    <a:pt x="599246" y="3240935"/>
                  </a:lnTo>
                  <a:lnTo>
                    <a:pt x="579941" y="3282294"/>
                  </a:lnTo>
                  <a:lnTo>
                    <a:pt x="559946" y="3323406"/>
                  </a:lnTo>
                  <a:lnTo>
                    <a:pt x="539261" y="3364262"/>
                  </a:lnTo>
                  <a:lnTo>
                    <a:pt x="517887" y="3404855"/>
                  </a:lnTo>
                  <a:lnTo>
                    <a:pt x="495823" y="3445175"/>
                  </a:lnTo>
                  <a:lnTo>
                    <a:pt x="473070" y="3485213"/>
                  </a:lnTo>
                  <a:lnTo>
                    <a:pt x="449628" y="3524962"/>
                  </a:lnTo>
                  <a:lnTo>
                    <a:pt x="425496" y="3564412"/>
                  </a:lnTo>
                  <a:lnTo>
                    <a:pt x="400674" y="3603555"/>
                  </a:lnTo>
                  <a:lnTo>
                    <a:pt x="375163" y="3642382"/>
                  </a:lnTo>
                  <a:lnTo>
                    <a:pt x="348963" y="3680884"/>
                  </a:lnTo>
                  <a:lnTo>
                    <a:pt x="322073" y="3719053"/>
                  </a:lnTo>
                  <a:lnTo>
                    <a:pt x="294494" y="3756880"/>
                  </a:lnTo>
                  <a:lnTo>
                    <a:pt x="266225" y="3794356"/>
                  </a:lnTo>
                  <a:lnTo>
                    <a:pt x="237266" y="3831474"/>
                  </a:lnTo>
                  <a:lnTo>
                    <a:pt x="207619" y="3868223"/>
                  </a:lnTo>
                  <a:lnTo>
                    <a:pt x="177281" y="3904596"/>
                  </a:lnTo>
                  <a:lnTo>
                    <a:pt x="146254" y="3940584"/>
                  </a:lnTo>
                  <a:lnTo>
                    <a:pt x="114538" y="3976178"/>
                  </a:lnTo>
                  <a:lnTo>
                    <a:pt x="82132" y="4011369"/>
                  </a:lnTo>
                  <a:lnTo>
                    <a:pt x="49037" y="4046149"/>
                  </a:lnTo>
                  <a:lnTo>
                    <a:pt x="15252" y="4080510"/>
                  </a:lnTo>
                  <a:lnTo>
                    <a:pt x="0" y="4065270"/>
                  </a:lnTo>
                  <a:lnTo>
                    <a:pt x="33872" y="4030815"/>
                  </a:lnTo>
                  <a:lnTo>
                    <a:pt x="67046" y="3995935"/>
                  </a:lnTo>
                  <a:lnTo>
                    <a:pt x="99521" y="3960638"/>
                  </a:lnTo>
                  <a:lnTo>
                    <a:pt x="131299" y="3924935"/>
                  </a:lnTo>
                  <a:lnTo>
                    <a:pt x="162377" y="3888833"/>
                  </a:lnTo>
                  <a:lnTo>
                    <a:pt x="192758" y="3852341"/>
                  </a:lnTo>
                  <a:lnTo>
                    <a:pt x="222440" y="3815468"/>
                  </a:lnTo>
                  <a:lnTo>
                    <a:pt x="251423" y="3778224"/>
                  </a:lnTo>
                  <a:lnTo>
                    <a:pt x="279708" y="3740617"/>
                  </a:lnTo>
                  <a:lnTo>
                    <a:pt x="307295" y="3702655"/>
                  </a:lnTo>
                  <a:lnTo>
                    <a:pt x="334184" y="3664348"/>
                  </a:lnTo>
                  <a:lnTo>
                    <a:pt x="360374" y="3625704"/>
                  </a:lnTo>
                  <a:lnTo>
                    <a:pt x="385865" y="3586733"/>
                  </a:lnTo>
                  <a:lnTo>
                    <a:pt x="410658" y="3547443"/>
                  </a:lnTo>
                  <a:lnTo>
                    <a:pt x="434753" y="3507843"/>
                  </a:lnTo>
                  <a:lnTo>
                    <a:pt x="458150" y="3467942"/>
                  </a:lnTo>
                  <a:lnTo>
                    <a:pt x="480848" y="3427748"/>
                  </a:lnTo>
                  <a:lnTo>
                    <a:pt x="502847" y="3387272"/>
                  </a:lnTo>
                  <a:lnTo>
                    <a:pt x="524148" y="3346520"/>
                  </a:lnTo>
                  <a:lnTo>
                    <a:pt x="544751" y="3305503"/>
                  </a:lnTo>
                  <a:lnTo>
                    <a:pt x="564655" y="3264230"/>
                  </a:lnTo>
                  <a:lnTo>
                    <a:pt x="583861" y="3222708"/>
                  </a:lnTo>
                  <a:lnTo>
                    <a:pt x="602369" y="3180947"/>
                  </a:lnTo>
                  <a:lnTo>
                    <a:pt x="620178" y="3138956"/>
                  </a:lnTo>
                  <a:lnTo>
                    <a:pt x="637289" y="3096744"/>
                  </a:lnTo>
                  <a:lnTo>
                    <a:pt x="653701" y="3054319"/>
                  </a:lnTo>
                  <a:lnTo>
                    <a:pt x="669415" y="3011690"/>
                  </a:lnTo>
                  <a:lnTo>
                    <a:pt x="684431" y="2968867"/>
                  </a:lnTo>
                  <a:lnTo>
                    <a:pt x="698748" y="2925858"/>
                  </a:lnTo>
                  <a:lnTo>
                    <a:pt x="712367" y="2882671"/>
                  </a:lnTo>
                  <a:lnTo>
                    <a:pt x="725287" y="2839316"/>
                  </a:lnTo>
                  <a:lnTo>
                    <a:pt x="737509" y="2795802"/>
                  </a:lnTo>
                  <a:lnTo>
                    <a:pt x="749033" y="2752138"/>
                  </a:lnTo>
                  <a:lnTo>
                    <a:pt x="759858" y="2708331"/>
                  </a:lnTo>
                  <a:lnTo>
                    <a:pt x="769985" y="2664392"/>
                  </a:lnTo>
                  <a:lnTo>
                    <a:pt x="779413" y="2620329"/>
                  </a:lnTo>
                  <a:lnTo>
                    <a:pt x="788143" y="2576150"/>
                  </a:lnTo>
                  <a:lnTo>
                    <a:pt x="796175" y="2531866"/>
                  </a:lnTo>
                  <a:lnTo>
                    <a:pt x="803508" y="2487484"/>
                  </a:lnTo>
                  <a:lnTo>
                    <a:pt x="810143" y="2443013"/>
                  </a:lnTo>
                  <a:lnTo>
                    <a:pt x="816079" y="2398463"/>
                  </a:lnTo>
                  <a:lnTo>
                    <a:pt x="821317" y="2353842"/>
                  </a:lnTo>
                  <a:lnTo>
                    <a:pt x="825857" y="2309159"/>
                  </a:lnTo>
                  <a:lnTo>
                    <a:pt x="829698" y="2264423"/>
                  </a:lnTo>
                  <a:lnTo>
                    <a:pt x="832841" y="2219642"/>
                  </a:lnTo>
                  <a:lnTo>
                    <a:pt x="835285" y="2174826"/>
                  </a:lnTo>
                  <a:lnTo>
                    <a:pt x="837031" y="2129984"/>
                  </a:lnTo>
                  <a:lnTo>
                    <a:pt x="838079" y="2085124"/>
                  </a:lnTo>
                  <a:lnTo>
                    <a:pt x="838428" y="2040255"/>
                  </a:lnTo>
                  <a:lnTo>
                    <a:pt x="838079" y="1995385"/>
                  </a:lnTo>
                  <a:lnTo>
                    <a:pt x="837031" y="1950525"/>
                  </a:lnTo>
                  <a:lnTo>
                    <a:pt x="835285" y="1905683"/>
                  </a:lnTo>
                  <a:lnTo>
                    <a:pt x="832841" y="1860867"/>
                  </a:lnTo>
                  <a:lnTo>
                    <a:pt x="829698" y="1816086"/>
                  </a:lnTo>
                  <a:lnTo>
                    <a:pt x="825857" y="1771350"/>
                  </a:lnTo>
                  <a:lnTo>
                    <a:pt x="821317" y="1726667"/>
                  </a:lnTo>
                  <a:lnTo>
                    <a:pt x="816079" y="1682046"/>
                  </a:lnTo>
                  <a:lnTo>
                    <a:pt x="810143" y="1637496"/>
                  </a:lnTo>
                  <a:lnTo>
                    <a:pt x="803508" y="1593025"/>
                  </a:lnTo>
                  <a:lnTo>
                    <a:pt x="796175" y="1548643"/>
                  </a:lnTo>
                  <a:lnTo>
                    <a:pt x="788143" y="1504359"/>
                  </a:lnTo>
                  <a:lnTo>
                    <a:pt x="779413" y="1460180"/>
                  </a:lnTo>
                  <a:lnTo>
                    <a:pt x="769985" y="1416117"/>
                  </a:lnTo>
                  <a:lnTo>
                    <a:pt x="759858" y="1372178"/>
                  </a:lnTo>
                  <a:lnTo>
                    <a:pt x="749033" y="1328371"/>
                  </a:lnTo>
                  <a:lnTo>
                    <a:pt x="737509" y="1284707"/>
                  </a:lnTo>
                  <a:lnTo>
                    <a:pt x="725287" y="1241193"/>
                  </a:lnTo>
                  <a:lnTo>
                    <a:pt x="712367" y="1197838"/>
                  </a:lnTo>
                  <a:lnTo>
                    <a:pt x="698748" y="1154651"/>
                  </a:lnTo>
                  <a:lnTo>
                    <a:pt x="684431" y="1111642"/>
                  </a:lnTo>
                  <a:lnTo>
                    <a:pt x="669415" y="1068819"/>
                  </a:lnTo>
                  <a:lnTo>
                    <a:pt x="653701" y="1026190"/>
                  </a:lnTo>
                  <a:lnTo>
                    <a:pt x="637289" y="983765"/>
                  </a:lnTo>
                  <a:lnTo>
                    <a:pt x="620178" y="941553"/>
                  </a:lnTo>
                  <a:lnTo>
                    <a:pt x="602369" y="899562"/>
                  </a:lnTo>
                  <a:lnTo>
                    <a:pt x="583861" y="857801"/>
                  </a:lnTo>
                  <a:lnTo>
                    <a:pt x="564655" y="816279"/>
                  </a:lnTo>
                  <a:lnTo>
                    <a:pt x="544751" y="775006"/>
                  </a:lnTo>
                  <a:lnTo>
                    <a:pt x="524148" y="733989"/>
                  </a:lnTo>
                  <a:lnTo>
                    <a:pt x="502847" y="693237"/>
                  </a:lnTo>
                  <a:lnTo>
                    <a:pt x="480848" y="652761"/>
                  </a:lnTo>
                  <a:lnTo>
                    <a:pt x="458150" y="612567"/>
                  </a:lnTo>
                  <a:lnTo>
                    <a:pt x="434753" y="572666"/>
                  </a:lnTo>
                  <a:lnTo>
                    <a:pt x="410658" y="533066"/>
                  </a:lnTo>
                  <a:lnTo>
                    <a:pt x="385865" y="493776"/>
                  </a:lnTo>
                  <a:lnTo>
                    <a:pt x="360374" y="454805"/>
                  </a:lnTo>
                  <a:lnTo>
                    <a:pt x="334184" y="416161"/>
                  </a:lnTo>
                  <a:lnTo>
                    <a:pt x="307295" y="377854"/>
                  </a:lnTo>
                  <a:lnTo>
                    <a:pt x="279708" y="339892"/>
                  </a:lnTo>
                  <a:lnTo>
                    <a:pt x="251423" y="302285"/>
                  </a:lnTo>
                  <a:lnTo>
                    <a:pt x="222440" y="265041"/>
                  </a:lnTo>
                  <a:lnTo>
                    <a:pt x="192758" y="228168"/>
                  </a:lnTo>
                  <a:lnTo>
                    <a:pt x="162377" y="191676"/>
                  </a:lnTo>
                  <a:lnTo>
                    <a:pt x="131299" y="155574"/>
                  </a:lnTo>
                  <a:lnTo>
                    <a:pt x="99521" y="119871"/>
                  </a:lnTo>
                  <a:lnTo>
                    <a:pt x="67046" y="84574"/>
                  </a:lnTo>
                  <a:lnTo>
                    <a:pt x="33872" y="49694"/>
                  </a:lnTo>
                  <a:lnTo>
                    <a:pt x="0" y="15239"/>
                  </a:lnTo>
                  <a:lnTo>
                    <a:pt x="15252" y="0"/>
                  </a:lnTo>
                  <a:close/>
                </a:path>
              </a:pathLst>
            </a:custGeom>
            <a:ln w="12700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38427" y="1260348"/>
              <a:ext cx="5814060" cy="390525"/>
            </a:xfrm>
            <a:custGeom>
              <a:avLst/>
              <a:gdLst/>
              <a:ahLst/>
              <a:cxnLst/>
              <a:rect l="l" t="t" r="r" b="b"/>
              <a:pathLst>
                <a:path w="5814059" h="390525">
                  <a:moveTo>
                    <a:pt x="5814060" y="0"/>
                  </a:moveTo>
                  <a:lnTo>
                    <a:pt x="0" y="0"/>
                  </a:lnTo>
                  <a:lnTo>
                    <a:pt x="0" y="390143"/>
                  </a:lnTo>
                  <a:lnTo>
                    <a:pt x="5814060" y="390143"/>
                  </a:lnTo>
                  <a:lnTo>
                    <a:pt x="5814060" y="0"/>
                  </a:lnTo>
                  <a:close/>
                </a:path>
              </a:pathLst>
            </a:custGeom>
            <a:solidFill>
              <a:srgbClr val="38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38427" y="1260348"/>
              <a:ext cx="5814060" cy="390525"/>
            </a:xfrm>
            <a:custGeom>
              <a:avLst/>
              <a:gdLst/>
              <a:ahLst/>
              <a:cxnLst/>
              <a:rect l="l" t="t" r="r" b="b"/>
              <a:pathLst>
                <a:path w="5814059" h="390525">
                  <a:moveTo>
                    <a:pt x="0" y="390143"/>
                  </a:moveTo>
                  <a:lnTo>
                    <a:pt x="5814060" y="390143"/>
                  </a:lnTo>
                  <a:lnTo>
                    <a:pt x="5814060" y="0"/>
                  </a:lnTo>
                  <a:lnTo>
                    <a:pt x="0" y="0"/>
                  </a:lnTo>
                  <a:lnTo>
                    <a:pt x="0" y="390143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6111" y="1211580"/>
              <a:ext cx="486409" cy="487680"/>
            </a:xfrm>
            <a:custGeom>
              <a:avLst/>
              <a:gdLst/>
              <a:ahLst/>
              <a:cxnLst/>
              <a:rect l="l" t="t" r="r" b="b"/>
              <a:pathLst>
                <a:path w="486409" h="487680">
                  <a:moveTo>
                    <a:pt x="243078" y="0"/>
                  </a:moveTo>
                  <a:lnTo>
                    <a:pt x="194088" y="4955"/>
                  </a:lnTo>
                  <a:lnTo>
                    <a:pt x="148459" y="19169"/>
                  </a:lnTo>
                  <a:lnTo>
                    <a:pt x="107169" y="41656"/>
                  </a:lnTo>
                  <a:lnTo>
                    <a:pt x="71194" y="71437"/>
                  </a:lnTo>
                  <a:lnTo>
                    <a:pt x="41513" y="107528"/>
                  </a:lnTo>
                  <a:lnTo>
                    <a:pt x="19101" y="148947"/>
                  </a:lnTo>
                  <a:lnTo>
                    <a:pt x="4938" y="194711"/>
                  </a:lnTo>
                  <a:lnTo>
                    <a:pt x="0" y="243840"/>
                  </a:lnTo>
                  <a:lnTo>
                    <a:pt x="4938" y="292968"/>
                  </a:lnTo>
                  <a:lnTo>
                    <a:pt x="19101" y="338732"/>
                  </a:lnTo>
                  <a:lnTo>
                    <a:pt x="41513" y="380151"/>
                  </a:lnTo>
                  <a:lnTo>
                    <a:pt x="71194" y="416242"/>
                  </a:lnTo>
                  <a:lnTo>
                    <a:pt x="107169" y="446023"/>
                  </a:lnTo>
                  <a:lnTo>
                    <a:pt x="148459" y="468510"/>
                  </a:lnTo>
                  <a:lnTo>
                    <a:pt x="194088" y="482724"/>
                  </a:lnTo>
                  <a:lnTo>
                    <a:pt x="243078" y="487680"/>
                  </a:lnTo>
                  <a:lnTo>
                    <a:pt x="292064" y="482724"/>
                  </a:lnTo>
                  <a:lnTo>
                    <a:pt x="337691" y="468510"/>
                  </a:lnTo>
                  <a:lnTo>
                    <a:pt x="378981" y="446023"/>
                  </a:lnTo>
                  <a:lnTo>
                    <a:pt x="414956" y="416242"/>
                  </a:lnTo>
                  <a:lnTo>
                    <a:pt x="444639" y="380151"/>
                  </a:lnTo>
                  <a:lnTo>
                    <a:pt x="467052" y="338732"/>
                  </a:lnTo>
                  <a:lnTo>
                    <a:pt x="481217" y="292968"/>
                  </a:lnTo>
                  <a:lnTo>
                    <a:pt x="486156" y="243840"/>
                  </a:lnTo>
                  <a:lnTo>
                    <a:pt x="481217" y="194711"/>
                  </a:lnTo>
                  <a:lnTo>
                    <a:pt x="467052" y="148947"/>
                  </a:lnTo>
                  <a:lnTo>
                    <a:pt x="444639" y="107528"/>
                  </a:lnTo>
                  <a:lnTo>
                    <a:pt x="414956" y="71437"/>
                  </a:lnTo>
                  <a:lnTo>
                    <a:pt x="378981" y="41656"/>
                  </a:lnTo>
                  <a:lnTo>
                    <a:pt x="337691" y="19169"/>
                  </a:lnTo>
                  <a:lnTo>
                    <a:pt x="292064" y="4955"/>
                  </a:lnTo>
                  <a:lnTo>
                    <a:pt x="243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96111" y="1211580"/>
              <a:ext cx="486409" cy="487680"/>
            </a:xfrm>
            <a:custGeom>
              <a:avLst/>
              <a:gdLst/>
              <a:ahLst/>
              <a:cxnLst/>
              <a:rect l="l" t="t" r="r" b="b"/>
              <a:pathLst>
                <a:path w="486409" h="487680">
                  <a:moveTo>
                    <a:pt x="0" y="243840"/>
                  </a:moveTo>
                  <a:lnTo>
                    <a:pt x="4938" y="194711"/>
                  </a:lnTo>
                  <a:lnTo>
                    <a:pt x="19101" y="148947"/>
                  </a:lnTo>
                  <a:lnTo>
                    <a:pt x="41513" y="107528"/>
                  </a:lnTo>
                  <a:lnTo>
                    <a:pt x="71194" y="71437"/>
                  </a:lnTo>
                  <a:lnTo>
                    <a:pt x="107169" y="41656"/>
                  </a:lnTo>
                  <a:lnTo>
                    <a:pt x="148459" y="19169"/>
                  </a:lnTo>
                  <a:lnTo>
                    <a:pt x="194088" y="4955"/>
                  </a:lnTo>
                  <a:lnTo>
                    <a:pt x="243078" y="0"/>
                  </a:lnTo>
                  <a:lnTo>
                    <a:pt x="292064" y="4955"/>
                  </a:lnTo>
                  <a:lnTo>
                    <a:pt x="337691" y="19169"/>
                  </a:lnTo>
                  <a:lnTo>
                    <a:pt x="378981" y="41656"/>
                  </a:lnTo>
                  <a:lnTo>
                    <a:pt x="414956" y="71437"/>
                  </a:lnTo>
                  <a:lnTo>
                    <a:pt x="444639" y="107528"/>
                  </a:lnTo>
                  <a:lnTo>
                    <a:pt x="467052" y="148947"/>
                  </a:lnTo>
                  <a:lnTo>
                    <a:pt x="481217" y="194711"/>
                  </a:lnTo>
                  <a:lnTo>
                    <a:pt x="486156" y="243840"/>
                  </a:lnTo>
                  <a:lnTo>
                    <a:pt x="481217" y="292968"/>
                  </a:lnTo>
                  <a:lnTo>
                    <a:pt x="467052" y="338732"/>
                  </a:lnTo>
                  <a:lnTo>
                    <a:pt x="444639" y="380151"/>
                  </a:lnTo>
                  <a:lnTo>
                    <a:pt x="414956" y="416242"/>
                  </a:lnTo>
                  <a:lnTo>
                    <a:pt x="378981" y="446023"/>
                  </a:lnTo>
                  <a:lnTo>
                    <a:pt x="337691" y="468510"/>
                  </a:lnTo>
                  <a:lnTo>
                    <a:pt x="292064" y="482724"/>
                  </a:lnTo>
                  <a:lnTo>
                    <a:pt x="243078" y="487680"/>
                  </a:lnTo>
                  <a:lnTo>
                    <a:pt x="194088" y="482724"/>
                  </a:lnTo>
                  <a:lnTo>
                    <a:pt x="148459" y="468510"/>
                  </a:lnTo>
                  <a:lnTo>
                    <a:pt x="107169" y="446023"/>
                  </a:lnTo>
                  <a:lnTo>
                    <a:pt x="71194" y="416242"/>
                  </a:lnTo>
                  <a:lnTo>
                    <a:pt x="41513" y="380151"/>
                  </a:lnTo>
                  <a:lnTo>
                    <a:pt x="19101" y="338732"/>
                  </a:lnTo>
                  <a:lnTo>
                    <a:pt x="4938" y="292968"/>
                  </a:lnTo>
                  <a:lnTo>
                    <a:pt x="0" y="243840"/>
                  </a:lnTo>
                  <a:close/>
                </a:path>
              </a:pathLst>
            </a:custGeom>
            <a:ln w="12700">
              <a:solidFill>
                <a:srgbClr val="38D2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91995" y="1845564"/>
              <a:ext cx="5461000" cy="388620"/>
            </a:xfrm>
            <a:custGeom>
              <a:avLst/>
              <a:gdLst/>
              <a:ahLst/>
              <a:cxnLst/>
              <a:rect l="l" t="t" r="r" b="b"/>
              <a:pathLst>
                <a:path w="5461000" h="388619">
                  <a:moveTo>
                    <a:pt x="5460491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5460491" y="388620"/>
                  </a:lnTo>
                  <a:lnTo>
                    <a:pt x="5460491" y="0"/>
                  </a:lnTo>
                  <a:close/>
                </a:path>
              </a:pathLst>
            </a:custGeom>
            <a:solidFill>
              <a:srgbClr val="85E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91995" y="1845564"/>
              <a:ext cx="5461000" cy="388620"/>
            </a:xfrm>
            <a:custGeom>
              <a:avLst/>
              <a:gdLst/>
              <a:ahLst/>
              <a:cxnLst/>
              <a:rect l="l" t="t" r="r" b="b"/>
              <a:pathLst>
                <a:path w="5461000" h="388619">
                  <a:moveTo>
                    <a:pt x="0" y="388620"/>
                  </a:moveTo>
                  <a:lnTo>
                    <a:pt x="5460491" y="388620"/>
                  </a:lnTo>
                  <a:lnTo>
                    <a:pt x="5460491" y="0"/>
                  </a:lnTo>
                  <a:lnTo>
                    <a:pt x="0" y="0"/>
                  </a:lnTo>
                  <a:lnTo>
                    <a:pt x="0" y="388620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48155" y="1796796"/>
              <a:ext cx="486409" cy="486409"/>
            </a:xfrm>
            <a:custGeom>
              <a:avLst/>
              <a:gdLst/>
              <a:ahLst/>
              <a:cxnLst/>
              <a:rect l="l" t="t" r="r" b="b"/>
              <a:pathLst>
                <a:path w="486410" h="486410">
                  <a:moveTo>
                    <a:pt x="243078" y="0"/>
                  </a:moveTo>
                  <a:lnTo>
                    <a:pt x="194091" y="4938"/>
                  </a:lnTo>
                  <a:lnTo>
                    <a:pt x="148464" y="19103"/>
                  </a:lnTo>
                  <a:lnTo>
                    <a:pt x="107174" y="41516"/>
                  </a:lnTo>
                  <a:lnTo>
                    <a:pt x="71199" y="71199"/>
                  </a:lnTo>
                  <a:lnTo>
                    <a:pt x="41516" y="107174"/>
                  </a:lnTo>
                  <a:lnTo>
                    <a:pt x="19103" y="148464"/>
                  </a:lnTo>
                  <a:lnTo>
                    <a:pt x="4938" y="194091"/>
                  </a:lnTo>
                  <a:lnTo>
                    <a:pt x="0" y="243077"/>
                  </a:lnTo>
                  <a:lnTo>
                    <a:pt x="4938" y="292064"/>
                  </a:lnTo>
                  <a:lnTo>
                    <a:pt x="19103" y="337691"/>
                  </a:lnTo>
                  <a:lnTo>
                    <a:pt x="41516" y="378981"/>
                  </a:lnTo>
                  <a:lnTo>
                    <a:pt x="71199" y="414956"/>
                  </a:lnTo>
                  <a:lnTo>
                    <a:pt x="107174" y="444639"/>
                  </a:lnTo>
                  <a:lnTo>
                    <a:pt x="148464" y="467052"/>
                  </a:lnTo>
                  <a:lnTo>
                    <a:pt x="194091" y="481217"/>
                  </a:lnTo>
                  <a:lnTo>
                    <a:pt x="243078" y="486155"/>
                  </a:lnTo>
                  <a:lnTo>
                    <a:pt x="292064" y="481217"/>
                  </a:lnTo>
                  <a:lnTo>
                    <a:pt x="337691" y="467052"/>
                  </a:lnTo>
                  <a:lnTo>
                    <a:pt x="378981" y="444639"/>
                  </a:lnTo>
                  <a:lnTo>
                    <a:pt x="414956" y="414956"/>
                  </a:lnTo>
                  <a:lnTo>
                    <a:pt x="444639" y="378981"/>
                  </a:lnTo>
                  <a:lnTo>
                    <a:pt x="467052" y="337691"/>
                  </a:lnTo>
                  <a:lnTo>
                    <a:pt x="481217" y="292064"/>
                  </a:lnTo>
                  <a:lnTo>
                    <a:pt x="486156" y="243077"/>
                  </a:lnTo>
                  <a:lnTo>
                    <a:pt x="481217" y="194091"/>
                  </a:lnTo>
                  <a:lnTo>
                    <a:pt x="467052" y="148464"/>
                  </a:lnTo>
                  <a:lnTo>
                    <a:pt x="444639" y="107174"/>
                  </a:lnTo>
                  <a:lnTo>
                    <a:pt x="414956" y="71199"/>
                  </a:lnTo>
                  <a:lnTo>
                    <a:pt x="378981" y="41516"/>
                  </a:lnTo>
                  <a:lnTo>
                    <a:pt x="337691" y="19103"/>
                  </a:lnTo>
                  <a:lnTo>
                    <a:pt x="292064" y="4938"/>
                  </a:lnTo>
                  <a:lnTo>
                    <a:pt x="243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48155" y="1796796"/>
              <a:ext cx="486409" cy="486409"/>
            </a:xfrm>
            <a:custGeom>
              <a:avLst/>
              <a:gdLst/>
              <a:ahLst/>
              <a:cxnLst/>
              <a:rect l="l" t="t" r="r" b="b"/>
              <a:pathLst>
                <a:path w="486410" h="486410">
                  <a:moveTo>
                    <a:pt x="0" y="243077"/>
                  </a:moveTo>
                  <a:lnTo>
                    <a:pt x="4938" y="194091"/>
                  </a:lnTo>
                  <a:lnTo>
                    <a:pt x="19103" y="148464"/>
                  </a:lnTo>
                  <a:lnTo>
                    <a:pt x="41516" y="107174"/>
                  </a:lnTo>
                  <a:lnTo>
                    <a:pt x="71199" y="71199"/>
                  </a:lnTo>
                  <a:lnTo>
                    <a:pt x="107174" y="41516"/>
                  </a:lnTo>
                  <a:lnTo>
                    <a:pt x="148464" y="19103"/>
                  </a:lnTo>
                  <a:lnTo>
                    <a:pt x="194091" y="4938"/>
                  </a:lnTo>
                  <a:lnTo>
                    <a:pt x="243078" y="0"/>
                  </a:lnTo>
                  <a:lnTo>
                    <a:pt x="292064" y="4938"/>
                  </a:lnTo>
                  <a:lnTo>
                    <a:pt x="337691" y="19103"/>
                  </a:lnTo>
                  <a:lnTo>
                    <a:pt x="378981" y="41516"/>
                  </a:lnTo>
                  <a:lnTo>
                    <a:pt x="414956" y="71199"/>
                  </a:lnTo>
                  <a:lnTo>
                    <a:pt x="444639" y="107174"/>
                  </a:lnTo>
                  <a:lnTo>
                    <a:pt x="467052" y="148464"/>
                  </a:lnTo>
                  <a:lnTo>
                    <a:pt x="481217" y="194091"/>
                  </a:lnTo>
                  <a:lnTo>
                    <a:pt x="486156" y="243077"/>
                  </a:lnTo>
                  <a:lnTo>
                    <a:pt x="481217" y="292064"/>
                  </a:lnTo>
                  <a:lnTo>
                    <a:pt x="467052" y="337691"/>
                  </a:lnTo>
                  <a:lnTo>
                    <a:pt x="444639" y="378981"/>
                  </a:lnTo>
                  <a:lnTo>
                    <a:pt x="414956" y="414956"/>
                  </a:lnTo>
                  <a:lnTo>
                    <a:pt x="378981" y="444639"/>
                  </a:lnTo>
                  <a:lnTo>
                    <a:pt x="337691" y="467052"/>
                  </a:lnTo>
                  <a:lnTo>
                    <a:pt x="292064" y="481217"/>
                  </a:lnTo>
                  <a:lnTo>
                    <a:pt x="243078" y="486155"/>
                  </a:lnTo>
                  <a:lnTo>
                    <a:pt x="194091" y="481217"/>
                  </a:lnTo>
                  <a:lnTo>
                    <a:pt x="148464" y="467052"/>
                  </a:lnTo>
                  <a:lnTo>
                    <a:pt x="107174" y="444639"/>
                  </a:lnTo>
                  <a:lnTo>
                    <a:pt x="71199" y="414956"/>
                  </a:lnTo>
                  <a:lnTo>
                    <a:pt x="41516" y="378981"/>
                  </a:lnTo>
                  <a:lnTo>
                    <a:pt x="19103" y="337691"/>
                  </a:lnTo>
                  <a:lnTo>
                    <a:pt x="4938" y="292064"/>
                  </a:lnTo>
                  <a:lnTo>
                    <a:pt x="0" y="243077"/>
                  </a:lnTo>
                  <a:close/>
                </a:path>
              </a:pathLst>
            </a:custGeom>
            <a:ln w="12700">
              <a:solidFill>
                <a:srgbClr val="85E0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5543" y="2429255"/>
              <a:ext cx="5267325" cy="390525"/>
            </a:xfrm>
            <a:custGeom>
              <a:avLst/>
              <a:gdLst/>
              <a:ahLst/>
              <a:cxnLst/>
              <a:rect l="l" t="t" r="r" b="b"/>
              <a:pathLst>
                <a:path w="5267325" h="390525">
                  <a:moveTo>
                    <a:pt x="5266944" y="0"/>
                  </a:moveTo>
                  <a:lnTo>
                    <a:pt x="0" y="0"/>
                  </a:lnTo>
                  <a:lnTo>
                    <a:pt x="0" y="390144"/>
                  </a:lnTo>
                  <a:lnTo>
                    <a:pt x="5266944" y="390144"/>
                  </a:lnTo>
                  <a:lnTo>
                    <a:pt x="5266944" y="0"/>
                  </a:lnTo>
                  <a:close/>
                </a:path>
              </a:pathLst>
            </a:custGeom>
            <a:solidFill>
              <a:srgbClr val="C1D9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85543" y="2429255"/>
              <a:ext cx="5267325" cy="390525"/>
            </a:xfrm>
            <a:custGeom>
              <a:avLst/>
              <a:gdLst/>
              <a:ahLst/>
              <a:cxnLst/>
              <a:rect l="l" t="t" r="r" b="b"/>
              <a:pathLst>
                <a:path w="5267325" h="390525">
                  <a:moveTo>
                    <a:pt x="0" y="390144"/>
                  </a:moveTo>
                  <a:lnTo>
                    <a:pt x="5266944" y="390144"/>
                  </a:lnTo>
                  <a:lnTo>
                    <a:pt x="5266944" y="0"/>
                  </a:lnTo>
                  <a:lnTo>
                    <a:pt x="0" y="0"/>
                  </a:lnTo>
                  <a:lnTo>
                    <a:pt x="0" y="39014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41703" y="2380488"/>
              <a:ext cx="486409" cy="487680"/>
            </a:xfrm>
            <a:custGeom>
              <a:avLst/>
              <a:gdLst/>
              <a:ahLst/>
              <a:cxnLst/>
              <a:rect l="l" t="t" r="r" b="b"/>
              <a:pathLst>
                <a:path w="486410" h="487680">
                  <a:moveTo>
                    <a:pt x="243078" y="0"/>
                  </a:moveTo>
                  <a:lnTo>
                    <a:pt x="194091" y="4955"/>
                  </a:lnTo>
                  <a:lnTo>
                    <a:pt x="148464" y="19169"/>
                  </a:lnTo>
                  <a:lnTo>
                    <a:pt x="107174" y="41656"/>
                  </a:lnTo>
                  <a:lnTo>
                    <a:pt x="71199" y="71437"/>
                  </a:lnTo>
                  <a:lnTo>
                    <a:pt x="41516" y="107528"/>
                  </a:lnTo>
                  <a:lnTo>
                    <a:pt x="19103" y="148947"/>
                  </a:lnTo>
                  <a:lnTo>
                    <a:pt x="4938" y="194711"/>
                  </a:lnTo>
                  <a:lnTo>
                    <a:pt x="0" y="243839"/>
                  </a:lnTo>
                  <a:lnTo>
                    <a:pt x="4938" y="292968"/>
                  </a:lnTo>
                  <a:lnTo>
                    <a:pt x="19103" y="338732"/>
                  </a:lnTo>
                  <a:lnTo>
                    <a:pt x="41516" y="380151"/>
                  </a:lnTo>
                  <a:lnTo>
                    <a:pt x="71199" y="416242"/>
                  </a:lnTo>
                  <a:lnTo>
                    <a:pt x="107174" y="446023"/>
                  </a:lnTo>
                  <a:lnTo>
                    <a:pt x="148464" y="468510"/>
                  </a:lnTo>
                  <a:lnTo>
                    <a:pt x="194091" y="482724"/>
                  </a:lnTo>
                  <a:lnTo>
                    <a:pt x="243078" y="487679"/>
                  </a:lnTo>
                  <a:lnTo>
                    <a:pt x="292064" y="482724"/>
                  </a:lnTo>
                  <a:lnTo>
                    <a:pt x="337691" y="468510"/>
                  </a:lnTo>
                  <a:lnTo>
                    <a:pt x="378981" y="446023"/>
                  </a:lnTo>
                  <a:lnTo>
                    <a:pt x="414956" y="416242"/>
                  </a:lnTo>
                  <a:lnTo>
                    <a:pt x="444639" y="380151"/>
                  </a:lnTo>
                  <a:lnTo>
                    <a:pt x="467052" y="338732"/>
                  </a:lnTo>
                  <a:lnTo>
                    <a:pt x="481217" y="292968"/>
                  </a:lnTo>
                  <a:lnTo>
                    <a:pt x="486156" y="243839"/>
                  </a:lnTo>
                  <a:lnTo>
                    <a:pt x="481217" y="194711"/>
                  </a:lnTo>
                  <a:lnTo>
                    <a:pt x="467052" y="148947"/>
                  </a:lnTo>
                  <a:lnTo>
                    <a:pt x="444639" y="107528"/>
                  </a:lnTo>
                  <a:lnTo>
                    <a:pt x="414956" y="71437"/>
                  </a:lnTo>
                  <a:lnTo>
                    <a:pt x="378981" y="41656"/>
                  </a:lnTo>
                  <a:lnTo>
                    <a:pt x="337691" y="19169"/>
                  </a:lnTo>
                  <a:lnTo>
                    <a:pt x="292064" y="4955"/>
                  </a:lnTo>
                  <a:lnTo>
                    <a:pt x="243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1703" y="2380488"/>
              <a:ext cx="486409" cy="487680"/>
            </a:xfrm>
            <a:custGeom>
              <a:avLst/>
              <a:gdLst/>
              <a:ahLst/>
              <a:cxnLst/>
              <a:rect l="l" t="t" r="r" b="b"/>
              <a:pathLst>
                <a:path w="486410" h="487680">
                  <a:moveTo>
                    <a:pt x="0" y="243839"/>
                  </a:moveTo>
                  <a:lnTo>
                    <a:pt x="4938" y="194711"/>
                  </a:lnTo>
                  <a:lnTo>
                    <a:pt x="19103" y="148947"/>
                  </a:lnTo>
                  <a:lnTo>
                    <a:pt x="41516" y="107528"/>
                  </a:lnTo>
                  <a:lnTo>
                    <a:pt x="71199" y="71437"/>
                  </a:lnTo>
                  <a:lnTo>
                    <a:pt x="107174" y="41656"/>
                  </a:lnTo>
                  <a:lnTo>
                    <a:pt x="148464" y="19169"/>
                  </a:lnTo>
                  <a:lnTo>
                    <a:pt x="194091" y="4955"/>
                  </a:lnTo>
                  <a:lnTo>
                    <a:pt x="243078" y="0"/>
                  </a:lnTo>
                  <a:lnTo>
                    <a:pt x="292064" y="4955"/>
                  </a:lnTo>
                  <a:lnTo>
                    <a:pt x="337691" y="19169"/>
                  </a:lnTo>
                  <a:lnTo>
                    <a:pt x="378981" y="41656"/>
                  </a:lnTo>
                  <a:lnTo>
                    <a:pt x="414956" y="71437"/>
                  </a:lnTo>
                  <a:lnTo>
                    <a:pt x="444639" y="107528"/>
                  </a:lnTo>
                  <a:lnTo>
                    <a:pt x="467052" y="148947"/>
                  </a:lnTo>
                  <a:lnTo>
                    <a:pt x="481217" y="194711"/>
                  </a:lnTo>
                  <a:lnTo>
                    <a:pt x="486156" y="243839"/>
                  </a:lnTo>
                  <a:lnTo>
                    <a:pt x="481217" y="292968"/>
                  </a:lnTo>
                  <a:lnTo>
                    <a:pt x="467052" y="338732"/>
                  </a:lnTo>
                  <a:lnTo>
                    <a:pt x="444639" y="380151"/>
                  </a:lnTo>
                  <a:lnTo>
                    <a:pt x="414956" y="416242"/>
                  </a:lnTo>
                  <a:lnTo>
                    <a:pt x="378981" y="446023"/>
                  </a:lnTo>
                  <a:lnTo>
                    <a:pt x="337691" y="468510"/>
                  </a:lnTo>
                  <a:lnTo>
                    <a:pt x="292064" y="482724"/>
                  </a:lnTo>
                  <a:lnTo>
                    <a:pt x="243078" y="487679"/>
                  </a:lnTo>
                  <a:lnTo>
                    <a:pt x="194091" y="482724"/>
                  </a:lnTo>
                  <a:lnTo>
                    <a:pt x="148464" y="468510"/>
                  </a:lnTo>
                  <a:lnTo>
                    <a:pt x="107174" y="446023"/>
                  </a:lnTo>
                  <a:lnTo>
                    <a:pt x="71199" y="416242"/>
                  </a:lnTo>
                  <a:lnTo>
                    <a:pt x="41516" y="380151"/>
                  </a:lnTo>
                  <a:lnTo>
                    <a:pt x="19103" y="338732"/>
                  </a:lnTo>
                  <a:lnTo>
                    <a:pt x="4938" y="292968"/>
                  </a:lnTo>
                  <a:lnTo>
                    <a:pt x="0" y="243839"/>
                  </a:lnTo>
                  <a:close/>
                </a:path>
              </a:pathLst>
            </a:custGeom>
            <a:ln w="12700">
              <a:solidFill>
                <a:srgbClr val="C1D9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46503" y="3014472"/>
              <a:ext cx="5206365" cy="388620"/>
            </a:xfrm>
            <a:custGeom>
              <a:avLst/>
              <a:gdLst/>
              <a:ahLst/>
              <a:cxnLst/>
              <a:rect l="l" t="t" r="r" b="b"/>
              <a:pathLst>
                <a:path w="5206365" h="388620">
                  <a:moveTo>
                    <a:pt x="5205984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5205984" y="388620"/>
                  </a:lnTo>
                  <a:lnTo>
                    <a:pt x="5205984" y="0"/>
                  </a:lnTo>
                  <a:close/>
                </a:path>
              </a:pathLst>
            </a:custGeom>
            <a:solidFill>
              <a:srgbClr val="CFC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46503" y="3014472"/>
              <a:ext cx="5206365" cy="388620"/>
            </a:xfrm>
            <a:custGeom>
              <a:avLst/>
              <a:gdLst/>
              <a:ahLst/>
              <a:cxnLst/>
              <a:rect l="l" t="t" r="r" b="b"/>
              <a:pathLst>
                <a:path w="5206365" h="388620">
                  <a:moveTo>
                    <a:pt x="0" y="388620"/>
                  </a:moveTo>
                  <a:lnTo>
                    <a:pt x="5205984" y="388620"/>
                  </a:lnTo>
                  <a:lnTo>
                    <a:pt x="5205984" y="0"/>
                  </a:lnTo>
                  <a:lnTo>
                    <a:pt x="0" y="0"/>
                  </a:lnTo>
                  <a:lnTo>
                    <a:pt x="0" y="38862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02663" y="2965703"/>
              <a:ext cx="487680" cy="486409"/>
            </a:xfrm>
            <a:custGeom>
              <a:avLst/>
              <a:gdLst/>
              <a:ahLst/>
              <a:cxnLst/>
              <a:rect l="l" t="t" r="r" b="b"/>
              <a:pathLst>
                <a:path w="487680" h="486410">
                  <a:moveTo>
                    <a:pt x="243840" y="0"/>
                  </a:moveTo>
                  <a:lnTo>
                    <a:pt x="194711" y="4938"/>
                  </a:lnTo>
                  <a:lnTo>
                    <a:pt x="148947" y="19103"/>
                  </a:lnTo>
                  <a:lnTo>
                    <a:pt x="107528" y="41516"/>
                  </a:lnTo>
                  <a:lnTo>
                    <a:pt x="71437" y="71199"/>
                  </a:lnTo>
                  <a:lnTo>
                    <a:pt x="41656" y="107174"/>
                  </a:lnTo>
                  <a:lnTo>
                    <a:pt x="19169" y="148464"/>
                  </a:lnTo>
                  <a:lnTo>
                    <a:pt x="4955" y="194091"/>
                  </a:lnTo>
                  <a:lnTo>
                    <a:pt x="0" y="243078"/>
                  </a:lnTo>
                  <a:lnTo>
                    <a:pt x="4955" y="292064"/>
                  </a:lnTo>
                  <a:lnTo>
                    <a:pt x="19169" y="337691"/>
                  </a:lnTo>
                  <a:lnTo>
                    <a:pt x="41656" y="378981"/>
                  </a:lnTo>
                  <a:lnTo>
                    <a:pt x="71437" y="414956"/>
                  </a:lnTo>
                  <a:lnTo>
                    <a:pt x="107528" y="444639"/>
                  </a:lnTo>
                  <a:lnTo>
                    <a:pt x="148947" y="467052"/>
                  </a:lnTo>
                  <a:lnTo>
                    <a:pt x="194711" y="481217"/>
                  </a:lnTo>
                  <a:lnTo>
                    <a:pt x="243840" y="486156"/>
                  </a:lnTo>
                  <a:lnTo>
                    <a:pt x="292968" y="481217"/>
                  </a:lnTo>
                  <a:lnTo>
                    <a:pt x="338732" y="467052"/>
                  </a:lnTo>
                  <a:lnTo>
                    <a:pt x="380151" y="444639"/>
                  </a:lnTo>
                  <a:lnTo>
                    <a:pt x="416242" y="414956"/>
                  </a:lnTo>
                  <a:lnTo>
                    <a:pt x="446023" y="378981"/>
                  </a:lnTo>
                  <a:lnTo>
                    <a:pt x="468510" y="337691"/>
                  </a:lnTo>
                  <a:lnTo>
                    <a:pt x="482724" y="292064"/>
                  </a:lnTo>
                  <a:lnTo>
                    <a:pt x="487680" y="243078"/>
                  </a:lnTo>
                  <a:lnTo>
                    <a:pt x="482724" y="194091"/>
                  </a:lnTo>
                  <a:lnTo>
                    <a:pt x="468510" y="148464"/>
                  </a:lnTo>
                  <a:lnTo>
                    <a:pt x="446023" y="107174"/>
                  </a:lnTo>
                  <a:lnTo>
                    <a:pt x="416242" y="71199"/>
                  </a:lnTo>
                  <a:lnTo>
                    <a:pt x="380151" y="41516"/>
                  </a:lnTo>
                  <a:lnTo>
                    <a:pt x="338732" y="19103"/>
                  </a:lnTo>
                  <a:lnTo>
                    <a:pt x="292968" y="4938"/>
                  </a:lnTo>
                  <a:lnTo>
                    <a:pt x="2438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02663" y="2965703"/>
              <a:ext cx="487680" cy="486409"/>
            </a:xfrm>
            <a:custGeom>
              <a:avLst/>
              <a:gdLst/>
              <a:ahLst/>
              <a:cxnLst/>
              <a:rect l="l" t="t" r="r" b="b"/>
              <a:pathLst>
                <a:path w="487680" h="486410">
                  <a:moveTo>
                    <a:pt x="0" y="243078"/>
                  </a:moveTo>
                  <a:lnTo>
                    <a:pt x="4955" y="194091"/>
                  </a:lnTo>
                  <a:lnTo>
                    <a:pt x="19169" y="148464"/>
                  </a:lnTo>
                  <a:lnTo>
                    <a:pt x="41656" y="107174"/>
                  </a:lnTo>
                  <a:lnTo>
                    <a:pt x="71437" y="71199"/>
                  </a:lnTo>
                  <a:lnTo>
                    <a:pt x="107528" y="41516"/>
                  </a:lnTo>
                  <a:lnTo>
                    <a:pt x="148947" y="19103"/>
                  </a:lnTo>
                  <a:lnTo>
                    <a:pt x="194711" y="4938"/>
                  </a:lnTo>
                  <a:lnTo>
                    <a:pt x="243840" y="0"/>
                  </a:lnTo>
                  <a:lnTo>
                    <a:pt x="292968" y="4938"/>
                  </a:lnTo>
                  <a:lnTo>
                    <a:pt x="338732" y="19103"/>
                  </a:lnTo>
                  <a:lnTo>
                    <a:pt x="380151" y="41516"/>
                  </a:lnTo>
                  <a:lnTo>
                    <a:pt x="416242" y="71199"/>
                  </a:lnTo>
                  <a:lnTo>
                    <a:pt x="446023" y="107174"/>
                  </a:lnTo>
                  <a:lnTo>
                    <a:pt x="468510" y="148464"/>
                  </a:lnTo>
                  <a:lnTo>
                    <a:pt x="482724" y="194091"/>
                  </a:lnTo>
                  <a:lnTo>
                    <a:pt x="487680" y="243078"/>
                  </a:lnTo>
                  <a:lnTo>
                    <a:pt x="482724" y="292064"/>
                  </a:lnTo>
                  <a:lnTo>
                    <a:pt x="468510" y="337691"/>
                  </a:lnTo>
                  <a:lnTo>
                    <a:pt x="446023" y="378981"/>
                  </a:lnTo>
                  <a:lnTo>
                    <a:pt x="416242" y="414956"/>
                  </a:lnTo>
                  <a:lnTo>
                    <a:pt x="380151" y="444639"/>
                  </a:lnTo>
                  <a:lnTo>
                    <a:pt x="338732" y="467052"/>
                  </a:lnTo>
                  <a:lnTo>
                    <a:pt x="292968" y="481217"/>
                  </a:lnTo>
                  <a:lnTo>
                    <a:pt x="243840" y="486156"/>
                  </a:lnTo>
                  <a:lnTo>
                    <a:pt x="194711" y="481217"/>
                  </a:lnTo>
                  <a:lnTo>
                    <a:pt x="148947" y="467052"/>
                  </a:lnTo>
                  <a:lnTo>
                    <a:pt x="107528" y="444639"/>
                  </a:lnTo>
                  <a:lnTo>
                    <a:pt x="71437" y="414956"/>
                  </a:lnTo>
                  <a:lnTo>
                    <a:pt x="41656" y="378981"/>
                  </a:lnTo>
                  <a:lnTo>
                    <a:pt x="19169" y="337691"/>
                  </a:lnTo>
                  <a:lnTo>
                    <a:pt x="4955" y="292064"/>
                  </a:lnTo>
                  <a:lnTo>
                    <a:pt x="0" y="243078"/>
                  </a:lnTo>
                  <a:close/>
                </a:path>
              </a:pathLst>
            </a:custGeom>
            <a:ln w="12700">
              <a:solidFill>
                <a:srgbClr val="CFC2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85543" y="3598163"/>
              <a:ext cx="5267325" cy="390525"/>
            </a:xfrm>
            <a:custGeom>
              <a:avLst/>
              <a:gdLst/>
              <a:ahLst/>
              <a:cxnLst/>
              <a:rect l="l" t="t" r="r" b="b"/>
              <a:pathLst>
                <a:path w="5267325" h="390525">
                  <a:moveTo>
                    <a:pt x="5266944" y="0"/>
                  </a:moveTo>
                  <a:lnTo>
                    <a:pt x="0" y="0"/>
                  </a:lnTo>
                  <a:lnTo>
                    <a:pt x="0" y="390144"/>
                  </a:lnTo>
                  <a:lnTo>
                    <a:pt x="5266944" y="390144"/>
                  </a:lnTo>
                  <a:lnTo>
                    <a:pt x="5266944" y="0"/>
                  </a:lnTo>
                  <a:close/>
                </a:path>
              </a:pathLst>
            </a:custGeom>
            <a:solidFill>
              <a:srgbClr val="CAB4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85543" y="3598163"/>
              <a:ext cx="5267325" cy="390525"/>
            </a:xfrm>
            <a:custGeom>
              <a:avLst/>
              <a:gdLst/>
              <a:ahLst/>
              <a:cxnLst/>
              <a:rect l="l" t="t" r="r" b="b"/>
              <a:pathLst>
                <a:path w="5267325" h="390525">
                  <a:moveTo>
                    <a:pt x="0" y="390144"/>
                  </a:moveTo>
                  <a:lnTo>
                    <a:pt x="5266944" y="390144"/>
                  </a:lnTo>
                  <a:lnTo>
                    <a:pt x="5266944" y="0"/>
                  </a:lnTo>
                  <a:lnTo>
                    <a:pt x="0" y="0"/>
                  </a:lnTo>
                  <a:lnTo>
                    <a:pt x="0" y="39014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41703" y="3549396"/>
              <a:ext cx="486409" cy="487680"/>
            </a:xfrm>
            <a:custGeom>
              <a:avLst/>
              <a:gdLst/>
              <a:ahLst/>
              <a:cxnLst/>
              <a:rect l="l" t="t" r="r" b="b"/>
              <a:pathLst>
                <a:path w="486410" h="487679">
                  <a:moveTo>
                    <a:pt x="243078" y="0"/>
                  </a:moveTo>
                  <a:lnTo>
                    <a:pt x="194091" y="4955"/>
                  </a:lnTo>
                  <a:lnTo>
                    <a:pt x="148464" y="19169"/>
                  </a:lnTo>
                  <a:lnTo>
                    <a:pt x="107174" y="41656"/>
                  </a:lnTo>
                  <a:lnTo>
                    <a:pt x="71199" y="71437"/>
                  </a:lnTo>
                  <a:lnTo>
                    <a:pt x="41516" y="107528"/>
                  </a:lnTo>
                  <a:lnTo>
                    <a:pt x="19103" y="148947"/>
                  </a:lnTo>
                  <a:lnTo>
                    <a:pt x="4938" y="194711"/>
                  </a:lnTo>
                  <a:lnTo>
                    <a:pt x="0" y="243839"/>
                  </a:lnTo>
                  <a:lnTo>
                    <a:pt x="4938" y="292968"/>
                  </a:lnTo>
                  <a:lnTo>
                    <a:pt x="19103" y="338732"/>
                  </a:lnTo>
                  <a:lnTo>
                    <a:pt x="41516" y="380151"/>
                  </a:lnTo>
                  <a:lnTo>
                    <a:pt x="71199" y="416242"/>
                  </a:lnTo>
                  <a:lnTo>
                    <a:pt x="107174" y="446023"/>
                  </a:lnTo>
                  <a:lnTo>
                    <a:pt x="148464" y="468510"/>
                  </a:lnTo>
                  <a:lnTo>
                    <a:pt x="194091" y="482724"/>
                  </a:lnTo>
                  <a:lnTo>
                    <a:pt x="243078" y="487679"/>
                  </a:lnTo>
                  <a:lnTo>
                    <a:pt x="292064" y="482724"/>
                  </a:lnTo>
                  <a:lnTo>
                    <a:pt x="337691" y="468510"/>
                  </a:lnTo>
                  <a:lnTo>
                    <a:pt x="378981" y="446023"/>
                  </a:lnTo>
                  <a:lnTo>
                    <a:pt x="414956" y="416242"/>
                  </a:lnTo>
                  <a:lnTo>
                    <a:pt x="444639" y="380151"/>
                  </a:lnTo>
                  <a:lnTo>
                    <a:pt x="467052" y="338732"/>
                  </a:lnTo>
                  <a:lnTo>
                    <a:pt x="481217" y="292968"/>
                  </a:lnTo>
                  <a:lnTo>
                    <a:pt x="486156" y="243839"/>
                  </a:lnTo>
                  <a:lnTo>
                    <a:pt x="481217" y="194711"/>
                  </a:lnTo>
                  <a:lnTo>
                    <a:pt x="467052" y="148947"/>
                  </a:lnTo>
                  <a:lnTo>
                    <a:pt x="444639" y="107528"/>
                  </a:lnTo>
                  <a:lnTo>
                    <a:pt x="414956" y="71437"/>
                  </a:lnTo>
                  <a:lnTo>
                    <a:pt x="378981" y="41656"/>
                  </a:lnTo>
                  <a:lnTo>
                    <a:pt x="337691" y="19169"/>
                  </a:lnTo>
                  <a:lnTo>
                    <a:pt x="292064" y="4955"/>
                  </a:lnTo>
                  <a:lnTo>
                    <a:pt x="243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1703" y="3549396"/>
              <a:ext cx="486409" cy="487680"/>
            </a:xfrm>
            <a:custGeom>
              <a:avLst/>
              <a:gdLst/>
              <a:ahLst/>
              <a:cxnLst/>
              <a:rect l="l" t="t" r="r" b="b"/>
              <a:pathLst>
                <a:path w="486410" h="487679">
                  <a:moveTo>
                    <a:pt x="0" y="243839"/>
                  </a:moveTo>
                  <a:lnTo>
                    <a:pt x="4938" y="194711"/>
                  </a:lnTo>
                  <a:lnTo>
                    <a:pt x="19103" y="148947"/>
                  </a:lnTo>
                  <a:lnTo>
                    <a:pt x="41516" y="107528"/>
                  </a:lnTo>
                  <a:lnTo>
                    <a:pt x="71199" y="71437"/>
                  </a:lnTo>
                  <a:lnTo>
                    <a:pt x="107174" y="41656"/>
                  </a:lnTo>
                  <a:lnTo>
                    <a:pt x="148464" y="19169"/>
                  </a:lnTo>
                  <a:lnTo>
                    <a:pt x="194091" y="4955"/>
                  </a:lnTo>
                  <a:lnTo>
                    <a:pt x="243078" y="0"/>
                  </a:lnTo>
                  <a:lnTo>
                    <a:pt x="292064" y="4955"/>
                  </a:lnTo>
                  <a:lnTo>
                    <a:pt x="337691" y="19169"/>
                  </a:lnTo>
                  <a:lnTo>
                    <a:pt x="378981" y="41656"/>
                  </a:lnTo>
                  <a:lnTo>
                    <a:pt x="414956" y="71437"/>
                  </a:lnTo>
                  <a:lnTo>
                    <a:pt x="444639" y="107528"/>
                  </a:lnTo>
                  <a:lnTo>
                    <a:pt x="467052" y="148947"/>
                  </a:lnTo>
                  <a:lnTo>
                    <a:pt x="481217" y="194711"/>
                  </a:lnTo>
                  <a:lnTo>
                    <a:pt x="486156" y="243839"/>
                  </a:lnTo>
                  <a:lnTo>
                    <a:pt x="481217" y="292968"/>
                  </a:lnTo>
                  <a:lnTo>
                    <a:pt x="467052" y="338732"/>
                  </a:lnTo>
                  <a:lnTo>
                    <a:pt x="444639" y="380151"/>
                  </a:lnTo>
                  <a:lnTo>
                    <a:pt x="414956" y="416242"/>
                  </a:lnTo>
                  <a:lnTo>
                    <a:pt x="378981" y="446023"/>
                  </a:lnTo>
                  <a:lnTo>
                    <a:pt x="337691" y="468510"/>
                  </a:lnTo>
                  <a:lnTo>
                    <a:pt x="292064" y="482724"/>
                  </a:lnTo>
                  <a:lnTo>
                    <a:pt x="243078" y="487679"/>
                  </a:lnTo>
                  <a:lnTo>
                    <a:pt x="194091" y="482724"/>
                  </a:lnTo>
                  <a:lnTo>
                    <a:pt x="148464" y="468510"/>
                  </a:lnTo>
                  <a:lnTo>
                    <a:pt x="107174" y="446023"/>
                  </a:lnTo>
                  <a:lnTo>
                    <a:pt x="71199" y="416242"/>
                  </a:lnTo>
                  <a:lnTo>
                    <a:pt x="41516" y="380151"/>
                  </a:lnTo>
                  <a:lnTo>
                    <a:pt x="19103" y="338732"/>
                  </a:lnTo>
                  <a:lnTo>
                    <a:pt x="4938" y="292968"/>
                  </a:lnTo>
                  <a:lnTo>
                    <a:pt x="0" y="243839"/>
                  </a:lnTo>
                  <a:close/>
                </a:path>
              </a:pathLst>
            </a:custGeom>
            <a:ln w="12700">
              <a:solidFill>
                <a:srgbClr val="CAB49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91995" y="4181856"/>
              <a:ext cx="5461000" cy="390525"/>
            </a:xfrm>
            <a:custGeom>
              <a:avLst/>
              <a:gdLst/>
              <a:ahLst/>
              <a:cxnLst/>
              <a:rect l="l" t="t" r="r" b="b"/>
              <a:pathLst>
                <a:path w="5461000" h="390525">
                  <a:moveTo>
                    <a:pt x="5460491" y="0"/>
                  </a:moveTo>
                  <a:lnTo>
                    <a:pt x="0" y="0"/>
                  </a:lnTo>
                  <a:lnTo>
                    <a:pt x="0" y="390144"/>
                  </a:lnTo>
                  <a:lnTo>
                    <a:pt x="5460491" y="390144"/>
                  </a:lnTo>
                  <a:lnTo>
                    <a:pt x="5460491" y="0"/>
                  </a:lnTo>
                  <a:close/>
                </a:path>
              </a:pathLst>
            </a:custGeom>
            <a:solidFill>
              <a:srgbClr val="CCBD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491995" y="4181856"/>
              <a:ext cx="5461000" cy="390525"/>
            </a:xfrm>
            <a:custGeom>
              <a:avLst/>
              <a:gdLst/>
              <a:ahLst/>
              <a:cxnLst/>
              <a:rect l="l" t="t" r="r" b="b"/>
              <a:pathLst>
                <a:path w="5461000" h="390525">
                  <a:moveTo>
                    <a:pt x="0" y="390144"/>
                  </a:moveTo>
                  <a:lnTo>
                    <a:pt x="5460491" y="390144"/>
                  </a:lnTo>
                  <a:lnTo>
                    <a:pt x="5460491" y="0"/>
                  </a:lnTo>
                  <a:lnTo>
                    <a:pt x="0" y="0"/>
                  </a:lnTo>
                  <a:lnTo>
                    <a:pt x="0" y="39014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8155" y="4134612"/>
              <a:ext cx="486409" cy="486409"/>
            </a:xfrm>
            <a:custGeom>
              <a:avLst/>
              <a:gdLst/>
              <a:ahLst/>
              <a:cxnLst/>
              <a:rect l="l" t="t" r="r" b="b"/>
              <a:pathLst>
                <a:path w="486410" h="486410">
                  <a:moveTo>
                    <a:pt x="243078" y="0"/>
                  </a:moveTo>
                  <a:lnTo>
                    <a:pt x="194091" y="4938"/>
                  </a:lnTo>
                  <a:lnTo>
                    <a:pt x="148464" y="19103"/>
                  </a:lnTo>
                  <a:lnTo>
                    <a:pt x="107174" y="41516"/>
                  </a:lnTo>
                  <a:lnTo>
                    <a:pt x="71199" y="71199"/>
                  </a:lnTo>
                  <a:lnTo>
                    <a:pt x="41516" y="107174"/>
                  </a:lnTo>
                  <a:lnTo>
                    <a:pt x="19103" y="148464"/>
                  </a:lnTo>
                  <a:lnTo>
                    <a:pt x="4938" y="194091"/>
                  </a:lnTo>
                  <a:lnTo>
                    <a:pt x="0" y="243077"/>
                  </a:lnTo>
                  <a:lnTo>
                    <a:pt x="4938" y="292064"/>
                  </a:lnTo>
                  <a:lnTo>
                    <a:pt x="19103" y="337691"/>
                  </a:lnTo>
                  <a:lnTo>
                    <a:pt x="41516" y="378981"/>
                  </a:lnTo>
                  <a:lnTo>
                    <a:pt x="71199" y="414956"/>
                  </a:lnTo>
                  <a:lnTo>
                    <a:pt x="107174" y="444639"/>
                  </a:lnTo>
                  <a:lnTo>
                    <a:pt x="148464" y="467052"/>
                  </a:lnTo>
                  <a:lnTo>
                    <a:pt x="194091" y="481217"/>
                  </a:lnTo>
                  <a:lnTo>
                    <a:pt x="243078" y="486156"/>
                  </a:lnTo>
                  <a:lnTo>
                    <a:pt x="292064" y="481217"/>
                  </a:lnTo>
                  <a:lnTo>
                    <a:pt x="337691" y="467052"/>
                  </a:lnTo>
                  <a:lnTo>
                    <a:pt x="378981" y="444639"/>
                  </a:lnTo>
                  <a:lnTo>
                    <a:pt x="414956" y="414956"/>
                  </a:lnTo>
                  <a:lnTo>
                    <a:pt x="444639" y="378981"/>
                  </a:lnTo>
                  <a:lnTo>
                    <a:pt x="467052" y="337691"/>
                  </a:lnTo>
                  <a:lnTo>
                    <a:pt x="481217" y="292064"/>
                  </a:lnTo>
                  <a:lnTo>
                    <a:pt x="486156" y="243077"/>
                  </a:lnTo>
                  <a:lnTo>
                    <a:pt x="481217" y="194091"/>
                  </a:lnTo>
                  <a:lnTo>
                    <a:pt x="467052" y="148464"/>
                  </a:lnTo>
                  <a:lnTo>
                    <a:pt x="444639" y="107174"/>
                  </a:lnTo>
                  <a:lnTo>
                    <a:pt x="414956" y="71199"/>
                  </a:lnTo>
                  <a:lnTo>
                    <a:pt x="378981" y="41516"/>
                  </a:lnTo>
                  <a:lnTo>
                    <a:pt x="337691" y="19103"/>
                  </a:lnTo>
                  <a:lnTo>
                    <a:pt x="292064" y="4938"/>
                  </a:lnTo>
                  <a:lnTo>
                    <a:pt x="243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48155" y="4134612"/>
              <a:ext cx="486409" cy="486409"/>
            </a:xfrm>
            <a:custGeom>
              <a:avLst/>
              <a:gdLst/>
              <a:ahLst/>
              <a:cxnLst/>
              <a:rect l="l" t="t" r="r" b="b"/>
              <a:pathLst>
                <a:path w="486410" h="486410">
                  <a:moveTo>
                    <a:pt x="0" y="243077"/>
                  </a:moveTo>
                  <a:lnTo>
                    <a:pt x="4938" y="194091"/>
                  </a:lnTo>
                  <a:lnTo>
                    <a:pt x="19103" y="148464"/>
                  </a:lnTo>
                  <a:lnTo>
                    <a:pt x="41516" y="107174"/>
                  </a:lnTo>
                  <a:lnTo>
                    <a:pt x="71199" y="71199"/>
                  </a:lnTo>
                  <a:lnTo>
                    <a:pt x="107174" y="41516"/>
                  </a:lnTo>
                  <a:lnTo>
                    <a:pt x="148464" y="19103"/>
                  </a:lnTo>
                  <a:lnTo>
                    <a:pt x="194091" y="4938"/>
                  </a:lnTo>
                  <a:lnTo>
                    <a:pt x="243078" y="0"/>
                  </a:lnTo>
                  <a:lnTo>
                    <a:pt x="292064" y="4938"/>
                  </a:lnTo>
                  <a:lnTo>
                    <a:pt x="337691" y="19103"/>
                  </a:lnTo>
                  <a:lnTo>
                    <a:pt x="378981" y="41516"/>
                  </a:lnTo>
                  <a:lnTo>
                    <a:pt x="414956" y="71199"/>
                  </a:lnTo>
                  <a:lnTo>
                    <a:pt x="444639" y="107174"/>
                  </a:lnTo>
                  <a:lnTo>
                    <a:pt x="467052" y="148464"/>
                  </a:lnTo>
                  <a:lnTo>
                    <a:pt x="481217" y="194091"/>
                  </a:lnTo>
                  <a:lnTo>
                    <a:pt x="486156" y="243077"/>
                  </a:lnTo>
                  <a:lnTo>
                    <a:pt x="481217" y="292064"/>
                  </a:lnTo>
                  <a:lnTo>
                    <a:pt x="467052" y="337691"/>
                  </a:lnTo>
                  <a:lnTo>
                    <a:pt x="444639" y="378981"/>
                  </a:lnTo>
                  <a:lnTo>
                    <a:pt x="414956" y="414956"/>
                  </a:lnTo>
                  <a:lnTo>
                    <a:pt x="378981" y="444639"/>
                  </a:lnTo>
                  <a:lnTo>
                    <a:pt x="337691" y="467052"/>
                  </a:lnTo>
                  <a:lnTo>
                    <a:pt x="292064" y="481217"/>
                  </a:lnTo>
                  <a:lnTo>
                    <a:pt x="243078" y="486156"/>
                  </a:lnTo>
                  <a:lnTo>
                    <a:pt x="194091" y="481217"/>
                  </a:lnTo>
                  <a:lnTo>
                    <a:pt x="148464" y="467052"/>
                  </a:lnTo>
                  <a:lnTo>
                    <a:pt x="107174" y="444639"/>
                  </a:lnTo>
                  <a:lnTo>
                    <a:pt x="71199" y="414956"/>
                  </a:lnTo>
                  <a:lnTo>
                    <a:pt x="41516" y="378981"/>
                  </a:lnTo>
                  <a:lnTo>
                    <a:pt x="19103" y="337691"/>
                  </a:lnTo>
                  <a:lnTo>
                    <a:pt x="4938" y="292064"/>
                  </a:lnTo>
                  <a:lnTo>
                    <a:pt x="0" y="243077"/>
                  </a:lnTo>
                  <a:close/>
                </a:path>
              </a:pathLst>
            </a:custGeom>
            <a:ln w="12700">
              <a:solidFill>
                <a:srgbClr val="CCBD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38427" y="4767072"/>
              <a:ext cx="5814060" cy="390525"/>
            </a:xfrm>
            <a:custGeom>
              <a:avLst/>
              <a:gdLst/>
              <a:ahLst/>
              <a:cxnLst/>
              <a:rect l="l" t="t" r="r" b="b"/>
              <a:pathLst>
                <a:path w="5814059" h="390525">
                  <a:moveTo>
                    <a:pt x="5814060" y="0"/>
                  </a:moveTo>
                  <a:lnTo>
                    <a:pt x="0" y="0"/>
                  </a:lnTo>
                  <a:lnTo>
                    <a:pt x="0" y="390144"/>
                  </a:lnTo>
                  <a:lnTo>
                    <a:pt x="5814060" y="390144"/>
                  </a:lnTo>
                  <a:lnTo>
                    <a:pt x="5814060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8427" y="4767072"/>
              <a:ext cx="5814060" cy="390525"/>
            </a:xfrm>
            <a:custGeom>
              <a:avLst/>
              <a:gdLst/>
              <a:ahLst/>
              <a:cxnLst/>
              <a:rect l="l" t="t" r="r" b="b"/>
              <a:pathLst>
                <a:path w="5814059" h="390525">
                  <a:moveTo>
                    <a:pt x="0" y="390144"/>
                  </a:moveTo>
                  <a:lnTo>
                    <a:pt x="5814060" y="390144"/>
                  </a:lnTo>
                  <a:lnTo>
                    <a:pt x="5814060" y="0"/>
                  </a:lnTo>
                  <a:lnTo>
                    <a:pt x="0" y="0"/>
                  </a:lnTo>
                  <a:lnTo>
                    <a:pt x="0" y="390144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94791" y="383793"/>
            <a:ext cx="6288405" cy="4738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spc="-10" dirty="0">
                <a:solidFill>
                  <a:srgbClr val="525254"/>
                </a:solidFill>
                <a:latin typeface="Arial"/>
                <a:cs typeface="Arial"/>
              </a:rPr>
              <a:t>Agenda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950">
              <a:latin typeface="Arial"/>
              <a:cs typeface="Arial"/>
            </a:endParaRPr>
          </a:p>
          <a:p>
            <a:pPr marL="1306195" marR="942340" indent="-353060">
              <a:lnSpc>
                <a:spcPct val="1599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1: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Fundamentals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2: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Essentials</a:t>
            </a:r>
            <a:endParaRPr sz="2400">
              <a:latin typeface="Calibri"/>
              <a:cs typeface="Calibri"/>
            </a:endParaRPr>
          </a:p>
          <a:p>
            <a:pPr marL="1499235">
              <a:lnSpc>
                <a:spcPct val="100000"/>
              </a:lnSpc>
              <a:spcBef>
                <a:spcPts val="1714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3: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sz="2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  <a:p>
            <a:pPr marL="1499235" marR="172720" indent="61594">
              <a:lnSpc>
                <a:spcPct val="159800"/>
              </a:lnSpc>
              <a:spcBef>
                <a:spcPts val="5"/>
              </a:spcBef>
              <a:tabLst>
                <a:tab pos="2906395" algn="l"/>
              </a:tabLst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4: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Values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2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5: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Event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Event</a:t>
            </a:r>
            <a:r>
              <a:rPr sz="24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Handler</a:t>
            </a:r>
            <a:endParaRPr sz="2400">
              <a:latin typeface="Calibri"/>
              <a:cs typeface="Calibri"/>
            </a:endParaRPr>
          </a:p>
          <a:p>
            <a:pPr marL="953135" marR="5080" indent="352425">
              <a:lnSpc>
                <a:spcPts val="4600"/>
              </a:lnSpc>
              <a:spcBef>
                <a:spcPts val="24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6: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Manipulation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Module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7:</a:t>
            </a:r>
            <a:r>
              <a:rPr sz="2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Advanced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89761" y="4711953"/>
            <a:ext cx="499109" cy="500380"/>
            <a:chOff x="889761" y="4711953"/>
            <a:chExt cx="499109" cy="500380"/>
          </a:xfrm>
        </p:grpSpPr>
        <p:sp>
          <p:nvSpPr>
            <p:cNvPr id="34" name="object 34"/>
            <p:cNvSpPr/>
            <p:nvPr/>
          </p:nvSpPr>
          <p:spPr>
            <a:xfrm>
              <a:off x="896111" y="4718303"/>
              <a:ext cx="486409" cy="487680"/>
            </a:xfrm>
            <a:custGeom>
              <a:avLst/>
              <a:gdLst/>
              <a:ahLst/>
              <a:cxnLst/>
              <a:rect l="l" t="t" r="r" b="b"/>
              <a:pathLst>
                <a:path w="486409" h="487679">
                  <a:moveTo>
                    <a:pt x="243078" y="0"/>
                  </a:moveTo>
                  <a:lnTo>
                    <a:pt x="194088" y="4955"/>
                  </a:lnTo>
                  <a:lnTo>
                    <a:pt x="148459" y="19169"/>
                  </a:lnTo>
                  <a:lnTo>
                    <a:pt x="107169" y="41656"/>
                  </a:lnTo>
                  <a:lnTo>
                    <a:pt x="71194" y="71437"/>
                  </a:lnTo>
                  <a:lnTo>
                    <a:pt x="41513" y="107528"/>
                  </a:lnTo>
                  <a:lnTo>
                    <a:pt x="19101" y="148947"/>
                  </a:lnTo>
                  <a:lnTo>
                    <a:pt x="4938" y="194711"/>
                  </a:lnTo>
                  <a:lnTo>
                    <a:pt x="0" y="243840"/>
                  </a:lnTo>
                  <a:lnTo>
                    <a:pt x="4938" y="292968"/>
                  </a:lnTo>
                  <a:lnTo>
                    <a:pt x="19101" y="338732"/>
                  </a:lnTo>
                  <a:lnTo>
                    <a:pt x="41513" y="380151"/>
                  </a:lnTo>
                  <a:lnTo>
                    <a:pt x="71194" y="416242"/>
                  </a:lnTo>
                  <a:lnTo>
                    <a:pt x="107169" y="446023"/>
                  </a:lnTo>
                  <a:lnTo>
                    <a:pt x="148459" y="468510"/>
                  </a:lnTo>
                  <a:lnTo>
                    <a:pt x="194088" y="482724"/>
                  </a:lnTo>
                  <a:lnTo>
                    <a:pt x="243078" y="487680"/>
                  </a:lnTo>
                  <a:lnTo>
                    <a:pt x="292064" y="482724"/>
                  </a:lnTo>
                  <a:lnTo>
                    <a:pt x="337691" y="468510"/>
                  </a:lnTo>
                  <a:lnTo>
                    <a:pt x="378981" y="446023"/>
                  </a:lnTo>
                  <a:lnTo>
                    <a:pt x="414956" y="416242"/>
                  </a:lnTo>
                  <a:lnTo>
                    <a:pt x="444639" y="380151"/>
                  </a:lnTo>
                  <a:lnTo>
                    <a:pt x="467052" y="338732"/>
                  </a:lnTo>
                  <a:lnTo>
                    <a:pt x="481217" y="292968"/>
                  </a:lnTo>
                  <a:lnTo>
                    <a:pt x="486156" y="243840"/>
                  </a:lnTo>
                  <a:lnTo>
                    <a:pt x="481217" y="194711"/>
                  </a:lnTo>
                  <a:lnTo>
                    <a:pt x="467052" y="148947"/>
                  </a:lnTo>
                  <a:lnTo>
                    <a:pt x="444639" y="107528"/>
                  </a:lnTo>
                  <a:lnTo>
                    <a:pt x="414956" y="71437"/>
                  </a:lnTo>
                  <a:lnTo>
                    <a:pt x="378981" y="41656"/>
                  </a:lnTo>
                  <a:lnTo>
                    <a:pt x="337691" y="19169"/>
                  </a:lnTo>
                  <a:lnTo>
                    <a:pt x="292064" y="4955"/>
                  </a:lnTo>
                  <a:lnTo>
                    <a:pt x="2430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6111" y="4718303"/>
              <a:ext cx="486409" cy="487680"/>
            </a:xfrm>
            <a:custGeom>
              <a:avLst/>
              <a:gdLst/>
              <a:ahLst/>
              <a:cxnLst/>
              <a:rect l="l" t="t" r="r" b="b"/>
              <a:pathLst>
                <a:path w="486409" h="487679">
                  <a:moveTo>
                    <a:pt x="0" y="243840"/>
                  </a:moveTo>
                  <a:lnTo>
                    <a:pt x="4938" y="194711"/>
                  </a:lnTo>
                  <a:lnTo>
                    <a:pt x="19101" y="148947"/>
                  </a:lnTo>
                  <a:lnTo>
                    <a:pt x="41513" y="107528"/>
                  </a:lnTo>
                  <a:lnTo>
                    <a:pt x="71194" y="71437"/>
                  </a:lnTo>
                  <a:lnTo>
                    <a:pt x="107169" y="41656"/>
                  </a:lnTo>
                  <a:lnTo>
                    <a:pt x="148459" y="19169"/>
                  </a:lnTo>
                  <a:lnTo>
                    <a:pt x="194088" y="4955"/>
                  </a:lnTo>
                  <a:lnTo>
                    <a:pt x="243078" y="0"/>
                  </a:lnTo>
                  <a:lnTo>
                    <a:pt x="292064" y="4955"/>
                  </a:lnTo>
                  <a:lnTo>
                    <a:pt x="337691" y="19169"/>
                  </a:lnTo>
                  <a:lnTo>
                    <a:pt x="378981" y="41656"/>
                  </a:lnTo>
                  <a:lnTo>
                    <a:pt x="414956" y="71437"/>
                  </a:lnTo>
                  <a:lnTo>
                    <a:pt x="444639" y="107528"/>
                  </a:lnTo>
                  <a:lnTo>
                    <a:pt x="467052" y="148947"/>
                  </a:lnTo>
                  <a:lnTo>
                    <a:pt x="481217" y="194711"/>
                  </a:lnTo>
                  <a:lnTo>
                    <a:pt x="486156" y="243840"/>
                  </a:lnTo>
                  <a:lnTo>
                    <a:pt x="481217" y="292968"/>
                  </a:lnTo>
                  <a:lnTo>
                    <a:pt x="467052" y="338732"/>
                  </a:lnTo>
                  <a:lnTo>
                    <a:pt x="444639" y="380151"/>
                  </a:lnTo>
                  <a:lnTo>
                    <a:pt x="414956" y="416242"/>
                  </a:lnTo>
                  <a:lnTo>
                    <a:pt x="378981" y="446023"/>
                  </a:lnTo>
                  <a:lnTo>
                    <a:pt x="337691" y="468510"/>
                  </a:lnTo>
                  <a:lnTo>
                    <a:pt x="292064" y="482724"/>
                  </a:lnTo>
                  <a:lnTo>
                    <a:pt x="243078" y="487680"/>
                  </a:lnTo>
                  <a:lnTo>
                    <a:pt x="194088" y="482724"/>
                  </a:lnTo>
                  <a:lnTo>
                    <a:pt x="148459" y="468510"/>
                  </a:lnTo>
                  <a:lnTo>
                    <a:pt x="107169" y="446023"/>
                  </a:lnTo>
                  <a:lnTo>
                    <a:pt x="71194" y="416242"/>
                  </a:lnTo>
                  <a:lnTo>
                    <a:pt x="41513" y="380151"/>
                  </a:lnTo>
                  <a:lnTo>
                    <a:pt x="19101" y="338732"/>
                  </a:lnTo>
                  <a:lnTo>
                    <a:pt x="4938" y="292968"/>
                  </a:lnTo>
                  <a:lnTo>
                    <a:pt x="0" y="243840"/>
                  </a:lnTo>
                  <a:close/>
                </a:path>
              </a:pathLst>
            </a:custGeom>
            <a:ln w="12699">
              <a:solidFill>
                <a:srgbClr val="D3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6676643" y="6024371"/>
            <a:ext cx="2924810" cy="701040"/>
          </a:xfrm>
          <a:custGeom>
            <a:avLst/>
            <a:gdLst/>
            <a:ahLst/>
            <a:cxnLst/>
            <a:rect l="l" t="t" r="r" b="b"/>
            <a:pathLst>
              <a:path w="2924809" h="701040">
                <a:moveTo>
                  <a:pt x="0" y="701039"/>
                </a:moveTo>
                <a:lnTo>
                  <a:pt x="2924555" y="701039"/>
                </a:lnTo>
                <a:lnTo>
                  <a:pt x="2924555" y="0"/>
                </a:lnTo>
                <a:lnTo>
                  <a:pt x="0" y="0"/>
                </a:lnTo>
                <a:lnTo>
                  <a:pt x="0" y="701039"/>
                </a:lnTo>
                <a:close/>
              </a:path>
            </a:pathLst>
          </a:custGeom>
          <a:ln w="3175">
            <a:solidFill>
              <a:srgbClr val="5252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678231" y="6041237"/>
            <a:ext cx="29216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525254"/>
                </a:solidFill>
                <a:latin typeface="Calibri"/>
                <a:cs typeface="Calibri"/>
              </a:rPr>
              <a:t>IDE</a:t>
            </a:r>
            <a:r>
              <a:rPr sz="2000" b="1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r>
              <a:rPr sz="20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Visual</a:t>
            </a:r>
            <a:r>
              <a:rPr sz="20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Studio</a:t>
            </a:r>
            <a:endParaRPr sz="20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2000" b="1" dirty="0">
                <a:solidFill>
                  <a:srgbClr val="525254"/>
                </a:solidFill>
                <a:latin typeface="Calibri"/>
                <a:cs typeface="Calibri"/>
              </a:rPr>
              <a:t>Browser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r>
              <a:rPr sz="2000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Google</a:t>
            </a:r>
            <a:r>
              <a:rPr sz="2000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Chrome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676643" y="5693664"/>
            <a:ext cx="2924810" cy="330835"/>
          </a:xfrm>
          <a:custGeom>
            <a:avLst/>
            <a:gdLst/>
            <a:ahLst/>
            <a:cxnLst/>
            <a:rect l="l" t="t" r="r" b="b"/>
            <a:pathLst>
              <a:path w="2924809" h="330835">
                <a:moveTo>
                  <a:pt x="0" y="330708"/>
                </a:moveTo>
                <a:lnTo>
                  <a:pt x="2924555" y="330708"/>
                </a:lnTo>
                <a:lnTo>
                  <a:pt x="2924555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ln w="12700">
            <a:solidFill>
              <a:srgbClr val="0152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676643" y="5693664"/>
            <a:ext cx="2924810" cy="330835"/>
          </a:xfrm>
          <a:prstGeom prst="rect">
            <a:avLst/>
          </a:prstGeom>
          <a:solidFill>
            <a:srgbClr val="79CDFF"/>
          </a:solidFill>
        </p:spPr>
        <p:txBody>
          <a:bodyPr vert="horz" wrap="square" lIns="0" tIns="13335" rIns="0" bIns="0" rtlCol="0">
            <a:spAutoFit/>
          </a:bodyPr>
          <a:lstStyle/>
          <a:p>
            <a:pPr marL="565785">
              <a:lnSpc>
                <a:spcPct val="100000"/>
              </a:lnSpc>
              <a:spcBef>
                <a:spcPts val="105"/>
              </a:spcBef>
            </a:pP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S/W</a:t>
            </a:r>
            <a:r>
              <a:rPr sz="1800" b="1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525254"/>
                </a:solidFill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Function</a:t>
            </a:r>
            <a:r>
              <a:rPr spc="-50" dirty="0"/>
              <a:t> </a:t>
            </a:r>
            <a:r>
              <a:rPr spc="-10" dirty="0"/>
              <a:t>Expression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312475" y="1682178"/>
            <a:ext cx="5278755" cy="1238250"/>
            <a:chOff x="4312475" y="1682178"/>
            <a:chExt cx="5278755" cy="123825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90544" y="1773833"/>
              <a:ext cx="4862135" cy="9315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17238" y="1686941"/>
              <a:ext cx="5269230" cy="1228725"/>
            </a:xfrm>
            <a:custGeom>
              <a:avLst/>
              <a:gdLst/>
              <a:ahLst/>
              <a:cxnLst/>
              <a:rect l="l" t="t" r="r" b="b"/>
              <a:pathLst>
                <a:path w="5269230" h="1228725">
                  <a:moveTo>
                    <a:pt x="0" y="1228725"/>
                  </a:moveTo>
                  <a:lnTo>
                    <a:pt x="5268848" y="1228725"/>
                  </a:lnTo>
                  <a:lnTo>
                    <a:pt x="5268848" y="0"/>
                  </a:lnTo>
                  <a:lnTo>
                    <a:pt x="0" y="0"/>
                  </a:lnTo>
                  <a:lnTo>
                    <a:pt x="0" y="12287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12475" y="4149407"/>
            <a:ext cx="5278755" cy="1130300"/>
            <a:chOff x="4312475" y="4149407"/>
            <a:chExt cx="5278755" cy="11303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2211" y="4279465"/>
              <a:ext cx="4964908" cy="9102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17238" y="4154170"/>
              <a:ext cx="5269230" cy="1120775"/>
            </a:xfrm>
            <a:custGeom>
              <a:avLst/>
              <a:gdLst/>
              <a:ahLst/>
              <a:cxnLst/>
              <a:rect l="l" t="t" r="r" b="b"/>
              <a:pathLst>
                <a:path w="5269230" h="1120775">
                  <a:moveTo>
                    <a:pt x="0" y="1120520"/>
                  </a:moveTo>
                  <a:lnTo>
                    <a:pt x="5268848" y="1120520"/>
                  </a:lnTo>
                  <a:lnTo>
                    <a:pt x="5268848" y="0"/>
                  </a:lnTo>
                  <a:lnTo>
                    <a:pt x="0" y="0"/>
                  </a:lnTo>
                  <a:lnTo>
                    <a:pt x="0" y="1120520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6361" y="4044441"/>
            <a:ext cx="3698240" cy="1231900"/>
            <a:chOff x="356361" y="4044441"/>
            <a:chExt cx="3698240" cy="1231900"/>
          </a:xfrm>
        </p:grpSpPr>
        <p:sp>
          <p:nvSpPr>
            <p:cNvPr id="12" name="object 12"/>
            <p:cNvSpPr/>
            <p:nvPr/>
          </p:nvSpPr>
          <p:spPr>
            <a:xfrm>
              <a:off x="362711" y="4050791"/>
              <a:ext cx="3685540" cy="1219200"/>
            </a:xfrm>
            <a:custGeom>
              <a:avLst/>
              <a:gdLst/>
              <a:ahLst/>
              <a:cxnLst/>
              <a:rect l="l" t="t" r="r" b="b"/>
              <a:pathLst>
                <a:path w="3685540" h="1219200">
                  <a:moveTo>
                    <a:pt x="3075432" y="0"/>
                  </a:moveTo>
                  <a:lnTo>
                    <a:pt x="3075432" y="304799"/>
                  </a:lnTo>
                  <a:lnTo>
                    <a:pt x="0" y="304799"/>
                  </a:lnTo>
                  <a:lnTo>
                    <a:pt x="0" y="914399"/>
                  </a:lnTo>
                  <a:lnTo>
                    <a:pt x="3075432" y="914399"/>
                  </a:lnTo>
                  <a:lnTo>
                    <a:pt x="3075432" y="1219199"/>
                  </a:lnTo>
                  <a:lnTo>
                    <a:pt x="3685032" y="609599"/>
                  </a:lnTo>
                  <a:lnTo>
                    <a:pt x="307543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2711" y="4050791"/>
              <a:ext cx="3685540" cy="1219200"/>
            </a:xfrm>
            <a:custGeom>
              <a:avLst/>
              <a:gdLst/>
              <a:ahLst/>
              <a:cxnLst/>
              <a:rect l="l" t="t" r="r" b="b"/>
              <a:pathLst>
                <a:path w="3685540" h="1219200">
                  <a:moveTo>
                    <a:pt x="0" y="304799"/>
                  </a:moveTo>
                  <a:lnTo>
                    <a:pt x="3075432" y="304799"/>
                  </a:lnTo>
                  <a:lnTo>
                    <a:pt x="3075432" y="0"/>
                  </a:lnTo>
                  <a:lnTo>
                    <a:pt x="3685032" y="609599"/>
                  </a:lnTo>
                  <a:lnTo>
                    <a:pt x="3075432" y="1219199"/>
                  </a:lnTo>
                  <a:lnTo>
                    <a:pt x="3075432" y="914399"/>
                  </a:lnTo>
                  <a:lnTo>
                    <a:pt x="0" y="914399"/>
                  </a:lnTo>
                  <a:lnTo>
                    <a:pt x="0" y="304799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06348" y="4505959"/>
            <a:ext cx="289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Named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56361" y="1609089"/>
            <a:ext cx="3698240" cy="1231900"/>
            <a:chOff x="356361" y="1609089"/>
            <a:chExt cx="3698240" cy="1231900"/>
          </a:xfrm>
        </p:grpSpPr>
        <p:sp>
          <p:nvSpPr>
            <p:cNvPr id="16" name="object 16"/>
            <p:cNvSpPr/>
            <p:nvPr/>
          </p:nvSpPr>
          <p:spPr>
            <a:xfrm>
              <a:off x="362711" y="1615439"/>
              <a:ext cx="3685540" cy="1219200"/>
            </a:xfrm>
            <a:custGeom>
              <a:avLst/>
              <a:gdLst/>
              <a:ahLst/>
              <a:cxnLst/>
              <a:rect l="l" t="t" r="r" b="b"/>
              <a:pathLst>
                <a:path w="3685540" h="1219200">
                  <a:moveTo>
                    <a:pt x="3075432" y="0"/>
                  </a:moveTo>
                  <a:lnTo>
                    <a:pt x="3075432" y="304800"/>
                  </a:lnTo>
                  <a:lnTo>
                    <a:pt x="0" y="304800"/>
                  </a:lnTo>
                  <a:lnTo>
                    <a:pt x="0" y="914400"/>
                  </a:lnTo>
                  <a:lnTo>
                    <a:pt x="3075432" y="914400"/>
                  </a:lnTo>
                  <a:lnTo>
                    <a:pt x="3075432" y="1219200"/>
                  </a:lnTo>
                  <a:lnTo>
                    <a:pt x="3685032" y="609600"/>
                  </a:lnTo>
                  <a:lnTo>
                    <a:pt x="307543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2711" y="1615439"/>
              <a:ext cx="3685540" cy="1219200"/>
            </a:xfrm>
            <a:custGeom>
              <a:avLst/>
              <a:gdLst/>
              <a:ahLst/>
              <a:cxnLst/>
              <a:rect l="l" t="t" r="r" b="b"/>
              <a:pathLst>
                <a:path w="3685540" h="1219200">
                  <a:moveTo>
                    <a:pt x="0" y="304800"/>
                  </a:moveTo>
                  <a:lnTo>
                    <a:pt x="3075432" y="304800"/>
                  </a:lnTo>
                  <a:lnTo>
                    <a:pt x="3075432" y="0"/>
                  </a:lnTo>
                  <a:lnTo>
                    <a:pt x="3685032" y="609600"/>
                  </a:lnTo>
                  <a:lnTo>
                    <a:pt x="3075432" y="1219200"/>
                  </a:lnTo>
                  <a:lnTo>
                    <a:pt x="3075432" y="914400"/>
                  </a:lnTo>
                  <a:lnTo>
                    <a:pt x="0" y="91440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67536" y="1932178"/>
            <a:ext cx="2171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5305" marR="5080" indent="-52324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Anonymous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Function expression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Scoping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314043"/>
            <a:ext cx="4570095" cy="20313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0" marR="5080" indent="-184785" algn="just">
              <a:lnSpc>
                <a:spcPct val="151500"/>
              </a:lnSpc>
              <a:spcBef>
                <a:spcPts val="90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declare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outside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any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function,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called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global</a:t>
            </a:r>
            <a:r>
              <a:rPr sz="1450" i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variable,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because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available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to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any other code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 the current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document.</a:t>
            </a:r>
            <a:endParaRPr sz="1450">
              <a:latin typeface="Arial"/>
              <a:cs typeface="Arial"/>
            </a:endParaRPr>
          </a:p>
          <a:p>
            <a:pPr marL="196850" marR="233679" indent="-184785" algn="just">
              <a:lnSpc>
                <a:spcPct val="151000"/>
              </a:lnSpc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declare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within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function, 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is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local</a:t>
            </a:r>
            <a:r>
              <a:rPr sz="1450" i="1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variable,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because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available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endParaRPr sz="1450">
              <a:latin typeface="Arial"/>
              <a:cs typeface="Arial"/>
            </a:endParaRPr>
          </a:p>
          <a:p>
            <a:pPr marL="198755" algn="just">
              <a:lnSpc>
                <a:spcPct val="100000"/>
              </a:lnSpc>
              <a:spcBef>
                <a:spcPts val="90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within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function.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95811" y="1362011"/>
            <a:ext cx="4734560" cy="2533650"/>
            <a:chOff x="5095811" y="1362011"/>
            <a:chExt cx="4734560" cy="25336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0183" y="1419225"/>
              <a:ext cx="4324699" cy="23526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00573" y="1366774"/>
              <a:ext cx="4725035" cy="2524125"/>
            </a:xfrm>
            <a:custGeom>
              <a:avLst/>
              <a:gdLst/>
              <a:ahLst/>
              <a:cxnLst/>
              <a:rect l="l" t="t" r="r" b="b"/>
              <a:pathLst>
                <a:path w="4725034" h="2524125">
                  <a:moveTo>
                    <a:pt x="0" y="2524125"/>
                  </a:moveTo>
                  <a:lnTo>
                    <a:pt x="4724781" y="2524125"/>
                  </a:lnTo>
                  <a:lnTo>
                    <a:pt x="4724781" y="0"/>
                  </a:lnTo>
                  <a:lnTo>
                    <a:pt x="0" y="0"/>
                  </a:lnTo>
                  <a:lnTo>
                    <a:pt x="0" y="25241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Hands</a:t>
            </a:r>
            <a:r>
              <a:rPr spc="-50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variable</a:t>
            </a:r>
            <a:r>
              <a:rPr spc="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94789"/>
            <a:ext cx="7861300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11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displays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Fibonacci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series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 10</a:t>
            </a:r>
            <a:r>
              <a:rPr sz="1450" spc="40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numbers: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0,1,1,2,3,5,8,13,21,25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6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 which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8.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14160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solidFill>
                  <a:srgbClr val="525254"/>
                </a:solidFill>
                <a:latin typeface="Arial"/>
                <a:cs typeface="Arial"/>
              </a:rPr>
              <a:t>22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900" y="2602997"/>
            <a:ext cx="6357620" cy="11061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3200" dirty="0">
                <a:latin typeface="Calibri"/>
                <a:cs typeface="Calibri"/>
              </a:rPr>
              <a:t>Module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4: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JavaScript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Multiple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Values:</a:t>
            </a:r>
            <a:endParaRPr sz="3200">
              <a:latin typeface="Calibri"/>
              <a:cs typeface="Calibri"/>
            </a:endParaRPr>
          </a:p>
          <a:p>
            <a:pPr marL="816610" algn="ctr">
              <a:lnSpc>
                <a:spcPct val="100000"/>
              </a:lnSpc>
              <a:spcBef>
                <a:spcPts val="305"/>
              </a:spcBef>
            </a:pPr>
            <a:r>
              <a:rPr sz="3400" b="0" spc="-10" dirty="0">
                <a:latin typeface="Arial"/>
                <a:cs typeface="Arial"/>
              </a:rPr>
              <a:t>Array,</a:t>
            </a:r>
            <a:r>
              <a:rPr sz="3400" b="0" spc="-70" dirty="0">
                <a:latin typeface="Arial"/>
                <a:cs typeface="Arial"/>
              </a:rPr>
              <a:t> </a:t>
            </a:r>
            <a:r>
              <a:rPr sz="3400" b="0" dirty="0">
                <a:latin typeface="Arial"/>
                <a:cs typeface="Arial"/>
              </a:rPr>
              <a:t>String</a:t>
            </a:r>
            <a:r>
              <a:rPr sz="3400" b="0" spc="-60" dirty="0">
                <a:latin typeface="Arial"/>
                <a:cs typeface="Arial"/>
              </a:rPr>
              <a:t> </a:t>
            </a:r>
            <a:r>
              <a:rPr sz="3400" b="0" dirty="0">
                <a:latin typeface="Arial"/>
                <a:cs typeface="Arial"/>
              </a:rPr>
              <a:t>and</a:t>
            </a:r>
            <a:r>
              <a:rPr sz="3400" b="0" spc="-60" dirty="0">
                <a:latin typeface="Arial"/>
                <a:cs typeface="Arial"/>
              </a:rPr>
              <a:t> </a:t>
            </a:r>
            <a:r>
              <a:rPr sz="3400" b="0" spc="-10" dirty="0">
                <a:latin typeface="Arial"/>
                <a:cs typeface="Arial"/>
              </a:rPr>
              <a:t>Objects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Array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2709" y="1277213"/>
            <a:ext cx="4279900" cy="20313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0" marR="5080" indent="-184785">
              <a:lnSpc>
                <a:spcPct val="151400"/>
              </a:lnSpc>
              <a:spcBef>
                <a:spcPts val="90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 can hold many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under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single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name,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access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by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referring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index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number.</a:t>
            </a:r>
            <a:endParaRPr sz="145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85"/>
              </a:spcBef>
              <a:buChar char="•"/>
              <a:tabLst>
                <a:tab pos="24066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consist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homogenous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well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89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heterogenous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elements.</a:t>
            </a:r>
            <a:endParaRPr sz="1450">
              <a:latin typeface="Arial"/>
              <a:cs typeface="Arial"/>
            </a:endParaRPr>
          </a:p>
          <a:p>
            <a:pPr marL="250190" indent="-237490">
              <a:lnSpc>
                <a:spcPct val="100000"/>
              </a:lnSpc>
              <a:spcBef>
                <a:spcPts val="900"/>
              </a:spcBef>
              <a:buChar char="•"/>
              <a:tabLst>
                <a:tab pos="25019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Iteration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array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 done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loops.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10239" y="1482407"/>
            <a:ext cx="5127625" cy="1047750"/>
            <a:chOff x="4710239" y="1482407"/>
            <a:chExt cx="5127625" cy="10477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1499" y="1564004"/>
              <a:ext cx="4748698" cy="8846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15002" y="1487169"/>
              <a:ext cx="5118100" cy="1038225"/>
            </a:xfrm>
            <a:custGeom>
              <a:avLst/>
              <a:gdLst/>
              <a:ahLst/>
              <a:cxnLst/>
              <a:rect l="l" t="t" r="r" b="b"/>
              <a:pathLst>
                <a:path w="5118100" h="1038225">
                  <a:moveTo>
                    <a:pt x="0" y="1038225"/>
                  </a:moveTo>
                  <a:lnTo>
                    <a:pt x="5117973" y="1038225"/>
                  </a:lnTo>
                  <a:lnTo>
                    <a:pt x="5117973" y="0"/>
                  </a:lnTo>
                  <a:lnTo>
                    <a:pt x="0" y="0"/>
                  </a:lnTo>
                  <a:lnTo>
                    <a:pt x="0" y="10382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713478" y="3390646"/>
          <a:ext cx="4325619" cy="938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3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2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85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45465">
                        <a:lnSpc>
                          <a:spcPct val="100000"/>
                        </a:lnSpc>
                      </a:pPr>
                      <a:r>
                        <a:rPr sz="18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John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0152AC"/>
                      </a:solidFill>
                      <a:prstDash val="solid"/>
                    </a:lnL>
                    <a:lnR w="6350">
                      <a:solidFill>
                        <a:srgbClr val="0473EA"/>
                      </a:solidFill>
                      <a:prstDash val="solid"/>
                    </a:lnR>
                    <a:lnT w="12700">
                      <a:solidFill>
                        <a:srgbClr val="0152AC"/>
                      </a:solidFill>
                      <a:prstDash val="solid"/>
                    </a:lnT>
                    <a:lnB w="12700">
                      <a:solidFill>
                        <a:srgbClr val="0152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290" algn="ctr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Doe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3500" marB="0">
                    <a:lnL w="6350">
                      <a:solidFill>
                        <a:srgbClr val="0473EA"/>
                      </a:solidFill>
                      <a:prstDash val="solid"/>
                    </a:lnL>
                    <a:lnR w="6350">
                      <a:solidFill>
                        <a:srgbClr val="0473EA"/>
                      </a:solidFill>
                      <a:prstDash val="solid"/>
                    </a:lnR>
                    <a:lnT w="12700">
                      <a:solidFill>
                        <a:srgbClr val="0152AC"/>
                      </a:solidFill>
                      <a:prstDash val="solid"/>
                    </a:lnT>
                    <a:lnB w="12700">
                      <a:solidFill>
                        <a:srgbClr val="0152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31520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0473EA"/>
                      </a:solidFill>
                      <a:prstDash val="solid"/>
                    </a:lnL>
                    <a:lnR w="12700">
                      <a:solidFill>
                        <a:srgbClr val="0152AC"/>
                      </a:solidFill>
                      <a:prstDash val="solid"/>
                    </a:lnR>
                    <a:lnT w="12700">
                      <a:solidFill>
                        <a:srgbClr val="0152AC"/>
                      </a:solidFill>
                      <a:prstDash val="solid"/>
                    </a:lnT>
                    <a:lnB w="12700">
                      <a:solidFill>
                        <a:srgbClr val="0152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344159" y="45714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23709" y="4571492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4110" y="450811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Array</a:t>
            </a:r>
            <a:r>
              <a:rPr spc="-65" dirty="0"/>
              <a:t> </a:t>
            </a:r>
            <a:r>
              <a:rPr spc="-10" dirty="0"/>
              <a:t>Methods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2534" y="1243711"/>
            <a:ext cx="8868410" cy="4775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6850" marR="5080" indent="-184785">
              <a:lnSpc>
                <a:spcPct val="103400"/>
              </a:lnSpc>
              <a:spcBef>
                <a:spcPts val="5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methods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add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 delete the elements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array (starting 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ending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some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index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number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also)</a:t>
            </a:r>
            <a:endParaRPr sz="14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61617" y="3399790"/>
          <a:ext cx="3516629" cy="9537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9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3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60375">
                        <a:lnSpc>
                          <a:spcPct val="100000"/>
                        </a:lnSpc>
                      </a:pPr>
                      <a:r>
                        <a:rPr sz="1800" spc="-20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John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152AC"/>
                      </a:solidFill>
                      <a:prstDash val="solid"/>
                    </a:lnL>
                    <a:lnR w="6350">
                      <a:solidFill>
                        <a:srgbClr val="0473EA"/>
                      </a:solidFill>
                      <a:prstDash val="solid"/>
                    </a:lnR>
                    <a:lnT w="12700">
                      <a:solidFill>
                        <a:srgbClr val="0152AC"/>
                      </a:solidFill>
                      <a:prstDash val="solid"/>
                    </a:lnT>
                    <a:lnB w="12700">
                      <a:solidFill>
                        <a:srgbClr val="0152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36880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Doe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473EA"/>
                      </a:solidFill>
                      <a:prstDash val="solid"/>
                    </a:lnL>
                    <a:lnR w="6350">
                      <a:solidFill>
                        <a:srgbClr val="0473EA"/>
                      </a:solidFill>
                      <a:prstDash val="solid"/>
                    </a:lnR>
                    <a:lnT w="12700">
                      <a:solidFill>
                        <a:srgbClr val="0152AC"/>
                      </a:solidFill>
                      <a:prstDash val="solid"/>
                    </a:lnT>
                    <a:lnB w="12700">
                      <a:solidFill>
                        <a:srgbClr val="0152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11505">
                        <a:lnSpc>
                          <a:spcPct val="100000"/>
                        </a:lnSpc>
                      </a:pPr>
                      <a:r>
                        <a:rPr sz="1800" spc="-25" dirty="0">
                          <a:solidFill>
                            <a:srgbClr val="525254"/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86995" marB="0">
                    <a:lnL w="6350">
                      <a:solidFill>
                        <a:srgbClr val="0473EA"/>
                      </a:solidFill>
                      <a:prstDash val="solid"/>
                    </a:lnL>
                    <a:lnR w="12700">
                      <a:solidFill>
                        <a:srgbClr val="0152AC"/>
                      </a:solidFill>
                      <a:prstDash val="solid"/>
                    </a:lnR>
                    <a:lnT w="12700">
                      <a:solidFill>
                        <a:srgbClr val="0152AC"/>
                      </a:solidFill>
                      <a:prstDash val="solid"/>
                    </a:lnT>
                    <a:lnB w="12700">
                      <a:solidFill>
                        <a:srgbClr val="0152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790192" y="459981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3517" y="4599813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6964" y="4535551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09217" y="2639314"/>
            <a:ext cx="677545" cy="756920"/>
            <a:chOff x="1109217" y="2639314"/>
            <a:chExt cx="677545" cy="756920"/>
          </a:xfrm>
        </p:grpSpPr>
        <p:sp>
          <p:nvSpPr>
            <p:cNvPr id="11" name="object 11"/>
            <p:cNvSpPr/>
            <p:nvPr/>
          </p:nvSpPr>
          <p:spPr>
            <a:xfrm>
              <a:off x="1115567" y="2645664"/>
              <a:ext cx="664845" cy="744220"/>
            </a:xfrm>
            <a:custGeom>
              <a:avLst/>
              <a:gdLst/>
              <a:ahLst/>
              <a:cxnLst/>
              <a:rect l="l" t="t" r="r" b="b"/>
              <a:pathLst>
                <a:path w="664844" h="744220">
                  <a:moveTo>
                    <a:pt x="581406" y="0"/>
                  </a:moveTo>
                  <a:lnTo>
                    <a:pt x="0" y="0"/>
                  </a:lnTo>
                  <a:lnTo>
                    <a:pt x="0" y="166115"/>
                  </a:lnTo>
                  <a:lnTo>
                    <a:pt x="415290" y="166115"/>
                  </a:lnTo>
                  <a:lnTo>
                    <a:pt x="415290" y="577596"/>
                  </a:lnTo>
                  <a:lnTo>
                    <a:pt x="332231" y="577596"/>
                  </a:lnTo>
                  <a:lnTo>
                    <a:pt x="498347" y="743712"/>
                  </a:lnTo>
                  <a:lnTo>
                    <a:pt x="664463" y="577596"/>
                  </a:lnTo>
                  <a:lnTo>
                    <a:pt x="581406" y="577596"/>
                  </a:lnTo>
                  <a:lnTo>
                    <a:pt x="581406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15567" y="2645664"/>
              <a:ext cx="664845" cy="744220"/>
            </a:xfrm>
            <a:custGeom>
              <a:avLst/>
              <a:gdLst/>
              <a:ahLst/>
              <a:cxnLst/>
              <a:rect l="l" t="t" r="r" b="b"/>
              <a:pathLst>
                <a:path w="664844" h="744220">
                  <a:moveTo>
                    <a:pt x="0" y="166115"/>
                  </a:moveTo>
                  <a:lnTo>
                    <a:pt x="415290" y="166115"/>
                  </a:lnTo>
                  <a:lnTo>
                    <a:pt x="415290" y="577596"/>
                  </a:lnTo>
                  <a:lnTo>
                    <a:pt x="332231" y="577596"/>
                  </a:lnTo>
                  <a:lnTo>
                    <a:pt x="498347" y="743712"/>
                  </a:lnTo>
                  <a:lnTo>
                    <a:pt x="664463" y="577596"/>
                  </a:lnTo>
                  <a:lnTo>
                    <a:pt x="581406" y="577596"/>
                  </a:lnTo>
                  <a:lnTo>
                    <a:pt x="581406" y="0"/>
                  </a:lnTo>
                  <a:lnTo>
                    <a:pt x="0" y="0"/>
                  </a:lnTo>
                  <a:lnTo>
                    <a:pt x="0" y="166115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109217" y="4369053"/>
            <a:ext cx="628650" cy="967105"/>
            <a:chOff x="1109217" y="4369053"/>
            <a:chExt cx="628650" cy="967105"/>
          </a:xfrm>
        </p:grpSpPr>
        <p:sp>
          <p:nvSpPr>
            <p:cNvPr id="14" name="object 14"/>
            <p:cNvSpPr/>
            <p:nvPr/>
          </p:nvSpPr>
          <p:spPr>
            <a:xfrm>
              <a:off x="1115567" y="4375403"/>
              <a:ext cx="615950" cy="954405"/>
            </a:xfrm>
            <a:custGeom>
              <a:avLst/>
              <a:gdLst/>
              <a:ahLst/>
              <a:cxnLst/>
              <a:rect l="l" t="t" r="r" b="b"/>
              <a:pathLst>
                <a:path w="615950" h="954404">
                  <a:moveTo>
                    <a:pt x="615695" y="0"/>
                  </a:moveTo>
                  <a:lnTo>
                    <a:pt x="461772" y="0"/>
                  </a:lnTo>
                  <a:lnTo>
                    <a:pt x="461772" y="723138"/>
                  </a:lnTo>
                  <a:lnTo>
                    <a:pt x="153923" y="723138"/>
                  </a:lnTo>
                  <a:lnTo>
                    <a:pt x="153923" y="646176"/>
                  </a:lnTo>
                  <a:lnTo>
                    <a:pt x="0" y="800100"/>
                  </a:lnTo>
                  <a:lnTo>
                    <a:pt x="153923" y="954024"/>
                  </a:lnTo>
                  <a:lnTo>
                    <a:pt x="153923" y="877062"/>
                  </a:lnTo>
                  <a:lnTo>
                    <a:pt x="562482" y="877062"/>
                  </a:lnTo>
                  <a:lnTo>
                    <a:pt x="583174" y="872872"/>
                  </a:lnTo>
                  <a:lnTo>
                    <a:pt x="600090" y="861456"/>
                  </a:lnTo>
                  <a:lnTo>
                    <a:pt x="611506" y="844540"/>
                  </a:lnTo>
                  <a:lnTo>
                    <a:pt x="615695" y="823849"/>
                  </a:lnTo>
                  <a:lnTo>
                    <a:pt x="615695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5567" y="4375403"/>
              <a:ext cx="615950" cy="954405"/>
            </a:xfrm>
            <a:custGeom>
              <a:avLst/>
              <a:gdLst/>
              <a:ahLst/>
              <a:cxnLst/>
              <a:rect l="l" t="t" r="r" b="b"/>
              <a:pathLst>
                <a:path w="615950" h="954404">
                  <a:moveTo>
                    <a:pt x="615695" y="0"/>
                  </a:moveTo>
                  <a:lnTo>
                    <a:pt x="615695" y="823849"/>
                  </a:lnTo>
                  <a:lnTo>
                    <a:pt x="611506" y="844540"/>
                  </a:lnTo>
                  <a:lnTo>
                    <a:pt x="600090" y="861456"/>
                  </a:lnTo>
                  <a:lnTo>
                    <a:pt x="583174" y="872872"/>
                  </a:lnTo>
                  <a:lnTo>
                    <a:pt x="562482" y="877062"/>
                  </a:lnTo>
                  <a:lnTo>
                    <a:pt x="153923" y="877062"/>
                  </a:lnTo>
                  <a:lnTo>
                    <a:pt x="153923" y="954024"/>
                  </a:lnTo>
                  <a:lnTo>
                    <a:pt x="0" y="800100"/>
                  </a:lnTo>
                  <a:lnTo>
                    <a:pt x="153923" y="646176"/>
                  </a:lnTo>
                  <a:lnTo>
                    <a:pt x="153923" y="723138"/>
                  </a:lnTo>
                  <a:lnTo>
                    <a:pt x="461772" y="723138"/>
                  </a:lnTo>
                  <a:lnTo>
                    <a:pt x="461772" y="0"/>
                  </a:lnTo>
                  <a:lnTo>
                    <a:pt x="615695" y="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317238" y="4343146"/>
            <a:ext cx="629920" cy="941069"/>
            <a:chOff x="4317238" y="4343146"/>
            <a:chExt cx="629920" cy="941069"/>
          </a:xfrm>
        </p:grpSpPr>
        <p:sp>
          <p:nvSpPr>
            <p:cNvPr id="17" name="object 17"/>
            <p:cNvSpPr/>
            <p:nvPr/>
          </p:nvSpPr>
          <p:spPr>
            <a:xfrm>
              <a:off x="4323588" y="4349496"/>
              <a:ext cx="617220" cy="928369"/>
            </a:xfrm>
            <a:custGeom>
              <a:avLst/>
              <a:gdLst/>
              <a:ahLst/>
              <a:cxnLst/>
              <a:rect l="l" t="t" r="r" b="b"/>
              <a:pathLst>
                <a:path w="617220" h="928370">
                  <a:moveTo>
                    <a:pt x="154304" y="0"/>
                  </a:moveTo>
                  <a:lnTo>
                    <a:pt x="0" y="0"/>
                  </a:lnTo>
                  <a:lnTo>
                    <a:pt x="0" y="850899"/>
                  </a:lnTo>
                  <a:lnTo>
                    <a:pt x="308610" y="850899"/>
                  </a:lnTo>
                  <a:lnTo>
                    <a:pt x="308610" y="928115"/>
                  </a:lnTo>
                  <a:lnTo>
                    <a:pt x="617220" y="773810"/>
                  </a:lnTo>
                  <a:lnTo>
                    <a:pt x="308610" y="619505"/>
                  </a:lnTo>
                  <a:lnTo>
                    <a:pt x="308610" y="696594"/>
                  </a:lnTo>
                  <a:lnTo>
                    <a:pt x="154304" y="696594"/>
                  </a:lnTo>
                  <a:lnTo>
                    <a:pt x="154304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23588" y="4349496"/>
              <a:ext cx="617220" cy="928369"/>
            </a:xfrm>
            <a:custGeom>
              <a:avLst/>
              <a:gdLst/>
              <a:ahLst/>
              <a:cxnLst/>
              <a:rect l="l" t="t" r="r" b="b"/>
              <a:pathLst>
                <a:path w="617220" h="928370">
                  <a:moveTo>
                    <a:pt x="0" y="0"/>
                  </a:moveTo>
                  <a:lnTo>
                    <a:pt x="0" y="850899"/>
                  </a:lnTo>
                  <a:lnTo>
                    <a:pt x="308610" y="850899"/>
                  </a:lnTo>
                  <a:lnTo>
                    <a:pt x="308610" y="928115"/>
                  </a:lnTo>
                  <a:lnTo>
                    <a:pt x="617220" y="773810"/>
                  </a:lnTo>
                  <a:lnTo>
                    <a:pt x="308610" y="619505"/>
                  </a:lnTo>
                  <a:lnTo>
                    <a:pt x="308610" y="696594"/>
                  </a:lnTo>
                  <a:lnTo>
                    <a:pt x="154304" y="696594"/>
                  </a:lnTo>
                  <a:lnTo>
                    <a:pt x="154304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216653" y="2639314"/>
            <a:ext cx="677545" cy="756920"/>
            <a:chOff x="4216653" y="2639314"/>
            <a:chExt cx="677545" cy="756920"/>
          </a:xfrm>
        </p:grpSpPr>
        <p:sp>
          <p:nvSpPr>
            <p:cNvPr id="20" name="object 20"/>
            <p:cNvSpPr/>
            <p:nvPr/>
          </p:nvSpPr>
          <p:spPr>
            <a:xfrm>
              <a:off x="4223003" y="2645664"/>
              <a:ext cx="664845" cy="744220"/>
            </a:xfrm>
            <a:custGeom>
              <a:avLst/>
              <a:gdLst/>
              <a:ahLst/>
              <a:cxnLst/>
              <a:rect l="l" t="t" r="r" b="b"/>
              <a:pathLst>
                <a:path w="664845" h="744220">
                  <a:moveTo>
                    <a:pt x="664463" y="0"/>
                  </a:moveTo>
                  <a:lnTo>
                    <a:pt x="107696" y="0"/>
                  </a:lnTo>
                  <a:lnTo>
                    <a:pt x="107696" y="577596"/>
                  </a:lnTo>
                  <a:lnTo>
                    <a:pt x="0" y="577596"/>
                  </a:lnTo>
                  <a:lnTo>
                    <a:pt x="166116" y="743712"/>
                  </a:lnTo>
                  <a:lnTo>
                    <a:pt x="332232" y="577596"/>
                  </a:lnTo>
                  <a:lnTo>
                    <a:pt x="224536" y="577596"/>
                  </a:lnTo>
                  <a:lnTo>
                    <a:pt x="224536" y="116839"/>
                  </a:lnTo>
                  <a:lnTo>
                    <a:pt x="664463" y="116839"/>
                  </a:lnTo>
                  <a:lnTo>
                    <a:pt x="664463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23003" y="2645664"/>
              <a:ext cx="664845" cy="744220"/>
            </a:xfrm>
            <a:custGeom>
              <a:avLst/>
              <a:gdLst/>
              <a:ahLst/>
              <a:cxnLst/>
              <a:rect l="l" t="t" r="r" b="b"/>
              <a:pathLst>
                <a:path w="664845" h="744220">
                  <a:moveTo>
                    <a:pt x="664463" y="116839"/>
                  </a:moveTo>
                  <a:lnTo>
                    <a:pt x="224536" y="116839"/>
                  </a:lnTo>
                  <a:lnTo>
                    <a:pt x="224536" y="577596"/>
                  </a:lnTo>
                  <a:lnTo>
                    <a:pt x="332232" y="577596"/>
                  </a:lnTo>
                  <a:lnTo>
                    <a:pt x="166116" y="743712"/>
                  </a:lnTo>
                  <a:lnTo>
                    <a:pt x="0" y="577596"/>
                  </a:lnTo>
                  <a:lnTo>
                    <a:pt x="107696" y="577596"/>
                  </a:lnTo>
                  <a:lnTo>
                    <a:pt x="107696" y="0"/>
                  </a:lnTo>
                  <a:lnTo>
                    <a:pt x="664463" y="0"/>
                  </a:lnTo>
                  <a:lnTo>
                    <a:pt x="664463" y="116839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71113" y="1961134"/>
            <a:ext cx="154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add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end: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arr.push(ele)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73628" y="5319776"/>
            <a:ext cx="2132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remove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end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arr.pop()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5187" y="5357876"/>
            <a:ext cx="2197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remove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start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arr.shift()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5777" y="1955038"/>
            <a:ext cx="1612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add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start: arr.unshift(ele)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077523" y="3251771"/>
            <a:ext cx="4700905" cy="1278255"/>
            <a:chOff x="5077523" y="3251771"/>
            <a:chExt cx="4700905" cy="127825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6723" y="3342866"/>
              <a:ext cx="4464394" cy="110486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082285" y="3256534"/>
              <a:ext cx="4691380" cy="1268730"/>
            </a:xfrm>
            <a:custGeom>
              <a:avLst/>
              <a:gdLst/>
              <a:ahLst/>
              <a:cxnLst/>
              <a:rect l="l" t="t" r="r" b="b"/>
              <a:pathLst>
                <a:path w="4691380" h="1268729">
                  <a:moveTo>
                    <a:pt x="0" y="1268349"/>
                  </a:moveTo>
                  <a:lnTo>
                    <a:pt x="4691252" y="1268349"/>
                  </a:lnTo>
                  <a:lnTo>
                    <a:pt x="4691252" y="0"/>
                  </a:lnTo>
                  <a:lnTo>
                    <a:pt x="0" y="0"/>
                  </a:lnTo>
                  <a:lnTo>
                    <a:pt x="0" y="1268349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Array</a:t>
            </a:r>
            <a:r>
              <a:rPr spc="-35" dirty="0"/>
              <a:t> </a:t>
            </a:r>
            <a:r>
              <a:rPr dirty="0"/>
              <a:t>Methods</a:t>
            </a:r>
            <a:r>
              <a:rPr spc="-100" dirty="0"/>
              <a:t> </a:t>
            </a:r>
            <a:r>
              <a:rPr spc="-20" dirty="0"/>
              <a:t>cont…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7050" y="1365250"/>
          <a:ext cx="8903334" cy="2665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1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Scenarios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b="1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8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Reverse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array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var</a:t>
                      </a:r>
                      <a:r>
                        <a:rPr sz="1450" spc="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arr=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[24,27,20,12,28];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arr.reverse();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28,12,20,27,24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Sorting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 an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arr.sort()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12,20,24,27,28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Converting</a:t>
                      </a:r>
                      <a:r>
                        <a:rPr sz="145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array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arr.toString()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“24,27,20,12,28”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Array</a:t>
            </a:r>
            <a:r>
              <a:rPr spc="-10" dirty="0"/>
              <a:t> </a:t>
            </a:r>
            <a:r>
              <a:rPr dirty="0"/>
              <a:t>Methods</a:t>
            </a:r>
            <a:r>
              <a:rPr spc="-80" dirty="0"/>
              <a:t> </a:t>
            </a:r>
            <a:r>
              <a:rPr spc="-20" dirty="0"/>
              <a:t>cont…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467923" y="1252283"/>
            <a:ext cx="5314950" cy="1218565"/>
            <a:chOff x="4467923" y="1252283"/>
            <a:chExt cx="5314950" cy="12185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7511" y="1261872"/>
              <a:ext cx="5295899" cy="11993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72685" y="1257046"/>
              <a:ext cx="5305425" cy="1209040"/>
            </a:xfrm>
            <a:custGeom>
              <a:avLst/>
              <a:gdLst/>
              <a:ahLst/>
              <a:cxnLst/>
              <a:rect l="l" t="t" r="r" b="b"/>
              <a:pathLst>
                <a:path w="5305425" h="1209039">
                  <a:moveTo>
                    <a:pt x="0" y="1208913"/>
                  </a:moveTo>
                  <a:lnTo>
                    <a:pt x="5305425" y="1208913"/>
                  </a:lnTo>
                  <a:lnTo>
                    <a:pt x="5305425" y="0"/>
                  </a:lnTo>
                  <a:lnTo>
                    <a:pt x="0" y="0"/>
                  </a:lnTo>
                  <a:lnTo>
                    <a:pt x="0" y="1208913"/>
                  </a:lnTo>
                  <a:close/>
                </a:path>
              </a:pathLst>
            </a:custGeom>
            <a:ln w="9525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1302" y="1297050"/>
            <a:ext cx="3634104" cy="706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6850" marR="5080" indent="-184785">
              <a:lnSpc>
                <a:spcPct val="103400"/>
              </a:lnSpc>
              <a:spcBef>
                <a:spcPts val="5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forEach()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once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each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array,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order.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is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better version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loop.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302" y="3354704"/>
            <a:ext cx="3542029" cy="184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6850" marR="55880" indent="-184785">
              <a:lnSpc>
                <a:spcPct val="103400"/>
              </a:lnSpc>
              <a:spcBef>
                <a:spcPts val="5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find()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executes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function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once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each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present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array:</a:t>
            </a:r>
            <a:endParaRPr sz="1450">
              <a:latin typeface="Arial"/>
              <a:cs typeface="Arial"/>
            </a:endParaRPr>
          </a:p>
          <a:p>
            <a:pPr marL="380365" marR="5080" lvl="1" indent="-184785">
              <a:lnSpc>
                <a:spcPct val="103499"/>
              </a:lnSpc>
              <a:buChar char="•"/>
              <a:tabLst>
                <a:tab pos="38163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finds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where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returns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</a:t>
            </a:r>
            <a:r>
              <a:rPr sz="1450" i="1" dirty="0">
                <a:solidFill>
                  <a:srgbClr val="525254"/>
                </a:solidFill>
                <a:latin typeface="Arial"/>
                <a:cs typeface="Arial"/>
              </a:rPr>
              <a:t>true</a:t>
            </a:r>
            <a:r>
              <a:rPr sz="1450" i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find()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returns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element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check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remaining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values)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otherwise it returns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undefined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28827" y="2535491"/>
            <a:ext cx="2635885" cy="1946910"/>
            <a:chOff x="7128827" y="2535491"/>
            <a:chExt cx="2635885" cy="194691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8416" y="2588729"/>
              <a:ext cx="2616707" cy="184783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133590" y="2540254"/>
              <a:ext cx="2626360" cy="1937385"/>
            </a:xfrm>
            <a:custGeom>
              <a:avLst/>
              <a:gdLst/>
              <a:ahLst/>
              <a:cxnLst/>
              <a:rect l="l" t="t" r="r" b="b"/>
              <a:pathLst>
                <a:path w="2626359" h="1937385">
                  <a:moveTo>
                    <a:pt x="0" y="1937385"/>
                  </a:moveTo>
                  <a:lnTo>
                    <a:pt x="2626232" y="1937385"/>
                  </a:lnTo>
                  <a:lnTo>
                    <a:pt x="2626232" y="0"/>
                  </a:lnTo>
                  <a:lnTo>
                    <a:pt x="0" y="0"/>
                  </a:lnTo>
                  <a:lnTo>
                    <a:pt x="0" y="193738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467923" y="4580763"/>
            <a:ext cx="5293995" cy="1700530"/>
            <a:chOff x="4467923" y="4580763"/>
            <a:chExt cx="5293995" cy="170053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4276" y="5870448"/>
              <a:ext cx="1447800" cy="3817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299450" y="5865685"/>
              <a:ext cx="1457325" cy="410845"/>
            </a:xfrm>
            <a:custGeom>
              <a:avLst/>
              <a:gdLst/>
              <a:ahLst/>
              <a:cxnLst/>
              <a:rect l="l" t="t" r="r" b="b"/>
              <a:pathLst>
                <a:path w="1457325" h="410845">
                  <a:moveTo>
                    <a:pt x="0" y="410336"/>
                  </a:moveTo>
                  <a:lnTo>
                    <a:pt x="1457325" y="410336"/>
                  </a:lnTo>
                  <a:lnTo>
                    <a:pt x="1457325" y="0"/>
                  </a:lnTo>
                  <a:lnTo>
                    <a:pt x="0" y="0"/>
                  </a:lnTo>
                  <a:lnTo>
                    <a:pt x="0" y="410336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7511" y="4590288"/>
              <a:ext cx="5274564" cy="122377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72685" y="4585525"/>
              <a:ext cx="5284470" cy="1233805"/>
            </a:xfrm>
            <a:custGeom>
              <a:avLst/>
              <a:gdLst/>
              <a:ahLst/>
              <a:cxnLst/>
              <a:rect l="l" t="t" r="r" b="b"/>
              <a:pathLst>
                <a:path w="5284470" h="1233804">
                  <a:moveTo>
                    <a:pt x="0" y="1233297"/>
                  </a:moveTo>
                  <a:lnTo>
                    <a:pt x="5284089" y="1233297"/>
                  </a:lnTo>
                  <a:lnTo>
                    <a:pt x="5284089" y="0"/>
                  </a:lnTo>
                  <a:lnTo>
                    <a:pt x="0" y="0"/>
                  </a:lnTo>
                  <a:lnTo>
                    <a:pt x="0" y="1233297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Array</a:t>
            </a:r>
            <a:r>
              <a:rPr spc="-35" dirty="0"/>
              <a:t> </a:t>
            </a:r>
            <a:r>
              <a:rPr dirty="0"/>
              <a:t>Methods</a:t>
            </a:r>
            <a:r>
              <a:rPr spc="-100" dirty="0"/>
              <a:t> </a:t>
            </a:r>
            <a:r>
              <a:rPr spc="-20" dirty="0"/>
              <a:t>cont…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37843"/>
            <a:ext cx="3561715" cy="1028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0" marR="5080" indent="-184785">
              <a:lnSpc>
                <a:spcPct val="151400"/>
              </a:lnSpc>
              <a:spcBef>
                <a:spcPts val="90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filter()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filled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 elements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pass 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test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(provided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function).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02" y="3242030"/>
            <a:ext cx="3806825" cy="1365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marR="5080" indent="-184785">
              <a:lnSpc>
                <a:spcPct val="151500"/>
              </a:lnSpc>
              <a:spcBef>
                <a:spcPts val="100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map()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new array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with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results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calling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every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element. It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provided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function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once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each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array,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order.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86767" y="2418143"/>
            <a:ext cx="3847465" cy="342265"/>
            <a:chOff x="5886767" y="2418143"/>
            <a:chExt cx="3847465" cy="3422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4448" y="2503752"/>
              <a:ext cx="3752103" cy="2090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91529" y="2422905"/>
              <a:ext cx="3837940" cy="332740"/>
            </a:xfrm>
            <a:custGeom>
              <a:avLst/>
              <a:gdLst/>
              <a:ahLst/>
              <a:cxnLst/>
              <a:rect l="l" t="t" r="r" b="b"/>
              <a:pathLst>
                <a:path w="3837940" h="332739">
                  <a:moveTo>
                    <a:pt x="0" y="332613"/>
                  </a:moveTo>
                  <a:lnTo>
                    <a:pt x="3837812" y="332613"/>
                  </a:lnTo>
                  <a:lnTo>
                    <a:pt x="3837812" y="0"/>
                  </a:lnTo>
                  <a:lnTo>
                    <a:pt x="0" y="0"/>
                  </a:lnTo>
                  <a:lnTo>
                    <a:pt x="0" y="332613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257611" y="1285811"/>
            <a:ext cx="5476875" cy="961390"/>
            <a:chOff x="4257611" y="1285811"/>
            <a:chExt cx="5476875" cy="96139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199" y="1295400"/>
              <a:ext cx="5457444" cy="94183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262373" y="1290574"/>
              <a:ext cx="5467350" cy="951865"/>
            </a:xfrm>
            <a:custGeom>
              <a:avLst/>
              <a:gdLst/>
              <a:ahLst/>
              <a:cxnLst/>
              <a:rect l="l" t="t" r="r" b="b"/>
              <a:pathLst>
                <a:path w="5467350" h="951864">
                  <a:moveTo>
                    <a:pt x="0" y="951356"/>
                  </a:moveTo>
                  <a:lnTo>
                    <a:pt x="5466969" y="951356"/>
                  </a:lnTo>
                  <a:lnTo>
                    <a:pt x="5466969" y="0"/>
                  </a:lnTo>
                  <a:lnTo>
                    <a:pt x="0" y="0"/>
                  </a:lnTo>
                  <a:lnTo>
                    <a:pt x="0" y="951356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257738" y="3242627"/>
            <a:ext cx="5481320" cy="1250950"/>
            <a:chOff x="4257738" y="3242627"/>
            <a:chExt cx="5481320" cy="125095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200" y="3252215"/>
              <a:ext cx="5462015" cy="123139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262501" y="3247389"/>
              <a:ext cx="5471795" cy="1241425"/>
            </a:xfrm>
            <a:custGeom>
              <a:avLst/>
              <a:gdLst/>
              <a:ahLst/>
              <a:cxnLst/>
              <a:rect l="l" t="t" r="r" b="b"/>
              <a:pathLst>
                <a:path w="5471795" h="1241425">
                  <a:moveTo>
                    <a:pt x="0" y="1240917"/>
                  </a:moveTo>
                  <a:lnTo>
                    <a:pt x="5471541" y="1240917"/>
                  </a:lnTo>
                  <a:lnTo>
                    <a:pt x="5471541" y="0"/>
                  </a:lnTo>
                  <a:lnTo>
                    <a:pt x="0" y="0"/>
                  </a:lnTo>
                  <a:lnTo>
                    <a:pt x="0" y="1240917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257611" y="4807775"/>
            <a:ext cx="5496560" cy="353060"/>
            <a:chOff x="4257611" y="4807775"/>
            <a:chExt cx="5496560" cy="35306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9" y="4855507"/>
              <a:ext cx="5477256" cy="27654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62373" y="4812538"/>
              <a:ext cx="5487035" cy="343535"/>
            </a:xfrm>
            <a:custGeom>
              <a:avLst/>
              <a:gdLst/>
              <a:ahLst/>
              <a:cxnLst/>
              <a:rect l="l" t="t" r="r" b="b"/>
              <a:pathLst>
                <a:path w="5487034" h="343535">
                  <a:moveTo>
                    <a:pt x="0" y="343281"/>
                  </a:moveTo>
                  <a:lnTo>
                    <a:pt x="5486781" y="343281"/>
                  </a:lnTo>
                  <a:lnTo>
                    <a:pt x="5486781" y="0"/>
                  </a:lnTo>
                  <a:lnTo>
                    <a:pt x="0" y="0"/>
                  </a:lnTo>
                  <a:lnTo>
                    <a:pt x="0" y="343281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0" y="388366"/>
            <a:ext cx="9279255" cy="20472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1950" b="1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950" b="1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525254"/>
                </a:solidFill>
                <a:latin typeface="Arial"/>
                <a:cs typeface="Arial"/>
              </a:rPr>
              <a:t>String</a:t>
            </a:r>
            <a:r>
              <a:rPr sz="195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30"/>
              </a:spcBef>
            </a:pPr>
            <a:endParaRPr sz="1950" dirty="0">
              <a:latin typeface="Arial"/>
              <a:cs typeface="Arial"/>
            </a:endParaRPr>
          </a:p>
          <a:p>
            <a:pPr marL="190500" marR="5080">
              <a:lnSpc>
                <a:spcPct val="100000"/>
              </a:lnSpc>
            </a:pP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JavaScript</a:t>
            </a:r>
            <a:r>
              <a:rPr sz="20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strings</a:t>
            </a:r>
            <a:r>
              <a:rPr sz="20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are</a:t>
            </a:r>
            <a:r>
              <a:rPr sz="20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used</a:t>
            </a:r>
            <a:r>
              <a:rPr sz="20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for</a:t>
            </a:r>
            <a:r>
              <a:rPr sz="2000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storing</a:t>
            </a:r>
            <a:r>
              <a:rPr sz="20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2000" spc="-7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manipulating</a:t>
            </a:r>
            <a:r>
              <a:rPr sz="20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text.</a:t>
            </a:r>
            <a:r>
              <a:rPr sz="20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Below</a:t>
            </a:r>
            <a:r>
              <a:rPr sz="20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are</a:t>
            </a:r>
            <a:r>
              <a:rPr sz="20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various</a:t>
            </a:r>
            <a:r>
              <a:rPr sz="20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methods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for</a:t>
            </a:r>
            <a:r>
              <a:rPr sz="2000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string.</a:t>
            </a:r>
            <a:r>
              <a:rPr sz="20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Syntax:</a:t>
            </a:r>
            <a:endParaRPr sz="2000" dirty="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</a:pP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var</a:t>
            </a:r>
            <a:r>
              <a:rPr sz="20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str=“company”;</a:t>
            </a:r>
            <a:endParaRPr sz="2000" dirty="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</a:pP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Below</a:t>
            </a:r>
            <a:r>
              <a:rPr sz="2000" spc="3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list</a:t>
            </a:r>
            <a:r>
              <a:rPr sz="20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methods</a:t>
            </a:r>
            <a:r>
              <a:rPr sz="20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supported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string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17741" y="2502789"/>
          <a:ext cx="9258300" cy="3966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Scenarios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b="1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length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string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var str=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“company”;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str.length;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Change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upper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lower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616075">
                        <a:lnSpc>
                          <a:spcPct val="100800"/>
                        </a:lnSpc>
                        <a:spcBef>
                          <a:spcPts val="270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str.toLowerCase(); str.toUpperCase();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204085">
                        <a:lnSpc>
                          <a:spcPct val="100800"/>
                        </a:lnSpc>
                        <a:spcBef>
                          <a:spcPts val="270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company 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COMPANY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21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get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character</a:t>
                      </a:r>
                      <a:r>
                        <a:rPr sz="145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specified</a:t>
                      </a:r>
                      <a:r>
                        <a:rPr sz="145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002789">
                        <a:lnSpc>
                          <a:spcPct val="100699"/>
                        </a:lnSpc>
                        <a:spcBef>
                          <a:spcPts val="270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str.charAt[3]; str[3];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887980">
                        <a:lnSpc>
                          <a:spcPct val="100699"/>
                        </a:lnSpc>
                        <a:spcBef>
                          <a:spcPts val="270"/>
                        </a:spcBef>
                      </a:pP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 p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7395">
                <a:tc>
                  <a:txBody>
                    <a:bodyPr/>
                    <a:lstStyle/>
                    <a:p>
                      <a:pPr marL="91440" marR="136525">
                        <a:lnSpc>
                          <a:spcPct val="100699"/>
                        </a:lnSpc>
                        <a:spcBef>
                          <a:spcPts val="27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Trims</a:t>
                      </a:r>
                      <a:r>
                        <a:rPr sz="145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whitespace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145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sides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str.trim();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company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7395">
                <a:tc>
                  <a:txBody>
                    <a:bodyPr/>
                    <a:lstStyle/>
                    <a:p>
                      <a:pPr marL="91440" marR="168275">
                        <a:lnSpc>
                          <a:spcPct val="100699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Finding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substring</a:t>
                      </a:r>
                      <a:r>
                        <a:rPr sz="145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inside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extracting</a:t>
                      </a:r>
                      <a:r>
                        <a:rPr sz="145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it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str.indexOf(“pan”);</a:t>
                      </a:r>
                      <a:endParaRPr sz="145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Str.slice(3,5);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386840">
                        <a:lnSpc>
                          <a:spcPct val="100699"/>
                        </a:lnSpc>
                        <a:spcBef>
                          <a:spcPts val="275"/>
                        </a:spcBef>
                      </a:pP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45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not</a:t>
                      </a:r>
                      <a:r>
                        <a:rPr sz="145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found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then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5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45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1 </a:t>
                      </a:r>
                      <a:r>
                        <a:rPr sz="145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pan</a:t>
                      </a:r>
                      <a:endParaRPr sz="145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8318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5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4299" y="2840862"/>
            <a:ext cx="741616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dirty="0"/>
              <a:t>Module</a:t>
            </a:r>
            <a:r>
              <a:rPr sz="3400" spc="15" dirty="0"/>
              <a:t> </a:t>
            </a:r>
            <a:r>
              <a:rPr sz="3400" dirty="0"/>
              <a:t>1:</a:t>
            </a:r>
            <a:r>
              <a:rPr sz="3400" spc="-10" dirty="0"/>
              <a:t> </a:t>
            </a:r>
            <a:r>
              <a:rPr sz="3400" dirty="0"/>
              <a:t>JavaScript</a:t>
            </a:r>
            <a:r>
              <a:rPr sz="3400" spc="35" dirty="0"/>
              <a:t> </a:t>
            </a:r>
            <a:r>
              <a:rPr sz="3400" spc="-10" dirty="0"/>
              <a:t>Fundamentals</a:t>
            </a:r>
            <a:endParaRPr sz="3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704" y="1499107"/>
            <a:ext cx="8982710" cy="4775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6850" marR="5080" indent="-184785">
              <a:lnSpc>
                <a:spcPct val="103400"/>
              </a:lnSpc>
              <a:spcBef>
                <a:spcPts val="5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collection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related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and/or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functionality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(which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usually consists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several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variables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and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—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properties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methods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inside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objects.)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56726" y="2505011"/>
            <a:ext cx="7486650" cy="2578100"/>
            <a:chOff x="2256726" y="2505011"/>
            <a:chExt cx="7486650" cy="25781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5540" y="2634076"/>
              <a:ext cx="7218680" cy="228997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61489" y="2509773"/>
              <a:ext cx="7477125" cy="2568575"/>
            </a:xfrm>
            <a:custGeom>
              <a:avLst/>
              <a:gdLst/>
              <a:ahLst/>
              <a:cxnLst/>
              <a:rect l="l" t="t" r="r" b="b"/>
              <a:pathLst>
                <a:path w="7477125" h="2568575">
                  <a:moveTo>
                    <a:pt x="0" y="2568321"/>
                  </a:moveTo>
                  <a:lnTo>
                    <a:pt x="7477125" y="2568321"/>
                  </a:lnTo>
                  <a:lnTo>
                    <a:pt x="7477125" y="0"/>
                  </a:lnTo>
                  <a:lnTo>
                    <a:pt x="0" y="0"/>
                  </a:lnTo>
                  <a:lnTo>
                    <a:pt x="0" y="256832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020367" y="5322951"/>
            <a:ext cx="1723389" cy="1020444"/>
            <a:chOff x="8020367" y="5322951"/>
            <a:chExt cx="1723389" cy="1020444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96586" y="5399227"/>
              <a:ext cx="1551534" cy="82008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025130" y="5327713"/>
              <a:ext cx="1713864" cy="1010919"/>
            </a:xfrm>
            <a:custGeom>
              <a:avLst/>
              <a:gdLst/>
              <a:ahLst/>
              <a:cxnLst/>
              <a:rect l="l" t="t" r="r" b="b"/>
              <a:pathLst>
                <a:path w="1713865" h="1010920">
                  <a:moveTo>
                    <a:pt x="0" y="1010793"/>
                  </a:moveTo>
                  <a:lnTo>
                    <a:pt x="1713356" y="1010793"/>
                  </a:lnTo>
                  <a:lnTo>
                    <a:pt x="1713356" y="0"/>
                  </a:lnTo>
                  <a:lnTo>
                    <a:pt x="0" y="0"/>
                  </a:lnTo>
                  <a:lnTo>
                    <a:pt x="0" y="1010793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927" y="3046602"/>
            <a:ext cx="2186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Declaration</a:t>
            </a:r>
            <a:r>
              <a:rPr sz="20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object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01717" y="5605983"/>
            <a:ext cx="3263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Accessing</a:t>
            </a:r>
            <a:r>
              <a:rPr sz="20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525254"/>
                </a:solidFill>
                <a:latin typeface="Calibri"/>
                <a:cs typeface="Calibri"/>
              </a:rPr>
              <a:t>object</a:t>
            </a:r>
            <a:r>
              <a:rPr sz="20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Calibri"/>
                <a:cs typeface="Calibri"/>
              </a:rPr>
              <a:t>properties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Hands</a:t>
            </a:r>
            <a:r>
              <a:rPr spc="-55" dirty="0"/>
              <a:t> </a:t>
            </a:r>
            <a:r>
              <a:rPr dirty="0"/>
              <a:t>on</a:t>
            </a:r>
            <a:r>
              <a:rPr spc="-114" dirty="0"/>
              <a:t> </a:t>
            </a:r>
            <a:r>
              <a:rPr spc="-10" dirty="0"/>
              <a:t>Array, </a:t>
            </a:r>
            <a:r>
              <a:rPr dirty="0"/>
              <a:t>String</a:t>
            </a:r>
            <a:r>
              <a:rPr spc="-5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Object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94789"/>
            <a:ext cx="7998459" cy="706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6850" marR="5080" indent="-184785">
              <a:lnSpc>
                <a:spcPct val="103400"/>
              </a:lnSpc>
              <a:spcBef>
                <a:spcPts val="5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 array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Strings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contains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values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like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[“sTandarD”,”CharTered”,”banK”]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then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replace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corresponding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Uppercase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only.</a:t>
            </a:r>
            <a:endParaRPr sz="145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60"/>
              </a:spcBef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[“STANDARD”,”CHARTERED”,”BANK”]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14160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solidFill>
                  <a:srgbClr val="525254"/>
                </a:solidFill>
                <a:latin typeface="Arial"/>
                <a:cs typeface="Arial"/>
              </a:rPr>
              <a:t>31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4791" y="3145358"/>
            <a:ext cx="727583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dirty="0"/>
              <a:t>Module</a:t>
            </a:r>
            <a:r>
              <a:rPr sz="3400" spc="10" dirty="0"/>
              <a:t> </a:t>
            </a:r>
            <a:r>
              <a:rPr sz="3400" dirty="0"/>
              <a:t>5:</a:t>
            </a:r>
            <a:r>
              <a:rPr sz="3400" spc="-15" dirty="0"/>
              <a:t> </a:t>
            </a:r>
            <a:r>
              <a:rPr sz="3400" dirty="0"/>
              <a:t>Event</a:t>
            </a:r>
            <a:r>
              <a:rPr sz="3400" spc="10" dirty="0"/>
              <a:t> </a:t>
            </a:r>
            <a:r>
              <a:rPr sz="3400" dirty="0"/>
              <a:t>and</a:t>
            </a:r>
            <a:r>
              <a:rPr sz="3400" spc="5" dirty="0"/>
              <a:t> </a:t>
            </a:r>
            <a:r>
              <a:rPr sz="3400" dirty="0"/>
              <a:t>Event</a:t>
            </a:r>
            <a:r>
              <a:rPr sz="3400" spc="10" dirty="0"/>
              <a:t> </a:t>
            </a:r>
            <a:r>
              <a:rPr sz="3400" spc="-10" dirty="0"/>
              <a:t>Handler</a:t>
            </a:r>
            <a:endParaRPr sz="3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324358"/>
            <a:ext cx="83883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Events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81431" y="794740"/>
            <a:ext cx="9206230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264795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Events 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actions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occurrences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 happen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system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programming,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system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tells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about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respond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them 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some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way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desired.</a:t>
            </a:r>
            <a:endParaRPr sz="1450">
              <a:latin typeface="Arial"/>
              <a:cs typeface="Arial"/>
            </a:endParaRPr>
          </a:p>
          <a:p>
            <a:pPr marL="250190" indent="-237490">
              <a:lnSpc>
                <a:spcPct val="100000"/>
              </a:lnSpc>
              <a:spcBef>
                <a:spcPts val="900"/>
              </a:spcBef>
              <a:buChar char="•"/>
              <a:tabLst>
                <a:tab pos="25019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example,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 clicks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button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webpage,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might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want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respond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action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displaying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89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information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box.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Below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consists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types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events-</a:t>
            </a:r>
            <a:endParaRPr sz="14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3628" y="3117850"/>
          <a:ext cx="8589645" cy="2902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2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2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Mouse</a:t>
                      </a:r>
                      <a:r>
                        <a:rPr sz="1800" b="1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Events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Keyboard</a:t>
                      </a:r>
                      <a:r>
                        <a:rPr sz="1800" b="1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Events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Form</a:t>
                      </a:r>
                      <a:r>
                        <a:rPr sz="1800" b="1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Events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Document/Window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7747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Events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onclick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onkeypress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onsubmit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onload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ondblclick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onkeydown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onchange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onunload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onmouseenter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onkeyup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onfocus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onscroll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onmouseleave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8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onblur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Event</a:t>
            </a:r>
            <a:r>
              <a:rPr spc="-25" dirty="0"/>
              <a:t> </a:t>
            </a:r>
            <a:r>
              <a:rPr spc="-10" dirty="0"/>
              <a:t>Handler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1561" y="1314043"/>
            <a:ext cx="4287520" cy="27006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6850" marR="5080" indent="-184785">
              <a:lnSpc>
                <a:spcPct val="151300"/>
              </a:lnSpc>
              <a:spcBef>
                <a:spcPts val="90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Each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available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handler,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which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block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 code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(usually a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user-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defined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function)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 will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run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fires.</a:t>
            </a:r>
            <a:endParaRPr sz="1450">
              <a:latin typeface="Arial"/>
              <a:cs typeface="Arial"/>
            </a:endParaRPr>
          </a:p>
          <a:p>
            <a:pPr marL="196850" marR="12700" indent="-184785">
              <a:lnSpc>
                <a:spcPts val="2640"/>
              </a:lnSpc>
              <a:spcBef>
                <a:spcPts val="225"/>
              </a:spcBef>
              <a:buChar char="•"/>
              <a:tabLst>
                <a:tab pos="19812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block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 code is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defined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run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in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response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firing,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say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65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registering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handler.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handlers</a:t>
            </a:r>
            <a:endParaRPr sz="1450">
              <a:latin typeface="Arial"/>
              <a:cs typeface="Arial"/>
            </a:endParaRPr>
          </a:p>
          <a:p>
            <a:pPr marL="198120">
              <a:lnSpc>
                <a:spcPct val="100000"/>
              </a:lnSpc>
              <a:spcBef>
                <a:spcPts val="905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sometimes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called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event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listeners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81511" y="1400111"/>
            <a:ext cx="4754245" cy="2419350"/>
            <a:chOff x="4981511" y="1400111"/>
            <a:chExt cx="4754245" cy="24193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3566" y="1422816"/>
              <a:ext cx="4643252" cy="230848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86273" y="1404874"/>
              <a:ext cx="4744720" cy="2409825"/>
            </a:xfrm>
            <a:custGeom>
              <a:avLst/>
              <a:gdLst/>
              <a:ahLst/>
              <a:cxnLst/>
              <a:rect l="l" t="t" r="r" b="b"/>
              <a:pathLst>
                <a:path w="4744720" h="2409825">
                  <a:moveTo>
                    <a:pt x="0" y="2409825"/>
                  </a:moveTo>
                  <a:lnTo>
                    <a:pt x="4744593" y="2409825"/>
                  </a:lnTo>
                  <a:lnTo>
                    <a:pt x="4744593" y="0"/>
                  </a:lnTo>
                  <a:lnTo>
                    <a:pt x="0" y="0"/>
                  </a:lnTo>
                  <a:lnTo>
                    <a:pt x="0" y="24098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14160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25" dirty="0">
                <a:solidFill>
                  <a:srgbClr val="525254"/>
                </a:solidFill>
                <a:latin typeface="Arial"/>
                <a:cs typeface="Arial"/>
              </a:rPr>
              <a:t>34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6925" y="3049981"/>
            <a:ext cx="806450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dirty="0"/>
              <a:t>Module</a:t>
            </a:r>
            <a:r>
              <a:rPr sz="3400" spc="10" dirty="0"/>
              <a:t> </a:t>
            </a:r>
            <a:r>
              <a:rPr sz="3400" dirty="0"/>
              <a:t>6:</a:t>
            </a:r>
            <a:r>
              <a:rPr sz="3400" spc="-5" dirty="0"/>
              <a:t> </a:t>
            </a:r>
            <a:r>
              <a:rPr sz="3400" dirty="0"/>
              <a:t>DOM</a:t>
            </a:r>
            <a:r>
              <a:rPr sz="3400" spc="-10" dirty="0"/>
              <a:t> </a:t>
            </a:r>
            <a:r>
              <a:rPr sz="3400" dirty="0"/>
              <a:t>and Form</a:t>
            </a:r>
            <a:r>
              <a:rPr sz="3400" spc="20" dirty="0"/>
              <a:t> </a:t>
            </a:r>
            <a:r>
              <a:rPr sz="3400" spc="-10" dirty="0"/>
              <a:t>Manipulation</a:t>
            </a:r>
            <a:endParaRPr sz="3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400253"/>
            <a:ext cx="2868930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Document</a:t>
            </a:r>
            <a:r>
              <a:rPr spc="-40" dirty="0"/>
              <a:t> </a:t>
            </a:r>
            <a:r>
              <a:rPr dirty="0"/>
              <a:t>Object</a:t>
            </a:r>
            <a:r>
              <a:rPr spc="-35" dirty="0"/>
              <a:t> </a:t>
            </a:r>
            <a:r>
              <a:rPr spc="-20" dirty="0"/>
              <a:t>Model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21944" y="837924"/>
            <a:ext cx="8844280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Document</a:t>
            </a:r>
            <a:r>
              <a:rPr sz="1800" b="1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Object</a:t>
            </a:r>
            <a:r>
              <a:rPr sz="1800" b="1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Model</a:t>
            </a:r>
            <a:r>
              <a:rPr sz="1800" b="1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(</a:t>
            </a: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DOM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)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cross-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platform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and</a:t>
            </a:r>
            <a:r>
              <a:rPr sz="18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language-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independent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application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programming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interface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that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treats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an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HTML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document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as</a:t>
            </a:r>
            <a:r>
              <a:rPr sz="18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tree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structure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wherein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each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node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is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an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object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representing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part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document.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DOM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represents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document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with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logical tree.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72011" y="2733675"/>
            <a:ext cx="3448050" cy="3539490"/>
            <a:chOff x="5172011" y="2733675"/>
            <a:chExt cx="3448050" cy="353949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1599" y="2743200"/>
              <a:ext cx="3429000" cy="35204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76773" y="2738437"/>
              <a:ext cx="3438525" cy="3529965"/>
            </a:xfrm>
            <a:custGeom>
              <a:avLst/>
              <a:gdLst/>
              <a:ahLst/>
              <a:cxnLst/>
              <a:rect l="l" t="t" r="r" b="b"/>
              <a:pathLst>
                <a:path w="3438525" h="3529965">
                  <a:moveTo>
                    <a:pt x="0" y="3529965"/>
                  </a:moveTo>
                  <a:lnTo>
                    <a:pt x="3438525" y="3529965"/>
                  </a:lnTo>
                  <a:lnTo>
                    <a:pt x="3438525" y="0"/>
                  </a:lnTo>
                  <a:lnTo>
                    <a:pt x="0" y="0"/>
                  </a:lnTo>
                  <a:lnTo>
                    <a:pt x="0" y="3529965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33375" y="2733675"/>
            <a:ext cx="4143375" cy="2973070"/>
            <a:chOff x="333375" y="2733675"/>
            <a:chExt cx="4143375" cy="297307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9891" y="2816306"/>
              <a:ext cx="3495115" cy="288040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8137" y="2738437"/>
              <a:ext cx="4133850" cy="2963545"/>
            </a:xfrm>
            <a:custGeom>
              <a:avLst/>
              <a:gdLst/>
              <a:ahLst/>
              <a:cxnLst/>
              <a:rect l="l" t="t" r="r" b="b"/>
              <a:pathLst>
                <a:path w="4133850" h="2963545">
                  <a:moveTo>
                    <a:pt x="0" y="2963037"/>
                  </a:moveTo>
                  <a:lnTo>
                    <a:pt x="4133469" y="2963037"/>
                  </a:lnTo>
                  <a:lnTo>
                    <a:pt x="4133469" y="0"/>
                  </a:lnTo>
                  <a:lnTo>
                    <a:pt x="0" y="0"/>
                  </a:lnTo>
                  <a:lnTo>
                    <a:pt x="0" y="2963037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DOM</a:t>
            </a:r>
            <a:r>
              <a:rPr spc="-2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69237"/>
            <a:ext cx="4195445" cy="36785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5600" marR="531495" indent="-343535">
              <a:lnSpc>
                <a:spcPct val="103400"/>
              </a:lnSpc>
              <a:spcBef>
                <a:spcPts val="55"/>
              </a:spcBef>
              <a:buChar char="•"/>
              <a:tabLst>
                <a:tab pos="35560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document.getElementById()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: returns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an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given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attribute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value.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355600" marR="56515" indent="-343535">
              <a:lnSpc>
                <a:spcPct val="103499"/>
              </a:lnSpc>
              <a:buChar char="•"/>
              <a:tabLst>
                <a:tab pos="355600" algn="l"/>
              </a:tabLst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document.getElementsByTagName()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450" spc="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returns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containing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all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given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type.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355600" marR="5080" indent="-343535">
              <a:lnSpc>
                <a:spcPct val="103400"/>
              </a:lnSpc>
              <a:buChar char="•"/>
              <a:tabLst>
                <a:tab pos="35560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document.getElementsByClassName()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: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returns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array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containing all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on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given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class.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355600" marR="240665" indent="-343535">
              <a:lnSpc>
                <a:spcPct val="103400"/>
              </a:lnSpc>
              <a:buChar char="•"/>
              <a:tabLst>
                <a:tab pos="35560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document.querySelector()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returns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very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first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matching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selector.</a:t>
            </a:r>
            <a:endParaRPr sz="1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Clr>
                <a:srgbClr val="525254"/>
              </a:buClr>
              <a:buFont typeface="Arial"/>
              <a:buChar char="•"/>
            </a:pPr>
            <a:endParaRPr sz="1450">
              <a:latin typeface="Arial"/>
              <a:cs typeface="Arial"/>
            </a:endParaRPr>
          </a:p>
          <a:p>
            <a:pPr marL="355600" marR="201295" indent="-343535">
              <a:lnSpc>
                <a:spcPct val="1034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document.querySelectorAll()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returns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all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matching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selector.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48923" y="1147127"/>
            <a:ext cx="4199890" cy="819150"/>
            <a:chOff x="4848923" y="1147127"/>
            <a:chExt cx="4199890" cy="8191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6123" y="1223390"/>
              <a:ext cx="4056540" cy="6381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853685" y="1151889"/>
              <a:ext cx="4190365" cy="809625"/>
            </a:xfrm>
            <a:custGeom>
              <a:avLst/>
              <a:gdLst/>
              <a:ahLst/>
              <a:cxnLst/>
              <a:rect l="l" t="t" r="r" b="b"/>
              <a:pathLst>
                <a:path w="4190365" h="809625">
                  <a:moveTo>
                    <a:pt x="0" y="809625"/>
                  </a:moveTo>
                  <a:lnTo>
                    <a:pt x="4189857" y="809625"/>
                  </a:lnTo>
                  <a:lnTo>
                    <a:pt x="4189857" y="0"/>
                  </a:lnTo>
                  <a:lnTo>
                    <a:pt x="0" y="0"/>
                  </a:lnTo>
                  <a:lnTo>
                    <a:pt x="0" y="8096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848923" y="2101151"/>
            <a:ext cx="4819650" cy="1045210"/>
            <a:chOff x="4848923" y="2101151"/>
            <a:chExt cx="4819650" cy="104521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3228" y="2289523"/>
              <a:ext cx="4555863" cy="7998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53685" y="2105914"/>
              <a:ext cx="4810125" cy="1035685"/>
            </a:xfrm>
            <a:custGeom>
              <a:avLst/>
              <a:gdLst/>
              <a:ahLst/>
              <a:cxnLst/>
              <a:rect l="l" t="t" r="r" b="b"/>
              <a:pathLst>
                <a:path w="4810125" h="1035685">
                  <a:moveTo>
                    <a:pt x="0" y="1035176"/>
                  </a:moveTo>
                  <a:lnTo>
                    <a:pt x="4810125" y="1035176"/>
                  </a:lnTo>
                  <a:lnTo>
                    <a:pt x="4810125" y="0"/>
                  </a:lnTo>
                  <a:lnTo>
                    <a:pt x="0" y="0"/>
                  </a:lnTo>
                  <a:lnTo>
                    <a:pt x="0" y="1035176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848923" y="3321875"/>
            <a:ext cx="4943475" cy="933450"/>
            <a:chOff x="4848923" y="3321875"/>
            <a:chExt cx="4943475" cy="93345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7560" y="3398139"/>
              <a:ext cx="4847849" cy="8096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53685" y="3326638"/>
              <a:ext cx="4933950" cy="923925"/>
            </a:xfrm>
            <a:custGeom>
              <a:avLst/>
              <a:gdLst/>
              <a:ahLst/>
              <a:cxnLst/>
              <a:rect l="l" t="t" r="r" b="b"/>
              <a:pathLst>
                <a:path w="4933950" h="923925">
                  <a:moveTo>
                    <a:pt x="0" y="923925"/>
                  </a:moveTo>
                  <a:lnTo>
                    <a:pt x="4933569" y="923925"/>
                  </a:lnTo>
                  <a:lnTo>
                    <a:pt x="4933569" y="0"/>
                  </a:lnTo>
                  <a:lnTo>
                    <a:pt x="0" y="0"/>
                  </a:lnTo>
                  <a:lnTo>
                    <a:pt x="0" y="9239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848923" y="4410011"/>
            <a:ext cx="4926330" cy="1035685"/>
            <a:chOff x="4848923" y="4410011"/>
            <a:chExt cx="4926330" cy="103568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8511" y="4463320"/>
              <a:ext cx="4841703" cy="92906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853685" y="4414773"/>
              <a:ext cx="4916805" cy="1026160"/>
            </a:xfrm>
            <a:custGeom>
              <a:avLst/>
              <a:gdLst/>
              <a:ahLst/>
              <a:cxnLst/>
              <a:rect l="l" t="t" r="r" b="b"/>
              <a:pathLst>
                <a:path w="4916805" h="1026160">
                  <a:moveTo>
                    <a:pt x="0" y="1026032"/>
                  </a:moveTo>
                  <a:lnTo>
                    <a:pt x="4916804" y="1026032"/>
                  </a:lnTo>
                  <a:lnTo>
                    <a:pt x="4916804" y="0"/>
                  </a:lnTo>
                  <a:lnTo>
                    <a:pt x="0" y="0"/>
                  </a:lnTo>
                  <a:lnTo>
                    <a:pt x="0" y="1026032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848923" y="5537834"/>
            <a:ext cx="4943475" cy="965835"/>
            <a:chOff x="4848923" y="5537834"/>
            <a:chExt cx="4943475" cy="96583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8790" y="5597700"/>
              <a:ext cx="4793138" cy="85579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853685" y="5542597"/>
              <a:ext cx="4933950" cy="956310"/>
            </a:xfrm>
            <a:custGeom>
              <a:avLst/>
              <a:gdLst/>
              <a:ahLst/>
              <a:cxnLst/>
              <a:rect l="l" t="t" r="r" b="b"/>
              <a:pathLst>
                <a:path w="4933950" h="956310">
                  <a:moveTo>
                    <a:pt x="0" y="955928"/>
                  </a:moveTo>
                  <a:lnTo>
                    <a:pt x="4933569" y="955928"/>
                  </a:lnTo>
                  <a:lnTo>
                    <a:pt x="4933569" y="0"/>
                  </a:lnTo>
                  <a:lnTo>
                    <a:pt x="0" y="0"/>
                  </a:lnTo>
                  <a:lnTo>
                    <a:pt x="0" y="955928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DOM</a:t>
            </a:r>
            <a:r>
              <a:rPr spc="-35" dirty="0"/>
              <a:t> </a:t>
            </a:r>
            <a:r>
              <a:rPr spc="-10" dirty="0"/>
              <a:t>Manipulation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300962"/>
            <a:ext cx="4095750" cy="2700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95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 DOM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manipulation,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can modify below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fields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existing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DOM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tree:</a:t>
            </a:r>
            <a:endParaRPr sz="1450">
              <a:latin typeface="Arial"/>
              <a:cs typeface="Arial"/>
            </a:endParaRPr>
          </a:p>
          <a:p>
            <a:pPr marL="326390" marR="1683385" indent="-314325">
              <a:lnSpc>
                <a:spcPct val="151000"/>
              </a:lnSpc>
              <a:spcBef>
                <a:spcPts val="15"/>
              </a:spcBef>
              <a:buChar char="•"/>
              <a:tabLst>
                <a:tab pos="326390" algn="l"/>
                <a:tab pos="35560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	Element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CSS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properties: ele.style.color=“blue”;</a:t>
            </a:r>
            <a:endParaRPr sz="14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560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</a:t>
            </a:r>
            <a:r>
              <a:rPr sz="1450" spc="3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Attribute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values:</a:t>
            </a:r>
            <a:endParaRPr sz="1450">
              <a:latin typeface="Arial"/>
              <a:cs typeface="Arial"/>
            </a:endParaRPr>
          </a:p>
          <a:p>
            <a:pPr marL="379730">
              <a:lnSpc>
                <a:spcPct val="100000"/>
              </a:lnSpc>
              <a:spcBef>
                <a:spcPts val="905"/>
              </a:spcBef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ele.setAttribuite(“width”,”100px”);</a:t>
            </a:r>
            <a:endParaRPr sz="1450">
              <a:latin typeface="Arial"/>
              <a:cs typeface="Arial"/>
            </a:endParaRPr>
          </a:p>
          <a:p>
            <a:pPr marL="355600" marR="1006475" indent="-343535">
              <a:lnSpc>
                <a:spcPts val="2640"/>
              </a:lnSpc>
              <a:spcBef>
                <a:spcPts val="90"/>
              </a:spcBef>
              <a:buChar char="•"/>
              <a:tabLst>
                <a:tab pos="37973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values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ele.innerHTML=“Updated</a:t>
            </a:r>
            <a:r>
              <a:rPr sz="1450" spc="-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value”;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27003" y="1362011"/>
            <a:ext cx="4847590" cy="2305050"/>
            <a:chOff x="4727003" y="1362011"/>
            <a:chExt cx="4847590" cy="23050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5483" y="1481621"/>
              <a:ext cx="4620243" cy="215152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31765" y="1366774"/>
              <a:ext cx="4838065" cy="2295525"/>
            </a:xfrm>
            <a:custGeom>
              <a:avLst/>
              <a:gdLst/>
              <a:ahLst/>
              <a:cxnLst/>
              <a:rect l="l" t="t" r="r" b="b"/>
              <a:pathLst>
                <a:path w="4838065" h="2295525">
                  <a:moveTo>
                    <a:pt x="0" y="2295525"/>
                  </a:moveTo>
                  <a:lnTo>
                    <a:pt x="4837557" y="2295525"/>
                  </a:lnTo>
                  <a:lnTo>
                    <a:pt x="4837557" y="0"/>
                  </a:lnTo>
                  <a:lnTo>
                    <a:pt x="0" y="0"/>
                  </a:lnTo>
                  <a:lnTo>
                    <a:pt x="0" y="22955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Creation</a:t>
            </a:r>
            <a:r>
              <a:rPr spc="-35" dirty="0"/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dirty="0"/>
              <a:t>Deletion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nodes</a:t>
            </a:r>
            <a:r>
              <a:rPr spc="-3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DOM</a:t>
            </a:r>
            <a:r>
              <a:rPr spc="-25" dirty="0"/>
              <a:t> </a:t>
            </a:r>
            <a:r>
              <a:rPr spc="-50" dirty="0"/>
              <a:t>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494789"/>
            <a:ext cx="4962525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Let us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learn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how 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add, replace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 remove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node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6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creation: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791" y="2637485"/>
            <a:ext cx="227012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6850" indent="-184150">
              <a:lnSpc>
                <a:spcPct val="100000"/>
              </a:lnSpc>
              <a:spcBef>
                <a:spcPts val="114"/>
              </a:spcBef>
              <a:buChar char="•"/>
              <a:tabLst>
                <a:tab pos="196850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</a:t>
            </a:r>
            <a:r>
              <a:rPr sz="1450" spc="38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addition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tree:</a:t>
            </a:r>
            <a:endParaRPr sz="14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4791" y="3323970"/>
            <a:ext cx="9080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•</a:t>
            </a:r>
            <a:endParaRPr sz="1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213" y="3242817"/>
            <a:ext cx="4421505" cy="342265"/>
          </a:xfrm>
          <a:prstGeom prst="rect">
            <a:avLst/>
          </a:prstGeom>
          <a:ln w="9525">
            <a:solidFill>
              <a:srgbClr val="525254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75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removal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tree: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173535" y="2012759"/>
            <a:ext cx="4664710" cy="2044700"/>
            <a:chOff x="5173535" y="2012759"/>
            <a:chExt cx="4664710" cy="204470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7646" y="2126214"/>
              <a:ext cx="4467063" cy="183992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78297" y="2017522"/>
              <a:ext cx="4655185" cy="2035175"/>
            </a:xfrm>
            <a:custGeom>
              <a:avLst/>
              <a:gdLst/>
              <a:ahLst/>
              <a:cxnLst/>
              <a:rect l="l" t="t" r="r" b="b"/>
              <a:pathLst>
                <a:path w="4655184" h="2035175">
                  <a:moveTo>
                    <a:pt x="0" y="2034920"/>
                  </a:moveTo>
                  <a:lnTo>
                    <a:pt x="4654677" y="2034920"/>
                  </a:lnTo>
                  <a:lnTo>
                    <a:pt x="4654677" y="0"/>
                  </a:lnTo>
                  <a:lnTo>
                    <a:pt x="0" y="0"/>
                  </a:lnTo>
                  <a:lnTo>
                    <a:pt x="0" y="2034920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03123" y="2012759"/>
            <a:ext cx="4521200" cy="560070"/>
            <a:chOff x="603123" y="2012759"/>
            <a:chExt cx="4521200" cy="56007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963" y="2124427"/>
              <a:ext cx="4287032" cy="32665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7885" y="2017522"/>
              <a:ext cx="4511675" cy="550545"/>
            </a:xfrm>
            <a:custGeom>
              <a:avLst/>
              <a:gdLst/>
              <a:ahLst/>
              <a:cxnLst/>
              <a:rect l="l" t="t" r="r" b="b"/>
              <a:pathLst>
                <a:path w="4511675" h="550544">
                  <a:moveTo>
                    <a:pt x="0" y="550545"/>
                  </a:moveTo>
                  <a:lnTo>
                    <a:pt x="4511421" y="550545"/>
                  </a:lnTo>
                  <a:lnTo>
                    <a:pt x="4511421" y="0"/>
                  </a:lnTo>
                  <a:lnTo>
                    <a:pt x="0" y="0"/>
                  </a:lnTo>
                  <a:lnTo>
                    <a:pt x="0" y="55054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9976" y="3247644"/>
            <a:ext cx="4411980" cy="332232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60451" y="4417631"/>
            <a:ext cx="4385310" cy="441325"/>
            <a:chOff x="560451" y="4417631"/>
            <a:chExt cx="4385310" cy="44132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2410" y="4529558"/>
              <a:ext cx="4199804" cy="17909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65213" y="4422394"/>
              <a:ext cx="4375785" cy="431800"/>
            </a:xfrm>
            <a:custGeom>
              <a:avLst/>
              <a:gdLst/>
              <a:ahLst/>
              <a:cxnLst/>
              <a:rect l="l" t="t" r="r" b="b"/>
              <a:pathLst>
                <a:path w="4375785" h="431800">
                  <a:moveTo>
                    <a:pt x="0" y="431672"/>
                  </a:moveTo>
                  <a:lnTo>
                    <a:pt x="4375785" y="431672"/>
                  </a:lnTo>
                  <a:lnTo>
                    <a:pt x="4375785" y="0"/>
                  </a:lnTo>
                  <a:lnTo>
                    <a:pt x="0" y="0"/>
                  </a:lnTo>
                  <a:lnTo>
                    <a:pt x="0" y="431672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spc="-20" dirty="0"/>
              <a:t> </a:t>
            </a:r>
            <a:r>
              <a:rPr dirty="0"/>
              <a:t>is</a:t>
            </a:r>
            <a:r>
              <a:rPr spc="-10" dirty="0"/>
              <a:t> JavaScript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65656"/>
            <a:ext cx="5488940" cy="4088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756285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cross-platform,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object-oriented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scripting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language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make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webpages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interactive.</a:t>
            </a: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ct val="151000"/>
              </a:lnSpc>
              <a:spcBef>
                <a:spcPts val="1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placed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inside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web</a:t>
            </a:r>
            <a:r>
              <a:rPr sz="1450" spc="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browser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loads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&amp; built-in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interpreter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reads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&amp; 	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execute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case sensitive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dynamic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typing,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loosely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typed</a:t>
            </a:r>
            <a:endParaRPr sz="145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89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i.e.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types</a:t>
            </a:r>
            <a:r>
              <a:rPr sz="1450" spc="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declared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used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Web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endParaRPr sz="1450">
              <a:latin typeface="Arial"/>
              <a:cs typeface="Arial"/>
            </a:endParaRPr>
          </a:p>
          <a:p>
            <a:pPr marL="756285" lvl="1" indent="-286385">
              <a:lnSpc>
                <a:spcPct val="100000"/>
              </a:lnSpc>
              <a:spcBef>
                <a:spcPts val="1425"/>
              </a:spcBef>
              <a:buClr>
                <a:srgbClr val="00A0E3"/>
              </a:buClr>
              <a:buFont typeface="Arial"/>
              <a:buChar char="–"/>
              <a:tabLst>
                <a:tab pos="756285" algn="l"/>
              </a:tabLst>
            </a:pP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Validating</a:t>
            </a:r>
            <a:r>
              <a:rPr sz="1800" spc="-7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15"/>
              </a:spcBef>
              <a:buClr>
                <a:srgbClr val="00A0E3"/>
              </a:buClr>
              <a:buFont typeface="Arial"/>
              <a:buChar char="–"/>
              <a:tabLst>
                <a:tab pos="756285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Putting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dynamic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content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into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an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HTML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page.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10"/>
              </a:spcBef>
              <a:buClr>
                <a:srgbClr val="00A0E3"/>
              </a:buClr>
              <a:buFont typeface="Arial"/>
              <a:buChar char="–"/>
              <a:tabLst>
                <a:tab pos="756285" algn="l"/>
              </a:tabLst>
            </a:pPr>
            <a:r>
              <a:rPr sz="1800" spc="-8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make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them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interactive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772211" y="1313243"/>
            <a:ext cx="2457450" cy="2486660"/>
            <a:chOff x="6772211" y="1313243"/>
            <a:chExt cx="2457450" cy="24866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799" y="1322831"/>
              <a:ext cx="2438400" cy="24673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776973" y="1318005"/>
              <a:ext cx="2447925" cy="2477135"/>
            </a:xfrm>
            <a:custGeom>
              <a:avLst/>
              <a:gdLst/>
              <a:ahLst/>
              <a:cxnLst/>
              <a:rect l="l" t="t" r="r" b="b"/>
              <a:pathLst>
                <a:path w="2447925" h="2477135">
                  <a:moveTo>
                    <a:pt x="0" y="2476881"/>
                  </a:moveTo>
                  <a:lnTo>
                    <a:pt x="2447925" y="2476881"/>
                  </a:lnTo>
                  <a:lnTo>
                    <a:pt x="2447925" y="0"/>
                  </a:lnTo>
                  <a:lnTo>
                    <a:pt x="0" y="0"/>
                  </a:lnTo>
                  <a:lnTo>
                    <a:pt x="0" y="247688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0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Regular</a:t>
            </a:r>
            <a:r>
              <a:rPr spc="-45" dirty="0"/>
              <a:t> </a:t>
            </a:r>
            <a:r>
              <a:rPr dirty="0"/>
              <a:t>Expression</a:t>
            </a:r>
            <a:r>
              <a:rPr spc="-55" dirty="0"/>
              <a:t> </a:t>
            </a:r>
            <a:r>
              <a:rPr dirty="0"/>
              <a:t>Pattern</a:t>
            </a:r>
            <a:r>
              <a:rPr spc="-3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Quantifiers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1085" y="1090930"/>
          <a:ext cx="6404610" cy="5700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8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1466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7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Pattern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9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7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[0-</a:t>
                      </a:r>
                      <a:r>
                        <a:rPr sz="17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9]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digits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brackets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7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[A-</a:t>
                      </a:r>
                      <a:r>
                        <a:rPr sz="17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Z]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37274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characters</a:t>
                      </a:r>
                      <a:r>
                        <a:rPr sz="17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(capital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letters)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brackets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[0-9a-</a:t>
                      </a:r>
                      <a:r>
                        <a:rPr sz="17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z]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 marR="48768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alphanumeric</a:t>
                      </a:r>
                      <a:r>
                        <a:rPr sz="17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characters</a:t>
                      </a:r>
                      <a:r>
                        <a:rPr sz="1700" spc="-7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brackets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(x|y)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Find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70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alternatives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separated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7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|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pPr marL="1333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7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Quantifier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637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700" b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2827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[0-</a:t>
                      </a:r>
                      <a:r>
                        <a:rPr sz="17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9]+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Matches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7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least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700" spc="-1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digit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[0-</a:t>
                      </a:r>
                      <a:r>
                        <a:rPr sz="17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9]*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 marR="11087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Matches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7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zero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more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occurrences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2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[0-</a:t>
                      </a:r>
                      <a:r>
                        <a:rPr sz="1700" spc="-2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9]?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6256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Matches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7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700" spc="-7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7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zero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700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occurrences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10731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89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[0-9]{3}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 marR="3530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Matches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700" spc="-4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700" spc="-6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7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exactly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700" spc="-3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occurrences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spc="-5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[0,9]{3,6}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16319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 marR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Matches</a:t>
                      </a:r>
                      <a:r>
                        <a:rPr sz="17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any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string</a:t>
                      </a:r>
                      <a:r>
                        <a:rPr sz="17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700" spc="-6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contains</a:t>
                      </a:r>
                      <a:r>
                        <a:rPr sz="1700" spc="-4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minimum</a:t>
                      </a:r>
                      <a:r>
                        <a:rPr sz="1700" spc="-5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700" spc="-3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occurrences </a:t>
                      </a:r>
                      <a:r>
                        <a:rPr sz="170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700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700" i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700" i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max</a:t>
                      </a:r>
                      <a:r>
                        <a:rPr sz="1700" i="1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1700" i="1" spc="-5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700" i="1" spc="-10" dirty="0">
                          <a:solidFill>
                            <a:srgbClr val="525254"/>
                          </a:solidFill>
                          <a:latin typeface="Calibri"/>
                          <a:cs typeface="Calibri"/>
                        </a:rPr>
                        <a:t>occurrences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525254"/>
                      </a:solidFill>
                      <a:prstDash val="solid"/>
                    </a:lnL>
                    <a:lnR w="12700">
                      <a:solidFill>
                        <a:srgbClr val="525254"/>
                      </a:solidFill>
                      <a:prstDash val="solid"/>
                    </a:lnR>
                    <a:lnT w="12700">
                      <a:solidFill>
                        <a:srgbClr val="525254"/>
                      </a:solidFill>
                      <a:prstDash val="solid"/>
                    </a:lnT>
                    <a:lnB w="12700">
                      <a:solidFill>
                        <a:srgbClr val="52525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6794754" y="1075690"/>
            <a:ext cx="3080385" cy="357949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1300" marR="80010" indent="-228600">
              <a:lnSpc>
                <a:spcPts val="1939"/>
              </a:lnSpc>
              <a:spcBef>
                <a:spcPts val="345"/>
              </a:spcBef>
              <a:buClr>
                <a:srgbClr val="D3D3D3"/>
              </a:buClr>
              <a:buFont typeface="Arial"/>
              <a:buChar char="•"/>
              <a:tabLst>
                <a:tab pos="241300" algn="l"/>
              </a:tabLst>
            </a:pP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Example</a:t>
            </a:r>
            <a:r>
              <a:rPr sz="1800" b="1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check</a:t>
            </a:r>
            <a:r>
              <a:rPr sz="18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name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field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only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have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alphabets.</a:t>
            </a:r>
            <a:endParaRPr sz="1800">
              <a:latin typeface="Calibri"/>
              <a:cs typeface="Calibri"/>
            </a:endParaRPr>
          </a:p>
          <a:p>
            <a:pPr marL="227965" marR="966469" indent="-227965" algn="r">
              <a:lnSpc>
                <a:spcPct val="100000"/>
              </a:lnSpc>
              <a:spcBef>
                <a:spcPts val="770"/>
              </a:spcBef>
              <a:buClr>
                <a:srgbClr val="D3D3D3"/>
              </a:buClr>
              <a:buFont typeface="Arial"/>
              <a:buChar char="•"/>
              <a:tabLst>
                <a:tab pos="227965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pattern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be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273685" marR="913130" lvl="1" indent="-273685" algn="r">
              <a:lnSpc>
                <a:spcPct val="100000"/>
              </a:lnSpc>
              <a:spcBef>
                <a:spcPts val="320"/>
              </a:spcBef>
              <a:buClr>
                <a:srgbClr val="D3D3D3"/>
              </a:buClr>
              <a:buFont typeface="Wingdings"/>
              <a:buChar char=""/>
              <a:tabLst>
                <a:tab pos="273685" algn="l"/>
                <a:tab pos="1511300" algn="l"/>
              </a:tabLst>
            </a:pPr>
            <a:r>
              <a:rPr sz="1600" spc="-10" dirty="0">
                <a:solidFill>
                  <a:srgbClr val="525254"/>
                </a:solidFill>
                <a:latin typeface="Calibri"/>
                <a:cs typeface="Calibri"/>
              </a:rPr>
              <a:t>/^[A-Za-</a:t>
            </a:r>
            <a:r>
              <a:rPr sz="1600" spc="-20" dirty="0">
                <a:solidFill>
                  <a:srgbClr val="525254"/>
                </a:solidFill>
                <a:latin typeface="Calibri"/>
                <a:cs typeface="Calibri"/>
              </a:rPr>
              <a:t>z]+$/</a:t>
            </a:r>
            <a:r>
              <a:rPr sz="1600" dirty="0">
                <a:solidFill>
                  <a:srgbClr val="525254"/>
                </a:solidFill>
                <a:latin typeface="Calibri"/>
                <a:cs typeface="Calibri"/>
              </a:rPr>
              <a:t>	</a:t>
            </a:r>
            <a:r>
              <a:rPr sz="1600" spc="-25" dirty="0">
                <a:solidFill>
                  <a:srgbClr val="525254"/>
                </a:solidFill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  <a:p>
            <a:pPr marL="697865" lvl="1" indent="-227965" algn="just">
              <a:lnSpc>
                <a:spcPct val="100000"/>
              </a:lnSpc>
              <a:spcBef>
                <a:spcPts val="315"/>
              </a:spcBef>
              <a:buClr>
                <a:srgbClr val="D3D3D3"/>
              </a:buClr>
              <a:buFont typeface="Wingdings"/>
              <a:buChar char=""/>
              <a:tabLst>
                <a:tab pos="697865" algn="l"/>
              </a:tabLst>
            </a:pPr>
            <a:r>
              <a:rPr sz="1600" spc="-10" dirty="0">
                <a:solidFill>
                  <a:srgbClr val="525254"/>
                </a:solidFill>
                <a:latin typeface="Calibri"/>
                <a:cs typeface="Calibri"/>
              </a:rPr>
              <a:t>“^[A-</a:t>
            </a:r>
            <a:r>
              <a:rPr sz="1600" spc="-20" dirty="0">
                <a:solidFill>
                  <a:srgbClr val="525254"/>
                </a:solidFill>
                <a:latin typeface="Calibri"/>
                <a:cs typeface="Calibri"/>
              </a:rPr>
              <a:t>Za-</a:t>
            </a:r>
            <a:r>
              <a:rPr sz="1600" spc="-10" dirty="0">
                <a:solidFill>
                  <a:srgbClr val="525254"/>
                </a:solidFill>
                <a:latin typeface="Calibri"/>
                <a:cs typeface="Calibri"/>
              </a:rPr>
              <a:t>z]+$”</a:t>
            </a:r>
            <a:endParaRPr sz="1600">
              <a:latin typeface="Calibri"/>
              <a:cs typeface="Calibri"/>
            </a:endParaRPr>
          </a:p>
          <a:p>
            <a:pPr marL="697865" lvl="1" indent="-227965" algn="just">
              <a:lnSpc>
                <a:spcPct val="100000"/>
              </a:lnSpc>
              <a:spcBef>
                <a:spcPts val="300"/>
              </a:spcBef>
              <a:buClr>
                <a:srgbClr val="D3D3D3"/>
              </a:buClr>
              <a:buFont typeface="Wingdings"/>
              <a:buChar char=""/>
              <a:tabLst>
                <a:tab pos="697865" algn="l"/>
              </a:tabLst>
            </a:pPr>
            <a:r>
              <a:rPr sz="1600" spc="-10" dirty="0">
                <a:solidFill>
                  <a:srgbClr val="525254"/>
                </a:solidFill>
                <a:latin typeface="Calibri"/>
                <a:cs typeface="Calibri"/>
              </a:rPr>
              <a:t>/^[a-</a:t>
            </a:r>
            <a:r>
              <a:rPr sz="1600" dirty="0">
                <a:solidFill>
                  <a:srgbClr val="525254"/>
                </a:solidFill>
                <a:latin typeface="Calibri"/>
                <a:cs typeface="Calibri"/>
              </a:rPr>
              <a:t>z]+$/i</a:t>
            </a:r>
            <a:r>
              <a:rPr sz="1600" spc="31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25254"/>
                </a:solidFill>
                <a:latin typeface="Calibri"/>
                <a:cs typeface="Calibri"/>
              </a:rPr>
              <a:t>(case</a:t>
            </a:r>
            <a:r>
              <a:rPr sz="16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Calibri"/>
                <a:cs typeface="Calibri"/>
              </a:rPr>
              <a:t>insensitive)</a:t>
            </a:r>
            <a:endParaRPr sz="1600">
              <a:latin typeface="Calibri"/>
              <a:cs typeface="Calibri"/>
            </a:endParaRPr>
          </a:p>
          <a:p>
            <a:pPr marL="241300" marR="207645" indent="-228600" algn="just">
              <a:lnSpc>
                <a:spcPts val="1939"/>
              </a:lnSpc>
              <a:spcBef>
                <a:spcPts val="1019"/>
              </a:spcBef>
              <a:buClr>
                <a:srgbClr val="D3D3D3"/>
              </a:buClr>
              <a:buFont typeface="Arial"/>
              <a:buChar char="•"/>
              <a:tabLst>
                <a:tab pos="241300" algn="l"/>
              </a:tabLst>
            </a:pP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Example</a:t>
            </a:r>
            <a:r>
              <a:rPr sz="1800" b="1" spc="-6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525254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r>
              <a:rPr sz="1800" spc="-2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8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check</a:t>
            </a:r>
            <a:r>
              <a:rPr sz="1800" spc="-1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contact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field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can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only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have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numbers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of</a:t>
            </a:r>
            <a:r>
              <a:rPr sz="1800" spc="-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10</a:t>
            </a:r>
            <a:r>
              <a:rPr sz="1800" spc="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digits.</a:t>
            </a:r>
            <a:endParaRPr sz="1800">
              <a:latin typeface="Calibri"/>
              <a:cs typeface="Calibri"/>
            </a:endParaRPr>
          </a:p>
          <a:p>
            <a:pPr marL="240665" indent="-227965" algn="just">
              <a:lnSpc>
                <a:spcPct val="100000"/>
              </a:lnSpc>
              <a:spcBef>
                <a:spcPts val="760"/>
              </a:spcBef>
              <a:buClr>
                <a:srgbClr val="D3D3D3"/>
              </a:buClr>
              <a:buFont typeface="Arial"/>
              <a:buChar char="•"/>
              <a:tabLst>
                <a:tab pos="240665" algn="l"/>
              </a:tabLst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pattern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can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be</a:t>
            </a:r>
            <a:r>
              <a:rPr sz="1800" spc="-3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743585" lvl="1" indent="-273685" algn="just">
              <a:lnSpc>
                <a:spcPct val="100000"/>
              </a:lnSpc>
              <a:spcBef>
                <a:spcPts val="334"/>
              </a:spcBef>
              <a:buClr>
                <a:srgbClr val="D3D3D3"/>
              </a:buClr>
              <a:buFont typeface="Wingdings"/>
              <a:buChar char=""/>
              <a:tabLst>
                <a:tab pos="743585" algn="l"/>
              </a:tabLst>
            </a:pPr>
            <a:r>
              <a:rPr sz="1600" spc="-10" dirty="0">
                <a:solidFill>
                  <a:srgbClr val="525254"/>
                </a:solidFill>
                <a:latin typeface="Calibri"/>
                <a:cs typeface="Calibri"/>
              </a:rPr>
              <a:t>/^[7-9]{1}[0-</a:t>
            </a:r>
            <a:r>
              <a:rPr sz="1600" dirty="0">
                <a:solidFill>
                  <a:srgbClr val="525254"/>
                </a:solidFill>
                <a:latin typeface="Calibri"/>
                <a:cs typeface="Calibri"/>
              </a:rPr>
              <a:t>9]{9}$/</a:t>
            </a:r>
            <a:r>
              <a:rPr sz="1600" spc="185" dirty="0">
                <a:solidFill>
                  <a:srgbClr val="525254"/>
                </a:solidFill>
                <a:latin typeface="Calibri"/>
                <a:cs typeface="Calibri"/>
              </a:rPr>
              <a:t>  </a:t>
            </a:r>
            <a:r>
              <a:rPr sz="1600" spc="-25" dirty="0">
                <a:solidFill>
                  <a:srgbClr val="525254"/>
                </a:solidFill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  <a:p>
            <a:pPr marL="743585" lvl="1" indent="-273685" algn="just">
              <a:lnSpc>
                <a:spcPct val="100000"/>
              </a:lnSpc>
              <a:spcBef>
                <a:spcPts val="300"/>
              </a:spcBef>
              <a:buClr>
                <a:srgbClr val="D3D3D3"/>
              </a:buClr>
              <a:buFont typeface="Wingdings"/>
              <a:buChar char=""/>
              <a:tabLst>
                <a:tab pos="743585" algn="l"/>
              </a:tabLst>
            </a:pPr>
            <a:r>
              <a:rPr sz="1600" spc="-10" dirty="0">
                <a:solidFill>
                  <a:srgbClr val="525254"/>
                </a:solidFill>
                <a:latin typeface="Calibri"/>
                <a:cs typeface="Calibri"/>
              </a:rPr>
              <a:t>“^[7-9]{1}[0-9]{9}$”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Form</a:t>
            </a:r>
            <a:r>
              <a:rPr spc="-20" dirty="0"/>
              <a:t> </a:t>
            </a:r>
            <a:r>
              <a:rPr spc="-10" dirty="0"/>
              <a:t>Validation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37843"/>
            <a:ext cx="3533775" cy="2031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955" marR="923925" indent="-262890">
              <a:lnSpc>
                <a:spcPct val="151000"/>
              </a:lnSpc>
              <a:spcBef>
                <a:spcPts val="95"/>
              </a:spcBef>
              <a:buChar char="•"/>
              <a:tabLst>
                <a:tab pos="274955" algn="l"/>
                <a:tab pos="2990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	Fetch Form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element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values: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Syntax:</a:t>
            </a:r>
            <a:r>
              <a:rPr sz="1450" spc="4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formelement.value</a:t>
            </a:r>
            <a:endParaRPr sz="1450">
              <a:latin typeface="Arial"/>
              <a:cs typeface="Arial"/>
            </a:endParaRPr>
          </a:p>
          <a:p>
            <a:pPr marL="274955" marR="5080" indent="-262890">
              <a:lnSpc>
                <a:spcPct val="151300"/>
              </a:lnSpc>
              <a:spcBef>
                <a:spcPts val="10"/>
              </a:spcBef>
              <a:buChar char="•"/>
              <a:tabLst>
                <a:tab pos="274955" algn="l"/>
                <a:tab pos="2990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	The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search() method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tests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a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match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string.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returns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index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of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match,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-1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search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fails.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Syntax:</a:t>
            </a:r>
            <a:r>
              <a:rPr sz="1450" spc="4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name.search(pattern)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05211" y="1285811"/>
            <a:ext cx="5703570" cy="2765425"/>
            <a:chOff x="4105211" y="1285811"/>
            <a:chExt cx="5703570" cy="27654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8485" y="1329096"/>
              <a:ext cx="5482403" cy="26872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09973" y="1290574"/>
              <a:ext cx="5694045" cy="2755900"/>
            </a:xfrm>
            <a:custGeom>
              <a:avLst/>
              <a:gdLst/>
              <a:ahLst/>
              <a:cxnLst/>
              <a:rect l="l" t="t" r="r" b="b"/>
              <a:pathLst>
                <a:path w="5694045" h="2755900">
                  <a:moveTo>
                    <a:pt x="0" y="2755773"/>
                  </a:moveTo>
                  <a:lnTo>
                    <a:pt x="5694045" y="2755773"/>
                  </a:lnTo>
                  <a:lnTo>
                    <a:pt x="5694045" y="0"/>
                  </a:lnTo>
                  <a:lnTo>
                    <a:pt x="0" y="0"/>
                  </a:lnTo>
                  <a:lnTo>
                    <a:pt x="0" y="2755773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DOM</a:t>
            </a:r>
            <a:r>
              <a:rPr spc="-2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Form</a:t>
            </a:r>
            <a:r>
              <a:rPr spc="-30" dirty="0"/>
              <a:t> </a:t>
            </a:r>
            <a:r>
              <a:rPr dirty="0"/>
              <a:t>validation</a:t>
            </a:r>
            <a:r>
              <a:rPr spc="-15" dirty="0"/>
              <a:t> </a:t>
            </a:r>
            <a:r>
              <a:rPr spc="-10" dirty="0"/>
              <a:t>Hands-</a:t>
            </a:r>
            <a:r>
              <a:rPr spc="-25" dirty="0"/>
              <a:t>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37843"/>
            <a:ext cx="8757285" cy="10287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 array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strings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list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format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browser.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197485" algn="l"/>
              </a:tabLst>
            </a:pP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Take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input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name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text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box and validate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check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contains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only alphabets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not.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does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not</a:t>
            </a:r>
            <a:endParaRPr sz="145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90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contain,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display 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error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message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next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text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box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“please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enter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alphabets”.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6000" y="0"/>
                </a:moveTo>
                <a:lnTo>
                  <a:pt x="0" y="0"/>
                </a:lnTo>
                <a:lnTo>
                  <a:pt x="0" y="6858000"/>
                </a:lnTo>
                <a:lnTo>
                  <a:pt x="9906000" y="6858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D6F6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4791" y="1137665"/>
            <a:ext cx="3151505" cy="39770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Let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const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keywords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700"/>
              </a:spcBef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Arrow</a:t>
            </a:r>
            <a:r>
              <a:rPr sz="20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functions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705"/>
              </a:spcBef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class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695"/>
              </a:spcBef>
              <a:buChar char="•"/>
              <a:tabLst>
                <a:tab pos="469265" algn="l"/>
              </a:tabLst>
            </a:pP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Destructuring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705"/>
              </a:spcBef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Spread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Operator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705"/>
              </a:spcBef>
              <a:buChar char="•"/>
              <a:tabLst>
                <a:tab pos="469265" algn="l"/>
              </a:tabLst>
            </a:pP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Promises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689"/>
              </a:spcBef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Fetch</a:t>
            </a:r>
            <a:r>
              <a:rPr sz="2000" spc="-1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API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1705"/>
              </a:spcBef>
              <a:buChar char="•"/>
              <a:tabLst>
                <a:tab pos="469265" algn="l"/>
              </a:tabLst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Import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Export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8828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05"/>
              </a:spcBef>
            </a:pPr>
            <a:r>
              <a:rPr sz="3400" dirty="0"/>
              <a:t>Module</a:t>
            </a:r>
            <a:r>
              <a:rPr sz="3400" spc="10" dirty="0"/>
              <a:t> </a:t>
            </a:r>
            <a:r>
              <a:rPr sz="3400" dirty="0"/>
              <a:t>7:</a:t>
            </a:r>
            <a:r>
              <a:rPr sz="3400" spc="-114" dirty="0"/>
              <a:t> </a:t>
            </a:r>
            <a:r>
              <a:rPr sz="3400" dirty="0"/>
              <a:t>Advanced</a:t>
            </a:r>
            <a:r>
              <a:rPr sz="3400" spc="30" dirty="0"/>
              <a:t> </a:t>
            </a:r>
            <a:r>
              <a:rPr sz="3400" spc="-10" dirty="0"/>
              <a:t>JavaScript</a:t>
            </a:r>
            <a:endParaRPr sz="3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let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const</a:t>
            </a:r>
            <a:r>
              <a:rPr spc="-30" dirty="0"/>
              <a:t> </a:t>
            </a:r>
            <a:r>
              <a:rPr spc="-10" dirty="0"/>
              <a:t>keyword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314043"/>
            <a:ext cx="4178935" cy="2700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marR="5080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Both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block</a:t>
            </a:r>
            <a:r>
              <a:rPr sz="145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scoped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i.e.</a:t>
            </a:r>
            <a:r>
              <a:rPr sz="145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will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accessible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only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inside</a:t>
            </a:r>
            <a:r>
              <a:rPr sz="145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block</a:t>
            </a:r>
            <a:r>
              <a:rPr sz="145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wherever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they</a:t>
            </a:r>
            <a:r>
              <a:rPr sz="145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45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declared.</a:t>
            </a:r>
            <a:endParaRPr sz="1450">
              <a:latin typeface="Arial"/>
              <a:cs typeface="Arial"/>
            </a:endParaRPr>
          </a:p>
          <a:p>
            <a:pPr marL="196850" marR="920750" indent="-184785">
              <a:lnSpc>
                <a:spcPct val="151000"/>
              </a:lnSpc>
              <a:spcBef>
                <a:spcPts val="1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let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new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var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3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const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single- 	assignment.</a:t>
            </a:r>
            <a:endParaRPr sz="1450">
              <a:latin typeface="Arial"/>
              <a:cs typeface="Arial"/>
            </a:endParaRPr>
          </a:p>
          <a:p>
            <a:pPr marL="196850" marR="415925" indent="-184785">
              <a:lnSpc>
                <a:spcPts val="2640"/>
              </a:lnSpc>
              <a:spcBef>
                <a:spcPts val="229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let</a:t>
            </a:r>
            <a:r>
              <a:rPr sz="1450" spc="4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declares a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block-scoped, local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variable,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optionally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initializing it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 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value.</a:t>
            </a:r>
            <a:endParaRPr sz="1450">
              <a:latin typeface="Arial"/>
              <a:cs typeface="Arial"/>
            </a:endParaRPr>
          </a:p>
          <a:p>
            <a:pPr marL="197485" indent="-184785">
              <a:lnSpc>
                <a:spcPct val="100000"/>
              </a:lnSpc>
              <a:spcBef>
                <a:spcPts val="65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const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declares a block-scoped,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read-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only</a:t>
            </a:r>
            <a:endParaRPr sz="145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90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named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constant.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91011" y="1362011"/>
            <a:ext cx="4905375" cy="3324860"/>
            <a:chOff x="4791011" y="1362011"/>
            <a:chExt cx="4905375" cy="33248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793" y="1390652"/>
              <a:ext cx="4666886" cy="32579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95773" y="1366774"/>
              <a:ext cx="4895850" cy="3315335"/>
            </a:xfrm>
            <a:custGeom>
              <a:avLst/>
              <a:gdLst/>
              <a:ahLst/>
              <a:cxnLst/>
              <a:rect l="l" t="t" r="r" b="b"/>
              <a:pathLst>
                <a:path w="4895850" h="3315335">
                  <a:moveTo>
                    <a:pt x="0" y="3315080"/>
                  </a:moveTo>
                  <a:lnTo>
                    <a:pt x="4895469" y="3315080"/>
                  </a:lnTo>
                  <a:lnTo>
                    <a:pt x="4895469" y="0"/>
                  </a:lnTo>
                  <a:lnTo>
                    <a:pt x="0" y="0"/>
                  </a:lnTo>
                  <a:lnTo>
                    <a:pt x="0" y="3315080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0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Arrow</a:t>
            </a:r>
            <a:r>
              <a:rPr spc="-2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90"/>
              </a:spcBef>
              <a:buChar char="•"/>
              <a:tabLst>
                <a:tab pos="354965" algn="l"/>
              </a:tabLst>
            </a:pPr>
            <a:r>
              <a:rPr dirty="0"/>
              <a:t>Arrow</a:t>
            </a:r>
            <a:r>
              <a:rPr spc="-15" dirty="0"/>
              <a:t> </a:t>
            </a:r>
            <a:r>
              <a:rPr dirty="0"/>
              <a:t>functions</a:t>
            </a:r>
            <a:r>
              <a:rPr spc="5" dirty="0"/>
              <a:t> </a:t>
            </a:r>
            <a:r>
              <a:rPr dirty="0"/>
              <a:t>were</a:t>
            </a:r>
            <a:r>
              <a:rPr spc="5" dirty="0"/>
              <a:t> </a:t>
            </a:r>
            <a:r>
              <a:rPr dirty="0"/>
              <a:t>introduced</a:t>
            </a:r>
            <a:r>
              <a:rPr spc="-20" dirty="0"/>
              <a:t> </a:t>
            </a:r>
            <a:r>
              <a:rPr dirty="0"/>
              <a:t>as</a:t>
            </a:r>
            <a:r>
              <a:rPr spc="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25" dirty="0"/>
              <a:t>new</a:t>
            </a:r>
          </a:p>
          <a:p>
            <a:pPr marL="355600">
              <a:lnSpc>
                <a:spcPct val="100000"/>
              </a:lnSpc>
              <a:spcBef>
                <a:spcPts val="890"/>
              </a:spcBef>
            </a:pPr>
            <a:r>
              <a:rPr dirty="0"/>
              <a:t>syntax</a:t>
            </a:r>
            <a:r>
              <a:rPr spc="2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writing</a:t>
            </a:r>
            <a:r>
              <a:rPr spc="-10" dirty="0"/>
              <a:t> </a:t>
            </a:r>
            <a:r>
              <a:rPr dirty="0"/>
              <a:t>JavaScript</a:t>
            </a:r>
            <a:r>
              <a:rPr spc="-15" dirty="0"/>
              <a:t> </a:t>
            </a:r>
            <a:r>
              <a:rPr spc="-10" dirty="0"/>
              <a:t>functions.</a:t>
            </a:r>
          </a:p>
          <a:p>
            <a:pPr marL="355600" marR="560705" indent="-342900">
              <a:lnSpc>
                <a:spcPct val="151000"/>
              </a:lnSpc>
              <a:spcBef>
                <a:spcPts val="15"/>
              </a:spcBef>
              <a:buChar char="•"/>
              <a:tabLst>
                <a:tab pos="355600" algn="l"/>
              </a:tabLst>
            </a:pPr>
            <a:r>
              <a:rPr dirty="0"/>
              <a:t>They</a:t>
            </a:r>
            <a:r>
              <a:rPr spc="-40" dirty="0"/>
              <a:t> </a:t>
            </a:r>
            <a:r>
              <a:rPr dirty="0"/>
              <a:t>save</a:t>
            </a:r>
            <a:r>
              <a:rPr spc="10" dirty="0"/>
              <a:t> </a:t>
            </a:r>
            <a:r>
              <a:rPr dirty="0"/>
              <a:t>developers</a:t>
            </a:r>
            <a:r>
              <a:rPr spc="-20" dirty="0"/>
              <a:t> </a:t>
            </a:r>
            <a:r>
              <a:rPr dirty="0"/>
              <a:t>time</a:t>
            </a:r>
            <a:r>
              <a:rPr spc="-5" dirty="0"/>
              <a:t> </a:t>
            </a:r>
            <a:r>
              <a:rPr dirty="0"/>
              <a:t>and</a:t>
            </a:r>
            <a:r>
              <a:rPr spc="-10" dirty="0"/>
              <a:t> simplify </a:t>
            </a:r>
            <a:r>
              <a:rPr dirty="0"/>
              <a:t>function</a:t>
            </a:r>
            <a:r>
              <a:rPr spc="-25" dirty="0"/>
              <a:t> </a:t>
            </a:r>
            <a:r>
              <a:rPr spc="-10" dirty="0"/>
              <a:t>scope.</a:t>
            </a:r>
          </a:p>
          <a:p>
            <a:pPr marL="354965" indent="-342265">
              <a:lnSpc>
                <a:spcPct val="100000"/>
              </a:lnSpc>
              <a:spcBef>
                <a:spcPts val="885"/>
              </a:spcBef>
              <a:buChar char="•"/>
              <a:tabLst>
                <a:tab pos="354965" algn="l"/>
              </a:tabLst>
            </a:pPr>
            <a:r>
              <a:rPr dirty="0"/>
              <a:t>They</a:t>
            </a:r>
            <a:r>
              <a:rPr spc="-25" dirty="0"/>
              <a:t> </a:t>
            </a:r>
            <a:r>
              <a:rPr dirty="0"/>
              <a:t>use</a:t>
            </a:r>
            <a:r>
              <a:rPr spc="5" dirty="0"/>
              <a:t> </a:t>
            </a:r>
            <a:r>
              <a:rPr dirty="0"/>
              <a:t>a</a:t>
            </a:r>
            <a:r>
              <a:rPr spc="10" dirty="0"/>
              <a:t> </a:t>
            </a:r>
            <a:r>
              <a:rPr dirty="0"/>
              <a:t>token</a:t>
            </a:r>
            <a:r>
              <a:rPr spc="-5" dirty="0"/>
              <a:t> </a:t>
            </a:r>
            <a:r>
              <a:rPr dirty="0"/>
              <a:t>=&gt; that looks</a:t>
            </a:r>
            <a:r>
              <a:rPr spc="15" dirty="0"/>
              <a:t> </a:t>
            </a:r>
            <a:r>
              <a:rPr dirty="0"/>
              <a:t>like</a:t>
            </a:r>
            <a:r>
              <a:rPr spc="10" dirty="0"/>
              <a:t> </a:t>
            </a:r>
            <a:r>
              <a:rPr dirty="0"/>
              <a:t>a fat</a:t>
            </a:r>
            <a:r>
              <a:rPr spc="10" dirty="0"/>
              <a:t> </a:t>
            </a:r>
            <a:r>
              <a:rPr spc="-10" dirty="0"/>
              <a:t>arrow</a:t>
            </a:r>
          </a:p>
          <a:p>
            <a:pPr marL="354965" indent="-342265">
              <a:lnSpc>
                <a:spcPct val="100000"/>
              </a:lnSpc>
              <a:spcBef>
                <a:spcPts val="905"/>
              </a:spcBef>
              <a:buChar char="•"/>
              <a:tabLst>
                <a:tab pos="354965" algn="l"/>
              </a:tabLst>
            </a:pPr>
            <a:r>
              <a:rPr spc="-10" dirty="0"/>
              <a:t>Syntax:</a:t>
            </a:r>
          </a:p>
          <a:p>
            <a:pPr marL="12700" marR="977265" indent="261620">
              <a:lnSpc>
                <a:spcPts val="2640"/>
              </a:lnSpc>
              <a:spcBef>
                <a:spcPts val="90"/>
              </a:spcBef>
            </a:pPr>
            <a:r>
              <a:rPr dirty="0"/>
              <a:t>(param1,param2)</a:t>
            </a:r>
            <a:r>
              <a:rPr spc="-40" dirty="0"/>
              <a:t> </a:t>
            </a:r>
            <a:r>
              <a:rPr dirty="0"/>
              <a:t>=&gt;</a:t>
            </a:r>
            <a:r>
              <a:rPr spc="390" dirty="0"/>
              <a:t> </a:t>
            </a:r>
            <a:r>
              <a:rPr dirty="0"/>
              <a:t>{ </a:t>
            </a:r>
            <a:r>
              <a:rPr spc="-10" dirty="0"/>
              <a:t>//expression statements}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606607" y="1285811"/>
            <a:ext cx="5188585" cy="1662430"/>
            <a:chOff x="4606607" y="1285811"/>
            <a:chExt cx="5188585" cy="16624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20093" y="1403325"/>
              <a:ext cx="4821582" cy="146299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11370" y="1290574"/>
              <a:ext cx="5179060" cy="1652905"/>
            </a:xfrm>
            <a:custGeom>
              <a:avLst/>
              <a:gdLst/>
              <a:ahLst/>
              <a:cxnLst/>
              <a:rect l="l" t="t" r="r" b="b"/>
              <a:pathLst>
                <a:path w="5179059" h="1652905">
                  <a:moveTo>
                    <a:pt x="0" y="1652397"/>
                  </a:moveTo>
                  <a:lnTo>
                    <a:pt x="5178933" y="1652397"/>
                  </a:lnTo>
                  <a:lnTo>
                    <a:pt x="5178933" y="0"/>
                  </a:lnTo>
                  <a:lnTo>
                    <a:pt x="0" y="0"/>
                  </a:lnTo>
                  <a:lnTo>
                    <a:pt x="0" y="1652397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606607" y="3268535"/>
            <a:ext cx="5249545" cy="1541780"/>
            <a:chOff x="4606607" y="3268535"/>
            <a:chExt cx="5249545" cy="15417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5519" y="3337441"/>
              <a:ext cx="5032622" cy="13840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11370" y="3273297"/>
              <a:ext cx="5240020" cy="1532255"/>
            </a:xfrm>
            <a:custGeom>
              <a:avLst/>
              <a:gdLst/>
              <a:ahLst/>
              <a:cxnLst/>
              <a:rect l="l" t="t" r="r" b="b"/>
              <a:pathLst>
                <a:path w="5240020" h="1532254">
                  <a:moveTo>
                    <a:pt x="0" y="1532001"/>
                  </a:moveTo>
                  <a:lnTo>
                    <a:pt x="5239893" y="1532001"/>
                  </a:lnTo>
                  <a:lnTo>
                    <a:pt x="5239893" y="0"/>
                  </a:lnTo>
                  <a:lnTo>
                    <a:pt x="0" y="0"/>
                  </a:lnTo>
                  <a:lnTo>
                    <a:pt x="0" y="1532001"/>
                  </a:lnTo>
                  <a:close/>
                </a:path>
              </a:pathLst>
            </a:custGeom>
            <a:ln w="9524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More</a:t>
            </a:r>
            <a:r>
              <a:rPr spc="-30" dirty="0"/>
              <a:t> </a:t>
            </a:r>
            <a:r>
              <a:rPr dirty="0"/>
              <a:t>Examples</a:t>
            </a:r>
            <a:r>
              <a:rPr spc="-35" dirty="0"/>
              <a:t> </a:t>
            </a:r>
            <a:r>
              <a:rPr dirty="0"/>
              <a:t>on</a:t>
            </a:r>
            <a:r>
              <a:rPr spc="-114" dirty="0"/>
              <a:t> </a:t>
            </a:r>
            <a:r>
              <a:rPr dirty="0"/>
              <a:t>Arrow</a:t>
            </a:r>
            <a:r>
              <a:rPr spc="-5" dirty="0"/>
              <a:t> </a:t>
            </a:r>
            <a:r>
              <a:rPr spc="-10" dirty="0"/>
              <a:t>Functions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55650" y="4565650"/>
            <a:ext cx="3699510" cy="1231900"/>
            <a:chOff x="755650" y="4565650"/>
            <a:chExt cx="3699510" cy="1231900"/>
          </a:xfrm>
        </p:grpSpPr>
        <p:sp>
          <p:nvSpPr>
            <p:cNvPr id="6" name="object 6"/>
            <p:cNvSpPr/>
            <p:nvPr/>
          </p:nvSpPr>
          <p:spPr>
            <a:xfrm>
              <a:off x="762000" y="4572000"/>
              <a:ext cx="3686810" cy="1219200"/>
            </a:xfrm>
            <a:custGeom>
              <a:avLst/>
              <a:gdLst/>
              <a:ahLst/>
              <a:cxnLst/>
              <a:rect l="l" t="t" r="r" b="b"/>
              <a:pathLst>
                <a:path w="3686810" h="1219200">
                  <a:moveTo>
                    <a:pt x="3076955" y="0"/>
                  </a:moveTo>
                  <a:lnTo>
                    <a:pt x="3076955" y="304800"/>
                  </a:lnTo>
                  <a:lnTo>
                    <a:pt x="0" y="304800"/>
                  </a:lnTo>
                  <a:lnTo>
                    <a:pt x="0" y="914400"/>
                  </a:lnTo>
                  <a:lnTo>
                    <a:pt x="3076955" y="914400"/>
                  </a:lnTo>
                  <a:lnTo>
                    <a:pt x="3076955" y="1219200"/>
                  </a:lnTo>
                  <a:lnTo>
                    <a:pt x="3686555" y="609600"/>
                  </a:lnTo>
                  <a:lnTo>
                    <a:pt x="3076955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00" y="4572000"/>
              <a:ext cx="3686810" cy="1219200"/>
            </a:xfrm>
            <a:custGeom>
              <a:avLst/>
              <a:gdLst/>
              <a:ahLst/>
              <a:cxnLst/>
              <a:rect l="l" t="t" r="r" b="b"/>
              <a:pathLst>
                <a:path w="3686810" h="1219200">
                  <a:moveTo>
                    <a:pt x="0" y="304800"/>
                  </a:moveTo>
                  <a:lnTo>
                    <a:pt x="3076955" y="304800"/>
                  </a:lnTo>
                  <a:lnTo>
                    <a:pt x="3076955" y="0"/>
                  </a:lnTo>
                  <a:lnTo>
                    <a:pt x="3686555" y="609600"/>
                  </a:lnTo>
                  <a:lnTo>
                    <a:pt x="3076955" y="1219200"/>
                  </a:lnTo>
                  <a:lnTo>
                    <a:pt x="3076955" y="914400"/>
                  </a:lnTo>
                  <a:lnTo>
                    <a:pt x="0" y="91440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61313" y="5026228"/>
            <a:ext cx="21831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8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Arrow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5650" y="1133411"/>
            <a:ext cx="8893175" cy="5298440"/>
            <a:chOff x="755650" y="1133411"/>
            <a:chExt cx="8893175" cy="52984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8555" y="1155269"/>
              <a:ext cx="5079248" cy="28219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443729" y="1138174"/>
              <a:ext cx="5200650" cy="2905125"/>
            </a:xfrm>
            <a:custGeom>
              <a:avLst/>
              <a:gdLst/>
              <a:ahLst/>
              <a:cxnLst/>
              <a:rect l="l" t="t" r="r" b="b"/>
              <a:pathLst>
                <a:path w="5200650" h="2905125">
                  <a:moveTo>
                    <a:pt x="0" y="2905125"/>
                  </a:moveTo>
                  <a:lnTo>
                    <a:pt x="5200269" y="2905125"/>
                  </a:lnTo>
                  <a:lnTo>
                    <a:pt x="5200269" y="0"/>
                  </a:lnTo>
                  <a:lnTo>
                    <a:pt x="0" y="0"/>
                  </a:lnTo>
                  <a:lnTo>
                    <a:pt x="0" y="2905125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8555" y="4038600"/>
              <a:ext cx="5190744" cy="23835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443729" y="4033837"/>
              <a:ext cx="5200650" cy="2393315"/>
            </a:xfrm>
            <a:custGeom>
              <a:avLst/>
              <a:gdLst/>
              <a:ahLst/>
              <a:cxnLst/>
              <a:rect l="l" t="t" r="r" b="b"/>
              <a:pathLst>
                <a:path w="5200650" h="2393315">
                  <a:moveTo>
                    <a:pt x="0" y="2393061"/>
                  </a:moveTo>
                  <a:lnTo>
                    <a:pt x="5200269" y="2393061"/>
                  </a:lnTo>
                  <a:lnTo>
                    <a:pt x="5200269" y="0"/>
                  </a:lnTo>
                  <a:lnTo>
                    <a:pt x="0" y="0"/>
                  </a:lnTo>
                  <a:lnTo>
                    <a:pt x="0" y="239306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2000" y="1981200"/>
              <a:ext cx="3686810" cy="1219200"/>
            </a:xfrm>
            <a:custGeom>
              <a:avLst/>
              <a:gdLst/>
              <a:ahLst/>
              <a:cxnLst/>
              <a:rect l="l" t="t" r="r" b="b"/>
              <a:pathLst>
                <a:path w="3686810" h="1219200">
                  <a:moveTo>
                    <a:pt x="3076955" y="0"/>
                  </a:moveTo>
                  <a:lnTo>
                    <a:pt x="3076955" y="304800"/>
                  </a:lnTo>
                  <a:lnTo>
                    <a:pt x="0" y="304800"/>
                  </a:lnTo>
                  <a:lnTo>
                    <a:pt x="0" y="914400"/>
                  </a:lnTo>
                  <a:lnTo>
                    <a:pt x="3076955" y="914400"/>
                  </a:lnTo>
                  <a:lnTo>
                    <a:pt x="3076955" y="1219200"/>
                  </a:lnTo>
                  <a:lnTo>
                    <a:pt x="3686555" y="609600"/>
                  </a:lnTo>
                  <a:lnTo>
                    <a:pt x="3076955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000" y="1981200"/>
              <a:ext cx="3686810" cy="1219200"/>
            </a:xfrm>
            <a:custGeom>
              <a:avLst/>
              <a:gdLst/>
              <a:ahLst/>
              <a:cxnLst/>
              <a:rect l="l" t="t" r="r" b="b"/>
              <a:pathLst>
                <a:path w="3686810" h="1219200">
                  <a:moveTo>
                    <a:pt x="0" y="304800"/>
                  </a:moveTo>
                  <a:lnTo>
                    <a:pt x="3076955" y="304800"/>
                  </a:lnTo>
                  <a:lnTo>
                    <a:pt x="3076955" y="0"/>
                  </a:lnTo>
                  <a:lnTo>
                    <a:pt x="3686555" y="609600"/>
                  </a:lnTo>
                  <a:lnTo>
                    <a:pt x="3076955" y="1219200"/>
                  </a:lnTo>
                  <a:lnTo>
                    <a:pt x="3076955" y="914400"/>
                  </a:lnTo>
                  <a:lnTo>
                    <a:pt x="0" y="91440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02842" y="2435478"/>
            <a:ext cx="2500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Without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Arrow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Class</a:t>
            </a:r>
            <a:r>
              <a:rPr spc="-2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Object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8683" rIns="0" bIns="0" rtlCol="0">
            <a:spAutoFit/>
          </a:bodyPr>
          <a:lstStyle/>
          <a:p>
            <a:pPr marL="254000" marR="5080" indent="-184785">
              <a:lnSpc>
                <a:spcPct val="151000"/>
              </a:lnSpc>
              <a:spcBef>
                <a:spcPts val="95"/>
              </a:spcBef>
              <a:buChar char="•"/>
              <a:tabLst>
                <a:tab pos="255904" algn="l"/>
              </a:tabLst>
            </a:pPr>
            <a:r>
              <a:rPr dirty="0"/>
              <a:t>A</a:t>
            </a:r>
            <a:r>
              <a:rPr spc="-80" dirty="0"/>
              <a:t> </a:t>
            </a:r>
            <a:r>
              <a:rPr dirty="0"/>
              <a:t>class</a:t>
            </a:r>
            <a:r>
              <a:rPr spc="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blueprint</a:t>
            </a:r>
            <a:r>
              <a:rPr spc="-5" dirty="0"/>
              <a:t> </a:t>
            </a:r>
            <a:r>
              <a:rPr dirty="0"/>
              <a:t>that</a:t>
            </a:r>
            <a:r>
              <a:rPr spc="-5" dirty="0"/>
              <a:t> </a:t>
            </a:r>
            <a:r>
              <a:rPr dirty="0"/>
              <a:t>contains</a:t>
            </a:r>
            <a:r>
              <a:rPr spc="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spc="-10" dirty="0"/>
              <a:t>variables 	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10" dirty="0"/>
              <a:t>methods.</a:t>
            </a:r>
          </a:p>
          <a:p>
            <a:pPr marL="254635" indent="-184785">
              <a:lnSpc>
                <a:spcPct val="100000"/>
              </a:lnSpc>
              <a:spcBef>
                <a:spcPts val="900"/>
              </a:spcBef>
              <a:buChar char="•"/>
              <a:tabLst>
                <a:tab pos="255270" algn="l"/>
              </a:tabLst>
            </a:pPr>
            <a:r>
              <a:rPr dirty="0"/>
              <a:t>An</a:t>
            </a:r>
            <a:r>
              <a:rPr spc="-5" dirty="0"/>
              <a:t> </a:t>
            </a:r>
            <a:r>
              <a:rPr dirty="0"/>
              <a:t>object</a:t>
            </a:r>
            <a:r>
              <a:rPr spc="-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dirty="0"/>
              <a:t>instance</a:t>
            </a:r>
            <a:r>
              <a:rPr spc="1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10" dirty="0"/>
              <a:t>class.</a:t>
            </a:r>
          </a:p>
          <a:p>
            <a:pPr marL="254000" indent="-184150">
              <a:lnSpc>
                <a:spcPct val="100000"/>
              </a:lnSpc>
              <a:spcBef>
                <a:spcPts val="890"/>
              </a:spcBef>
              <a:buChar char="•"/>
              <a:tabLst>
                <a:tab pos="254635" algn="l"/>
              </a:tabLst>
            </a:pPr>
            <a:r>
              <a:rPr dirty="0"/>
              <a:t>A</a:t>
            </a:r>
            <a:r>
              <a:rPr spc="-75" dirty="0"/>
              <a:t> </a:t>
            </a:r>
            <a:r>
              <a:rPr dirty="0"/>
              <a:t>class</a:t>
            </a:r>
            <a:r>
              <a:rPr spc="15" dirty="0"/>
              <a:t> </a:t>
            </a:r>
            <a:r>
              <a:rPr spc="-10" dirty="0"/>
              <a:t>contains:</a:t>
            </a:r>
          </a:p>
          <a:p>
            <a:pPr marL="436880" lvl="1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43751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Field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/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members</a:t>
            </a:r>
            <a:endParaRPr sz="1450">
              <a:latin typeface="Arial"/>
              <a:cs typeface="Arial"/>
            </a:endParaRPr>
          </a:p>
          <a:p>
            <a:pPr marL="436880" lvl="1" indent="-184785">
              <a:lnSpc>
                <a:spcPct val="100000"/>
              </a:lnSpc>
              <a:spcBef>
                <a:spcPts val="885"/>
              </a:spcBef>
              <a:buChar char="•"/>
              <a:tabLst>
                <a:tab pos="437515" algn="l"/>
              </a:tabLst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Constructors</a:t>
            </a:r>
            <a:endParaRPr sz="1450">
              <a:latin typeface="Arial"/>
              <a:cs typeface="Arial"/>
            </a:endParaRPr>
          </a:p>
          <a:p>
            <a:pPr marL="436880" lvl="1" indent="-184785">
              <a:lnSpc>
                <a:spcPct val="100000"/>
              </a:lnSpc>
              <a:spcBef>
                <a:spcPts val="890"/>
              </a:spcBef>
              <a:buChar char="•"/>
              <a:tabLst>
                <a:tab pos="43751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Member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functions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736147" y="1515935"/>
            <a:ext cx="4857750" cy="3454400"/>
            <a:chOff x="4736147" y="1515935"/>
            <a:chExt cx="4857750" cy="34544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45735" y="1525523"/>
              <a:ext cx="4838700" cy="343509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40909" y="1520697"/>
              <a:ext cx="4848225" cy="3444875"/>
            </a:xfrm>
            <a:custGeom>
              <a:avLst/>
              <a:gdLst/>
              <a:ahLst/>
              <a:cxnLst/>
              <a:rect l="l" t="t" r="r" b="b"/>
              <a:pathLst>
                <a:path w="4848225" h="3444875">
                  <a:moveTo>
                    <a:pt x="0" y="3444621"/>
                  </a:moveTo>
                  <a:lnTo>
                    <a:pt x="4848224" y="3444621"/>
                  </a:lnTo>
                  <a:lnTo>
                    <a:pt x="4848224" y="0"/>
                  </a:lnTo>
                  <a:lnTo>
                    <a:pt x="0" y="0"/>
                  </a:lnTo>
                  <a:lnTo>
                    <a:pt x="0" y="344462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Destructuring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105914" y="2282698"/>
            <a:ext cx="2625090" cy="625475"/>
            <a:chOff x="2105914" y="2282698"/>
            <a:chExt cx="2625090" cy="625475"/>
          </a:xfrm>
        </p:grpSpPr>
        <p:sp>
          <p:nvSpPr>
            <p:cNvPr id="6" name="object 6"/>
            <p:cNvSpPr/>
            <p:nvPr/>
          </p:nvSpPr>
          <p:spPr>
            <a:xfrm>
              <a:off x="2112264" y="2289048"/>
              <a:ext cx="2612390" cy="612775"/>
            </a:xfrm>
            <a:custGeom>
              <a:avLst/>
              <a:gdLst/>
              <a:ahLst/>
              <a:cxnLst/>
              <a:rect l="l" t="t" r="r" b="b"/>
              <a:pathLst>
                <a:path w="2612390" h="612775">
                  <a:moveTo>
                    <a:pt x="2305812" y="0"/>
                  </a:moveTo>
                  <a:lnTo>
                    <a:pt x="2305812" y="153162"/>
                  </a:lnTo>
                  <a:lnTo>
                    <a:pt x="0" y="153162"/>
                  </a:lnTo>
                  <a:lnTo>
                    <a:pt x="0" y="459486"/>
                  </a:lnTo>
                  <a:lnTo>
                    <a:pt x="2305812" y="459486"/>
                  </a:lnTo>
                  <a:lnTo>
                    <a:pt x="2305812" y="612648"/>
                  </a:lnTo>
                  <a:lnTo>
                    <a:pt x="2612136" y="306324"/>
                  </a:lnTo>
                  <a:lnTo>
                    <a:pt x="23058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2264" y="2289048"/>
              <a:ext cx="2612390" cy="612775"/>
            </a:xfrm>
            <a:custGeom>
              <a:avLst/>
              <a:gdLst/>
              <a:ahLst/>
              <a:cxnLst/>
              <a:rect l="l" t="t" r="r" b="b"/>
              <a:pathLst>
                <a:path w="2612390" h="612775">
                  <a:moveTo>
                    <a:pt x="0" y="153162"/>
                  </a:moveTo>
                  <a:lnTo>
                    <a:pt x="2305812" y="153162"/>
                  </a:lnTo>
                  <a:lnTo>
                    <a:pt x="2305812" y="0"/>
                  </a:lnTo>
                  <a:lnTo>
                    <a:pt x="2612136" y="306324"/>
                  </a:lnTo>
                  <a:lnTo>
                    <a:pt x="2305812" y="612648"/>
                  </a:lnTo>
                  <a:lnTo>
                    <a:pt x="2305812" y="459486"/>
                  </a:lnTo>
                  <a:lnTo>
                    <a:pt x="0" y="459486"/>
                  </a:lnTo>
                  <a:lnTo>
                    <a:pt x="0" y="153162"/>
                  </a:lnTo>
                  <a:close/>
                </a:path>
              </a:pathLst>
            </a:custGeom>
            <a:ln w="12700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7248" y="1074166"/>
            <a:ext cx="4214495" cy="1656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20979" indent="-228600">
              <a:lnSpc>
                <a:spcPct val="150000"/>
              </a:lnSpc>
              <a:spcBef>
                <a:spcPts val="100"/>
              </a:spcBef>
              <a:buClr>
                <a:srgbClr val="D3D3D3"/>
              </a:buClr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Destructuring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helps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unpack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values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arrays</a:t>
            </a:r>
            <a:r>
              <a:rPr sz="18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objects.</a:t>
            </a:r>
            <a:endParaRPr sz="18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180"/>
              </a:spcBef>
              <a:buClr>
                <a:srgbClr val="D3D3D3"/>
              </a:buClr>
              <a:buChar char="•"/>
              <a:tabLst>
                <a:tab pos="240665" algn="l"/>
              </a:tabLst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Assigns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them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8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separate</a:t>
            </a:r>
            <a:r>
              <a:rPr sz="18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variable.</a:t>
            </a:r>
            <a:endParaRPr sz="1800">
              <a:latin typeface="Arial"/>
              <a:cs typeface="Arial"/>
            </a:endParaRPr>
          </a:p>
          <a:p>
            <a:pPr marL="2108835">
              <a:lnSpc>
                <a:spcPct val="100000"/>
              </a:lnSpc>
              <a:spcBef>
                <a:spcPts val="86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Without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Destructuring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72867" y="4594859"/>
            <a:ext cx="2352040" cy="920750"/>
          </a:xfrm>
          <a:custGeom>
            <a:avLst/>
            <a:gdLst/>
            <a:ahLst/>
            <a:cxnLst/>
            <a:rect l="l" t="t" r="r" b="b"/>
            <a:pathLst>
              <a:path w="2352040" h="920750">
                <a:moveTo>
                  <a:pt x="0" y="230123"/>
                </a:moveTo>
                <a:lnTo>
                  <a:pt x="1891283" y="230123"/>
                </a:lnTo>
                <a:lnTo>
                  <a:pt x="1891283" y="0"/>
                </a:lnTo>
                <a:lnTo>
                  <a:pt x="2351532" y="460247"/>
                </a:lnTo>
                <a:lnTo>
                  <a:pt x="1891283" y="920495"/>
                </a:lnTo>
                <a:lnTo>
                  <a:pt x="1891283" y="690371"/>
                </a:lnTo>
                <a:lnTo>
                  <a:pt x="0" y="690371"/>
                </a:lnTo>
                <a:lnTo>
                  <a:pt x="0" y="230123"/>
                </a:lnTo>
                <a:close/>
              </a:path>
            </a:pathLst>
          </a:custGeom>
          <a:ln w="12700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34157" y="4890261"/>
            <a:ext cx="179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With</a:t>
            </a:r>
            <a:r>
              <a:rPr sz="1800" spc="-2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Destructuring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6028" y="1205483"/>
            <a:ext cx="4863376" cy="232105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6132" y="4123944"/>
            <a:ext cx="4941071" cy="220065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Spread</a:t>
            </a:r>
            <a:r>
              <a:rPr spc="-25" dirty="0"/>
              <a:t> </a:t>
            </a:r>
            <a:r>
              <a:rPr spc="-10" dirty="0"/>
              <a:t>Operator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7248" y="975105"/>
            <a:ext cx="5138420" cy="73914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105"/>
              </a:spcBef>
              <a:buClr>
                <a:srgbClr val="D3D3D3"/>
              </a:buClr>
              <a:buChar char="•"/>
              <a:tabLst>
                <a:tab pos="240665" algn="l"/>
              </a:tabLst>
            </a:pP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5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takes</a:t>
            </a:r>
            <a:r>
              <a:rPr sz="15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an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iterable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expands</a:t>
            </a:r>
            <a:r>
              <a:rPr sz="15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into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individual</a:t>
            </a:r>
            <a:r>
              <a:rPr sz="15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Arial"/>
                <a:cs typeface="Arial"/>
              </a:rPr>
              <a:t>elements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1010"/>
              </a:spcBef>
              <a:buClr>
                <a:srgbClr val="D3D3D3"/>
              </a:buClr>
              <a:buChar char="•"/>
              <a:tabLst>
                <a:tab pos="240665" algn="l"/>
              </a:tabLst>
            </a:pP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Spread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operator</a:t>
            </a:r>
            <a:r>
              <a:rPr sz="15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525254"/>
                </a:solidFill>
                <a:latin typeface="Arial"/>
                <a:cs typeface="Arial"/>
              </a:rPr>
              <a:t>(‘</a:t>
            </a:r>
            <a:r>
              <a:rPr sz="1500" b="1" spc="-20" dirty="0">
                <a:solidFill>
                  <a:srgbClr val="525254"/>
                </a:solidFill>
                <a:latin typeface="Arial"/>
                <a:cs typeface="Arial"/>
              </a:rPr>
              <a:t>…</a:t>
            </a:r>
            <a:r>
              <a:rPr sz="1500" spc="-20" dirty="0">
                <a:solidFill>
                  <a:srgbClr val="525254"/>
                </a:solidFill>
                <a:latin typeface="Arial"/>
                <a:cs typeface="Arial"/>
              </a:rPr>
              <a:t>’)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839" y="2101487"/>
            <a:ext cx="5714271" cy="11668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8266" y="4271728"/>
            <a:ext cx="6947180" cy="11667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739" y="2389759"/>
            <a:ext cx="115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Example</a:t>
            </a:r>
            <a:r>
              <a:rPr sz="180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525254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243" y="4496561"/>
            <a:ext cx="1155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525254"/>
                </a:solidFill>
                <a:latin typeface="Arial"/>
                <a:cs typeface="Arial"/>
              </a:rPr>
              <a:t>Example</a:t>
            </a:r>
            <a:r>
              <a:rPr sz="1800" b="1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525254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</a:pPr>
            <a:r>
              <a:rPr dirty="0"/>
              <a:t>Client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Server-</a:t>
            </a:r>
            <a:r>
              <a:rPr dirty="0"/>
              <a:t>side</a:t>
            </a:r>
            <a:r>
              <a:rPr spc="-5" dirty="0"/>
              <a:t> </a:t>
            </a:r>
            <a:r>
              <a:rPr spc="-10" dirty="0"/>
              <a:t>scripting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215" y="1636294"/>
            <a:ext cx="9216269" cy="310414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5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Promises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5900" y="1178903"/>
            <a:ext cx="9046845" cy="122809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10"/>
              </a:spcBef>
              <a:buClr>
                <a:srgbClr val="D3D3D3"/>
              </a:buClr>
              <a:buChar char="•"/>
              <a:tabLst>
                <a:tab pos="240665" algn="l"/>
              </a:tabLst>
            </a:pP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Promises</a:t>
            </a:r>
            <a:r>
              <a:rPr sz="15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15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way</a:t>
            </a:r>
            <a:r>
              <a:rPr sz="15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handle</a:t>
            </a:r>
            <a:r>
              <a:rPr sz="15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asynchronous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Arial"/>
                <a:cs typeface="Arial"/>
              </a:rPr>
              <a:t>operations.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815"/>
              </a:spcBef>
              <a:buClr>
                <a:srgbClr val="D3D3D3"/>
              </a:buClr>
              <a:buChar char="•"/>
              <a:tabLst>
                <a:tab pos="240665" algn="l"/>
              </a:tabLst>
            </a:pP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They</a:t>
            </a:r>
            <a:r>
              <a:rPr sz="15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represent</a:t>
            </a:r>
            <a:r>
              <a:rPr sz="15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value</a:t>
            </a:r>
            <a:r>
              <a:rPr sz="15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5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may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available</a:t>
            </a:r>
            <a:r>
              <a:rPr sz="15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Arial"/>
                <a:cs typeface="Arial"/>
              </a:rPr>
              <a:t>now,</a:t>
            </a:r>
            <a:r>
              <a:rPr sz="15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5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future,</a:t>
            </a:r>
            <a:r>
              <a:rPr sz="15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Arial"/>
                <a:cs typeface="Arial"/>
              </a:rPr>
              <a:t>never.</a:t>
            </a:r>
            <a:endParaRPr sz="1500">
              <a:latin typeface="Arial"/>
              <a:cs typeface="Arial"/>
            </a:endParaRPr>
          </a:p>
          <a:p>
            <a:pPr marL="241300" marR="5080" indent="-228600">
              <a:lnSpc>
                <a:spcPts val="1620"/>
              </a:lnSpc>
              <a:spcBef>
                <a:spcPts val="1025"/>
              </a:spcBef>
              <a:buClr>
                <a:srgbClr val="D3D3D3"/>
              </a:buClr>
              <a:buChar char="•"/>
              <a:tabLst>
                <a:tab pos="241300" algn="l"/>
              </a:tabLst>
            </a:pP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Promises</a:t>
            </a:r>
            <a:r>
              <a:rPr sz="15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5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5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5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handle</a:t>
            </a:r>
            <a:r>
              <a:rPr sz="150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5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results</a:t>
            </a:r>
            <a:r>
              <a:rPr sz="15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5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asynchronous</a:t>
            </a:r>
            <a:r>
              <a:rPr sz="15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operations,</a:t>
            </a:r>
            <a:r>
              <a:rPr sz="15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5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5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fetching</a:t>
            </a:r>
            <a:r>
              <a:rPr sz="15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data</a:t>
            </a:r>
            <a:r>
              <a:rPr sz="15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500" spc="-10" dirty="0">
                <a:solidFill>
                  <a:srgbClr val="525254"/>
                </a:solidFill>
                <a:latin typeface="Arial"/>
                <a:cs typeface="Arial"/>
              </a:rPr>
              <a:t> server,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reading</a:t>
            </a:r>
            <a:r>
              <a:rPr sz="15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Arial"/>
                <a:cs typeface="Arial"/>
              </a:rPr>
              <a:t>files.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2599919"/>
            <a:ext cx="9904095" cy="4013835"/>
            <a:chOff x="0" y="2599919"/>
            <a:chExt cx="9904095" cy="40138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99919"/>
              <a:ext cx="7479039" cy="401349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9567" y="2657856"/>
              <a:ext cx="7264146" cy="29984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9036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Fetch</a:t>
            </a:r>
            <a:r>
              <a:rPr spc="-105" dirty="0"/>
              <a:t> </a:t>
            </a:r>
            <a:r>
              <a:rPr spc="-25" dirty="0"/>
              <a:t>API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0939" y="1358265"/>
            <a:ext cx="8784590" cy="15360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238125" marR="88265" indent="-226060" algn="just">
              <a:lnSpc>
                <a:spcPct val="90100"/>
              </a:lnSpc>
              <a:spcBef>
                <a:spcPts val="275"/>
              </a:spcBef>
              <a:buClr>
                <a:srgbClr val="D3D3D3"/>
              </a:buClr>
              <a:buChar char="•"/>
              <a:tabLst>
                <a:tab pos="240665" algn="l"/>
              </a:tabLst>
            </a:pP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5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Arial"/>
                <a:cs typeface="Arial"/>
              </a:rPr>
              <a:t>Fetch</a:t>
            </a:r>
            <a:r>
              <a:rPr sz="1500" spc="-9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API</a:t>
            </a:r>
            <a:r>
              <a:rPr sz="15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5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5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modern</a:t>
            </a:r>
            <a:r>
              <a:rPr sz="15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interface</a:t>
            </a:r>
            <a:r>
              <a:rPr sz="15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fetching</a:t>
            </a:r>
            <a:r>
              <a:rPr sz="15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Arial"/>
                <a:cs typeface="Arial"/>
              </a:rPr>
              <a:t>resources(like</a:t>
            </a:r>
            <a:r>
              <a:rPr sz="15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JSON,</a:t>
            </a:r>
            <a:r>
              <a:rPr sz="15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HTML,</a:t>
            </a:r>
            <a:r>
              <a:rPr sz="15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5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images)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across</a:t>
            </a:r>
            <a:r>
              <a:rPr sz="15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525254"/>
                </a:solidFill>
                <a:latin typeface="Arial"/>
                <a:cs typeface="Arial"/>
              </a:rPr>
              <a:t>the 	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network.</a:t>
            </a:r>
            <a:r>
              <a:rPr sz="15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5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more</a:t>
            </a:r>
            <a:r>
              <a:rPr sz="15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powerful</a:t>
            </a:r>
            <a:r>
              <a:rPr sz="15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flexible</a:t>
            </a:r>
            <a:r>
              <a:rPr sz="15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features</a:t>
            </a:r>
            <a:r>
              <a:rPr sz="15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set</a:t>
            </a:r>
            <a:r>
              <a:rPr sz="15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than</a:t>
            </a:r>
            <a:r>
              <a:rPr sz="15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older</a:t>
            </a:r>
            <a:r>
              <a:rPr sz="150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XMLHttpRequest</a:t>
            </a:r>
            <a:r>
              <a:rPr sz="15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Arial"/>
                <a:cs typeface="Arial"/>
              </a:rPr>
              <a:t>(XHR) 	method.</a:t>
            </a:r>
            <a:endParaRPr sz="1500">
              <a:latin typeface="Arial"/>
              <a:cs typeface="Arial"/>
            </a:endParaRPr>
          </a:p>
          <a:p>
            <a:pPr marL="238125" marR="5080" indent="-226060" algn="just">
              <a:lnSpc>
                <a:spcPts val="1620"/>
              </a:lnSpc>
              <a:spcBef>
                <a:spcPts val="1019"/>
              </a:spcBef>
              <a:buClr>
                <a:srgbClr val="D3D3D3"/>
              </a:buClr>
              <a:buChar char="•"/>
              <a:tabLst>
                <a:tab pos="240665" algn="l"/>
              </a:tabLst>
            </a:pP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500" spc="-10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basic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fetch()</a:t>
            </a:r>
            <a:r>
              <a:rPr sz="15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takes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5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argument,</a:t>
            </a:r>
            <a:r>
              <a:rPr sz="15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5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URL</a:t>
            </a:r>
            <a:r>
              <a:rPr sz="1500" spc="-6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resource</a:t>
            </a:r>
            <a:r>
              <a:rPr sz="15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5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want</a:t>
            </a:r>
            <a:r>
              <a:rPr sz="15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fetch.</a:t>
            </a:r>
            <a:r>
              <a:rPr sz="15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then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returns</a:t>
            </a:r>
            <a:r>
              <a:rPr sz="15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Arial"/>
                <a:cs typeface="Arial"/>
              </a:rPr>
              <a:t>another 	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promise</a:t>
            </a:r>
            <a:r>
              <a:rPr sz="15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5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resolves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Response</a:t>
            </a:r>
            <a:r>
              <a:rPr sz="15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Arial"/>
                <a:cs typeface="Arial"/>
              </a:rPr>
              <a:t>object.</a:t>
            </a:r>
            <a:endParaRPr sz="1500">
              <a:latin typeface="Arial"/>
              <a:cs typeface="Arial"/>
            </a:endParaRPr>
          </a:p>
          <a:p>
            <a:pPr marL="240665" indent="-227965">
              <a:lnSpc>
                <a:spcPct val="100000"/>
              </a:lnSpc>
              <a:spcBef>
                <a:spcPts val="795"/>
              </a:spcBef>
              <a:buClr>
                <a:srgbClr val="D3D3D3"/>
              </a:buClr>
              <a:buChar char="•"/>
              <a:tabLst>
                <a:tab pos="240665" algn="l"/>
              </a:tabLst>
            </a:pP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This</a:t>
            </a:r>
            <a:r>
              <a:rPr sz="15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525254"/>
                </a:solidFill>
                <a:latin typeface="Arial"/>
                <a:cs typeface="Arial"/>
              </a:rPr>
              <a:t>Response</a:t>
            </a:r>
            <a:r>
              <a:rPr sz="150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5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5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representation</a:t>
            </a:r>
            <a:r>
              <a:rPr sz="15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5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HTTP</a:t>
            </a:r>
            <a:r>
              <a:rPr sz="15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525254"/>
                </a:solidFill>
                <a:latin typeface="Arial"/>
                <a:cs typeface="Arial"/>
              </a:rPr>
              <a:t>response.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969211"/>
            <a:ext cx="7239000" cy="120557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2140" y="3570223"/>
            <a:ext cx="102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525254"/>
                </a:solidFill>
                <a:latin typeface="Arial"/>
                <a:cs typeface="Arial"/>
              </a:rPr>
              <a:t>Example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4911" rIns="0" bIns="0" rtlCol="0">
            <a:spAutoFit/>
          </a:bodyPr>
          <a:lstStyle/>
          <a:p>
            <a:pPr marL="19685">
              <a:lnSpc>
                <a:spcPct val="100000"/>
              </a:lnSpc>
              <a:spcBef>
                <a:spcPts val="105"/>
              </a:spcBef>
            </a:pPr>
            <a:r>
              <a:rPr dirty="0"/>
              <a:t>Import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Export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0939" y="1315592"/>
            <a:ext cx="9191625" cy="8610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0665" marR="504190" indent="-228600">
              <a:lnSpc>
                <a:spcPct val="70000"/>
              </a:lnSpc>
              <a:spcBef>
                <a:spcPts val="640"/>
              </a:spcBef>
              <a:buClr>
                <a:srgbClr val="D3D3D3"/>
              </a:buClr>
              <a:buChar char="•"/>
              <a:tabLst>
                <a:tab pos="240665" algn="l"/>
              </a:tabLst>
            </a:pP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export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import</a:t>
            </a:r>
            <a:r>
              <a:rPr sz="15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are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5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keywords</a:t>
            </a:r>
            <a:r>
              <a:rPr sz="15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5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5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exporting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importing</a:t>
            </a:r>
            <a:r>
              <a:rPr sz="15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one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more</a:t>
            </a:r>
            <a:r>
              <a:rPr sz="15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members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525254"/>
                </a:solidFill>
                <a:latin typeface="Arial"/>
                <a:cs typeface="Arial"/>
              </a:rPr>
              <a:t>a </a:t>
            </a:r>
            <a:r>
              <a:rPr sz="1500" spc="-10" dirty="0">
                <a:solidFill>
                  <a:srgbClr val="525254"/>
                </a:solidFill>
                <a:latin typeface="Arial"/>
                <a:cs typeface="Arial"/>
              </a:rPr>
              <a:t>module</a:t>
            </a:r>
            <a:r>
              <a:rPr sz="1500" spc="-10" dirty="0">
                <a:solidFill>
                  <a:srgbClr val="525254"/>
                </a:solidFill>
                <a:latin typeface="Calibri"/>
                <a:cs typeface="Calibri"/>
              </a:rPr>
              <a:t>.</a:t>
            </a:r>
            <a:endParaRPr sz="1500">
              <a:latin typeface="Calibri"/>
              <a:cs typeface="Calibri"/>
            </a:endParaRPr>
          </a:p>
          <a:p>
            <a:pPr marL="240665" indent="-227965">
              <a:lnSpc>
                <a:spcPts val="1530"/>
              </a:lnSpc>
              <a:spcBef>
                <a:spcPts val="455"/>
              </a:spcBef>
              <a:buClr>
                <a:srgbClr val="D3D3D3"/>
              </a:buClr>
              <a:buChar char="•"/>
              <a:tabLst>
                <a:tab pos="240665" algn="l"/>
              </a:tabLst>
            </a:pP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Suppose</a:t>
            </a:r>
            <a:r>
              <a:rPr sz="15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5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have</a:t>
            </a:r>
            <a:r>
              <a:rPr sz="15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5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file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named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‘math.js’</a:t>
            </a:r>
            <a:r>
              <a:rPr sz="1500" spc="-10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which</a:t>
            </a:r>
            <a:r>
              <a:rPr sz="15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contains</a:t>
            </a:r>
            <a:r>
              <a:rPr sz="1500" spc="-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some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math-related</a:t>
            </a:r>
            <a:r>
              <a:rPr sz="15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functions</a:t>
            </a:r>
            <a:r>
              <a:rPr sz="15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5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you</a:t>
            </a:r>
            <a:r>
              <a:rPr sz="15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want</a:t>
            </a:r>
            <a:r>
              <a:rPr sz="15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5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endParaRPr sz="1500">
              <a:latin typeface="Arial"/>
              <a:cs typeface="Arial"/>
            </a:endParaRPr>
          </a:p>
          <a:p>
            <a:pPr marL="240665">
              <a:lnSpc>
                <a:spcPts val="1530"/>
              </a:lnSpc>
            </a:pP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5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525254"/>
                </a:solidFill>
                <a:latin typeface="Arial"/>
                <a:cs typeface="Arial"/>
              </a:rPr>
              <a:t>another</a:t>
            </a:r>
            <a:r>
              <a:rPr sz="1500" spc="-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525254"/>
                </a:solidFill>
                <a:latin typeface="Arial"/>
                <a:cs typeface="Arial"/>
              </a:rPr>
              <a:t>file.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939" y="3791204"/>
            <a:ext cx="8782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D3D3D3"/>
              </a:buClr>
              <a:buFont typeface="Arial"/>
              <a:buChar char="•"/>
              <a:tabLst>
                <a:tab pos="240665" algn="l"/>
              </a:tabLst>
            </a:pP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Now,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let’s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say</a:t>
            </a:r>
            <a:r>
              <a:rPr sz="18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you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have</a:t>
            </a:r>
            <a:r>
              <a:rPr sz="1800" spc="-6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another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file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named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‘main.js’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where</a:t>
            </a:r>
            <a:r>
              <a:rPr sz="1800" spc="-3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you</a:t>
            </a:r>
            <a:r>
              <a:rPr sz="1800" spc="-4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want</a:t>
            </a:r>
            <a:r>
              <a:rPr sz="1800" spc="-5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to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use</a:t>
            </a:r>
            <a:r>
              <a:rPr sz="1800" spc="-50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525254"/>
                </a:solidFill>
                <a:latin typeface="Calibri"/>
                <a:cs typeface="Calibri"/>
              </a:rPr>
              <a:t>these</a:t>
            </a:r>
            <a:r>
              <a:rPr sz="1800" spc="-45" dirty="0">
                <a:solidFill>
                  <a:srgbClr val="52525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Calibri"/>
                <a:cs typeface="Calibri"/>
              </a:rPr>
              <a:t>functions: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2215895"/>
            <a:ext cx="5020056" cy="160934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7216" y="4477511"/>
            <a:ext cx="7211568" cy="222808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1302" y="127508"/>
            <a:ext cx="304419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Import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Export</a:t>
            </a:r>
            <a:r>
              <a:rPr spc="-20" dirty="0"/>
              <a:t> </a:t>
            </a:r>
            <a:r>
              <a:rPr spc="-10" dirty="0"/>
              <a:t>contd..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0939" y="1334414"/>
            <a:ext cx="9063990" cy="161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50200"/>
              </a:lnSpc>
              <a:spcBef>
                <a:spcPts val="100"/>
              </a:spcBef>
              <a:buClr>
                <a:srgbClr val="D3D3D3"/>
              </a:buClr>
              <a:buChar char="•"/>
              <a:tabLst>
                <a:tab pos="240665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main.js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file,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‘import’</a:t>
            </a:r>
            <a:r>
              <a:rPr sz="1600" spc="-9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statement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bring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specific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functionalites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from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‘math.js’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file.</a:t>
            </a:r>
            <a:r>
              <a:rPr sz="16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Then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directly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those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exported</a:t>
            </a:r>
            <a:r>
              <a:rPr sz="160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functions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within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‘main.js’</a:t>
            </a:r>
            <a:r>
              <a:rPr sz="1600" spc="-10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file.</a:t>
            </a:r>
            <a:endParaRPr sz="1600">
              <a:latin typeface="Arial"/>
              <a:cs typeface="Arial"/>
            </a:endParaRPr>
          </a:p>
          <a:p>
            <a:pPr marL="240665" marR="203835" indent="-228600">
              <a:lnSpc>
                <a:spcPct val="150000"/>
              </a:lnSpc>
              <a:spcBef>
                <a:spcPts val="994"/>
              </a:spcBef>
              <a:buClr>
                <a:srgbClr val="D3D3D3"/>
              </a:buClr>
              <a:buChar char="•"/>
              <a:tabLst>
                <a:tab pos="240665" algn="l"/>
              </a:tabLst>
            </a:pP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‘export’</a:t>
            </a:r>
            <a:r>
              <a:rPr sz="16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‘import’</a:t>
            </a:r>
            <a:r>
              <a:rPr sz="160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can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6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used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various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other syntaxes and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 configurations,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6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as</a:t>
            </a:r>
            <a:r>
              <a:rPr sz="16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default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exports</a:t>
            </a:r>
            <a:r>
              <a:rPr sz="16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named</a:t>
            </a:r>
            <a:r>
              <a:rPr sz="16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exports.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725" rIns="0" bIns="0" rtlCol="0">
            <a:spAutoFit/>
          </a:bodyPr>
          <a:lstStyle/>
          <a:p>
            <a:pPr marL="21082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Async/await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65656"/>
            <a:ext cx="9245600" cy="102870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85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Async/Await</a:t>
            </a:r>
            <a:r>
              <a:rPr sz="1450" spc="5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functionality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provides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better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cleaner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way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deal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promises.</a:t>
            </a: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ts val="2640"/>
              </a:lnSpc>
              <a:spcBef>
                <a:spcPts val="90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JavaScript is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synchronous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nature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async/await</a:t>
            </a:r>
            <a:r>
              <a:rPr sz="1450" spc="5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helps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 write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promise-based</a:t>
            </a:r>
            <a:r>
              <a:rPr sz="145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functions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such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way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as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they were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synchronous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by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stopping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execution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further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code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until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promise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 resolved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rejected.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6925" y="3145358"/>
            <a:ext cx="711835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dirty="0"/>
              <a:t>Use</a:t>
            </a:r>
            <a:r>
              <a:rPr sz="3400" spc="-15" dirty="0"/>
              <a:t> </a:t>
            </a:r>
            <a:r>
              <a:rPr sz="3400" dirty="0"/>
              <a:t>Case on</a:t>
            </a:r>
            <a:r>
              <a:rPr sz="3400" spc="-120" dirty="0"/>
              <a:t> </a:t>
            </a:r>
            <a:r>
              <a:rPr sz="3400" dirty="0"/>
              <a:t>Advanced</a:t>
            </a:r>
            <a:r>
              <a:rPr sz="3400" spc="30" dirty="0"/>
              <a:t> </a:t>
            </a:r>
            <a:r>
              <a:rPr sz="3400" spc="-10" dirty="0"/>
              <a:t>JavaScript</a:t>
            </a:r>
            <a:endParaRPr sz="3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42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Use</a:t>
            </a:r>
            <a:r>
              <a:rPr spc="-20" dirty="0"/>
              <a:t> </a:t>
            </a:r>
            <a:r>
              <a:rPr dirty="0"/>
              <a:t>Case</a:t>
            </a:r>
            <a:r>
              <a:rPr spc="-25" dirty="0"/>
              <a:t> </a:t>
            </a:r>
            <a:r>
              <a:rPr dirty="0"/>
              <a:t>on</a:t>
            </a:r>
            <a:r>
              <a:rPr spc="-105" dirty="0"/>
              <a:t> </a:t>
            </a:r>
            <a:r>
              <a:rPr dirty="0"/>
              <a:t>Advanced</a:t>
            </a:r>
            <a:r>
              <a:rPr spc="-25" dirty="0"/>
              <a:t> JS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44398" y="1255331"/>
            <a:ext cx="9719310" cy="3554729"/>
            <a:chOff x="144398" y="1255331"/>
            <a:chExt cx="9719310" cy="35547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727" y="1264920"/>
              <a:ext cx="9199913" cy="34307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9161" y="1260094"/>
              <a:ext cx="9709785" cy="3545204"/>
            </a:xfrm>
            <a:custGeom>
              <a:avLst/>
              <a:gdLst/>
              <a:ahLst/>
              <a:cxnLst/>
              <a:rect l="l" t="t" r="r" b="b"/>
              <a:pathLst>
                <a:path w="9709785" h="3545204">
                  <a:moveTo>
                    <a:pt x="0" y="3545204"/>
                  </a:moveTo>
                  <a:lnTo>
                    <a:pt x="9709785" y="3545204"/>
                  </a:lnTo>
                  <a:lnTo>
                    <a:pt x="9709785" y="0"/>
                  </a:lnTo>
                  <a:lnTo>
                    <a:pt x="0" y="0"/>
                  </a:lnTo>
                  <a:lnTo>
                    <a:pt x="0" y="3545204"/>
                  </a:lnTo>
                  <a:close/>
                </a:path>
              </a:pathLst>
            </a:custGeom>
            <a:ln w="9525">
              <a:solidFill>
                <a:srgbClr val="0473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0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Description</a:t>
            </a:r>
            <a:r>
              <a:rPr spc="-45" dirty="0"/>
              <a:t> </a:t>
            </a:r>
            <a:r>
              <a:rPr dirty="0"/>
              <a:t>on</a:t>
            </a:r>
            <a:r>
              <a:rPr spc="-30" dirty="0"/>
              <a:t> </a:t>
            </a:r>
            <a:r>
              <a:rPr dirty="0"/>
              <a:t>Use</a:t>
            </a:r>
            <a:r>
              <a:rPr spc="-10" dirty="0"/>
              <a:t> </a:t>
            </a:r>
            <a:r>
              <a:rPr spc="-20" dirty="0"/>
              <a:t>Case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205540"/>
            <a:ext cx="9170035" cy="2032635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197485" indent="-184785">
              <a:lnSpc>
                <a:spcPct val="100000"/>
              </a:lnSpc>
              <a:spcBef>
                <a:spcPts val="990"/>
              </a:spcBef>
              <a:buChar char="•"/>
              <a:tabLst>
                <a:tab pos="19748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page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using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Bootstrap.</a:t>
            </a:r>
            <a:r>
              <a:rPr sz="1450" spc="-7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After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entering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valid values,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once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clicks</a:t>
            </a:r>
            <a:r>
              <a:rPr sz="1450" spc="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on</a:t>
            </a:r>
            <a:r>
              <a:rPr sz="1450" spc="-9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Add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button,</a:t>
            </a:r>
            <a:endParaRPr sz="1450">
              <a:latin typeface="Arial"/>
              <a:cs typeface="Arial"/>
            </a:endParaRPr>
          </a:p>
          <a:p>
            <a:pPr marL="198755">
              <a:lnSpc>
                <a:spcPct val="100000"/>
              </a:lnSpc>
              <a:spcBef>
                <a:spcPts val="890"/>
              </a:spcBef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create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customer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object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display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tabular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format.</a:t>
            </a:r>
            <a:endParaRPr sz="1450">
              <a:latin typeface="Arial"/>
              <a:cs typeface="Arial"/>
            </a:endParaRPr>
          </a:p>
          <a:p>
            <a:pPr marL="196850" marR="5080" indent="-184785">
              <a:lnSpc>
                <a:spcPct val="151000"/>
              </a:lnSpc>
              <a:spcBef>
                <a:spcPts val="10"/>
              </a:spcBef>
              <a:buChar char="•"/>
              <a:tabLst>
                <a:tab pos="198755" algn="l"/>
              </a:tabLst>
            </a:pP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Validate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fields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name</a:t>
            </a:r>
            <a:r>
              <a:rPr sz="145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(alphabets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allowed),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email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( valid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email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id),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contact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no( only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10 digits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first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digit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7-9)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and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account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type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should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selected.</a:t>
            </a:r>
            <a:endParaRPr sz="1450">
              <a:latin typeface="Arial"/>
              <a:cs typeface="Arial"/>
            </a:endParaRPr>
          </a:p>
          <a:p>
            <a:pPr marL="196850" marR="619760" indent="-184785">
              <a:lnSpc>
                <a:spcPts val="2640"/>
              </a:lnSpc>
              <a:spcBef>
                <a:spcPts val="9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Whenever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inserts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invalid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value,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show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the error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message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next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text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box for ex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please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enter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only 	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alphabets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spc="-30" dirty="0"/>
              <a:t> </a:t>
            </a:r>
            <a:r>
              <a:rPr dirty="0"/>
              <a:t>Presenting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Use</a:t>
            </a:r>
            <a:r>
              <a:rPr spc="-20" dirty="0"/>
              <a:t> Case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136650" y="1593850"/>
            <a:ext cx="8166100" cy="2374900"/>
            <a:chOff x="1136650" y="1593850"/>
            <a:chExt cx="8166100" cy="2374900"/>
          </a:xfrm>
        </p:grpSpPr>
        <p:sp>
          <p:nvSpPr>
            <p:cNvPr id="6" name="object 6"/>
            <p:cNvSpPr/>
            <p:nvPr/>
          </p:nvSpPr>
          <p:spPr>
            <a:xfrm>
              <a:off x="1143000" y="1600200"/>
              <a:ext cx="8153400" cy="2362200"/>
            </a:xfrm>
            <a:custGeom>
              <a:avLst/>
              <a:gdLst/>
              <a:ahLst/>
              <a:cxnLst/>
              <a:rect l="l" t="t" r="r" b="b"/>
              <a:pathLst>
                <a:path w="8153400" h="2362200">
                  <a:moveTo>
                    <a:pt x="7759700" y="0"/>
                  </a:moveTo>
                  <a:lnTo>
                    <a:pt x="393700" y="0"/>
                  </a:lnTo>
                  <a:lnTo>
                    <a:pt x="344317" y="3067"/>
                  </a:lnTo>
                  <a:lnTo>
                    <a:pt x="296764" y="12024"/>
                  </a:lnTo>
                  <a:lnTo>
                    <a:pt x="251410" y="26501"/>
                  </a:lnTo>
                  <a:lnTo>
                    <a:pt x="208624" y="46130"/>
                  </a:lnTo>
                  <a:lnTo>
                    <a:pt x="168775" y="70540"/>
                  </a:lnTo>
                  <a:lnTo>
                    <a:pt x="132232" y="99364"/>
                  </a:lnTo>
                  <a:lnTo>
                    <a:pt x="99364" y="132232"/>
                  </a:lnTo>
                  <a:lnTo>
                    <a:pt x="70540" y="168775"/>
                  </a:lnTo>
                  <a:lnTo>
                    <a:pt x="46130" y="208624"/>
                  </a:lnTo>
                  <a:lnTo>
                    <a:pt x="26501" y="251410"/>
                  </a:lnTo>
                  <a:lnTo>
                    <a:pt x="12024" y="296764"/>
                  </a:lnTo>
                  <a:lnTo>
                    <a:pt x="3067" y="344317"/>
                  </a:lnTo>
                  <a:lnTo>
                    <a:pt x="0" y="393700"/>
                  </a:lnTo>
                  <a:lnTo>
                    <a:pt x="0" y="1968500"/>
                  </a:lnTo>
                  <a:lnTo>
                    <a:pt x="3067" y="2017882"/>
                  </a:lnTo>
                  <a:lnTo>
                    <a:pt x="12024" y="2065435"/>
                  </a:lnTo>
                  <a:lnTo>
                    <a:pt x="26501" y="2110789"/>
                  </a:lnTo>
                  <a:lnTo>
                    <a:pt x="46130" y="2153575"/>
                  </a:lnTo>
                  <a:lnTo>
                    <a:pt x="70540" y="2193424"/>
                  </a:lnTo>
                  <a:lnTo>
                    <a:pt x="99364" y="2229967"/>
                  </a:lnTo>
                  <a:lnTo>
                    <a:pt x="132232" y="2262835"/>
                  </a:lnTo>
                  <a:lnTo>
                    <a:pt x="168775" y="2291659"/>
                  </a:lnTo>
                  <a:lnTo>
                    <a:pt x="208624" y="2316069"/>
                  </a:lnTo>
                  <a:lnTo>
                    <a:pt x="251410" y="2335698"/>
                  </a:lnTo>
                  <a:lnTo>
                    <a:pt x="296764" y="2350175"/>
                  </a:lnTo>
                  <a:lnTo>
                    <a:pt x="344317" y="2359132"/>
                  </a:lnTo>
                  <a:lnTo>
                    <a:pt x="393700" y="2362200"/>
                  </a:lnTo>
                  <a:lnTo>
                    <a:pt x="7759700" y="2362200"/>
                  </a:lnTo>
                  <a:lnTo>
                    <a:pt x="7809082" y="2359132"/>
                  </a:lnTo>
                  <a:lnTo>
                    <a:pt x="7856635" y="2350175"/>
                  </a:lnTo>
                  <a:lnTo>
                    <a:pt x="7901989" y="2335698"/>
                  </a:lnTo>
                  <a:lnTo>
                    <a:pt x="7944775" y="2316069"/>
                  </a:lnTo>
                  <a:lnTo>
                    <a:pt x="7984624" y="2291659"/>
                  </a:lnTo>
                  <a:lnTo>
                    <a:pt x="8021167" y="2262835"/>
                  </a:lnTo>
                  <a:lnTo>
                    <a:pt x="8054035" y="2229967"/>
                  </a:lnTo>
                  <a:lnTo>
                    <a:pt x="8082859" y="2193424"/>
                  </a:lnTo>
                  <a:lnTo>
                    <a:pt x="8107269" y="2153575"/>
                  </a:lnTo>
                  <a:lnTo>
                    <a:pt x="8126898" y="2110789"/>
                  </a:lnTo>
                  <a:lnTo>
                    <a:pt x="8141375" y="2065435"/>
                  </a:lnTo>
                  <a:lnTo>
                    <a:pt x="8150332" y="2017882"/>
                  </a:lnTo>
                  <a:lnTo>
                    <a:pt x="8153400" y="1968500"/>
                  </a:lnTo>
                  <a:lnTo>
                    <a:pt x="8153400" y="393700"/>
                  </a:lnTo>
                  <a:lnTo>
                    <a:pt x="8150332" y="344317"/>
                  </a:lnTo>
                  <a:lnTo>
                    <a:pt x="8141375" y="296764"/>
                  </a:lnTo>
                  <a:lnTo>
                    <a:pt x="8126898" y="251410"/>
                  </a:lnTo>
                  <a:lnTo>
                    <a:pt x="8107269" y="208624"/>
                  </a:lnTo>
                  <a:lnTo>
                    <a:pt x="8082859" y="168775"/>
                  </a:lnTo>
                  <a:lnTo>
                    <a:pt x="8054035" y="132232"/>
                  </a:lnTo>
                  <a:lnTo>
                    <a:pt x="8021167" y="99364"/>
                  </a:lnTo>
                  <a:lnTo>
                    <a:pt x="7984624" y="70540"/>
                  </a:lnTo>
                  <a:lnTo>
                    <a:pt x="7944775" y="46130"/>
                  </a:lnTo>
                  <a:lnTo>
                    <a:pt x="7901989" y="26501"/>
                  </a:lnTo>
                  <a:lnTo>
                    <a:pt x="7856635" y="12024"/>
                  </a:lnTo>
                  <a:lnTo>
                    <a:pt x="7809082" y="3067"/>
                  </a:lnTo>
                  <a:lnTo>
                    <a:pt x="7759700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43000" y="1600200"/>
              <a:ext cx="8153400" cy="2362200"/>
            </a:xfrm>
            <a:custGeom>
              <a:avLst/>
              <a:gdLst/>
              <a:ahLst/>
              <a:cxnLst/>
              <a:rect l="l" t="t" r="r" b="b"/>
              <a:pathLst>
                <a:path w="8153400" h="2362200">
                  <a:moveTo>
                    <a:pt x="0" y="393700"/>
                  </a:moveTo>
                  <a:lnTo>
                    <a:pt x="3067" y="344317"/>
                  </a:lnTo>
                  <a:lnTo>
                    <a:pt x="12024" y="296764"/>
                  </a:lnTo>
                  <a:lnTo>
                    <a:pt x="26501" y="251410"/>
                  </a:lnTo>
                  <a:lnTo>
                    <a:pt x="46130" y="208624"/>
                  </a:lnTo>
                  <a:lnTo>
                    <a:pt x="70540" y="168775"/>
                  </a:lnTo>
                  <a:lnTo>
                    <a:pt x="99364" y="132232"/>
                  </a:lnTo>
                  <a:lnTo>
                    <a:pt x="132232" y="99364"/>
                  </a:lnTo>
                  <a:lnTo>
                    <a:pt x="168775" y="70540"/>
                  </a:lnTo>
                  <a:lnTo>
                    <a:pt x="208624" y="46130"/>
                  </a:lnTo>
                  <a:lnTo>
                    <a:pt x="251410" y="26501"/>
                  </a:lnTo>
                  <a:lnTo>
                    <a:pt x="296764" y="12024"/>
                  </a:lnTo>
                  <a:lnTo>
                    <a:pt x="344317" y="3067"/>
                  </a:lnTo>
                  <a:lnTo>
                    <a:pt x="393700" y="0"/>
                  </a:lnTo>
                  <a:lnTo>
                    <a:pt x="7759700" y="0"/>
                  </a:lnTo>
                  <a:lnTo>
                    <a:pt x="7809082" y="3067"/>
                  </a:lnTo>
                  <a:lnTo>
                    <a:pt x="7856635" y="12024"/>
                  </a:lnTo>
                  <a:lnTo>
                    <a:pt x="7901989" y="26501"/>
                  </a:lnTo>
                  <a:lnTo>
                    <a:pt x="7944775" y="46130"/>
                  </a:lnTo>
                  <a:lnTo>
                    <a:pt x="7984624" y="70540"/>
                  </a:lnTo>
                  <a:lnTo>
                    <a:pt x="8021167" y="99364"/>
                  </a:lnTo>
                  <a:lnTo>
                    <a:pt x="8054035" y="132232"/>
                  </a:lnTo>
                  <a:lnTo>
                    <a:pt x="8082859" y="168775"/>
                  </a:lnTo>
                  <a:lnTo>
                    <a:pt x="8107269" y="208624"/>
                  </a:lnTo>
                  <a:lnTo>
                    <a:pt x="8126898" y="251410"/>
                  </a:lnTo>
                  <a:lnTo>
                    <a:pt x="8141375" y="296764"/>
                  </a:lnTo>
                  <a:lnTo>
                    <a:pt x="8150332" y="344317"/>
                  </a:lnTo>
                  <a:lnTo>
                    <a:pt x="8153400" y="393700"/>
                  </a:lnTo>
                  <a:lnTo>
                    <a:pt x="8153400" y="1968500"/>
                  </a:lnTo>
                  <a:lnTo>
                    <a:pt x="8150332" y="2017882"/>
                  </a:lnTo>
                  <a:lnTo>
                    <a:pt x="8141375" y="2065435"/>
                  </a:lnTo>
                  <a:lnTo>
                    <a:pt x="8126898" y="2110789"/>
                  </a:lnTo>
                  <a:lnTo>
                    <a:pt x="8107269" y="2153575"/>
                  </a:lnTo>
                  <a:lnTo>
                    <a:pt x="8082859" y="2193424"/>
                  </a:lnTo>
                  <a:lnTo>
                    <a:pt x="8054035" y="2229967"/>
                  </a:lnTo>
                  <a:lnTo>
                    <a:pt x="8021167" y="2262835"/>
                  </a:lnTo>
                  <a:lnTo>
                    <a:pt x="7984624" y="2291659"/>
                  </a:lnTo>
                  <a:lnTo>
                    <a:pt x="7944775" y="2316069"/>
                  </a:lnTo>
                  <a:lnTo>
                    <a:pt x="7901989" y="2335698"/>
                  </a:lnTo>
                  <a:lnTo>
                    <a:pt x="7856635" y="2350175"/>
                  </a:lnTo>
                  <a:lnTo>
                    <a:pt x="7809082" y="2359132"/>
                  </a:lnTo>
                  <a:lnTo>
                    <a:pt x="7759700" y="2362200"/>
                  </a:lnTo>
                  <a:lnTo>
                    <a:pt x="393700" y="2362200"/>
                  </a:lnTo>
                  <a:lnTo>
                    <a:pt x="344317" y="2359132"/>
                  </a:lnTo>
                  <a:lnTo>
                    <a:pt x="296764" y="2350175"/>
                  </a:lnTo>
                  <a:lnTo>
                    <a:pt x="251410" y="2335698"/>
                  </a:lnTo>
                  <a:lnTo>
                    <a:pt x="208624" y="2316069"/>
                  </a:lnTo>
                  <a:lnTo>
                    <a:pt x="168775" y="2291659"/>
                  </a:lnTo>
                  <a:lnTo>
                    <a:pt x="132232" y="2262835"/>
                  </a:lnTo>
                  <a:lnTo>
                    <a:pt x="99364" y="2229967"/>
                  </a:lnTo>
                  <a:lnTo>
                    <a:pt x="70540" y="2193424"/>
                  </a:lnTo>
                  <a:lnTo>
                    <a:pt x="46130" y="2153575"/>
                  </a:lnTo>
                  <a:lnTo>
                    <a:pt x="26501" y="2110789"/>
                  </a:lnTo>
                  <a:lnTo>
                    <a:pt x="12024" y="2065435"/>
                  </a:lnTo>
                  <a:lnTo>
                    <a:pt x="3067" y="2017882"/>
                  </a:lnTo>
                  <a:lnTo>
                    <a:pt x="0" y="1968500"/>
                  </a:lnTo>
                  <a:lnTo>
                    <a:pt x="0" y="393700"/>
                  </a:lnTo>
                  <a:close/>
                </a:path>
              </a:pathLst>
            </a:custGeom>
            <a:ln w="12700">
              <a:solidFill>
                <a:srgbClr val="002C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79194" y="2159635"/>
            <a:ext cx="713422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testimonial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page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sc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website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collecting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add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testimonials</a:t>
            </a:r>
            <a:r>
              <a:rPr sz="20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dynamically</a:t>
            </a:r>
            <a:r>
              <a:rPr sz="20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and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Operation</a:t>
            </a:r>
            <a:r>
              <a:rPr sz="2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JavaScript.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Presenting</a:t>
            </a:r>
            <a:r>
              <a:rPr spc="-7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Use</a:t>
            </a:r>
            <a:r>
              <a:rPr spc="-25" dirty="0"/>
              <a:t> </a:t>
            </a:r>
            <a:r>
              <a:rPr spc="-20" dirty="0"/>
              <a:t>Case</a:t>
            </a:r>
          </a:p>
        </p:txBody>
      </p:sp>
      <p:sp>
        <p:nvSpPr>
          <p:cNvPr id="5" name="object 5"/>
          <p:cNvSpPr/>
          <p:nvPr/>
        </p:nvSpPr>
        <p:spPr>
          <a:xfrm>
            <a:off x="705612" y="3523488"/>
            <a:ext cx="7772400" cy="2585085"/>
          </a:xfrm>
          <a:custGeom>
            <a:avLst/>
            <a:gdLst/>
            <a:ahLst/>
            <a:cxnLst/>
            <a:rect l="l" t="t" r="r" b="b"/>
            <a:pathLst>
              <a:path w="7772400" h="2585085">
                <a:moveTo>
                  <a:pt x="0" y="2584704"/>
                </a:moveTo>
                <a:lnTo>
                  <a:pt x="7772400" y="2584704"/>
                </a:lnTo>
                <a:lnTo>
                  <a:pt x="7772400" y="0"/>
                </a:lnTo>
                <a:lnTo>
                  <a:pt x="0" y="0"/>
                </a:lnTo>
                <a:lnTo>
                  <a:pt x="0" y="2584704"/>
                </a:lnTo>
                <a:close/>
              </a:path>
            </a:pathLst>
          </a:custGeom>
          <a:ln w="12700">
            <a:solidFill>
              <a:srgbClr val="5252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6442" y="3550411"/>
            <a:ext cx="1268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Testimonials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6111" y="1501139"/>
            <a:ext cx="1143000" cy="472440"/>
          </a:xfrm>
          <a:custGeom>
            <a:avLst/>
            <a:gdLst/>
            <a:ahLst/>
            <a:cxnLst/>
            <a:rect l="l" t="t" r="r" b="b"/>
            <a:pathLst>
              <a:path w="1143000" h="472439">
                <a:moveTo>
                  <a:pt x="0" y="472439"/>
                </a:moveTo>
                <a:lnTo>
                  <a:pt x="1143000" y="472439"/>
                </a:lnTo>
                <a:lnTo>
                  <a:pt x="1143000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699">
            <a:solidFill>
              <a:srgbClr val="0473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89761" y="1494789"/>
            <a:ext cx="1155700" cy="485140"/>
          </a:xfrm>
          <a:prstGeom prst="rect">
            <a:avLst/>
          </a:prstGeom>
          <a:solidFill>
            <a:srgbClr val="0473EA"/>
          </a:solidFill>
        </p:spPr>
        <p:txBody>
          <a:bodyPr vert="horz" wrap="square" lIns="0" tIns="99695" rIns="0" bIns="0" rtlCol="0">
            <a:spAutoFit/>
          </a:bodyPr>
          <a:lstStyle/>
          <a:p>
            <a:pPr marL="273050">
              <a:lnSpc>
                <a:spcPct val="100000"/>
              </a:lnSpc>
              <a:spcBef>
                <a:spcPts val="785"/>
              </a:spcBef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39695" y="1501139"/>
            <a:ext cx="5765800" cy="480059"/>
          </a:xfrm>
          <a:prstGeom prst="rect">
            <a:avLst/>
          </a:prstGeom>
          <a:ln w="12700">
            <a:solidFill>
              <a:srgbClr val="525254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65"/>
              </a:spcBef>
            </a:pPr>
            <a:r>
              <a:rPr sz="1800" spc="-20" dirty="0">
                <a:solidFill>
                  <a:srgbClr val="D9D9D9"/>
                </a:solidFill>
                <a:latin typeface="Arial"/>
                <a:cs typeface="Arial"/>
              </a:rPr>
              <a:t>Your</a:t>
            </a:r>
            <a:r>
              <a:rPr sz="1800" spc="-10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D9D9D9"/>
                </a:solidFill>
                <a:latin typeface="Arial"/>
                <a:cs typeface="Arial"/>
              </a:rPr>
              <a:t>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35123" y="2183892"/>
            <a:ext cx="5765800" cy="553720"/>
          </a:xfrm>
          <a:prstGeom prst="rect">
            <a:avLst/>
          </a:prstGeom>
          <a:ln w="12700">
            <a:solidFill>
              <a:srgbClr val="525254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055"/>
              </a:spcBef>
            </a:pPr>
            <a:r>
              <a:rPr sz="1800" dirty="0">
                <a:solidFill>
                  <a:srgbClr val="D9D9D9"/>
                </a:solidFill>
                <a:latin typeface="Arial"/>
                <a:cs typeface="Arial"/>
              </a:rPr>
              <a:t>Enter</a:t>
            </a:r>
            <a:r>
              <a:rPr sz="1800" spc="-3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D9D9D9"/>
                </a:solidFill>
                <a:latin typeface="Arial"/>
                <a:cs typeface="Arial"/>
              </a:rPr>
              <a:t>your</a:t>
            </a:r>
            <a:r>
              <a:rPr sz="1800" spc="-10" dirty="0">
                <a:solidFill>
                  <a:srgbClr val="D9D9D9"/>
                </a:solidFill>
                <a:latin typeface="Arial"/>
                <a:cs typeface="Arial"/>
              </a:rPr>
              <a:t> Message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6111" y="2270760"/>
            <a:ext cx="1143000" cy="472440"/>
          </a:xfrm>
          <a:custGeom>
            <a:avLst/>
            <a:gdLst/>
            <a:ahLst/>
            <a:cxnLst/>
            <a:rect l="l" t="t" r="r" b="b"/>
            <a:pathLst>
              <a:path w="1143000" h="472439">
                <a:moveTo>
                  <a:pt x="0" y="472439"/>
                </a:moveTo>
                <a:lnTo>
                  <a:pt x="1143000" y="472439"/>
                </a:lnTo>
                <a:lnTo>
                  <a:pt x="1143000" y="0"/>
                </a:lnTo>
                <a:lnTo>
                  <a:pt x="0" y="0"/>
                </a:lnTo>
                <a:lnTo>
                  <a:pt x="0" y="472439"/>
                </a:lnTo>
                <a:close/>
              </a:path>
            </a:pathLst>
          </a:custGeom>
          <a:ln w="12699">
            <a:solidFill>
              <a:srgbClr val="0473E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9761" y="2264410"/>
            <a:ext cx="1155700" cy="485140"/>
          </a:xfrm>
          <a:prstGeom prst="rect">
            <a:avLst/>
          </a:prstGeom>
          <a:solidFill>
            <a:srgbClr val="0473EA"/>
          </a:solidFill>
        </p:spPr>
        <p:txBody>
          <a:bodyPr vert="horz" wrap="square" lIns="0" tIns="9969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785"/>
              </a:spcBef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Message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872" y="2785617"/>
            <a:ext cx="1015746" cy="514604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62000" y="1267967"/>
            <a:ext cx="7716520" cy="2009139"/>
          </a:xfrm>
          <a:prstGeom prst="rect">
            <a:avLst/>
          </a:prstGeom>
          <a:ln w="12700">
            <a:solidFill>
              <a:srgbClr val="52525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800">
              <a:latin typeface="Times New Roman"/>
              <a:cs typeface="Times New Roman"/>
            </a:endParaRPr>
          </a:p>
          <a:p>
            <a:pPr marL="217805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Submit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77111" y="4165091"/>
            <a:ext cx="6629400" cy="1600200"/>
          </a:xfrm>
          <a:custGeom>
            <a:avLst/>
            <a:gdLst/>
            <a:ahLst/>
            <a:cxnLst/>
            <a:rect l="l" t="t" r="r" b="b"/>
            <a:pathLst>
              <a:path w="6629400" h="1600200">
                <a:moveTo>
                  <a:pt x="0" y="266699"/>
                </a:moveTo>
                <a:lnTo>
                  <a:pt x="4296" y="218753"/>
                </a:lnTo>
                <a:lnTo>
                  <a:pt x="16682" y="173629"/>
                </a:lnTo>
                <a:lnTo>
                  <a:pt x="36406" y="132080"/>
                </a:lnTo>
                <a:lnTo>
                  <a:pt x="62716" y="94858"/>
                </a:lnTo>
                <a:lnTo>
                  <a:pt x="94858" y="62716"/>
                </a:lnTo>
                <a:lnTo>
                  <a:pt x="132079" y="36406"/>
                </a:lnTo>
                <a:lnTo>
                  <a:pt x="173629" y="16682"/>
                </a:lnTo>
                <a:lnTo>
                  <a:pt x="218753" y="4296"/>
                </a:lnTo>
                <a:lnTo>
                  <a:pt x="266700" y="0"/>
                </a:lnTo>
                <a:lnTo>
                  <a:pt x="6362699" y="0"/>
                </a:lnTo>
                <a:lnTo>
                  <a:pt x="6410646" y="4296"/>
                </a:lnTo>
                <a:lnTo>
                  <a:pt x="6455770" y="16682"/>
                </a:lnTo>
                <a:lnTo>
                  <a:pt x="6497320" y="36406"/>
                </a:lnTo>
                <a:lnTo>
                  <a:pt x="6534541" y="62716"/>
                </a:lnTo>
                <a:lnTo>
                  <a:pt x="6566683" y="94858"/>
                </a:lnTo>
                <a:lnTo>
                  <a:pt x="6592993" y="132080"/>
                </a:lnTo>
                <a:lnTo>
                  <a:pt x="6612717" y="173629"/>
                </a:lnTo>
                <a:lnTo>
                  <a:pt x="6625103" y="218753"/>
                </a:lnTo>
                <a:lnTo>
                  <a:pt x="6629400" y="266699"/>
                </a:lnTo>
                <a:lnTo>
                  <a:pt x="6629400" y="1333499"/>
                </a:lnTo>
                <a:lnTo>
                  <a:pt x="6625103" y="1381439"/>
                </a:lnTo>
                <a:lnTo>
                  <a:pt x="6612717" y="1426560"/>
                </a:lnTo>
                <a:lnTo>
                  <a:pt x="6592993" y="1468108"/>
                </a:lnTo>
                <a:lnTo>
                  <a:pt x="6566683" y="1505331"/>
                </a:lnTo>
                <a:lnTo>
                  <a:pt x="6534541" y="1537475"/>
                </a:lnTo>
                <a:lnTo>
                  <a:pt x="6497320" y="1563787"/>
                </a:lnTo>
                <a:lnTo>
                  <a:pt x="6455770" y="1583514"/>
                </a:lnTo>
                <a:lnTo>
                  <a:pt x="6410646" y="1595903"/>
                </a:lnTo>
                <a:lnTo>
                  <a:pt x="6362699" y="1600199"/>
                </a:lnTo>
                <a:lnTo>
                  <a:pt x="266700" y="1600199"/>
                </a:lnTo>
                <a:lnTo>
                  <a:pt x="218753" y="1595903"/>
                </a:lnTo>
                <a:lnTo>
                  <a:pt x="173629" y="1583514"/>
                </a:lnTo>
                <a:lnTo>
                  <a:pt x="132079" y="1563787"/>
                </a:lnTo>
                <a:lnTo>
                  <a:pt x="94858" y="1537475"/>
                </a:lnTo>
                <a:lnTo>
                  <a:pt x="62716" y="1505331"/>
                </a:lnTo>
                <a:lnTo>
                  <a:pt x="36406" y="1468108"/>
                </a:lnTo>
                <a:lnTo>
                  <a:pt x="16682" y="1426560"/>
                </a:lnTo>
                <a:lnTo>
                  <a:pt x="4296" y="1381439"/>
                </a:lnTo>
                <a:lnTo>
                  <a:pt x="0" y="1333499"/>
                </a:lnTo>
                <a:lnTo>
                  <a:pt x="0" y="266699"/>
                </a:lnTo>
                <a:close/>
              </a:path>
            </a:pathLst>
          </a:custGeom>
          <a:ln w="12700">
            <a:solidFill>
              <a:srgbClr val="52D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39494" y="4269104"/>
            <a:ext cx="418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Ritu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12873" y="4730242"/>
            <a:ext cx="5013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It</a:t>
            </a:r>
            <a:r>
              <a:rPr sz="1800" spc="-4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has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been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positive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experience</a:t>
            </a:r>
            <a:r>
              <a:rPr sz="18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with</a:t>
            </a:r>
            <a:r>
              <a:rPr sz="180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personable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banking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service</a:t>
            </a:r>
            <a:r>
              <a:rPr sz="18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25254"/>
                </a:solidFill>
                <a:latin typeface="Arial"/>
                <a:cs typeface="Arial"/>
              </a:rPr>
              <a:t>timely</a:t>
            </a:r>
            <a:r>
              <a:rPr sz="18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25254"/>
                </a:solidFill>
                <a:latin typeface="Arial"/>
                <a:cs typeface="Arial"/>
              </a:rPr>
              <a:t>manner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42050" y="4234941"/>
            <a:ext cx="1536700" cy="520700"/>
            <a:chOff x="6242050" y="4234941"/>
            <a:chExt cx="1536700" cy="520700"/>
          </a:xfrm>
        </p:grpSpPr>
        <p:sp>
          <p:nvSpPr>
            <p:cNvPr id="19" name="object 19"/>
            <p:cNvSpPr/>
            <p:nvPr/>
          </p:nvSpPr>
          <p:spPr>
            <a:xfrm>
              <a:off x="6248400" y="4241291"/>
              <a:ext cx="1524000" cy="508000"/>
            </a:xfrm>
            <a:custGeom>
              <a:avLst/>
              <a:gdLst/>
              <a:ahLst/>
              <a:cxnLst/>
              <a:rect l="l" t="t" r="r" b="b"/>
              <a:pathLst>
                <a:path w="1524000" h="508000">
                  <a:moveTo>
                    <a:pt x="1439418" y="0"/>
                  </a:moveTo>
                  <a:lnTo>
                    <a:pt x="84582" y="0"/>
                  </a:lnTo>
                  <a:lnTo>
                    <a:pt x="51649" y="6643"/>
                  </a:lnTo>
                  <a:lnTo>
                    <a:pt x="24764" y="24764"/>
                  </a:lnTo>
                  <a:lnTo>
                    <a:pt x="6643" y="51649"/>
                  </a:lnTo>
                  <a:lnTo>
                    <a:pt x="0" y="84581"/>
                  </a:lnTo>
                  <a:lnTo>
                    <a:pt x="0" y="422909"/>
                  </a:lnTo>
                  <a:lnTo>
                    <a:pt x="6643" y="455842"/>
                  </a:lnTo>
                  <a:lnTo>
                    <a:pt x="24765" y="482726"/>
                  </a:lnTo>
                  <a:lnTo>
                    <a:pt x="51649" y="500848"/>
                  </a:lnTo>
                  <a:lnTo>
                    <a:pt x="84582" y="507491"/>
                  </a:lnTo>
                  <a:lnTo>
                    <a:pt x="1439418" y="507491"/>
                  </a:lnTo>
                  <a:lnTo>
                    <a:pt x="1472350" y="500848"/>
                  </a:lnTo>
                  <a:lnTo>
                    <a:pt x="1499234" y="482726"/>
                  </a:lnTo>
                  <a:lnTo>
                    <a:pt x="1517356" y="455842"/>
                  </a:lnTo>
                  <a:lnTo>
                    <a:pt x="1524000" y="422909"/>
                  </a:lnTo>
                  <a:lnTo>
                    <a:pt x="1524000" y="84581"/>
                  </a:lnTo>
                  <a:lnTo>
                    <a:pt x="1517356" y="51649"/>
                  </a:lnTo>
                  <a:lnTo>
                    <a:pt x="1499234" y="24764"/>
                  </a:lnTo>
                  <a:lnTo>
                    <a:pt x="1472350" y="6643"/>
                  </a:lnTo>
                  <a:lnTo>
                    <a:pt x="1439418" y="0"/>
                  </a:lnTo>
                  <a:close/>
                </a:path>
              </a:pathLst>
            </a:custGeom>
            <a:solidFill>
              <a:srgbClr val="38D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48400" y="4241291"/>
              <a:ext cx="1524000" cy="508000"/>
            </a:xfrm>
            <a:custGeom>
              <a:avLst/>
              <a:gdLst/>
              <a:ahLst/>
              <a:cxnLst/>
              <a:rect l="l" t="t" r="r" b="b"/>
              <a:pathLst>
                <a:path w="1524000" h="508000">
                  <a:moveTo>
                    <a:pt x="0" y="84581"/>
                  </a:moveTo>
                  <a:lnTo>
                    <a:pt x="6643" y="51649"/>
                  </a:lnTo>
                  <a:lnTo>
                    <a:pt x="24764" y="24764"/>
                  </a:lnTo>
                  <a:lnTo>
                    <a:pt x="51649" y="6643"/>
                  </a:lnTo>
                  <a:lnTo>
                    <a:pt x="84582" y="0"/>
                  </a:lnTo>
                  <a:lnTo>
                    <a:pt x="1439418" y="0"/>
                  </a:lnTo>
                  <a:lnTo>
                    <a:pt x="1472350" y="6643"/>
                  </a:lnTo>
                  <a:lnTo>
                    <a:pt x="1499234" y="24764"/>
                  </a:lnTo>
                  <a:lnTo>
                    <a:pt x="1517356" y="51649"/>
                  </a:lnTo>
                  <a:lnTo>
                    <a:pt x="1524000" y="84581"/>
                  </a:lnTo>
                  <a:lnTo>
                    <a:pt x="1524000" y="422909"/>
                  </a:lnTo>
                  <a:lnTo>
                    <a:pt x="1517356" y="455842"/>
                  </a:lnTo>
                  <a:lnTo>
                    <a:pt x="1499234" y="482726"/>
                  </a:lnTo>
                  <a:lnTo>
                    <a:pt x="1472350" y="500848"/>
                  </a:lnTo>
                  <a:lnTo>
                    <a:pt x="1439418" y="507491"/>
                  </a:lnTo>
                  <a:lnTo>
                    <a:pt x="84582" y="507491"/>
                  </a:lnTo>
                  <a:lnTo>
                    <a:pt x="51649" y="500848"/>
                  </a:lnTo>
                  <a:lnTo>
                    <a:pt x="24765" y="482726"/>
                  </a:lnTo>
                  <a:lnTo>
                    <a:pt x="6643" y="455842"/>
                  </a:lnTo>
                  <a:lnTo>
                    <a:pt x="0" y="422909"/>
                  </a:lnTo>
                  <a:lnTo>
                    <a:pt x="0" y="84581"/>
                  </a:lnTo>
                  <a:close/>
                </a:path>
              </a:pathLst>
            </a:custGeom>
            <a:ln w="12699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91909" y="4339285"/>
            <a:ext cx="12503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94791" y="6274104"/>
            <a:ext cx="8318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50" dirty="0">
                <a:solidFill>
                  <a:srgbClr val="525254"/>
                </a:solidFill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3209" y="3145358"/>
            <a:ext cx="4001135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dirty="0"/>
              <a:t>Let</a:t>
            </a:r>
            <a:r>
              <a:rPr sz="3400" spc="-5" dirty="0"/>
              <a:t> </a:t>
            </a:r>
            <a:r>
              <a:rPr sz="3400" dirty="0"/>
              <a:t>us</a:t>
            </a:r>
            <a:r>
              <a:rPr sz="3400" spc="20" dirty="0"/>
              <a:t> </a:t>
            </a:r>
            <a:r>
              <a:rPr sz="3400" dirty="0"/>
              <a:t>start</a:t>
            </a:r>
            <a:r>
              <a:rPr sz="3400" spc="10" dirty="0"/>
              <a:t> </a:t>
            </a:r>
            <a:r>
              <a:rPr sz="3400" dirty="0"/>
              <a:t>with </a:t>
            </a:r>
            <a:r>
              <a:rPr sz="3400" spc="-25" dirty="0"/>
              <a:t>JS</a:t>
            </a:r>
            <a:endParaRPr sz="3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53085" y="324358"/>
            <a:ext cx="6531609" cy="1571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solidFill>
                  <a:srgbClr val="525254"/>
                </a:solidFill>
                <a:latin typeface="Arial"/>
                <a:cs typeface="Arial"/>
              </a:rPr>
              <a:t>Cheat</a:t>
            </a:r>
            <a:r>
              <a:rPr sz="1950" b="1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50" b="1" dirty="0">
                <a:solidFill>
                  <a:srgbClr val="525254"/>
                </a:solidFill>
                <a:latin typeface="Arial"/>
                <a:cs typeface="Arial"/>
              </a:rPr>
              <a:t>Sheet</a:t>
            </a:r>
            <a:r>
              <a:rPr sz="1950" b="1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950" b="1" spc="-10" dirty="0">
                <a:solidFill>
                  <a:srgbClr val="525254"/>
                </a:solidFill>
                <a:latin typeface="Arial"/>
                <a:cs typeface="Arial"/>
              </a:rPr>
              <a:t>references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95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Cheat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Sheet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20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JavaScript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200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JS</a:t>
            </a:r>
            <a:r>
              <a:rPr sz="200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Cheat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Sheet.doc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Cheat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Sheet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2000" spc="-1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Advanced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JS</a:t>
            </a:r>
            <a:r>
              <a:rPr sz="2000" spc="-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2000" spc="-1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Advanced</a:t>
            </a:r>
            <a:r>
              <a:rPr sz="20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JS</a:t>
            </a:r>
            <a:r>
              <a:rPr sz="200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25254"/>
                </a:solidFill>
                <a:latin typeface="Arial"/>
                <a:cs typeface="Arial"/>
              </a:rPr>
              <a:t>Cheat</a:t>
            </a:r>
            <a:r>
              <a:rPr sz="2000" spc="-2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525254"/>
                </a:solidFill>
                <a:latin typeface="Arial"/>
                <a:cs typeface="Arial"/>
              </a:rPr>
              <a:t>Sheet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53434" y="2689098"/>
            <a:ext cx="220154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400" dirty="0">
                <a:solidFill>
                  <a:srgbClr val="FFFFFF"/>
                </a:solidFill>
              </a:rPr>
              <a:t>Thank</a:t>
            </a:r>
            <a:r>
              <a:rPr sz="3400" spc="-40" dirty="0">
                <a:solidFill>
                  <a:srgbClr val="FFFFFF"/>
                </a:solidFill>
              </a:rPr>
              <a:t> </a:t>
            </a:r>
            <a:r>
              <a:rPr sz="3400" spc="-55" dirty="0">
                <a:solidFill>
                  <a:srgbClr val="FFFFFF"/>
                </a:solidFill>
              </a:rPr>
              <a:t>You</a:t>
            </a:r>
            <a:endParaRPr sz="3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43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Where</a:t>
            </a:r>
            <a:r>
              <a:rPr spc="-4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write</a:t>
            </a:r>
            <a:r>
              <a:rPr spc="-50" dirty="0"/>
              <a:t> </a:t>
            </a:r>
            <a:r>
              <a:rPr dirty="0"/>
              <a:t>java </a:t>
            </a:r>
            <a:r>
              <a:rPr spc="-10" dirty="0"/>
              <a:t>script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4791" y="1381404"/>
            <a:ext cx="6885305" cy="107061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99390" indent="-186690">
              <a:lnSpc>
                <a:spcPct val="100000"/>
              </a:lnSpc>
              <a:spcBef>
                <a:spcPts val="940"/>
              </a:spcBef>
              <a:buChar char="•"/>
              <a:tabLst>
                <a:tab pos="19939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Inline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Scripting</a:t>
            </a:r>
            <a:r>
              <a:rPr sz="1600" spc="-3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:</a:t>
            </a:r>
            <a:r>
              <a:rPr sz="1600" spc="43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&lt;script&gt;&lt;/script&gt;</a:t>
            </a:r>
            <a:endParaRPr sz="1600">
              <a:latin typeface="Arial"/>
              <a:cs typeface="Arial"/>
            </a:endParaRPr>
          </a:p>
          <a:p>
            <a:pPr marL="199390" indent="-186690">
              <a:lnSpc>
                <a:spcPct val="100000"/>
              </a:lnSpc>
              <a:spcBef>
                <a:spcPts val="840"/>
              </a:spcBef>
              <a:buChar char="•"/>
              <a:tabLst>
                <a:tab pos="199390" algn="l"/>
              </a:tabLst>
            </a:pP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External</a:t>
            </a:r>
            <a:r>
              <a:rPr sz="16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Scripting:</a:t>
            </a:r>
            <a:r>
              <a:rPr sz="1600" spc="-7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&lt;script</a:t>
            </a:r>
            <a:r>
              <a:rPr sz="1600" spc="-6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525254"/>
                </a:solidFill>
                <a:latin typeface="Arial"/>
                <a:cs typeface="Arial"/>
              </a:rPr>
              <a:t>src=“myjs.js”&gt;</a:t>
            </a:r>
            <a:r>
              <a:rPr sz="1600" spc="-4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525254"/>
                </a:solidFill>
                <a:latin typeface="Arial"/>
                <a:cs typeface="Arial"/>
              </a:rPr>
              <a:t>&lt;/script&gt;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545"/>
              </a:spcBef>
            </a:pPr>
            <a:r>
              <a:rPr sz="1800" dirty="0">
                <a:solidFill>
                  <a:srgbClr val="525254"/>
                </a:solidFill>
                <a:latin typeface="Candara"/>
                <a:cs typeface="Candara"/>
              </a:rPr>
              <a:t>Html</a:t>
            </a:r>
            <a:r>
              <a:rPr sz="1800" spc="-40" dirty="0">
                <a:solidFill>
                  <a:srgbClr val="525254"/>
                </a:solidFill>
                <a:latin typeface="Candara"/>
                <a:cs typeface="Candara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ndara"/>
                <a:cs typeface="Candara"/>
              </a:rPr>
              <a:t>Page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6000" y="3913632"/>
            <a:ext cx="1884045" cy="1172210"/>
          </a:xfrm>
          <a:prstGeom prst="rect">
            <a:avLst/>
          </a:prstGeom>
          <a:ln w="9525">
            <a:solidFill>
              <a:srgbClr val="525254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605"/>
              </a:spcBef>
            </a:pPr>
            <a:r>
              <a:rPr sz="1800" spc="-10" dirty="0">
                <a:solidFill>
                  <a:srgbClr val="525254"/>
                </a:solidFill>
                <a:latin typeface="Candara"/>
                <a:cs typeface="Candara"/>
              </a:rPr>
              <a:t>&lt;script&gt;</a:t>
            </a:r>
            <a:endParaRPr sz="1800">
              <a:latin typeface="Candara"/>
              <a:cs typeface="Candara"/>
            </a:endParaRPr>
          </a:p>
          <a:p>
            <a:pPr marL="19367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525254"/>
                </a:solidFill>
                <a:latin typeface="Candara"/>
                <a:cs typeface="Candara"/>
              </a:rPr>
              <a:t>//</a:t>
            </a:r>
            <a:r>
              <a:rPr sz="1800" spc="-20" dirty="0">
                <a:solidFill>
                  <a:srgbClr val="525254"/>
                </a:solidFill>
                <a:latin typeface="Candara"/>
                <a:cs typeface="Candara"/>
              </a:rPr>
              <a:t> </a:t>
            </a:r>
            <a:r>
              <a:rPr sz="1800" dirty="0">
                <a:solidFill>
                  <a:srgbClr val="525254"/>
                </a:solidFill>
                <a:latin typeface="Candara"/>
                <a:cs typeface="Candara"/>
              </a:rPr>
              <a:t>java script</a:t>
            </a:r>
            <a:r>
              <a:rPr sz="1800" spc="-15" dirty="0">
                <a:solidFill>
                  <a:srgbClr val="525254"/>
                </a:solidFill>
                <a:latin typeface="Candara"/>
                <a:cs typeface="Candara"/>
              </a:rPr>
              <a:t> </a:t>
            </a:r>
            <a:r>
              <a:rPr sz="1800" spc="-20" dirty="0">
                <a:solidFill>
                  <a:srgbClr val="525254"/>
                </a:solidFill>
                <a:latin typeface="Candara"/>
                <a:cs typeface="Candara"/>
              </a:rPr>
              <a:t>code</a:t>
            </a:r>
            <a:endParaRPr sz="1800">
              <a:latin typeface="Candara"/>
              <a:cs typeface="Candara"/>
            </a:endParaRPr>
          </a:p>
          <a:p>
            <a:pPr marL="242570">
              <a:lnSpc>
                <a:spcPts val="2140"/>
              </a:lnSpc>
              <a:spcBef>
                <a:spcPts val="1080"/>
              </a:spcBef>
            </a:pPr>
            <a:r>
              <a:rPr sz="1800" spc="-10" dirty="0">
                <a:solidFill>
                  <a:srgbClr val="525254"/>
                </a:solidFill>
                <a:latin typeface="Candara"/>
                <a:cs typeface="Candara"/>
              </a:rPr>
              <a:t>&lt;/script&gt;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3332" y="2587751"/>
            <a:ext cx="3164205" cy="1911350"/>
          </a:xfrm>
          <a:prstGeom prst="rect">
            <a:avLst/>
          </a:prstGeom>
          <a:ln w="9525">
            <a:solidFill>
              <a:srgbClr val="52525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800">
              <a:latin typeface="Times New Roman"/>
              <a:cs typeface="Times New Roman"/>
            </a:endParaRPr>
          </a:p>
          <a:p>
            <a:pPr marL="80835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525254"/>
                </a:solidFill>
                <a:latin typeface="Candara"/>
                <a:cs typeface="Candara"/>
              </a:rPr>
              <a:t>&lt;head&gt;&lt;/head&gt;</a:t>
            </a:r>
            <a:endParaRPr sz="1800">
              <a:latin typeface="Candara"/>
              <a:cs typeface="Candar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3332" y="4498847"/>
            <a:ext cx="3164205" cy="1911350"/>
          </a:xfrm>
          <a:prstGeom prst="rect">
            <a:avLst/>
          </a:prstGeom>
          <a:ln w="9525">
            <a:solidFill>
              <a:srgbClr val="52525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800">
              <a:latin typeface="Times New Roman"/>
              <a:cs typeface="Times New Roman"/>
            </a:endParaRPr>
          </a:p>
          <a:p>
            <a:pPr marL="792480">
              <a:lnSpc>
                <a:spcPct val="100000"/>
              </a:lnSpc>
            </a:pPr>
            <a:r>
              <a:rPr sz="1800" spc="-10" dirty="0">
                <a:solidFill>
                  <a:srgbClr val="525254"/>
                </a:solidFill>
                <a:latin typeface="Candara"/>
                <a:cs typeface="Candara"/>
              </a:rPr>
              <a:t>&lt;body&gt;&lt;/body&gt;</a:t>
            </a:r>
            <a:endParaRPr sz="1800">
              <a:latin typeface="Candara"/>
              <a:cs typeface="Candar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52190" y="5094478"/>
            <a:ext cx="1756410" cy="871219"/>
            <a:chOff x="3552190" y="5094478"/>
            <a:chExt cx="1756410" cy="871219"/>
          </a:xfrm>
        </p:grpSpPr>
        <p:sp>
          <p:nvSpPr>
            <p:cNvPr id="10" name="object 10"/>
            <p:cNvSpPr/>
            <p:nvPr/>
          </p:nvSpPr>
          <p:spPr>
            <a:xfrm>
              <a:off x="3558540" y="5100828"/>
              <a:ext cx="1743710" cy="858519"/>
            </a:xfrm>
            <a:custGeom>
              <a:avLst/>
              <a:gdLst/>
              <a:ahLst/>
              <a:cxnLst/>
              <a:rect l="l" t="t" r="r" b="b"/>
              <a:pathLst>
                <a:path w="1743710" h="858520">
                  <a:moveTo>
                    <a:pt x="214502" y="0"/>
                  </a:moveTo>
                  <a:lnTo>
                    <a:pt x="0" y="0"/>
                  </a:lnTo>
                  <a:lnTo>
                    <a:pt x="0" y="375412"/>
                  </a:lnTo>
                  <a:lnTo>
                    <a:pt x="2924" y="422492"/>
                  </a:lnTo>
                  <a:lnTo>
                    <a:pt x="11462" y="467829"/>
                  </a:lnTo>
                  <a:lnTo>
                    <a:pt x="25262" y="511069"/>
                  </a:lnTo>
                  <a:lnTo>
                    <a:pt x="43974" y="551860"/>
                  </a:lnTo>
                  <a:lnTo>
                    <a:pt x="67245" y="589852"/>
                  </a:lnTo>
                  <a:lnTo>
                    <a:pt x="94725" y="624691"/>
                  </a:lnTo>
                  <a:lnTo>
                    <a:pt x="126063" y="656027"/>
                  </a:lnTo>
                  <a:lnTo>
                    <a:pt x="160906" y="683507"/>
                  </a:lnTo>
                  <a:lnTo>
                    <a:pt x="198903" y="706780"/>
                  </a:lnTo>
                  <a:lnTo>
                    <a:pt x="239704" y="725494"/>
                  </a:lnTo>
                  <a:lnTo>
                    <a:pt x="282957" y="739296"/>
                  </a:lnTo>
                  <a:lnTo>
                    <a:pt x="328309" y="747835"/>
                  </a:lnTo>
                  <a:lnTo>
                    <a:pt x="375412" y="750760"/>
                  </a:lnTo>
                  <a:lnTo>
                    <a:pt x="1528952" y="750760"/>
                  </a:lnTo>
                  <a:lnTo>
                    <a:pt x="1528952" y="858012"/>
                  </a:lnTo>
                  <a:lnTo>
                    <a:pt x="1743456" y="643509"/>
                  </a:lnTo>
                  <a:lnTo>
                    <a:pt x="1528952" y="429006"/>
                  </a:lnTo>
                  <a:lnTo>
                    <a:pt x="1528952" y="536257"/>
                  </a:lnTo>
                  <a:lnTo>
                    <a:pt x="375412" y="536257"/>
                  </a:lnTo>
                  <a:lnTo>
                    <a:pt x="332624" y="530507"/>
                  </a:lnTo>
                  <a:lnTo>
                    <a:pt x="294183" y="514284"/>
                  </a:lnTo>
                  <a:lnTo>
                    <a:pt x="261619" y="489124"/>
                  </a:lnTo>
                  <a:lnTo>
                    <a:pt x="236464" y="456567"/>
                  </a:lnTo>
                  <a:lnTo>
                    <a:pt x="220248" y="418150"/>
                  </a:lnTo>
                  <a:lnTo>
                    <a:pt x="214502" y="375412"/>
                  </a:lnTo>
                  <a:lnTo>
                    <a:pt x="214502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8540" y="5100828"/>
              <a:ext cx="1743710" cy="858519"/>
            </a:xfrm>
            <a:custGeom>
              <a:avLst/>
              <a:gdLst/>
              <a:ahLst/>
              <a:cxnLst/>
              <a:rect l="l" t="t" r="r" b="b"/>
              <a:pathLst>
                <a:path w="1743710" h="858520">
                  <a:moveTo>
                    <a:pt x="0" y="0"/>
                  </a:moveTo>
                  <a:lnTo>
                    <a:pt x="0" y="375412"/>
                  </a:lnTo>
                  <a:lnTo>
                    <a:pt x="2924" y="422492"/>
                  </a:lnTo>
                  <a:lnTo>
                    <a:pt x="11462" y="467829"/>
                  </a:lnTo>
                  <a:lnTo>
                    <a:pt x="25262" y="511069"/>
                  </a:lnTo>
                  <a:lnTo>
                    <a:pt x="43974" y="551860"/>
                  </a:lnTo>
                  <a:lnTo>
                    <a:pt x="67245" y="589852"/>
                  </a:lnTo>
                  <a:lnTo>
                    <a:pt x="94725" y="624691"/>
                  </a:lnTo>
                  <a:lnTo>
                    <a:pt x="126063" y="656027"/>
                  </a:lnTo>
                  <a:lnTo>
                    <a:pt x="160906" y="683507"/>
                  </a:lnTo>
                  <a:lnTo>
                    <a:pt x="198903" y="706780"/>
                  </a:lnTo>
                  <a:lnTo>
                    <a:pt x="239704" y="725494"/>
                  </a:lnTo>
                  <a:lnTo>
                    <a:pt x="282957" y="739296"/>
                  </a:lnTo>
                  <a:lnTo>
                    <a:pt x="328309" y="747835"/>
                  </a:lnTo>
                  <a:lnTo>
                    <a:pt x="375412" y="750760"/>
                  </a:lnTo>
                  <a:lnTo>
                    <a:pt x="1528952" y="750760"/>
                  </a:lnTo>
                  <a:lnTo>
                    <a:pt x="1528952" y="858012"/>
                  </a:lnTo>
                  <a:lnTo>
                    <a:pt x="1743456" y="643509"/>
                  </a:lnTo>
                  <a:lnTo>
                    <a:pt x="1528952" y="429006"/>
                  </a:lnTo>
                  <a:lnTo>
                    <a:pt x="1528952" y="536257"/>
                  </a:lnTo>
                  <a:lnTo>
                    <a:pt x="375412" y="536257"/>
                  </a:lnTo>
                  <a:lnTo>
                    <a:pt x="332624" y="530507"/>
                  </a:lnTo>
                  <a:lnTo>
                    <a:pt x="294183" y="514284"/>
                  </a:lnTo>
                  <a:lnTo>
                    <a:pt x="261619" y="489124"/>
                  </a:lnTo>
                  <a:lnTo>
                    <a:pt x="236464" y="456567"/>
                  </a:lnTo>
                  <a:lnTo>
                    <a:pt x="220248" y="418150"/>
                  </a:lnTo>
                  <a:lnTo>
                    <a:pt x="214502" y="375412"/>
                  </a:lnTo>
                  <a:lnTo>
                    <a:pt x="214502" y="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52190" y="2942589"/>
            <a:ext cx="1794510" cy="960755"/>
            <a:chOff x="3552190" y="2942589"/>
            <a:chExt cx="1794510" cy="960755"/>
          </a:xfrm>
        </p:grpSpPr>
        <p:sp>
          <p:nvSpPr>
            <p:cNvPr id="13" name="object 13"/>
            <p:cNvSpPr/>
            <p:nvPr/>
          </p:nvSpPr>
          <p:spPr>
            <a:xfrm>
              <a:off x="3558540" y="2948939"/>
              <a:ext cx="1781810" cy="948055"/>
            </a:xfrm>
            <a:custGeom>
              <a:avLst/>
              <a:gdLst/>
              <a:ahLst/>
              <a:cxnLst/>
              <a:rect l="l" t="t" r="r" b="b"/>
              <a:pathLst>
                <a:path w="1781810" h="948054">
                  <a:moveTo>
                    <a:pt x="1544574" y="0"/>
                  </a:moveTo>
                  <a:lnTo>
                    <a:pt x="1544574" y="118490"/>
                  </a:lnTo>
                  <a:lnTo>
                    <a:pt x="414655" y="118490"/>
                  </a:lnTo>
                  <a:lnTo>
                    <a:pt x="366302" y="121281"/>
                  </a:lnTo>
                  <a:lnTo>
                    <a:pt x="319586" y="129443"/>
                  </a:lnTo>
                  <a:lnTo>
                    <a:pt x="274819" y="142667"/>
                  </a:lnTo>
                  <a:lnTo>
                    <a:pt x="232311" y="160641"/>
                  </a:lnTo>
                  <a:lnTo>
                    <a:pt x="192375" y="183054"/>
                  </a:lnTo>
                  <a:lnTo>
                    <a:pt x="155320" y="209594"/>
                  </a:lnTo>
                  <a:lnTo>
                    <a:pt x="121459" y="239950"/>
                  </a:lnTo>
                  <a:lnTo>
                    <a:pt x="91103" y="273811"/>
                  </a:lnTo>
                  <a:lnTo>
                    <a:pt x="64563" y="310866"/>
                  </a:lnTo>
                  <a:lnTo>
                    <a:pt x="42150" y="350802"/>
                  </a:lnTo>
                  <a:lnTo>
                    <a:pt x="24176" y="393310"/>
                  </a:lnTo>
                  <a:lnTo>
                    <a:pt x="10952" y="438077"/>
                  </a:lnTo>
                  <a:lnTo>
                    <a:pt x="2790" y="484793"/>
                  </a:lnTo>
                  <a:lnTo>
                    <a:pt x="0" y="533146"/>
                  </a:lnTo>
                  <a:lnTo>
                    <a:pt x="0" y="947928"/>
                  </a:lnTo>
                  <a:lnTo>
                    <a:pt x="236982" y="947928"/>
                  </a:lnTo>
                  <a:lnTo>
                    <a:pt x="236982" y="533273"/>
                  </a:lnTo>
                  <a:lnTo>
                    <a:pt x="243334" y="486015"/>
                  </a:lnTo>
                  <a:lnTo>
                    <a:pt x="261257" y="443545"/>
                  </a:lnTo>
                  <a:lnTo>
                    <a:pt x="289051" y="407558"/>
                  </a:lnTo>
                  <a:lnTo>
                    <a:pt x="325016" y="379753"/>
                  </a:lnTo>
                  <a:lnTo>
                    <a:pt x="367450" y="361825"/>
                  </a:lnTo>
                  <a:lnTo>
                    <a:pt x="414655" y="355473"/>
                  </a:lnTo>
                  <a:lnTo>
                    <a:pt x="1544574" y="355473"/>
                  </a:lnTo>
                  <a:lnTo>
                    <a:pt x="1544574" y="473963"/>
                  </a:lnTo>
                  <a:lnTo>
                    <a:pt x="1781556" y="236982"/>
                  </a:lnTo>
                  <a:lnTo>
                    <a:pt x="1544574" y="0"/>
                  </a:lnTo>
                  <a:close/>
                </a:path>
              </a:pathLst>
            </a:custGeom>
            <a:solidFill>
              <a:srgbClr val="047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58540" y="2948939"/>
              <a:ext cx="1781810" cy="948055"/>
            </a:xfrm>
            <a:custGeom>
              <a:avLst/>
              <a:gdLst/>
              <a:ahLst/>
              <a:cxnLst/>
              <a:rect l="l" t="t" r="r" b="b"/>
              <a:pathLst>
                <a:path w="1781810" h="948054">
                  <a:moveTo>
                    <a:pt x="0" y="947928"/>
                  </a:moveTo>
                  <a:lnTo>
                    <a:pt x="0" y="533146"/>
                  </a:lnTo>
                  <a:lnTo>
                    <a:pt x="2790" y="484793"/>
                  </a:lnTo>
                  <a:lnTo>
                    <a:pt x="10952" y="438077"/>
                  </a:lnTo>
                  <a:lnTo>
                    <a:pt x="24176" y="393310"/>
                  </a:lnTo>
                  <a:lnTo>
                    <a:pt x="42150" y="350802"/>
                  </a:lnTo>
                  <a:lnTo>
                    <a:pt x="64563" y="310866"/>
                  </a:lnTo>
                  <a:lnTo>
                    <a:pt x="91103" y="273811"/>
                  </a:lnTo>
                  <a:lnTo>
                    <a:pt x="121459" y="239950"/>
                  </a:lnTo>
                  <a:lnTo>
                    <a:pt x="155320" y="209594"/>
                  </a:lnTo>
                  <a:lnTo>
                    <a:pt x="192375" y="183054"/>
                  </a:lnTo>
                  <a:lnTo>
                    <a:pt x="232311" y="160641"/>
                  </a:lnTo>
                  <a:lnTo>
                    <a:pt x="274819" y="142667"/>
                  </a:lnTo>
                  <a:lnTo>
                    <a:pt x="319586" y="129443"/>
                  </a:lnTo>
                  <a:lnTo>
                    <a:pt x="366302" y="121281"/>
                  </a:lnTo>
                  <a:lnTo>
                    <a:pt x="414655" y="118490"/>
                  </a:lnTo>
                  <a:lnTo>
                    <a:pt x="1544574" y="118490"/>
                  </a:lnTo>
                  <a:lnTo>
                    <a:pt x="1544574" y="0"/>
                  </a:lnTo>
                  <a:lnTo>
                    <a:pt x="1781556" y="236982"/>
                  </a:lnTo>
                  <a:lnTo>
                    <a:pt x="1544574" y="473963"/>
                  </a:lnTo>
                  <a:lnTo>
                    <a:pt x="1544574" y="355473"/>
                  </a:lnTo>
                  <a:lnTo>
                    <a:pt x="414655" y="355473"/>
                  </a:lnTo>
                  <a:lnTo>
                    <a:pt x="367450" y="361825"/>
                  </a:lnTo>
                  <a:lnTo>
                    <a:pt x="325016" y="379753"/>
                  </a:lnTo>
                  <a:lnTo>
                    <a:pt x="289051" y="407558"/>
                  </a:lnTo>
                  <a:lnTo>
                    <a:pt x="261257" y="443545"/>
                  </a:lnTo>
                  <a:lnTo>
                    <a:pt x="243334" y="486015"/>
                  </a:lnTo>
                  <a:lnTo>
                    <a:pt x="236982" y="533273"/>
                  </a:lnTo>
                  <a:lnTo>
                    <a:pt x="236982" y="947928"/>
                  </a:lnTo>
                  <a:lnTo>
                    <a:pt x="0" y="947928"/>
                  </a:lnTo>
                  <a:close/>
                </a:path>
              </a:pathLst>
            </a:custGeom>
            <a:ln w="12700">
              <a:solidFill>
                <a:srgbClr val="0152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94791" y="6274104"/>
            <a:ext cx="83185" cy="149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-50" dirty="0">
                <a:solidFill>
                  <a:srgbClr val="525254"/>
                </a:solidFill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881" y="3221558"/>
            <a:ext cx="6744970" cy="5454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00" b="1" dirty="0">
                <a:solidFill>
                  <a:srgbClr val="525254"/>
                </a:solidFill>
                <a:latin typeface="Arial"/>
                <a:cs typeface="Arial"/>
              </a:rPr>
              <a:t>Module</a:t>
            </a:r>
            <a:r>
              <a:rPr sz="3400" b="1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525254"/>
                </a:solidFill>
                <a:latin typeface="Arial"/>
                <a:cs typeface="Arial"/>
              </a:rPr>
              <a:t>2:</a:t>
            </a:r>
            <a:r>
              <a:rPr sz="340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525254"/>
                </a:solidFill>
                <a:latin typeface="Arial"/>
                <a:cs typeface="Arial"/>
              </a:rPr>
              <a:t>Java</a:t>
            </a:r>
            <a:r>
              <a:rPr sz="3400" b="1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525254"/>
                </a:solidFill>
                <a:latin typeface="Arial"/>
                <a:cs typeface="Arial"/>
              </a:rPr>
              <a:t>Script</a:t>
            </a:r>
            <a:r>
              <a:rPr sz="3400" b="1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3400" b="1" spc="-10" dirty="0">
                <a:solidFill>
                  <a:srgbClr val="525254"/>
                </a:solidFill>
                <a:latin typeface="Arial"/>
                <a:cs typeface="Arial"/>
              </a:rPr>
              <a:t>Essentials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089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05"/>
              </a:spcBef>
            </a:pPr>
            <a:r>
              <a:rPr dirty="0"/>
              <a:t>Variable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variable</a:t>
            </a:r>
            <a:r>
              <a:rPr spc="-25" dirty="0"/>
              <a:t> </a:t>
            </a:r>
            <a:r>
              <a:rPr spc="-10" dirty="0"/>
              <a:t>declarations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302" y="1550669"/>
            <a:ext cx="3676650" cy="706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6850" marR="5080" indent="-184785" algn="just">
              <a:lnSpc>
                <a:spcPct val="103400"/>
              </a:lnSpc>
              <a:spcBef>
                <a:spcPts val="5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8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variable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is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container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for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value,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like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50" dirty="0">
                <a:solidFill>
                  <a:srgbClr val="525254"/>
                </a:solidFill>
                <a:latin typeface="Arial"/>
                <a:cs typeface="Arial"/>
              </a:rPr>
              <a:t>a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number</a:t>
            </a:r>
            <a:r>
              <a:rPr sz="1450" spc="-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might use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sum,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or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string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that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we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might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use</a:t>
            </a:r>
            <a:r>
              <a:rPr sz="1450" spc="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as part</a:t>
            </a:r>
            <a:r>
              <a:rPr sz="1450" spc="40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of</a:t>
            </a:r>
            <a:r>
              <a:rPr sz="1450" spc="1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sentence.</a:t>
            </a:r>
            <a:endParaRPr sz="1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302" y="3151124"/>
            <a:ext cx="3698240" cy="4775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96850" marR="5080" indent="-184785">
              <a:lnSpc>
                <a:spcPct val="103400"/>
              </a:lnSpc>
              <a:spcBef>
                <a:spcPts val="55"/>
              </a:spcBef>
              <a:buChar char="•"/>
              <a:tabLst>
                <a:tab pos="198755" algn="l"/>
              </a:tabLst>
            </a:pP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Declares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variable,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optionally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initializing</a:t>
            </a:r>
            <a:r>
              <a:rPr sz="1450" spc="-1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25" dirty="0">
                <a:solidFill>
                  <a:srgbClr val="525254"/>
                </a:solidFill>
                <a:latin typeface="Arial"/>
                <a:cs typeface="Arial"/>
              </a:rPr>
              <a:t>it 	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to</a:t>
            </a:r>
            <a:r>
              <a:rPr sz="1450" spc="-5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525254"/>
                </a:solidFill>
                <a:latin typeface="Arial"/>
                <a:cs typeface="Arial"/>
              </a:rPr>
              <a:t>a</a:t>
            </a:r>
            <a:r>
              <a:rPr sz="1450" spc="20" dirty="0">
                <a:solidFill>
                  <a:srgbClr val="52525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525254"/>
                </a:solidFill>
                <a:latin typeface="Arial"/>
                <a:cs typeface="Arial"/>
              </a:rPr>
              <a:t>value.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58067" y="1567751"/>
            <a:ext cx="4667250" cy="2081530"/>
            <a:chOff x="4858067" y="1567751"/>
            <a:chExt cx="4667250" cy="208153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67655" y="1577339"/>
              <a:ext cx="4595293" cy="194112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862829" y="1572513"/>
              <a:ext cx="4657725" cy="2072005"/>
            </a:xfrm>
            <a:custGeom>
              <a:avLst/>
              <a:gdLst/>
              <a:ahLst/>
              <a:cxnLst/>
              <a:rect l="l" t="t" r="r" b="b"/>
              <a:pathLst>
                <a:path w="4657725" h="2072004">
                  <a:moveTo>
                    <a:pt x="0" y="2071497"/>
                  </a:moveTo>
                  <a:lnTo>
                    <a:pt x="4657725" y="2071497"/>
                  </a:lnTo>
                  <a:lnTo>
                    <a:pt x="4657725" y="0"/>
                  </a:lnTo>
                  <a:lnTo>
                    <a:pt x="0" y="0"/>
                  </a:lnTo>
                  <a:lnTo>
                    <a:pt x="0" y="2071497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858067" y="4003166"/>
            <a:ext cx="2809875" cy="2555240"/>
            <a:chOff x="4858067" y="4003166"/>
            <a:chExt cx="2809875" cy="255524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7655" y="4097695"/>
              <a:ext cx="2662961" cy="22242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862829" y="4007929"/>
              <a:ext cx="2800350" cy="2545715"/>
            </a:xfrm>
            <a:custGeom>
              <a:avLst/>
              <a:gdLst/>
              <a:ahLst/>
              <a:cxnLst/>
              <a:rect l="l" t="t" r="r" b="b"/>
              <a:pathLst>
                <a:path w="2800350" h="2545715">
                  <a:moveTo>
                    <a:pt x="0" y="2545461"/>
                  </a:moveTo>
                  <a:lnTo>
                    <a:pt x="2799969" y="2545461"/>
                  </a:lnTo>
                  <a:lnTo>
                    <a:pt x="2799969" y="0"/>
                  </a:lnTo>
                  <a:lnTo>
                    <a:pt x="0" y="0"/>
                  </a:lnTo>
                  <a:lnTo>
                    <a:pt x="0" y="2545461"/>
                  </a:lnTo>
                  <a:close/>
                </a:path>
              </a:pathLst>
            </a:custGeom>
            <a:ln w="9525">
              <a:solidFill>
                <a:srgbClr val="5252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3299</Words>
  <Application>Microsoft Office PowerPoint</Application>
  <PresentationFormat>A4 Paper (210x297 mm)</PresentationFormat>
  <Paragraphs>456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Candara</vt:lpstr>
      <vt:lpstr>Consolas</vt:lpstr>
      <vt:lpstr>Times New Roman</vt:lpstr>
      <vt:lpstr>Wingdings</vt:lpstr>
      <vt:lpstr>Office Theme</vt:lpstr>
      <vt:lpstr>JavaScript</vt:lpstr>
      <vt:lpstr>PowerPoint Presentation</vt:lpstr>
      <vt:lpstr>Module 1: JavaScript Fundamentals</vt:lpstr>
      <vt:lpstr>What is JavaScript</vt:lpstr>
      <vt:lpstr>Client and Server-side scripting</vt:lpstr>
      <vt:lpstr>Let us start with JS</vt:lpstr>
      <vt:lpstr>Where to write java script</vt:lpstr>
      <vt:lpstr>PowerPoint Presentation</vt:lpstr>
      <vt:lpstr>Variable and variable declarations</vt:lpstr>
      <vt:lpstr>Different ways to declare a variable</vt:lpstr>
      <vt:lpstr>Manipulating Strings in JavaScript</vt:lpstr>
      <vt:lpstr>String Methods</vt:lpstr>
      <vt:lpstr>String Methods cont..</vt:lpstr>
      <vt:lpstr>Understanding JavaScript Numbers</vt:lpstr>
      <vt:lpstr>Understanding JavaScript Numbers Methods</vt:lpstr>
      <vt:lpstr>JavaScript Type Conversion</vt:lpstr>
      <vt:lpstr>PowerPoint Presentation</vt:lpstr>
      <vt:lpstr>What is a Function</vt:lpstr>
      <vt:lpstr>Function Declaration</vt:lpstr>
      <vt:lpstr>Function Expression</vt:lpstr>
      <vt:lpstr>Scoping</vt:lpstr>
      <vt:lpstr>Hands on variable and functions</vt:lpstr>
      <vt:lpstr>Module 4: JavaScript Multiple Values: Array, String and Objects</vt:lpstr>
      <vt:lpstr>Array</vt:lpstr>
      <vt:lpstr>Array Methods</vt:lpstr>
      <vt:lpstr>Array Methods cont…</vt:lpstr>
      <vt:lpstr>Array Methods cont…</vt:lpstr>
      <vt:lpstr>Array Methods cont…</vt:lpstr>
      <vt:lpstr>PowerPoint Presentation</vt:lpstr>
      <vt:lpstr>Object</vt:lpstr>
      <vt:lpstr>Hands on Array, String and Object</vt:lpstr>
      <vt:lpstr>Module 5: Event and Event Handler</vt:lpstr>
      <vt:lpstr>Events</vt:lpstr>
      <vt:lpstr>Event Handler</vt:lpstr>
      <vt:lpstr>Module 6: DOM and Form Manipulation</vt:lpstr>
      <vt:lpstr>Document Object Model</vt:lpstr>
      <vt:lpstr>DOM Methods</vt:lpstr>
      <vt:lpstr>DOM Manipulation</vt:lpstr>
      <vt:lpstr>Creation or Deletion of nodes in DOM :</vt:lpstr>
      <vt:lpstr>Regular Expression Pattern and Quantifiers</vt:lpstr>
      <vt:lpstr>Form Validation</vt:lpstr>
      <vt:lpstr>DOM and Form validation Hands-on</vt:lpstr>
      <vt:lpstr>Module 7: Advanced JavaScript</vt:lpstr>
      <vt:lpstr>let and const keyword</vt:lpstr>
      <vt:lpstr>Arrow functions</vt:lpstr>
      <vt:lpstr>More Examples on Arrow Functions</vt:lpstr>
      <vt:lpstr>Class and Object</vt:lpstr>
      <vt:lpstr>Destructuring</vt:lpstr>
      <vt:lpstr>The Spread Operator</vt:lpstr>
      <vt:lpstr>Promises</vt:lpstr>
      <vt:lpstr>The Fetch API</vt:lpstr>
      <vt:lpstr>Import and Export</vt:lpstr>
      <vt:lpstr>Import and Export contd..</vt:lpstr>
      <vt:lpstr>Async/await</vt:lpstr>
      <vt:lpstr>Use Case on Advanced JavaScript</vt:lpstr>
      <vt:lpstr>Use Case on Advanced JS</vt:lpstr>
      <vt:lpstr>Description on Use Case</vt:lpstr>
      <vt:lpstr>2. Presenting the Use Case</vt:lpstr>
      <vt:lpstr>Presenting the Use Case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S,Rajatha</dc:creator>
  <cp:lastModifiedBy>Prabhat Chandra</cp:lastModifiedBy>
  <cp:revision>6</cp:revision>
  <dcterms:created xsi:type="dcterms:W3CDTF">2025-07-31T02:20:39Z</dcterms:created>
  <dcterms:modified xsi:type="dcterms:W3CDTF">2025-07-31T02:37:46Z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2025-07-31T00:00:00Z</vt:filetime>
  </property>
  <property fmtid="{D5CDD505-2E9C-101B-9397-08002B2CF9AE}" pid="5" name="MSIP_Label_840e60c6-cef6-4cc0-a98d-364c7249d74b_Enabled">
    <vt:lpwstr>True</vt:lpwstr>
  </property>
  <property fmtid="{D5CDD505-2E9C-101B-9397-08002B2CF9AE}" pid="6" name="MSIP_Label_840e60c6-cef6-4cc0-a98d-364c7249d74b_Method">
    <vt:lpwstr>Privileged</vt:lpwstr>
  </property>
  <property fmtid="{D5CDD505-2E9C-101B-9397-08002B2CF9AE}" pid="7" name="MSIP_Label_840e60c6-cef6-4cc0-a98d-364c7249d74b_SiteId">
    <vt:lpwstr>b44900f1-2def-4c3b-9ec6-9020d604e19e</vt:lpwstr>
  </property>
  <property fmtid="{D5CDD505-2E9C-101B-9397-08002B2CF9AE}" pid="8" name="Producer">
    <vt:lpwstr>3-Heights(TM) PDF Security Shell 4.8.25.2 (http://www.pdf-tools.com)</vt:lpwstr>
  </property>
</Properties>
</file>