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D5FB8-6CFE-4983-BC95-F9D1049EA72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7DF6-F50C-4E03-9B9B-A1C49A7AA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03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B7DF6-F50C-4E03-9B9B-A1C49A7AA90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79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FA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15915" y="2096770"/>
            <a:ext cx="18415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473E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473E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473E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473E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1835" y="322275"/>
            <a:ext cx="9511030" cy="560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473E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951" y="2289810"/>
            <a:ext cx="5738495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jp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60" y="2322575"/>
            <a:ext cx="5779770" cy="124739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0716" y="2480005"/>
            <a:ext cx="5062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chemeClr val="tx1"/>
                </a:solidFill>
              </a:rPr>
              <a:t>Java</a:t>
            </a:r>
            <a:r>
              <a:rPr sz="4400" spc="-15" dirty="0">
                <a:solidFill>
                  <a:schemeClr val="tx1"/>
                </a:solidFill>
              </a:rPr>
              <a:t> </a:t>
            </a:r>
            <a:r>
              <a:rPr sz="4400" spc="-10" dirty="0">
                <a:solidFill>
                  <a:schemeClr val="tx1"/>
                </a:solidFill>
              </a:rPr>
              <a:t>Programming</a:t>
            </a:r>
            <a:endParaRPr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Java</a:t>
            </a:r>
            <a:r>
              <a:rPr spc="-60" dirty="0"/>
              <a:t> </a:t>
            </a:r>
            <a:r>
              <a:rPr spc="-10" dirty="0"/>
              <a:t>Features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017" y="1435353"/>
            <a:ext cx="9392920" cy="48300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12560" y="3619880"/>
            <a:ext cx="415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Java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6880" y="1543558"/>
            <a:ext cx="1059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Distributed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238" y="2275078"/>
            <a:ext cx="151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Object</a:t>
            </a:r>
            <a:r>
              <a:rPr sz="18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Oriented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3221" y="3230626"/>
            <a:ext cx="652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Simple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2947" y="4093591"/>
            <a:ext cx="652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Secure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14181" y="4914392"/>
            <a:ext cx="1224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812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Platform Independent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6369" y="5813856"/>
            <a:ext cx="669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Robust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99817" y="4978653"/>
            <a:ext cx="1917700" cy="546100"/>
            <a:chOff x="2099817" y="4978653"/>
            <a:chExt cx="1917700" cy="546100"/>
          </a:xfrm>
        </p:grpSpPr>
        <p:sp>
          <p:nvSpPr>
            <p:cNvPr id="15" name="object 15"/>
            <p:cNvSpPr/>
            <p:nvPr/>
          </p:nvSpPr>
          <p:spPr>
            <a:xfrm>
              <a:off x="2106167" y="4985003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1816099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816099" y="533400"/>
                  </a:lnTo>
                  <a:lnTo>
                    <a:pt x="1850725" y="526420"/>
                  </a:lnTo>
                  <a:lnTo>
                    <a:pt x="1878980" y="507380"/>
                  </a:lnTo>
                  <a:lnTo>
                    <a:pt x="1898020" y="479125"/>
                  </a:lnTo>
                  <a:lnTo>
                    <a:pt x="1904999" y="444500"/>
                  </a:lnTo>
                  <a:lnTo>
                    <a:pt x="1904999" y="88900"/>
                  </a:lnTo>
                  <a:lnTo>
                    <a:pt x="1898020" y="54274"/>
                  </a:lnTo>
                  <a:lnTo>
                    <a:pt x="1878980" y="26019"/>
                  </a:lnTo>
                  <a:lnTo>
                    <a:pt x="1850725" y="6979"/>
                  </a:lnTo>
                  <a:lnTo>
                    <a:pt x="1816099" y="0"/>
                  </a:lnTo>
                  <a:close/>
                </a:path>
              </a:pathLst>
            </a:custGeom>
            <a:solidFill>
              <a:srgbClr val="B8B9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06167" y="4985003"/>
              <a:ext cx="1905000" cy="533400"/>
            </a:xfrm>
            <a:custGeom>
              <a:avLst/>
              <a:gdLst/>
              <a:ahLst/>
              <a:cxnLst/>
              <a:rect l="l" t="t" r="r" b="b"/>
              <a:pathLst>
                <a:path w="19050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816099" y="0"/>
                  </a:lnTo>
                  <a:lnTo>
                    <a:pt x="1850725" y="6979"/>
                  </a:lnTo>
                  <a:lnTo>
                    <a:pt x="1878980" y="26019"/>
                  </a:lnTo>
                  <a:lnTo>
                    <a:pt x="1898020" y="54274"/>
                  </a:lnTo>
                  <a:lnTo>
                    <a:pt x="1904999" y="88900"/>
                  </a:lnTo>
                  <a:lnTo>
                    <a:pt x="1904999" y="444500"/>
                  </a:lnTo>
                  <a:lnTo>
                    <a:pt x="1898020" y="479125"/>
                  </a:lnTo>
                  <a:lnTo>
                    <a:pt x="1878980" y="507380"/>
                  </a:lnTo>
                  <a:lnTo>
                    <a:pt x="1850725" y="526420"/>
                  </a:lnTo>
                  <a:lnTo>
                    <a:pt x="1816099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54935" y="5088382"/>
            <a:ext cx="807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Portable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7526" y="4261484"/>
            <a:ext cx="1085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Interpreted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48967" y="3199638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High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61870" y="3473957"/>
            <a:ext cx="1220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Performance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35529" y="2325751"/>
            <a:ext cx="137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Multithreaded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11290" y="5691022"/>
            <a:ext cx="11728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Architecture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Neutral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95596" y="1576832"/>
            <a:ext cx="831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Dynamic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006341" y="3034741"/>
            <a:ext cx="3587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9292A"/>
                </a:solidFill>
                <a:latin typeface="Calibri"/>
                <a:cs typeface="Calibri"/>
              </a:rPr>
              <a:t>Exception</a:t>
            </a:r>
            <a:r>
              <a:rPr sz="3600" spc="-200" dirty="0">
                <a:solidFill>
                  <a:srgbClr val="29292A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9292A"/>
                </a:solidFill>
                <a:latin typeface="Calibri"/>
                <a:cs typeface="Calibri"/>
              </a:rPr>
              <a:t>Handling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9292A"/>
                </a:solidFill>
                <a:latin typeface="Calibri"/>
                <a:cs typeface="Calibri"/>
              </a:rPr>
              <a:t>Module</a:t>
            </a:r>
            <a:r>
              <a:rPr sz="3600" spc="-120" dirty="0">
                <a:solidFill>
                  <a:srgbClr val="29292A"/>
                </a:solidFill>
                <a:latin typeface="Calibri"/>
                <a:cs typeface="Calibri"/>
              </a:rPr>
              <a:t> </a:t>
            </a:r>
            <a:r>
              <a:rPr sz="3600" spc="-50" dirty="0">
                <a:solidFill>
                  <a:srgbClr val="29292A"/>
                </a:solidFill>
                <a:latin typeface="Calibri"/>
                <a:cs typeface="Calibri"/>
              </a:rPr>
              <a:t>3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4658" y="175006"/>
            <a:ext cx="810450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spc="-45" dirty="0"/>
              <a:t> </a:t>
            </a:r>
            <a:r>
              <a:rPr dirty="0"/>
              <a:t>3</a:t>
            </a:r>
            <a:r>
              <a:rPr spc="-20" dirty="0"/>
              <a:t> </a:t>
            </a:r>
            <a:r>
              <a:rPr dirty="0"/>
              <a:t>:</a:t>
            </a:r>
            <a:r>
              <a:rPr spc="-30" dirty="0"/>
              <a:t> </a:t>
            </a:r>
            <a:r>
              <a:rPr dirty="0"/>
              <a:t>Exception</a:t>
            </a:r>
            <a:r>
              <a:rPr spc="-30" dirty="0"/>
              <a:t> </a:t>
            </a:r>
            <a:r>
              <a:rPr dirty="0"/>
              <a:t>Handling</a:t>
            </a:r>
            <a:r>
              <a:rPr spc="-45" dirty="0"/>
              <a:t> </a:t>
            </a:r>
            <a:r>
              <a:rPr spc="-10" dirty="0"/>
              <a:t>Design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461261" y="1546605"/>
            <a:ext cx="2562860" cy="876935"/>
            <a:chOff x="1461261" y="1546605"/>
            <a:chExt cx="2562860" cy="876935"/>
          </a:xfrm>
        </p:grpSpPr>
        <p:sp>
          <p:nvSpPr>
            <p:cNvPr id="7" name="object 7"/>
            <p:cNvSpPr/>
            <p:nvPr/>
          </p:nvSpPr>
          <p:spPr>
            <a:xfrm>
              <a:off x="1467611" y="1552955"/>
              <a:ext cx="2550160" cy="864235"/>
            </a:xfrm>
            <a:custGeom>
              <a:avLst/>
              <a:gdLst/>
              <a:ahLst/>
              <a:cxnLst/>
              <a:rect l="l" t="t" r="r" b="b"/>
              <a:pathLst>
                <a:path w="2550160" h="864235">
                  <a:moveTo>
                    <a:pt x="2405634" y="0"/>
                  </a:moveTo>
                  <a:lnTo>
                    <a:pt x="144018" y="0"/>
                  </a:ln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0" y="720090"/>
                  </a:lnTo>
                  <a:lnTo>
                    <a:pt x="7345" y="765596"/>
                  </a:lnTo>
                  <a:lnTo>
                    <a:pt x="27797" y="805129"/>
                  </a:lnTo>
                  <a:lnTo>
                    <a:pt x="58978" y="836310"/>
                  </a:lnTo>
                  <a:lnTo>
                    <a:pt x="98511" y="856762"/>
                  </a:lnTo>
                  <a:lnTo>
                    <a:pt x="144018" y="864108"/>
                  </a:lnTo>
                  <a:lnTo>
                    <a:pt x="2405634" y="864108"/>
                  </a:lnTo>
                  <a:lnTo>
                    <a:pt x="2451140" y="856762"/>
                  </a:lnTo>
                  <a:lnTo>
                    <a:pt x="2490673" y="836310"/>
                  </a:lnTo>
                  <a:lnTo>
                    <a:pt x="2521854" y="805129"/>
                  </a:lnTo>
                  <a:lnTo>
                    <a:pt x="2542306" y="765596"/>
                  </a:lnTo>
                  <a:lnTo>
                    <a:pt x="2549652" y="720090"/>
                  </a:lnTo>
                  <a:lnTo>
                    <a:pt x="2549652" y="144018"/>
                  </a:lnTo>
                  <a:lnTo>
                    <a:pt x="2542306" y="98511"/>
                  </a:lnTo>
                  <a:lnTo>
                    <a:pt x="2521854" y="58978"/>
                  </a:lnTo>
                  <a:lnTo>
                    <a:pt x="2490673" y="27797"/>
                  </a:lnTo>
                  <a:lnTo>
                    <a:pt x="2451140" y="7345"/>
                  </a:lnTo>
                  <a:lnTo>
                    <a:pt x="2405634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7611" y="1552955"/>
              <a:ext cx="2550160" cy="864235"/>
            </a:xfrm>
            <a:custGeom>
              <a:avLst/>
              <a:gdLst/>
              <a:ahLst/>
              <a:cxnLst/>
              <a:rect l="l" t="t" r="r" b="b"/>
              <a:pathLst>
                <a:path w="2550160" h="864235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2405634" y="0"/>
                  </a:lnTo>
                  <a:lnTo>
                    <a:pt x="2451140" y="7345"/>
                  </a:lnTo>
                  <a:lnTo>
                    <a:pt x="2490673" y="27797"/>
                  </a:lnTo>
                  <a:lnTo>
                    <a:pt x="2521854" y="58978"/>
                  </a:lnTo>
                  <a:lnTo>
                    <a:pt x="2542306" y="98511"/>
                  </a:lnTo>
                  <a:lnTo>
                    <a:pt x="2549652" y="144018"/>
                  </a:lnTo>
                  <a:lnTo>
                    <a:pt x="2549652" y="720090"/>
                  </a:lnTo>
                  <a:lnTo>
                    <a:pt x="2542306" y="765596"/>
                  </a:lnTo>
                  <a:lnTo>
                    <a:pt x="2521854" y="805129"/>
                  </a:lnTo>
                  <a:lnTo>
                    <a:pt x="2490673" y="836310"/>
                  </a:lnTo>
                  <a:lnTo>
                    <a:pt x="2451140" y="856762"/>
                  </a:lnTo>
                  <a:lnTo>
                    <a:pt x="2405634" y="864108"/>
                  </a:lnTo>
                  <a:lnTo>
                    <a:pt x="144018" y="864108"/>
                  </a:lnTo>
                  <a:lnTo>
                    <a:pt x="98511" y="856762"/>
                  </a:lnTo>
                  <a:lnTo>
                    <a:pt x="58978" y="836310"/>
                  </a:lnTo>
                  <a:lnTo>
                    <a:pt x="27797" y="805129"/>
                  </a:lnTo>
                  <a:lnTo>
                    <a:pt x="7345" y="765596"/>
                  </a:lnTo>
                  <a:lnTo>
                    <a:pt x="0" y="720090"/>
                  </a:lnTo>
                  <a:lnTo>
                    <a:pt x="0" y="144018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25346" y="1683258"/>
            <a:ext cx="223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 marR="5080" indent="-6845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000745" y="3149854"/>
            <a:ext cx="2816860" cy="598170"/>
            <a:chOff x="8000745" y="3149854"/>
            <a:chExt cx="2816860" cy="598170"/>
          </a:xfrm>
        </p:grpSpPr>
        <p:sp>
          <p:nvSpPr>
            <p:cNvPr id="11" name="object 11"/>
            <p:cNvSpPr/>
            <p:nvPr/>
          </p:nvSpPr>
          <p:spPr>
            <a:xfrm>
              <a:off x="8007095" y="3156204"/>
              <a:ext cx="2804160" cy="585470"/>
            </a:xfrm>
            <a:custGeom>
              <a:avLst/>
              <a:gdLst/>
              <a:ahLst/>
              <a:cxnLst/>
              <a:rect l="l" t="t" r="r" b="b"/>
              <a:pathLst>
                <a:path w="2804159" h="585470">
                  <a:moveTo>
                    <a:pt x="2706624" y="0"/>
                  </a:moveTo>
                  <a:lnTo>
                    <a:pt x="97535" y="0"/>
                  </a:lnTo>
                  <a:lnTo>
                    <a:pt x="59578" y="7667"/>
                  </a:lnTo>
                  <a:lnTo>
                    <a:pt x="28575" y="28575"/>
                  </a:lnTo>
                  <a:lnTo>
                    <a:pt x="7667" y="59578"/>
                  </a:lnTo>
                  <a:lnTo>
                    <a:pt x="0" y="97536"/>
                  </a:lnTo>
                  <a:lnTo>
                    <a:pt x="0" y="487680"/>
                  </a:lnTo>
                  <a:lnTo>
                    <a:pt x="7667" y="525637"/>
                  </a:lnTo>
                  <a:lnTo>
                    <a:pt x="28575" y="556641"/>
                  </a:lnTo>
                  <a:lnTo>
                    <a:pt x="59578" y="577548"/>
                  </a:lnTo>
                  <a:lnTo>
                    <a:pt x="97535" y="585216"/>
                  </a:lnTo>
                  <a:lnTo>
                    <a:pt x="2706624" y="585216"/>
                  </a:lnTo>
                  <a:lnTo>
                    <a:pt x="2744581" y="577548"/>
                  </a:lnTo>
                  <a:lnTo>
                    <a:pt x="2775584" y="556641"/>
                  </a:lnTo>
                  <a:lnTo>
                    <a:pt x="2796492" y="525637"/>
                  </a:lnTo>
                  <a:lnTo>
                    <a:pt x="2804159" y="487680"/>
                  </a:lnTo>
                  <a:lnTo>
                    <a:pt x="2804159" y="97536"/>
                  </a:lnTo>
                  <a:lnTo>
                    <a:pt x="2796492" y="59578"/>
                  </a:lnTo>
                  <a:lnTo>
                    <a:pt x="2775584" y="28575"/>
                  </a:lnTo>
                  <a:lnTo>
                    <a:pt x="2744581" y="7667"/>
                  </a:lnTo>
                  <a:lnTo>
                    <a:pt x="2706624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07095" y="3156204"/>
              <a:ext cx="2804160" cy="585470"/>
            </a:xfrm>
            <a:custGeom>
              <a:avLst/>
              <a:gdLst/>
              <a:ahLst/>
              <a:cxnLst/>
              <a:rect l="l" t="t" r="r" b="b"/>
              <a:pathLst>
                <a:path w="2804159" h="585470">
                  <a:moveTo>
                    <a:pt x="0" y="97536"/>
                  </a:moveTo>
                  <a:lnTo>
                    <a:pt x="7667" y="59578"/>
                  </a:lnTo>
                  <a:lnTo>
                    <a:pt x="28575" y="28575"/>
                  </a:lnTo>
                  <a:lnTo>
                    <a:pt x="59578" y="7667"/>
                  </a:lnTo>
                  <a:lnTo>
                    <a:pt x="97535" y="0"/>
                  </a:lnTo>
                  <a:lnTo>
                    <a:pt x="2706624" y="0"/>
                  </a:lnTo>
                  <a:lnTo>
                    <a:pt x="2744581" y="7667"/>
                  </a:lnTo>
                  <a:lnTo>
                    <a:pt x="2775584" y="28575"/>
                  </a:lnTo>
                  <a:lnTo>
                    <a:pt x="2796492" y="59578"/>
                  </a:lnTo>
                  <a:lnTo>
                    <a:pt x="2804159" y="97536"/>
                  </a:lnTo>
                  <a:lnTo>
                    <a:pt x="2804159" y="487680"/>
                  </a:lnTo>
                  <a:lnTo>
                    <a:pt x="2796492" y="525637"/>
                  </a:lnTo>
                  <a:lnTo>
                    <a:pt x="2775584" y="556641"/>
                  </a:lnTo>
                  <a:lnTo>
                    <a:pt x="2744581" y="577548"/>
                  </a:lnTo>
                  <a:lnTo>
                    <a:pt x="2706624" y="585216"/>
                  </a:lnTo>
                  <a:lnTo>
                    <a:pt x="97535" y="585216"/>
                  </a:lnTo>
                  <a:lnTo>
                    <a:pt x="59578" y="577548"/>
                  </a:lnTo>
                  <a:lnTo>
                    <a:pt x="28575" y="556641"/>
                  </a:lnTo>
                  <a:lnTo>
                    <a:pt x="7667" y="525637"/>
                  </a:lnTo>
                  <a:lnTo>
                    <a:pt x="0" y="487680"/>
                  </a:lnTo>
                  <a:lnTo>
                    <a:pt x="0" y="9753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354694" y="3147440"/>
            <a:ext cx="2110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0725" marR="5080" indent="-7086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Hierarchy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Exception Classes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86273" y="3189477"/>
            <a:ext cx="2115820" cy="598170"/>
            <a:chOff x="4986273" y="3189477"/>
            <a:chExt cx="2115820" cy="598170"/>
          </a:xfrm>
        </p:grpSpPr>
        <p:sp>
          <p:nvSpPr>
            <p:cNvPr id="15" name="object 15"/>
            <p:cNvSpPr/>
            <p:nvPr/>
          </p:nvSpPr>
          <p:spPr>
            <a:xfrm>
              <a:off x="4992623" y="3195827"/>
              <a:ext cx="2103120" cy="585470"/>
            </a:xfrm>
            <a:custGeom>
              <a:avLst/>
              <a:gdLst/>
              <a:ahLst/>
              <a:cxnLst/>
              <a:rect l="l" t="t" r="r" b="b"/>
              <a:pathLst>
                <a:path w="2103120" h="585470">
                  <a:moveTo>
                    <a:pt x="2005583" y="0"/>
                  </a:moveTo>
                  <a:lnTo>
                    <a:pt x="97536" y="0"/>
                  </a:lnTo>
                  <a:lnTo>
                    <a:pt x="59578" y="7667"/>
                  </a:lnTo>
                  <a:lnTo>
                    <a:pt x="28575" y="28575"/>
                  </a:lnTo>
                  <a:lnTo>
                    <a:pt x="7667" y="59578"/>
                  </a:lnTo>
                  <a:lnTo>
                    <a:pt x="0" y="97536"/>
                  </a:lnTo>
                  <a:lnTo>
                    <a:pt x="0" y="487680"/>
                  </a:lnTo>
                  <a:lnTo>
                    <a:pt x="7667" y="525637"/>
                  </a:lnTo>
                  <a:lnTo>
                    <a:pt x="28575" y="556641"/>
                  </a:lnTo>
                  <a:lnTo>
                    <a:pt x="59578" y="577548"/>
                  </a:lnTo>
                  <a:lnTo>
                    <a:pt x="97536" y="585216"/>
                  </a:lnTo>
                  <a:lnTo>
                    <a:pt x="2005583" y="585216"/>
                  </a:lnTo>
                  <a:lnTo>
                    <a:pt x="2043541" y="577548"/>
                  </a:lnTo>
                  <a:lnTo>
                    <a:pt x="2074545" y="556641"/>
                  </a:lnTo>
                  <a:lnTo>
                    <a:pt x="2095452" y="525637"/>
                  </a:lnTo>
                  <a:lnTo>
                    <a:pt x="2103120" y="487680"/>
                  </a:lnTo>
                  <a:lnTo>
                    <a:pt x="2103120" y="97536"/>
                  </a:lnTo>
                  <a:lnTo>
                    <a:pt x="2095452" y="59578"/>
                  </a:lnTo>
                  <a:lnTo>
                    <a:pt x="2074544" y="28575"/>
                  </a:lnTo>
                  <a:lnTo>
                    <a:pt x="2043541" y="7667"/>
                  </a:lnTo>
                  <a:lnTo>
                    <a:pt x="2005583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92623" y="3195827"/>
              <a:ext cx="2103120" cy="585470"/>
            </a:xfrm>
            <a:custGeom>
              <a:avLst/>
              <a:gdLst/>
              <a:ahLst/>
              <a:cxnLst/>
              <a:rect l="l" t="t" r="r" b="b"/>
              <a:pathLst>
                <a:path w="2103120" h="585470">
                  <a:moveTo>
                    <a:pt x="0" y="97536"/>
                  </a:moveTo>
                  <a:lnTo>
                    <a:pt x="7667" y="59578"/>
                  </a:lnTo>
                  <a:lnTo>
                    <a:pt x="28575" y="28575"/>
                  </a:lnTo>
                  <a:lnTo>
                    <a:pt x="59578" y="7667"/>
                  </a:lnTo>
                  <a:lnTo>
                    <a:pt x="97536" y="0"/>
                  </a:lnTo>
                  <a:lnTo>
                    <a:pt x="2005583" y="0"/>
                  </a:lnTo>
                  <a:lnTo>
                    <a:pt x="2043541" y="7667"/>
                  </a:lnTo>
                  <a:lnTo>
                    <a:pt x="2074544" y="28575"/>
                  </a:lnTo>
                  <a:lnTo>
                    <a:pt x="2095452" y="59578"/>
                  </a:lnTo>
                  <a:lnTo>
                    <a:pt x="2103120" y="97536"/>
                  </a:lnTo>
                  <a:lnTo>
                    <a:pt x="2103120" y="487680"/>
                  </a:lnTo>
                  <a:lnTo>
                    <a:pt x="2095452" y="525637"/>
                  </a:lnTo>
                  <a:lnTo>
                    <a:pt x="2074545" y="556641"/>
                  </a:lnTo>
                  <a:lnTo>
                    <a:pt x="2043541" y="577548"/>
                  </a:lnTo>
                  <a:lnTo>
                    <a:pt x="2005583" y="585216"/>
                  </a:lnTo>
                  <a:lnTo>
                    <a:pt x="97536" y="585216"/>
                  </a:lnTo>
                  <a:lnTo>
                    <a:pt x="59578" y="577548"/>
                  </a:lnTo>
                  <a:lnTo>
                    <a:pt x="28575" y="556641"/>
                  </a:lnTo>
                  <a:lnTo>
                    <a:pt x="7667" y="525637"/>
                  </a:lnTo>
                  <a:lnTo>
                    <a:pt x="0" y="487680"/>
                  </a:lnTo>
                  <a:lnTo>
                    <a:pt x="0" y="9753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24069" y="3323971"/>
            <a:ext cx="184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Exceptions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74394" y="3155950"/>
            <a:ext cx="2715260" cy="636270"/>
            <a:chOff x="1374394" y="3155950"/>
            <a:chExt cx="2715260" cy="636270"/>
          </a:xfrm>
        </p:grpSpPr>
        <p:sp>
          <p:nvSpPr>
            <p:cNvPr id="19" name="object 19"/>
            <p:cNvSpPr/>
            <p:nvPr/>
          </p:nvSpPr>
          <p:spPr>
            <a:xfrm>
              <a:off x="1380744" y="3162300"/>
              <a:ext cx="2702560" cy="623570"/>
            </a:xfrm>
            <a:custGeom>
              <a:avLst/>
              <a:gdLst/>
              <a:ahLst/>
              <a:cxnLst/>
              <a:rect l="l" t="t" r="r" b="b"/>
              <a:pathLst>
                <a:path w="2702560" h="623570">
                  <a:moveTo>
                    <a:pt x="2598166" y="0"/>
                  </a:moveTo>
                  <a:lnTo>
                    <a:pt x="103886" y="0"/>
                  </a:lnTo>
                  <a:lnTo>
                    <a:pt x="63436" y="8159"/>
                  </a:lnTo>
                  <a:lnTo>
                    <a:pt x="30416" y="30416"/>
                  </a:lnTo>
                  <a:lnTo>
                    <a:pt x="8159" y="63436"/>
                  </a:lnTo>
                  <a:lnTo>
                    <a:pt x="0" y="103886"/>
                  </a:lnTo>
                  <a:lnTo>
                    <a:pt x="0" y="519430"/>
                  </a:lnTo>
                  <a:lnTo>
                    <a:pt x="8159" y="559879"/>
                  </a:lnTo>
                  <a:lnTo>
                    <a:pt x="30416" y="592899"/>
                  </a:lnTo>
                  <a:lnTo>
                    <a:pt x="63436" y="615156"/>
                  </a:lnTo>
                  <a:lnTo>
                    <a:pt x="103886" y="623316"/>
                  </a:lnTo>
                  <a:lnTo>
                    <a:pt x="2598166" y="623316"/>
                  </a:lnTo>
                  <a:lnTo>
                    <a:pt x="2638615" y="615156"/>
                  </a:lnTo>
                  <a:lnTo>
                    <a:pt x="2671635" y="592899"/>
                  </a:lnTo>
                  <a:lnTo>
                    <a:pt x="2693892" y="559879"/>
                  </a:lnTo>
                  <a:lnTo>
                    <a:pt x="2702052" y="519430"/>
                  </a:lnTo>
                  <a:lnTo>
                    <a:pt x="2702052" y="103886"/>
                  </a:lnTo>
                  <a:lnTo>
                    <a:pt x="2693892" y="63436"/>
                  </a:lnTo>
                  <a:lnTo>
                    <a:pt x="2671635" y="30416"/>
                  </a:lnTo>
                  <a:lnTo>
                    <a:pt x="2638615" y="8159"/>
                  </a:lnTo>
                  <a:lnTo>
                    <a:pt x="259816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0744" y="3162300"/>
              <a:ext cx="2702560" cy="623570"/>
            </a:xfrm>
            <a:custGeom>
              <a:avLst/>
              <a:gdLst/>
              <a:ahLst/>
              <a:cxnLst/>
              <a:rect l="l" t="t" r="r" b="b"/>
              <a:pathLst>
                <a:path w="2702560" h="623570">
                  <a:moveTo>
                    <a:pt x="0" y="103886"/>
                  </a:moveTo>
                  <a:lnTo>
                    <a:pt x="8159" y="63436"/>
                  </a:lnTo>
                  <a:lnTo>
                    <a:pt x="30416" y="30416"/>
                  </a:lnTo>
                  <a:lnTo>
                    <a:pt x="63436" y="8159"/>
                  </a:lnTo>
                  <a:lnTo>
                    <a:pt x="103886" y="0"/>
                  </a:lnTo>
                  <a:lnTo>
                    <a:pt x="2598166" y="0"/>
                  </a:lnTo>
                  <a:lnTo>
                    <a:pt x="2638615" y="8159"/>
                  </a:lnTo>
                  <a:lnTo>
                    <a:pt x="2671635" y="30416"/>
                  </a:lnTo>
                  <a:lnTo>
                    <a:pt x="2693892" y="63436"/>
                  </a:lnTo>
                  <a:lnTo>
                    <a:pt x="2702052" y="103886"/>
                  </a:lnTo>
                  <a:lnTo>
                    <a:pt x="2702052" y="519430"/>
                  </a:lnTo>
                  <a:lnTo>
                    <a:pt x="2693892" y="559879"/>
                  </a:lnTo>
                  <a:lnTo>
                    <a:pt x="2671635" y="592899"/>
                  </a:lnTo>
                  <a:lnTo>
                    <a:pt x="2638615" y="615156"/>
                  </a:lnTo>
                  <a:lnTo>
                    <a:pt x="2598166" y="623316"/>
                  </a:lnTo>
                  <a:lnTo>
                    <a:pt x="103886" y="623316"/>
                  </a:lnTo>
                  <a:lnTo>
                    <a:pt x="63436" y="615156"/>
                  </a:lnTo>
                  <a:lnTo>
                    <a:pt x="30416" y="592899"/>
                  </a:lnTo>
                  <a:lnTo>
                    <a:pt x="8159" y="559879"/>
                  </a:lnTo>
                  <a:lnTo>
                    <a:pt x="0" y="519430"/>
                  </a:lnTo>
                  <a:lnTo>
                    <a:pt x="0" y="10388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88922" y="3172205"/>
            <a:ext cx="1885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try,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catch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finally keyword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49425" y="4556505"/>
            <a:ext cx="2647950" cy="635000"/>
            <a:chOff x="1249425" y="4556505"/>
            <a:chExt cx="2647950" cy="635000"/>
          </a:xfrm>
        </p:grpSpPr>
        <p:sp>
          <p:nvSpPr>
            <p:cNvPr id="23" name="object 23"/>
            <p:cNvSpPr/>
            <p:nvPr/>
          </p:nvSpPr>
          <p:spPr>
            <a:xfrm>
              <a:off x="1255775" y="4562855"/>
              <a:ext cx="2635250" cy="622300"/>
            </a:xfrm>
            <a:custGeom>
              <a:avLst/>
              <a:gdLst/>
              <a:ahLst/>
              <a:cxnLst/>
              <a:rect l="l" t="t" r="r" b="b"/>
              <a:pathLst>
                <a:path w="2635250" h="622300">
                  <a:moveTo>
                    <a:pt x="2531364" y="0"/>
                  </a:moveTo>
                  <a:lnTo>
                    <a:pt x="103632" y="0"/>
                  </a:lnTo>
                  <a:lnTo>
                    <a:pt x="63275" y="8137"/>
                  </a:lnTo>
                  <a:lnTo>
                    <a:pt x="30337" y="30337"/>
                  </a:lnTo>
                  <a:lnTo>
                    <a:pt x="8137" y="63275"/>
                  </a:lnTo>
                  <a:lnTo>
                    <a:pt x="0" y="103632"/>
                  </a:lnTo>
                  <a:lnTo>
                    <a:pt x="0" y="518160"/>
                  </a:lnTo>
                  <a:lnTo>
                    <a:pt x="8137" y="558516"/>
                  </a:lnTo>
                  <a:lnTo>
                    <a:pt x="30337" y="591454"/>
                  </a:lnTo>
                  <a:lnTo>
                    <a:pt x="63275" y="613654"/>
                  </a:lnTo>
                  <a:lnTo>
                    <a:pt x="103632" y="621792"/>
                  </a:lnTo>
                  <a:lnTo>
                    <a:pt x="2531364" y="621792"/>
                  </a:lnTo>
                  <a:lnTo>
                    <a:pt x="2571720" y="613654"/>
                  </a:lnTo>
                  <a:lnTo>
                    <a:pt x="2604658" y="591454"/>
                  </a:lnTo>
                  <a:lnTo>
                    <a:pt x="2626858" y="558516"/>
                  </a:lnTo>
                  <a:lnTo>
                    <a:pt x="2634996" y="518160"/>
                  </a:lnTo>
                  <a:lnTo>
                    <a:pt x="2634996" y="103632"/>
                  </a:lnTo>
                  <a:lnTo>
                    <a:pt x="2626858" y="63275"/>
                  </a:lnTo>
                  <a:lnTo>
                    <a:pt x="2604658" y="30337"/>
                  </a:lnTo>
                  <a:lnTo>
                    <a:pt x="2571720" y="8137"/>
                  </a:lnTo>
                  <a:lnTo>
                    <a:pt x="2531364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55775" y="4562855"/>
              <a:ext cx="2635250" cy="622300"/>
            </a:xfrm>
            <a:custGeom>
              <a:avLst/>
              <a:gdLst/>
              <a:ahLst/>
              <a:cxnLst/>
              <a:rect l="l" t="t" r="r" b="b"/>
              <a:pathLst>
                <a:path w="2635250" h="622300">
                  <a:moveTo>
                    <a:pt x="0" y="103632"/>
                  </a:moveTo>
                  <a:lnTo>
                    <a:pt x="8137" y="63275"/>
                  </a:lnTo>
                  <a:lnTo>
                    <a:pt x="30337" y="30337"/>
                  </a:lnTo>
                  <a:lnTo>
                    <a:pt x="63275" y="8137"/>
                  </a:lnTo>
                  <a:lnTo>
                    <a:pt x="103632" y="0"/>
                  </a:lnTo>
                  <a:lnTo>
                    <a:pt x="2531364" y="0"/>
                  </a:lnTo>
                  <a:lnTo>
                    <a:pt x="2571720" y="8137"/>
                  </a:lnTo>
                  <a:lnTo>
                    <a:pt x="2604658" y="30337"/>
                  </a:lnTo>
                  <a:lnTo>
                    <a:pt x="2626858" y="63275"/>
                  </a:lnTo>
                  <a:lnTo>
                    <a:pt x="2634996" y="103632"/>
                  </a:lnTo>
                  <a:lnTo>
                    <a:pt x="2634996" y="518160"/>
                  </a:lnTo>
                  <a:lnTo>
                    <a:pt x="2626858" y="558516"/>
                  </a:lnTo>
                  <a:lnTo>
                    <a:pt x="2604658" y="591454"/>
                  </a:lnTo>
                  <a:lnTo>
                    <a:pt x="2571720" y="613654"/>
                  </a:lnTo>
                  <a:lnTo>
                    <a:pt x="2531364" y="621792"/>
                  </a:lnTo>
                  <a:lnTo>
                    <a:pt x="103632" y="621792"/>
                  </a:lnTo>
                  <a:lnTo>
                    <a:pt x="63275" y="613654"/>
                  </a:lnTo>
                  <a:lnTo>
                    <a:pt x="30337" y="591454"/>
                  </a:lnTo>
                  <a:lnTo>
                    <a:pt x="8137" y="558516"/>
                  </a:lnTo>
                  <a:lnTo>
                    <a:pt x="0" y="518160"/>
                  </a:lnTo>
                  <a:lnTo>
                    <a:pt x="0" y="103632"/>
                  </a:lnTo>
                  <a:close/>
                </a:path>
              </a:pathLst>
            </a:custGeom>
            <a:ln w="12700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20189" y="4709286"/>
            <a:ext cx="210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Propagation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122666" y="1522222"/>
            <a:ext cx="2163445" cy="857250"/>
            <a:chOff x="8122666" y="1522222"/>
            <a:chExt cx="2163445" cy="857250"/>
          </a:xfrm>
        </p:grpSpPr>
        <p:sp>
          <p:nvSpPr>
            <p:cNvPr id="27" name="object 27"/>
            <p:cNvSpPr/>
            <p:nvPr/>
          </p:nvSpPr>
          <p:spPr>
            <a:xfrm>
              <a:off x="8129016" y="1528572"/>
              <a:ext cx="2150745" cy="844550"/>
            </a:xfrm>
            <a:custGeom>
              <a:avLst/>
              <a:gdLst/>
              <a:ahLst/>
              <a:cxnLst/>
              <a:rect l="l" t="t" r="r" b="b"/>
              <a:pathLst>
                <a:path w="2150745" h="844550">
                  <a:moveTo>
                    <a:pt x="2009648" y="0"/>
                  </a:moveTo>
                  <a:lnTo>
                    <a:pt x="140715" y="0"/>
                  </a:lnTo>
                  <a:lnTo>
                    <a:pt x="96235" y="7172"/>
                  </a:lnTo>
                  <a:lnTo>
                    <a:pt x="57607" y="27147"/>
                  </a:lnTo>
                  <a:lnTo>
                    <a:pt x="27147" y="57607"/>
                  </a:lnTo>
                  <a:lnTo>
                    <a:pt x="7172" y="96235"/>
                  </a:lnTo>
                  <a:lnTo>
                    <a:pt x="0" y="140715"/>
                  </a:lnTo>
                  <a:lnTo>
                    <a:pt x="0" y="703579"/>
                  </a:lnTo>
                  <a:lnTo>
                    <a:pt x="7172" y="748060"/>
                  </a:lnTo>
                  <a:lnTo>
                    <a:pt x="27147" y="786688"/>
                  </a:lnTo>
                  <a:lnTo>
                    <a:pt x="57607" y="817148"/>
                  </a:lnTo>
                  <a:lnTo>
                    <a:pt x="96235" y="837123"/>
                  </a:lnTo>
                  <a:lnTo>
                    <a:pt x="140715" y="844295"/>
                  </a:lnTo>
                  <a:lnTo>
                    <a:pt x="2009648" y="844295"/>
                  </a:lnTo>
                  <a:lnTo>
                    <a:pt x="2054128" y="837123"/>
                  </a:lnTo>
                  <a:lnTo>
                    <a:pt x="2092756" y="817148"/>
                  </a:lnTo>
                  <a:lnTo>
                    <a:pt x="2123216" y="786688"/>
                  </a:lnTo>
                  <a:lnTo>
                    <a:pt x="2143191" y="748060"/>
                  </a:lnTo>
                  <a:lnTo>
                    <a:pt x="2150363" y="703579"/>
                  </a:lnTo>
                  <a:lnTo>
                    <a:pt x="2150363" y="140715"/>
                  </a:lnTo>
                  <a:lnTo>
                    <a:pt x="2143191" y="96235"/>
                  </a:lnTo>
                  <a:lnTo>
                    <a:pt x="2123216" y="57607"/>
                  </a:lnTo>
                  <a:lnTo>
                    <a:pt x="2092756" y="27147"/>
                  </a:lnTo>
                  <a:lnTo>
                    <a:pt x="2054128" y="7172"/>
                  </a:lnTo>
                  <a:lnTo>
                    <a:pt x="2009648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29016" y="1528572"/>
              <a:ext cx="2150745" cy="844550"/>
            </a:xfrm>
            <a:custGeom>
              <a:avLst/>
              <a:gdLst/>
              <a:ahLst/>
              <a:cxnLst/>
              <a:rect l="l" t="t" r="r" b="b"/>
              <a:pathLst>
                <a:path w="2150745" h="844550">
                  <a:moveTo>
                    <a:pt x="0" y="140715"/>
                  </a:moveTo>
                  <a:lnTo>
                    <a:pt x="7172" y="96235"/>
                  </a:lnTo>
                  <a:lnTo>
                    <a:pt x="27147" y="57607"/>
                  </a:lnTo>
                  <a:lnTo>
                    <a:pt x="57607" y="27147"/>
                  </a:lnTo>
                  <a:lnTo>
                    <a:pt x="96235" y="7172"/>
                  </a:lnTo>
                  <a:lnTo>
                    <a:pt x="140715" y="0"/>
                  </a:lnTo>
                  <a:lnTo>
                    <a:pt x="2009648" y="0"/>
                  </a:lnTo>
                  <a:lnTo>
                    <a:pt x="2054128" y="7172"/>
                  </a:lnTo>
                  <a:lnTo>
                    <a:pt x="2092756" y="27147"/>
                  </a:lnTo>
                  <a:lnTo>
                    <a:pt x="2123216" y="57607"/>
                  </a:lnTo>
                  <a:lnTo>
                    <a:pt x="2143191" y="96235"/>
                  </a:lnTo>
                  <a:lnTo>
                    <a:pt x="2150363" y="140715"/>
                  </a:lnTo>
                  <a:lnTo>
                    <a:pt x="2150363" y="703579"/>
                  </a:lnTo>
                  <a:lnTo>
                    <a:pt x="2143191" y="748060"/>
                  </a:lnTo>
                  <a:lnTo>
                    <a:pt x="2123216" y="786688"/>
                  </a:lnTo>
                  <a:lnTo>
                    <a:pt x="2092756" y="817148"/>
                  </a:lnTo>
                  <a:lnTo>
                    <a:pt x="2054128" y="837123"/>
                  </a:lnTo>
                  <a:lnTo>
                    <a:pt x="2009648" y="844295"/>
                  </a:lnTo>
                  <a:lnTo>
                    <a:pt x="140715" y="844295"/>
                  </a:lnTo>
                  <a:lnTo>
                    <a:pt x="96235" y="837123"/>
                  </a:lnTo>
                  <a:lnTo>
                    <a:pt x="57607" y="817148"/>
                  </a:lnTo>
                  <a:lnTo>
                    <a:pt x="27147" y="786688"/>
                  </a:lnTo>
                  <a:lnTo>
                    <a:pt x="7172" y="748060"/>
                  </a:lnTo>
                  <a:lnTo>
                    <a:pt x="0" y="703579"/>
                  </a:lnTo>
                  <a:lnTo>
                    <a:pt x="0" y="14071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297671" y="1648459"/>
            <a:ext cx="181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marR="5080" indent="-3219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Scenarios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779509" y="5678170"/>
            <a:ext cx="2038350" cy="636270"/>
            <a:chOff x="8779509" y="5678170"/>
            <a:chExt cx="2038350" cy="636270"/>
          </a:xfrm>
        </p:grpSpPr>
        <p:sp>
          <p:nvSpPr>
            <p:cNvPr id="31" name="object 31"/>
            <p:cNvSpPr/>
            <p:nvPr/>
          </p:nvSpPr>
          <p:spPr>
            <a:xfrm>
              <a:off x="8785859" y="5684520"/>
              <a:ext cx="2025650" cy="623570"/>
            </a:xfrm>
            <a:custGeom>
              <a:avLst/>
              <a:gdLst/>
              <a:ahLst/>
              <a:cxnLst/>
              <a:rect l="l" t="t" r="r" b="b"/>
              <a:pathLst>
                <a:path w="2025650" h="623570">
                  <a:moveTo>
                    <a:pt x="1921510" y="0"/>
                  </a:moveTo>
                  <a:lnTo>
                    <a:pt x="103886" y="0"/>
                  </a:lnTo>
                  <a:lnTo>
                    <a:pt x="63436" y="8163"/>
                  </a:lnTo>
                  <a:lnTo>
                    <a:pt x="30416" y="30426"/>
                  </a:lnTo>
                  <a:lnTo>
                    <a:pt x="8159" y="63447"/>
                  </a:lnTo>
                  <a:lnTo>
                    <a:pt x="0" y="103885"/>
                  </a:lnTo>
                  <a:lnTo>
                    <a:pt x="0" y="519429"/>
                  </a:lnTo>
                  <a:lnTo>
                    <a:pt x="8159" y="559868"/>
                  </a:lnTo>
                  <a:lnTo>
                    <a:pt x="30416" y="592889"/>
                  </a:lnTo>
                  <a:lnTo>
                    <a:pt x="63436" y="615152"/>
                  </a:lnTo>
                  <a:lnTo>
                    <a:pt x="103886" y="623315"/>
                  </a:lnTo>
                  <a:lnTo>
                    <a:pt x="1921510" y="623315"/>
                  </a:lnTo>
                  <a:lnTo>
                    <a:pt x="1961959" y="615152"/>
                  </a:lnTo>
                  <a:lnTo>
                    <a:pt x="1994979" y="592889"/>
                  </a:lnTo>
                  <a:lnTo>
                    <a:pt x="2017236" y="559868"/>
                  </a:lnTo>
                  <a:lnTo>
                    <a:pt x="2025396" y="519429"/>
                  </a:lnTo>
                  <a:lnTo>
                    <a:pt x="2025396" y="103885"/>
                  </a:lnTo>
                  <a:lnTo>
                    <a:pt x="2017236" y="63447"/>
                  </a:lnTo>
                  <a:lnTo>
                    <a:pt x="1994979" y="30426"/>
                  </a:lnTo>
                  <a:lnTo>
                    <a:pt x="1961959" y="8163"/>
                  </a:lnTo>
                  <a:lnTo>
                    <a:pt x="192151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85859" y="5684520"/>
              <a:ext cx="2025650" cy="623570"/>
            </a:xfrm>
            <a:custGeom>
              <a:avLst/>
              <a:gdLst/>
              <a:ahLst/>
              <a:cxnLst/>
              <a:rect l="l" t="t" r="r" b="b"/>
              <a:pathLst>
                <a:path w="2025650" h="623570">
                  <a:moveTo>
                    <a:pt x="2025396" y="103885"/>
                  </a:moveTo>
                  <a:lnTo>
                    <a:pt x="2017236" y="63447"/>
                  </a:lnTo>
                  <a:lnTo>
                    <a:pt x="1994979" y="30426"/>
                  </a:lnTo>
                  <a:lnTo>
                    <a:pt x="1961959" y="8163"/>
                  </a:lnTo>
                  <a:lnTo>
                    <a:pt x="1921510" y="0"/>
                  </a:lnTo>
                  <a:lnTo>
                    <a:pt x="103886" y="0"/>
                  </a:lnTo>
                  <a:lnTo>
                    <a:pt x="63436" y="8163"/>
                  </a:lnTo>
                  <a:lnTo>
                    <a:pt x="30416" y="30426"/>
                  </a:lnTo>
                  <a:lnTo>
                    <a:pt x="8159" y="63447"/>
                  </a:lnTo>
                  <a:lnTo>
                    <a:pt x="0" y="103885"/>
                  </a:lnTo>
                  <a:lnTo>
                    <a:pt x="0" y="519429"/>
                  </a:lnTo>
                  <a:lnTo>
                    <a:pt x="8159" y="559868"/>
                  </a:lnTo>
                  <a:lnTo>
                    <a:pt x="30416" y="592889"/>
                  </a:lnTo>
                  <a:lnTo>
                    <a:pt x="63436" y="615152"/>
                  </a:lnTo>
                  <a:lnTo>
                    <a:pt x="103886" y="623315"/>
                  </a:lnTo>
                  <a:lnTo>
                    <a:pt x="1921510" y="623315"/>
                  </a:lnTo>
                  <a:lnTo>
                    <a:pt x="1961959" y="615152"/>
                  </a:lnTo>
                  <a:lnTo>
                    <a:pt x="1994979" y="592889"/>
                  </a:lnTo>
                  <a:lnTo>
                    <a:pt x="2017236" y="559868"/>
                  </a:lnTo>
                  <a:lnTo>
                    <a:pt x="2025396" y="519429"/>
                  </a:lnTo>
                  <a:lnTo>
                    <a:pt x="2025396" y="103885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910319" y="5831840"/>
            <a:ext cx="1778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Custom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exceptions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961890" y="4527550"/>
            <a:ext cx="2164715" cy="636270"/>
            <a:chOff x="4961890" y="4527550"/>
            <a:chExt cx="2164715" cy="636270"/>
          </a:xfrm>
        </p:grpSpPr>
        <p:sp>
          <p:nvSpPr>
            <p:cNvPr id="35" name="object 35"/>
            <p:cNvSpPr/>
            <p:nvPr/>
          </p:nvSpPr>
          <p:spPr>
            <a:xfrm>
              <a:off x="4968240" y="4533900"/>
              <a:ext cx="2152015" cy="623570"/>
            </a:xfrm>
            <a:custGeom>
              <a:avLst/>
              <a:gdLst/>
              <a:ahLst/>
              <a:cxnLst/>
              <a:rect l="l" t="t" r="r" b="b"/>
              <a:pathLst>
                <a:path w="2152015" h="623570">
                  <a:moveTo>
                    <a:pt x="2048002" y="0"/>
                  </a:moveTo>
                  <a:lnTo>
                    <a:pt x="103886" y="0"/>
                  </a:lnTo>
                  <a:lnTo>
                    <a:pt x="63436" y="8159"/>
                  </a:lnTo>
                  <a:lnTo>
                    <a:pt x="30416" y="30416"/>
                  </a:lnTo>
                  <a:lnTo>
                    <a:pt x="8159" y="63436"/>
                  </a:lnTo>
                  <a:lnTo>
                    <a:pt x="0" y="103886"/>
                  </a:lnTo>
                  <a:lnTo>
                    <a:pt x="0" y="519430"/>
                  </a:lnTo>
                  <a:lnTo>
                    <a:pt x="8159" y="559879"/>
                  </a:lnTo>
                  <a:lnTo>
                    <a:pt x="30416" y="592899"/>
                  </a:lnTo>
                  <a:lnTo>
                    <a:pt x="63436" y="615156"/>
                  </a:lnTo>
                  <a:lnTo>
                    <a:pt x="103886" y="623316"/>
                  </a:lnTo>
                  <a:lnTo>
                    <a:pt x="2048002" y="623316"/>
                  </a:lnTo>
                  <a:lnTo>
                    <a:pt x="2088451" y="615156"/>
                  </a:lnTo>
                  <a:lnTo>
                    <a:pt x="2121471" y="592899"/>
                  </a:lnTo>
                  <a:lnTo>
                    <a:pt x="2143728" y="559879"/>
                  </a:lnTo>
                  <a:lnTo>
                    <a:pt x="2151888" y="519430"/>
                  </a:lnTo>
                  <a:lnTo>
                    <a:pt x="2151888" y="103886"/>
                  </a:lnTo>
                  <a:lnTo>
                    <a:pt x="2143728" y="63436"/>
                  </a:lnTo>
                  <a:lnTo>
                    <a:pt x="2121471" y="30416"/>
                  </a:lnTo>
                  <a:lnTo>
                    <a:pt x="2088451" y="8159"/>
                  </a:lnTo>
                  <a:lnTo>
                    <a:pt x="204800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68240" y="4533900"/>
              <a:ext cx="2152015" cy="623570"/>
            </a:xfrm>
            <a:custGeom>
              <a:avLst/>
              <a:gdLst/>
              <a:ahLst/>
              <a:cxnLst/>
              <a:rect l="l" t="t" r="r" b="b"/>
              <a:pathLst>
                <a:path w="2152015" h="623570">
                  <a:moveTo>
                    <a:pt x="0" y="103886"/>
                  </a:moveTo>
                  <a:lnTo>
                    <a:pt x="8159" y="63436"/>
                  </a:lnTo>
                  <a:lnTo>
                    <a:pt x="30416" y="30416"/>
                  </a:lnTo>
                  <a:lnTo>
                    <a:pt x="63436" y="8159"/>
                  </a:lnTo>
                  <a:lnTo>
                    <a:pt x="103886" y="0"/>
                  </a:lnTo>
                  <a:lnTo>
                    <a:pt x="2048002" y="0"/>
                  </a:lnTo>
                  <a:lnTo>
                    <a:pt x="2088451" y="8159"/>
                  </a:lnTo>
                  <a:lnTo>
                    <a:pt x="2121471" y="30416"/>
                  </a:lnTo>
                  <a:lnTo>
                    <a:pt x="2143728" y="63436"/>
                  </a:lnTo>
                  <a:lnTo>
                    <a:pt x="2151888" y="103886"/>
                  </a:lnTo>
                  <a:lnTo>
                    <a:pt x="2151888" y="519430"/>
                  </a:lnTo>
                  <a:lnTo>
                    <a:pt x="2143728" y="559879"/>
                  </a:lnTo>
                  <a:lnTo>
                    <a:pt x="2121471" y="592899"/>
                  </a:lnTo>
                  <a:lnTo>
                    <a:pt x="2088451" y="615156"/>
                  </a:lnTo>
                  <a:lnTo>
                    <a:pt x="2048002" y="623316"/>
                  </a:lnTo>
                  <a:lnTo>
                    <a:pt x="103886" y="623316"/>
                  </a:lnTo>
                  <a:lnTo>
                    <a:pt x="63436" y="615156"/>
                  </a:lnTo>
                  <a:lnTo>
                    <a:pt x="30416" y="592899"/>
                  </a:lnTo>
                  <a:lnTo>
                    <a:pt x="8159" y="559879"/>
                  </a:lnTo>
                  <a:lnTo>
                    <a:pt x="0" y="519430"/>
                  </a:lnTo>
                  <a:lnTo>
                    <a:pt x="0" y="10388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239003" y="4681473"/>
            <a:ext cx="1612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Multi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catch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489950" y="4487926"/>
            <a:ext cx="2453005" cy="675640"/>
            <a:chOff x="8489950" y="4487926"/>
            <a:chExt cx="2453005" cy="675640"/>
          </a:xfrm>
        </p:grpSpPr>
        <p:sp>
          <p:nvSpPr>
            <p:cNvPr id="39" name="object 39"/>
            <p:cNvSpPr/>
            <p:nvPr/>
          </p:nvSpPr>
          <p:spPr>
            <a:xfrm>
              <a:off x="8496300" y="4494276"/>
              <a:ext cx="2440305" cy="662940"/>
            </a:xfrm>
            <a:custGeom>
              <a:avLst/>
              <a:gdLst/>
              <a:ahLst/>
              <a:cxnLst/>
              <a:rect l="l" t="t" r="r" b="b"/>
              <a:pathLst>
                <a:path w="2440304" h="662939">
                  <a:moveTo>
                    <a:pt x="2329433" y="0"/>
                  </a:moveTo>
                  <a:lnTo>
                    <a:pt x="110490" y="0"/>
                  </a:lnTo>
                  <a:lnTo>
                    <a:pt x="67508" y="8691"/>
                  </a:lnTo>
                  <a:lnTo>
                    <a:pt x="32385" y="32385"/>
                  </a:lnTo>
                  <a:lnTo>
                    <a:pt x="8691" y="67508"/>
                  </a:lnTo>
                  <a:lnTo>
                    <a:pt x="0" y="110490"/>
                  </a:lnTo>
                  <a:lnTo>
                    <a:pt x="0" y="552450"/>
                  </a:lnTo>
                  <a:lnTo>
                    <a:pt x="8691" y="595431"/>
                  </a:lnTo>
                  <a:lnTo>
                    <a:pt x="32384" y="630555"/>
                  </a:lnTo>
                  <a:lnTo>
                    <a:pt x="67508" y="654248"/>
                  </a:lnTo>
                  <a:lnTo>
                    <a:pt x="110490" y="662940"/>
                  </a:lnTo>
                  <a:lnTo>
                    <a:pt x="2329433" y="662940"/>
                  </a:lnTo>
                  <a:lnTo>
                    <a:pt x="2372415" y="654248"/>
                  </a:lnTo>
                  <a:lnTo>
                    <a:pt x="2407538" y="630555"/>
                  </a:lnTo>
                  <a:lnTo>
                    <a:pt x="2431232" y="595431"/>
                  </a:lnTo>
                  <a:lnTo>
                    <a:pt x="2439924" y="552450"/>
                  </a:lnTo>
                  <a:lnTo>
                    <a:pt x="2439924" y="110490"/>
                  </a:lnTo>
                  <a:lnTo>
                    <a:pt x="2431232" y="67508"/>
                  </a:lnTo>
                  <a:lnTo>
                    <a:pt x="2407539" y="32384"/>
                  </a:lnTo>
                  <a:lnTo>
                    <a:pt x="2372415" y="8691"/>
                  </a:lnTo>
                  <a:lnTo>
                    <a:pt x="2329433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96300" y="4494276"/>
              <a:ext cx="2440305" cy="662940"/>
            </a:xfrm>
            <a:custGeom>
              <a:avLst/>
              <a:gdLst/>
              <a:ahLst/>
              <a:cxnLst/>
              <a:rect l="l" t="t" r="r" b="b"/>
              <a:pathLst>
                <a:path w="2440304" h="662939">
                  <a:moveTo>
                    <a:pt x="0" y="110490"/>
                  </a:moveTo>
                  <a:lnTo>
                    <a:pt x="8691" y="67508"/>
                  </a:lnTo>
                  <a:lnTo>
                    <a:pt x="32385" y="32385"/>
                  </a:lnTo>
                  <a:lnTo>
                    <a:pt x="67508" y="8691"/>
                  </a:lnTo>
                  <a:lnTo>
                    <a:pt x="110490" y="0"/>
                  </a:lnTo>
                  <a:lnTo>
                    <a:pt x="2329433" y="0"/>
                  </a:lnTo>
                  <a:lnTo>
                    <a:pt x="2372415" y="8691"/>
                  </a:lnTo>
                  <a:lnTo>
                    <a:pt x="2407539" y="32384"/>
                  </a:lnTo>
                  <a:lnTo>
                    <a:pt x="2431232" y="67508"/>
                  </a:lnTo>
                  <a:lnTo>
                    <a:pt x="2439924" y="110490"/>
                  </a:lnTo>
                  <a:lnTo>
                    <a:pt x="2439924" y="552450"/>
                  </a:lnTo>
                  <a:lnTo>
                    <a:pt x="2431232" y="595431"/>
                  </a:lnTo>
                  <a:lnTo>
                    <a:pt x="2407538" y="630555"/>
                  </a:lnTo>
                  <a:lnTo>
                    <a:pt x="2372415" y="654248"/>
                  </a:lnTo>
                  <a:lnTo>
                    <a:pt x="2329433" y="662940"/>
                  </a:lnTo>
                  <a:lnTo>
                    <a:pt x="110490" y="662940"/>
                  </a:lnTo>
                  <a:lnTo>
                    <a:pt x="67508" y="654248"/>
                  </a:lnTo>
                  <a:lnTo>
                    <a:pt x="32384" y="630555"/>
                  </a:lnTo>
                  <a:lnTo>
                    <a:pt x="8691" y="595431"/>
                  </a:lnTo>
                  <a:lnTo>
                    <a:pt x="0" y="552450"/>
                  </a:lnTo>
                  <a:lnTo>
                    <a:pt x="0" y="110490"/>
                  </a:lnTo>
                  <a:close/>
                </a:path>
              </a:pathLst>
            </a:custGeom>
            <a:ln w="12700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956675" y="4661407"/>
            <a:ext cx="152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throw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throws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041138" y="1540510"/>
            <a:ext cx="1977389" cy="883285"/>
            <a:chOff x="5041138" y="1540510"/>
            <a:chExt cx="1977389" cy="883285"/>
          </a:xfrm>
        </p:grpSpPr>
        <p:sp>
          <p:nvSpPr>
            <p:cNvPr id="43" name="object 43"/>
            <p:cNvSpPr/>
            <p:nvPr/>
          </p:nvSpPr>
          <p:spPr>
            <a:xfrm>
              <a:off x="5047488" y="1546860"/>
              <a:ext cx="1964689" cy="870585"/>
            </a:xfrm>
            <a:custGeom>
              <a:avLst/>
              <a:gdLst/>
              <a:ahLst/>
              <a:cxnLst/>
              <a:rect l="l" t="t" r="r" b="b"/>
              <a:pathLst>
                <a:path w="1964690" h="870585">
                  <a:moveTo>
                    <a:pt x="1819402" y="0"/>
                  </a:moveTo>
                  <a:lnTo>
                    <a:pt x="145034" y="0"/>
                  </a:lnTo>
                  <a:lnTo>
                    <a:pt x="99177" y="7390"/>
                  </a:lnTo>
                  <a:lnTo>
                    <a:pt x="59362" y="27972"/>
                  </a:lnTo>
                  <a:lnTo>
                    <a:pt x="27972" y="59362"/>
                  </a:lnTo>
                  <a:lnTo>
                    <a:pt x="7390" y="99177"/>
                  </a:lnTo>
                  <a:lnTo>
                    <a:pt x="0" y="145034"/>
                  </a:lnTo>
                  <a:lnTo>
                    <a:pt x="0" y="725169"/>
                  </a:lnTo>
                  <a:lnTo>
                    <a:pt x="7390" y="771026"/>
                  </a:lnTo>
                  <a:lnTo>
                    <a:pt x="27972" y="810841"/>
                  </a:lnTo>
                  <a:lnTo>
                    <a:pt x="59362" y="842231"/>
                  </a:lnTo>
                  <a:lnTo>
                    <a:pt x="99177" y="862813"/>
                  </a:lnTo>
                  <a:lnTo>
                    <a:pt x="145034" y="870203"/>
                  </a:lnTo>
                  <a:lnTo>
                    <a:pt x="1819402" y="870203"/>
                  </a:lnTo>
                  <a:lnTo>
                    <a:pt x="1865258" y="862813"/>
                  </a:lnTo>
                  <a:lnTo>
                    <a:pt x="1905073" y="842231"/>
                  </a:lnTo>
                  <a:lnTo>
                    <a:pt x="1936463" y="810841"/>
                  </a:lnTo>
                  <a:lnTo>
                    <a:pt x="1957045" y="771026"/>
                  </a:lnTo>
                  <a:lnTo>
                    <a:pt x="1964436" y="725169"/>
                  </a:lnTo>
                  <a:lnTo>
                    <a:pt x="1964436" y="145034"/>
                  </a:lnTo>
                  <a:lnTo>
                    <a:pt x="1957045" y="99177"/>
                  </a:lnTo>
                  <a:lnTo>
                    <a:pt x="1936463" y="59362"/>
                  </a:lnTo>
                  <a:lnTo>
                    <a:pt x="1905073" y="27972"/>
                  </a:lnTo>
                  <a:lnTo>
                    <a:pt x="1865258" y="7390"/>
                  </a:lnTo>
                  <a:lnTo>
                    <a:pt x="181940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47488" y="1546860"/>
              <a:ext cx="1964689" cy="870585"/>
            </a:xfrm>
            <a:custGeom>
              <a:avLst/>
              <a:gdLst/>
              <a:ahLst/>
              <a:cxnLst/>
              <a:rect l="l" t="t" r="r" b="b"/>
              <a:pathLst>
                <a:path w="1964690" h="870585">
                  <a:moveTo>
                    <a:pt x="0" y="145034"/>
                  </a:moveTo>
                  <a:lnTo>
                    <a:pt x="7390" y="99177"/>
                  </a:lnTo>
                  <a:lnTo>
                    <a:pt x="27972" y="59362"/>
                  </a:lnTo>
                  <a:lnTo>
                    <a:pt x="59362" y="27972"/>
                  </a:lnTo>
                  <a:lnTo>
                    <a:pt x="99177" y="7390"/>
                  </a:lnTo>
                  <a:lnTo>
                    <a:pt x="145034" y="0"/>
                  </a:lnTo>
                  <a:lnTo>
                    <a:pt x="1819402" y="0"/>
                  </a:lnTo>
                  <a:lnTo>
                    <a:pt x="1865258" y="7390"/>
                  </a:lnTo>
                  <a:lnTo>
                    <a:pt x="1905073" y="27972"/>
                  </a:lnTo>
                  <a:lnTo>
                    <a:pt x="1936463" y="59362"/>
                  </a:lnTo>
                  <a:lnTo>
                    <a:pt x="1957045" y="99177"/>
                  </a:lnTo>
                  <a:lnTo>
                    <a:pt x="1964436" y="145034"/>
                  </a:lnTo>
                  <a:lnTo>
                    <a:pt x="1964436" y="725169"/>
                  </a:lnTo>
                  <a:lnTo>
                    <a:pt x="1957045" y="771026"/>
                  </a:lnTo>
                  <a:lnTo>
                    <a:pt x="1936463" y="810841"/>
                  </a:lnTo>
                  <a:lnTo>
                    <a:pt x="1905073" y="842231"/>
                  </a:lnTo>
                  <a:lnTo>
                    <a:pt x="1865258" y="862813"/>
                  </a:lnTo>
                  <a:lnTo>
                    <a:pt x="1819402" y="870203"/>
                  </a:lnTo>
                  <a:lnTo>
                    <a:pt x="145034" y="870203"/>
                  </a:lnTo>
                  <a:lnTo>
                    <a:pt x="99177" y="862813"/>
                  </a:lnTo>
                  <a:lnTo>
                    <a:pt x="59362" y="842231"/>
                  </a:lnTo>
                  <a:lnTo>
                    <a:pt x="27972" y="810841"/>
                  </a:lnTo>
                  <a:lnTo>
                    <a:pt x="7390" y="771026"/>
                  </a:lnTo>
                  <a:lnTo>
                    <a:pt x="0" y="725169"/>
                  </a:lnTo>
                  <a:lnTo>
                    <a:pt x="0" y="145034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188965" y="1817370"/>
            <a:ext cx="1682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010914" y="1822450"/>
            <a:ext cx="975994" cy="370840"/>
            <a:chOff x="4010914" y="1822450"/>
            <a:chExt cx="975994" cy="370840"/>
          </a:xfrm>
        </p:grpSpPr>
        <p:sp>
          <p:nvSpPr>
            <p:cNvPr id="47" name="object 47"/>
            <p:cNvSpPr/>
            <p:nvPr/>
          </p:nvSpPr>
          <p:spPr>
            <a:xfrm>
              <a:off x="4017264" y="1828800"/>
              <a:ext cx="963294" cy="358140"/>
            </a:xfrm>
            <a:custGeom>
              <a:avLst/>
              <a:gdLst/>
              <a:ahLst/>
              <a:cxnLst/>
              <a:rect l="l" t="t" r="r" b="b"/>
              <a:pathLst>
                <a:path w="963295" h="358139">
                  <a:moveTo>
                    <a:pt x="784098" y="0"/>
                  </a:moveTo>
                  <a:lnTo>
                    <a:pt x="784098" y="89535"/>
                  </a:lnTo>
                  <a:lnTo>
                    <a:pt x="0" y="89535"/>
                  </a:lnTo>
                  <a:lnTo>
                    <a:pt x="0" y="268604"/>
                  </a:lnTo>
                  <a:lnTo>
                    <a:pt x="784098" y="268604"/>
                  </a:lnTo>
                  <a:lnTo>
                    <a:pt x="784098" y="358139"/>
                  </a:lnTo>
                  <a:lnTo>
                    <a:pt x="963168" y="179070"/>
                  </a:lnTo>
                  <a:lnTo>
                    <a:pt x="784098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017264" y="1828800"/>
              <a:ext cx="963294" cy="358140"/>
            </a:xfrm>
            <a:custGeom>
              <a:avLst/>
              <a:gdLst/>
              <a:ahLst/>
              <a:cxnLst/>
              <a:rect l="l" t="t" r="r" b="b"/>
              <a:pathLst>
                <a:path w="963295" h="358139">
                  <a:moveTo>
                    <a:pt x="0" y="89535"/>
                  </a:moveTo>
                  <a:lnTo>
                    <a:pt x="784098" y="89535"/>
                  </a:lnTo>
                  <a:lnTo>
                    <a:pt x="784098" y="0"/>
                  </a:lnTo>
                  <a:lnTo>
                    <a:pt x="963168" y="179070"/>
                  </a:lnTo>
                  <a:lnTo>
                    <a:pt x="784098" y="358139"/>
                  </a:lnTo>
                  <a:lnTo>
                    <a:pt x="784098" y="268604"/>
                  </a:lnTo>
                  <a:lnTo>
                    <a:pt x="0" y="268604"/>
                  </a:lnTo>
                  <a:lnTo>
                    <a:pt x="0" y="8953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249170" y="1820926"/>
            <a:ext cx="7586980" cy="3906520"/>
            <a:chOff x="2249170" y="1820926"/>
            <a:chExt cx="7586980" cy="3906520"/>
          </a:xfrm>
        </p:grpSpPr>
        <p:sp>
          <p:nvSpPr>
            <p:cNvPr id="50" name="object 50"/>
            <p:cNvSpPr/>
            <p:nvPr/>
          </p:nvSpPr>
          <p:spPr>
            <a:xfrm>
              <a:off x="7129272" y="1827276"/>
              <a:ext cx="963294" cy="356870"/>
            </a:xfrm>
            <a:custGeom>
              <a:avLst/>
              <a:gdLst/>
              <a:ahLst/>
              <a:cxnLst/>
              <a:rect l="l" t="t" r="r" b="b"/>
              <a:pathLst>
                <a:path w="963295" h="356869">
                  <a:moveTo>
                    <a:pt x="784859" y="0"/>
                  </a:moveTo>
                  <a:lnTo>
                    <a:pt x="784859" y="89153"/>
                  </a:lnTo>
                  <a:lnTo>
                    <a:pt x="0" y="89153"/>
                  </a:lnTo>
                  <a:lnTo>
                    <a:pt x="0" y="267462"/>
                  </a:lnTo>
                  <a:lnTo>
                    <a:pt x="784859" y="267462"/>
                  </a:lnTo>
                  <a:lnTo>
                    <a:pt x="784859" y="356615"/>
                  </a:lnTo>
                  <a:lnTo>
                    <a:pt x="963168" y="178308"/>
                  </a:lnTo>
                  <a:lnTo>
                    <a:pt x="784859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29272" y="1827276"/>
              <a:ext cx="963294" cy="356870"/>
            </a:xfrm>
            <a:custGeom>
              <a:avLst/>
              <a:gdLst/>
              <a:ahLst/>
              <a:cxnLst/>
              <a:rect l="l" t="t" r="r" b="b"/>
              <a:pathLst>
                <a:path w="963295" h="356869">
                  <a:moveTo>
                    <a:pt x="0" y="89153"/>
                  </a:moveTo>
                  <a:lnTo>
                    <a:pt x="784859" y="89153"/>
                  </a:lnTo>
                  <a:lnTo>
                    <a:pt x="784859" y="0"/>
                  </a:lnTo>
                  <a:lnTo>
                    <a:pt x="963168" y="178308"/>
                  </a:lnTo>
                  <a:lnTo>
                    <a:pt x="784859" y="356615"/>
                  </a:lnTo>
                  <a:lnTo>
                    <a:pt x="784859" y="267462"/>
                  </a:lnTo>
                  <a:lnTo>
                    <a:pt x="0" y="267462"/>
                  </a:lnTo>
                  <a:lnTo>
                    <a:pt x="0" y="89153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46035" y="4695444"/>
              <a:ext cx="1310640" cy="375285"/>
            </a:xfrm>
            <a:custGeom>
              <a:avLst/>
              <a:gdLst/>
              <a:ahLst/>
              <a:cxnLst/>
              <a:rect l="l" t="t" r="r" b="b"/>
              <a:pathLst>
                <a:path w="1310640" h="375285">
                  <a:moveTo>
                    <a:pt x="1123188" y="0"/>
                  </a:moveTo>
                  <a:lnTo>
                    <a:pt x="1123188" y="93725"/>
                  </a:lnTo>
                  <a:lnTo>
                    <a:pt x="0" y="93725"/>
                  </a:lnTo>
                  <a:lnTo>
                    <a:pt x="0" y="281177"/>
                  </a:lnTo>
                  <a:lnTo>
                    <a:pt x="1123188" y="281177"/>
                  </a:lnTo>
                  <a:lnTo>
                    <a:pt x="1123188" y="374903"/>
                  </a:lnTo>
                  <a:lnTo>
                    <a:pt x="1310640" y="187451"/>
                  </a:lnTo>
                  <a:lnTo>
                    <a:pt x="1123188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46035" y="4695444"/>
              <a:ext cx="1310640" cy="375285"/>
            </a:xfrm>
            <a:custGeom>
              <a:avLst/>
              <a:gdLst/>
              <a:ahLst/>
              <a:cxnLst/>
              <a:rect l="l" t="t" r="r" b="b"/>
              <a:pathLst>
                <a:path w="1310640" h="375285">
                  <a:moveTo>
                    <a:pt x="0" y="93725"/>
                  </a:moveTo>
                  <a:lnTo>
                    <a:pt x="1123188" y="93725"/>
                  </a:lnTo>
                  <a:lnTo>
                    <a:pt x="1123188" y="0"/>
                  </a:lnTo>
                  <a:lnTo>
                    <a:pt x="1310640" y="187451"/>
                  </a:lnTo>
                  <a:lnTo>
                    <a:pt x="1123188" y="374903"/>
                  </a:lnTo>
                  <a:lnTo>
                    <a:pt x="1123188" y="281177"/>
                  </a:lnTo>
                  <a:lnTo>
                    <a:pt x="0" y="281177"/>
                  </a:lnTo>
                  <a:lnTo>
                    <a:pt x="0" y="9372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082796" y="3334512"/>
              <a:ext cx="909955" cy="358140"/>
            </a:xfrm>
            <a:custGeom>
              <a:avLst/>
              <a:gdLst/>
              <a:ahLst/>
              <a:cxnLst/>
              <a:rect l="l" t="t" r="r" b="b"/>
              <a:pathLst>
                <a:path w="909954" h="358139">
                  <a:moveTo>
                    <a:pt x="179069" y="0"/>
                  </a:moveTo>
                  <a:lnTo>
                    <a:pt x="0" y="179070"/>
                  </a:lnTo>
                  <a:lnTo>
                    <a:pt x="179069" y="358139"/>
                  </a:lnTo>
                  <a:lnTo>
                    <a:pt x="179069" y="268604"/>
                  </a:lnTo>
                  <a:lnTo>
                    <a:pt x="909827" y="268604"/>
                  </a:lnTo>
                  <a:lnTo>
                    <a:pt x="909827" y="89535"/>
                  </a:lnTo>
                  <a:lnTo>
                    <a:pt x="179069" y="89535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82796" y="3334512"/>
              <a:ext cx="909955" cy="358140"/>
            </a:xfrm>
            <a:custGeom>
              <a:avLst/>
              <a:gdLst/>
              <a:ahLst/>
              <a:cxnLst/>
              <a:rect l="l" t="t" r="r" b="b"/>
              <a:pathLst>
                <a:path w="909954" h="358139">
                  <a:moveTo>
                    <a:pt x="909827" y="89535"/>
                  </a:moveTo>
                  <a:lnTo>
                    <a:pt x="179069" y="89535"/>
                  </a:lnTo>
                  <a:lnTo>
                    <a:pt x="179069" y="0"/>
                  </a:lnTo>
                  <a:lnTo>
                    <a:pt x="0" y="179070"/>
                  </a:lnTo>
                  <a:lnTo>
                    <a:pt x="179069" y="358139"/>
                  </a:lnTo>
                  <a:lnTo>
                    <a:pt x="179069" y="268604"/>
                  </a:lnTo>
                  <a:lnTo>
                    <a:pt x="909827" y="268604"/>
                  </a:lnTo>
                  <a:lnTo>
                    <a:pt x="909827" y="89535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90772" y="4709160"/>
              <a:ext cx="1077595" cy="300355"/>
            </a:xfrm>
            <a:custGeom>
              <a:avLst/>
              <a:gdLst/>
              <a:ahLst/>
              <a:cxnLst/>
              <a:rect l="l" t="t" r="r" b="b"/>
              <a:pathLst>
                <a:path w="1077595" h="300354">
                  <a:moveTo>
                    <a:pt x="927353" y="0"/>
                  </a:moveTo>
                  <a:lnTo>
                    <a:pt x="927353" y="75056"/>
                  </a:lnTo>
                  <a:lnTo>
                    <a:pt x="0" y="75056"/>
                  </a:lnTo>
                  <a:lnTo>
                    <a:pt x="0" y="225170"/>
                  </a:lnTo>
                  <a:lnTo>
                    <a:pt x="927353" y="225170"/>
                  </a:lnTo>
                  <a:lnTo>
                    <a:pt x="927353" y="300227"/>
                  </a:lnTo>
                  <a:lnTo>
                    <a:pt x="1077467" y="150113"/>
                  </a:lnTo>
                  <a:lnTo>
                    <a:pt x="927353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90772" y="4709160"/>
              <a:ext cx="1077595" cy="300355"/>
            </a:xfrm>
            <a:custGeom>
              <a:avLst/>
              <a:gdLst/>
              <a:ahLst/>
              <a:cxnLst/>
              <a:rect l="l" t="t" r="r" b="b"/>
              <a:pathLst>
                <a:path w="1077595" h="300354">
                  <a:moveTo>
                    <a:pt x="0" y="75056"/>
                  </a:moveTo>
                  <a:lnTo>
                    <a:pt x="927353" y="75056"/>
                  </a:lnTo>
                  <a:lnTo>
                    <a:pt x="927353" y="0"/>
                  </a:lnTo>
                  <a:lnTo>
                    <a:pt x="1077467" y="150113"/>
                  </a:lnTo>
                  <a:lnTo>
                    <a:pt x="927353" y="300227"/>
                  </a:lnTo>
                  <a:lnTo>
                    <a:pt x="927353" y="225170"/>
                  </a:lnTo>
                  <a:lnTo>
                    <a:pt x="0" y="225170"/>
                  </a:lnTo>
                  <a:lnTo>
                    <a:pt x="0" y="75056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95744" y="3294888"/>
              <a:ext cx="911860" cy="358140"/>
            </a:xfrm>
            <a:custGeom>
              <a:avLst/>
              <a:gdLst/>
              <a:ahLst/>
              <a:cxnLst/>
              <a:rect l="l" t="t" r="r" b="b"/>
              <a:pathLst>
                <a:path w="911859" h="358139">
                  <a:moveTo>
                    <a:pt x="179070" y="0"/>
                  </a:moveTo>
                  <a:lnTo>
                    <a:pt x="0" y="179070"/>
                  </a:lnTo>
                  <a:lnTo>
                    <a:pt x="179070" y="358139"/>
                  </a:lnTo>
                  <a:lnTo>
                    <a:pt x="179070" y="268604"/>
                  </a:lnTo>
                  <a:lnTo>
                    <a:pt x="911351" y="268604"/>
                  </a:lnTo>
                  <a:lnTo>
                    <a:pt x="911351" y="89535"/>
                  </a:lnTo>
                  <a:lnTo>
                    <a:pt x="179070" y="89535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95744" y="3294888"/>
              <a:ext cx="911860" cy="358140"/>
            </a:xfrm>
            <a:custGeom>
              <a:avLst/>
              <a:gdLst/>
              <a:ahLst/>
              <a:cxnLst/>
              <a:rect l="l" t="t" r="r" b="b"/>
              <a:pathLst>
                <a:path w="911859" h="358139">
                  <a:moveTo>
                    <a:pt x="911351" y="89535"/>
                  </a:moveTo>
                  <a:lnTo>
                    <a:pt x="179070" y="89535"/>
                  </a:lnTo>
                  <a:lnTo>
                    <a:pt x="179070" y="0"/>
                  </a:lnTo>
                  <a:lnTo>
                    <a:pt x="0" y="179070"/>
                  </a:lnTo>
                  <a:lnTo>
                    <a:pt x="179070" y="358139"/>
                  </a:lnTo>
                  <a:lnTo>
                    <a:pt x="179070" y="268604"/>
                  </a:lnTo>
                  <a:lnTo>
                    <a:pt x="911351" y="268604"/>
                  </a:lnTo>
                  <a:lnTo>
                    <a:pt x="911351" y="8953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203436" y="2372868"/>
              <a:ext cx="304800" cy="783590"/>
            </a:xfrm>
            <a:custGeom>
              <a:avLst/>
              <a:gdLst/>
              <a:ahLst/>
              <a:cxnLst/>
              <a:rect l="l" t="t" r="r" b="b"/>
              <a:pathLst>
                <a:path w="304800" h="783589">
                  <a:moveTo>
                    <a:pt x="228600" y="0"/>
                  </a:moveTo>
                  <a:lnTo>
                    <a:pt x="76200" y="0"/>
                  </a:lnTo>
                  <a:lnTo>
                    <a:pt x="76200" y="630936"/>
                  </a:lnTo>
                  <a:lnTo>
                    <a:pt x="0" y="630936"/>
                  </a:lnTo>
                  <a:lnTo>
                    <a:pt x="152400" y="783336"/>
                  </a:lnTo>
                  <a:lnTo>
                    <a:pt x="304800" y="630936"/>
                  </a:lnTo>
                  <a:lnTo>
                    <a:pt x="228600" y="630936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203436" y="2372868"/>
              <a:ext cx="304800" cy="783590"/>
            </a:xfrm>
            <a:custGeom>
              <a:avLst/>
              <a:gdLst/>
              <a:ahLst/>
              <a:cxnLst/>
              <a:rect l="l" t="t" r="r" b="b"/>
              <a:pathLst>
                <a:path w="304800" h="783589">
                  <a:moveTo>
                    <a:pt x="0" y="630936"/>
                  </a:moveTo>
                  <a:lnTo>
                    <a:pt x="76200" y="630936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630936"/>
                  </a:lnTo>
                  <a:lnTo>
                    <a:pt x="304800" y="630936"/>
                  </a:lnTo>
                  <a:lnTo>
                    <a:pt x="152400" y="783336"/>
                  </a:lnTo>
                  <a:lnTo>
                    <a:pt x="0" y="630936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55520" y="3747516"/>
              <a:ext cx="303530" cy="783590"/>
            </a:xfrm>
            <a:custGeom>
              <a:avLst/>
              <a:gdLst/>
              <a:ahLst/>
              <a:cxnLst/>
              <a:rect l="l" t="t" r="r" b="b"/>
              <a:pathLst>
                <a:path w="303530" h="783589">
                  <a:moveTo>
                    <a:pt x="227456" y="0"/>
                  </a:moveTo>
                  <a:lnTo>
                    <a:pt x="75818" y="0"/>
                  </a:lnTo>
                  <a:lnTo>
                    <a:pt x="75818" y="631697"/>
                  </a:lnTo>
                  <a:lnTo>
                    <a:pt x="0" y="631697"/>
                  </a:lnTo>
                  <a:lnTo>
                    <a:pt x="151637" y="783335"/>
                  </a:lnTo>
                  <a:lnTo>
                    <a:pt x="303275" y="631697"/>
                  </a:lnTo>
                  <a:lnTo>
                    <a:pt x="227456" y="631697"/>
                  </a:lnTo>
                  <a:lnTo>
                    <a:pt x="227456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55520" y="3747516"/>
              <a:ext cx="303530" cy="783590"/>
            </a:xfrm>
            <a:custGeom>
              <a:avLst/>
              <a:gdLst/>
              <a:ahLst/>
              <a:cxnLst/>
              <a:rect l="l" t="t" r="r" b="b"/>
              <a:pathLst>
                <a:path w="303530" h="783589">
                  <a:moveTo>
                    <a:pt x="0" y="631697"/>
                  </a:moveTo>
                  <a:lnTo>
                    <a:pt x="75818" y="631697"/>
                  </a:lnTo>
                  <a:lnTo>
                    <a:pt x="75818" y="0"/>
                  </a:lnTo>
                  <a:lnTo>
                    <a:pt x="227456" y="0"/>
                  </a:lnTo>
                  <a:lnTo>
                    <a:pt x="227456" y="631697"/>
                  </a:lnTo>
                  <a:lnTo>
                    <a:pt x="303275" y="631697"/>
                  </a:lnTo>
                  <a:lnTo>
                    <a:pt x="151637" y="783335"/>
                  </a:lnTo>
                  <a:lnTo>
                    <a:pt x="0" y="631697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563100" y="5184647"/>
              <a:ext cx="266700" cy="536575"/>
            </a:xfrm>
            <a:custGeom>
              <a:avLst/>
              <a:gdLst/>
              <a:ahLst/>
              <a:cxnLst/>
              <a:rect l="l" t="t" r="r" b="b"/>
              <a:pathLst>
                <a:path w="266700" h="536575">
                  <a:moveTo>
                    <a:pt x="200025" y="0"/>
                  </a:moveTo>
                  <a:lnTo>
                    <a:pt x="66675" y="0"/>
                  </a:lnTo>
                  <a:lnTo>
                    <a:pt x="66675" y="403097"/>
                  </a:lnTo>
                  <a:lnTo>
                    <a:pt x="0" y="403097"/>
                  </a:lnTo>
                  <a:lnTo>
                    <a:pt x="133350" y="536447"/>
                  </a:lnTo>
                  <a:lnTo>
                    <a:pt x="266700" y="403097"/>
                  </a:lnTo>
                  <a:lnTo>
                    <a:pt x="200025" y="403097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563100" y="5184647"/>
              <a:ext cx="266700" cy="536575"/>
            </a:xfrm>
            <a:custGeom>
              <a:avLst/>
              <a:gdLst/>
              <a:ahLst/>
              <a:cxnLst/>
              <a:rect l="l" t="t" r="r" b="b"/>
              <a:pathLst>
                <a:path w="266700" h="536575">
                  <a:moveTo>
                    <a:pt x="0" y="403097"/>
                  </a:moveTo>
                  <a:lnTo>
                    <a:pt x="66675" y="403097"/>
                  </a:lnTo>
                  <a:lnTo>
                    <a:pt x="66675" y="0"/>
                  </a:lnTo>
                  <a:lnTo>
                    <a:pt x="200025" y="0"/>
                  </a:lnTo>
                  <a:lnTo>
                    <a:pt x="200025" y="403097"/>
                  </a:lnTo>
                  <a:lnTo>
                    <a:pt x="266700" y="403097"/>
                  </a:lnTo>
                  <a:lnTo>
                    <a:pt x="133350" y="536447"/>
                  </a:lnTo>
                  <a:lnTo>
                    <a:pt x="0" y="40309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76200" y="0"/>
            <a:ext cx="12192000" cy="6833614"/>
            <a:chOff x="19455" y="91440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55" y="91440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40294" y="2929204"/>
            <a:ext cx="434657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Presenting</a:t>
            </a:r>
            <a:r>
              <a:rPr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</a:t>
            </a:r>
            <a:r>
              <a:rPr spc="-30" dirty="0"/>
              <a:t> </a:t>
            </a:r>
            <a:r>
              <a:rPr dirty="0"/>
              <a:t>Customer</a:t>
            </a:r>
            <a:r>
              <a:rPr spc="-30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0351" y="949578"/>
            <a:ext cx="5431790" cy="52698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6850" marR="5080" indent="-184785">
              <a:lnSpc>
                <a:spcPct val="90000"/>
              </a:lnSpc>
              <a:spcBef>
                <a:spcPts val="340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While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adding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customer,</a:t>
            </a:r>
            <a:r>
              <a:rPr sz="2000" spc="-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sure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admin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valid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entries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like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have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alphabets,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email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valid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contact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no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10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digits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account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can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either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Savings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current.</a:t>
            </a:r>
            <a:endParaRPr sz="2000">
              <a:latin typeface="Arial"/>
              <a:cs typeface="Arial"/>
            </a:endParaRPr>
          </a:p>
          <a:p>
            <a:pPr marL="196850" marR="189230" indent="-184785" algn="just">
              <a:lnSpc>
                <a:spcPct val="90000"/>
              </a:lnSpc>
              <a:spcBef>
                <a:spcPts val="2160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any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condition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fails,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customer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added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display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appropriate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error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message</a:t>
            </a:r>
            <a:r>
              <a:rPr sz="20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custom 	exceptions.</a:t>
            </a:r>
            <a:endParaRPr sz="2000">
              <a:latin typeface="Arial"/>
              <a:cs typeface="Arial"/>
            </a:endParaRPr>
          </a:p>
          <a:p>
            <a:pPr marL="196850" marR="430530" indent="-184785">
              <a:lnSpc>
                <a:spcPts val="2160"/>
              </a:lnSpc>
              <a:spcBef>
                <a:spcPts val="219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valid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entries,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added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in 	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array.</a:t>
            </a:r>
            <a:endParaRPr sz="2000">
              <a:latin typeface="Arial"/>
              <a:cs typeface="Arial"/>
            </a:endParaRPr>
          </a:p>
          <a:p>
            <a:pPr marL="196850" marR="120650" indent="-184785">
              <a:lnSpc>
                <a:spcPts val="2160"/>
              </a:lnSpc>
              <a:spcBef>
                <a:spcPts val="2160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While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taking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input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search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id,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sure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it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integer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else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appropriate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error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message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custom 	exceptions.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47827" y="1137983"/>
            <a:ext cx="4826000" cy="1153160"/>
            <a:chOff x="6747827" y="1137983"/>
            <a:chExt cx="4826000" cy="11531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7416" y="1216991"/>
              <a:ext cx="4609795" cy="102972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52590" y="1142746"/>
              <a:ext cx="4816475" cy="1143635"/>
            </a:xfrm>
            <a:custGeom>
              <a:avLst/>
              <a:gdLst/>
              <a:ahLst/>
              <a:cxnLst/>
              <a:rect l="l" t="t" r="r" b="b"/>
              <a:pathLst>
                <a:path w="4816475" h="1143635">
                  <a:moveTo>
                    <a:pt x="0" y="1143380"/>
                  </a:moveTo>
                  <a:lnTo>
                    <a:pt x="4816221" y="1143380"/>
                  </a:lnTo>
                  <a:lnTo>
                    <a:pt x="4816221" y="0"/>
                  </a:lnTo>
                  <a:lnTo>
                    <a:pt x="0" y="0"/>
                  </a:lnTo>
                  <a:lnTo>
                    <a:pt x="0" y="1143380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-17834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908163" y="2929204"/>
            <a:ext cx="388112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Exception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Exception</a:t>
            </a:r>
            <a:r>
              <a:rPr spc="-15" dirty="0"/>
              <a:t> </a:t>
            </a:r>
            <a:r>
              <a:rPr spc="-10" dirty="0"/>
              <a:t>Handling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2594" y="885571"/>
            <a:ext cx="10173335" cy="2620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indent="-184150">
              <a:lnSpc>
                <a:spcPts val="2080"/>
              </a:lnSpc>
              <a:spcBef>
                <a:spcPts val="95"/>
              </a:spcBef>
              <a:buClr>
                <a:srgbClr val="74DF4B"/>
              </a:buClr>
              <a:buFont typeface="Arial"/>
              <a:buChar char="•"/>
              <a:tabLst>
                <a:tab pos="196850" algn="l"/>
              </a:tabLst>
            </a:pP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What</a:t>
            </a:r>
            <a:r>
              <a:rPr sz="190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90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525254"/>
                </a:solidFill>
                <a:latin typeface="Arial"/>
                <a:cs typeface="Arial"/>
              </a:rPr>
              <a:t>Exception?</a:t>
            </a:r>
            <a:endParaRPr sz="1900">
              <a:latin typeface="Arial"/>
              <a:cs typeface="Arial"/>
            </a:endParaRPr>
          </a:p>
          <a:p>
            <a:pPr marL="481965" lvl="1" indent="-287020">
              <a:lnSpc>
                <a:spcPts val="1635"/>
              </a:lnSpc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7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exception</a:t>
            </a:r>
            <a:r>
              <a:rPr sz="17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7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7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unwanted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7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unexpected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event,</a:t>
            </a:r>
            <a:r>
              <a:rPr sz="17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7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occurs</a:t>
            </a:r>
            <a:r>
              <a:rPr sz="17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during</a:t>
            </a:r>
            <a:r>
              <a:rPr sz="17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7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execution</a:t>
            </a:r>
            <a:r>
              <a:rPr sz="17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7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7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525254"/>
                </a:solidFill>
                <a:latin typeface="Arial"/>
                <a:cs typeface="Arial"/>
              </a:rPr>
              <a:t>program</a:t>
            </a:r>
            <a:endParaRPr sz="1700">
              <a:latin typeface="Arial"/>
              <a:cs typeface="Arial"/>
            </a:endParaRPr>
          </a:p>
          <a:p>
            <a:pPr marL="481965">
              <a:lnSpc>
                <a:spcPts val="1630"/>
              </a:lnSpc>
            </a:pP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i.e.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run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time,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7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disrupts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normal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flow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7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program’s</a:t>
            </a:r>
            <a:r>
              <a:rPr sz="17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instructions.</a:t>
            </a:r>
            <a:r>
              <a:rPr sz="17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7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7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7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170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7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endParaRPr sz="1700">
              <a:latin typeface="Arial"/>
              <a:cs typeface="Arial"/>
            </a:endParaRPr>
          </a:p>
          <a:p>
            <a:pPr marL="481965">
              <a:lnSpc>
                <a:spcPts val="1835"/>
              </a:lnSpc>
            </a:pP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thrown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7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525254"/>
                </a:solidFill>
                <a:latin typeface="Arial"/>
                <a:cs typeface="Arial"/>
              </a:rPr>
              <a:t>runtime</a:t>
            </a:r>
            <a:r>
              <a:rPr sz="1700" spc="-10" dirty="0">
                <a:solidFill>
                  <a:srgbClr val="525254"/>
                </a:solidFill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  <a:p>
            <a:pPr marL="196850" indent="-184150" algn="just">
              <a:lnSpc>
                <a:spcPts val="2080"/>
              </a:lnSpc>
              <a:spcBef>
                <a:spcPts val="1170"/>
              </a:spcBef>
              <a:buClr>
                <a:srgbClr val="74DF4B"/>
              </a:buClr>
              <a:buFont typeface="Arial"/>
              <a:buChar char="•"/>
              <a:tabLst>
                <a:tab pos="196850" algn="l"/>
              </a:tabLst>
            </a:pP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What</a:t>
            </a:r>
            <a:r>
              <a:rPr sz="190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b="1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exception</a:t>
            </a:r>
            <a:r>
              <a:rPr sz="190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525254"/>
                </a:solidFill>
                <a:latin typeface="Arial"/>
                <a:cs typeface="Arial"/>
              </a:rPr>
              <a:t>handling?</a:t>
            </a:r>
            <a:endParaRPr sz="1900">
              <a:latin typeface="Arial"/>
              <a:cs typeface="Arial"/>
            </a:endParaRPr>
          </a:p>
          <a:p>
            <a:pPr marL="481965" marR="5080" lvl="1" indent="-287020" algn="just">
              <a:lnSpc>
                <a:spcPts val="1630"/>
              </a:lnSpc>
              <a:spcBef>
                <a:spcPts val="195"/>
              </a:spcBef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Exception</a:t>
            </a:r>
            <a:r>
              <a:rPr sz="17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Handling</a:t>
            </a:r>
            <a:r>
              <a:rPr sz="17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7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7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mechanism</a:t>
            </a:r>
            <a:r>
              <a:rPr sz="17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7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handle</a:t>
            </a:r>
            <a:r>
              <a:rPr sz="17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runtime</a:t>
            </a:r>
            <a:r>
              <a:rPr sz="17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errors</a:t>
            </a:r>
            <a:r>
              <a:rPr sz="17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17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700" spc="-114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Arithmetic,</a:t>
            </a:r>
            <a:r>
              <a:rPr sz="17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ClassNotFound,</a:t>
            </a:r>
            <a:r>
              <a:rPr sz="17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IO,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SQL</a:t>
            </a:r>
            <a:r>
              <a:rPr sz="1700" spc="-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etc.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So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7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7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way</a:t>
            </a:r>
            <a:r>
              <a:rPr sz="17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provide</a:t>
            </a:r>
            <a:r>
              <a:rPr sz="17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7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proper</a:t>
            </a:r>
            <a:r>
              <a:rPr sz="17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structure</a:t>
            </a:r>
            <a:r>
              <a:rPr sz="17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when an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exception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occurs</a:t>
            </a:r>
            <a:r>
              <a:rPr sz="17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17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7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525254"/>
                </a:solidFill>
                <a:latin typeface="Arial"/>
                <a:cs typeface="Arial"/>
              </a:rPr>
              <a:t>program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execution</a:t>
            </a:r>
            <a:r>
              <a:rPr sz="17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7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7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525254"/>
                </a:solidFill>
                <a:latin typeface="Arial"/>
                <a:cs typeface="Arial"/>
              </a:rPr>
              <a:t>affected.</a:t>
            </a:r>
            <a:endParaRPr sz="1700">
              <a:latin typeface="Arial"/>
              <a:cs typeface="Arial"/>
            </a:endParaRPr>
          </a:p>
          <a:p>
            <a:pPr marL="481965" marR="105410" lvl="1" indent="-287020">
              <a:lnSpc>
                <a:spcPts val="163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Exception</a:t>
            </a:r>
            <a:r>
              <a:rPr sz="17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Handling</a:t>
            </a:r>
            <a:r>
              <a:rPr sz="17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7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mainly</a:t>
            </a:r>
            <a:r>
              <a:rPr sz="17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7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7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handle</a:t>
            </a:r>
            <a:r>
              <a:rPr sz="17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7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checked</a:t>
            </a:r>
            <a:r>
              <a:rPr sz="17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exceptions.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7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17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occurs</a:t>
            </a:r>
            <a:r>
              <a:rPr sz="17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any</a:t>
            </a:r>
            <a:r>
              <a:rPr sz="17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525254"/>
                </a:solidFill>
                <a:latin typeface="Arial"/>
                <a:cs typeface="Arial"/>
              </a:rPr>
              <a:t>unchecked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exception</a:t>
            </a:r>
            <a:r>
              <a:rPr sz="17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525254"/>
                </a:solidFill>
                <a:latin typeface="Arial"/>
                <a:cs typeface="Arial"/>
              </a:rPr>
              <a:t>NullPointerException,</a:t>
            </a:r>
            <a:r>
              <a:rPr sz="17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7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7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programmer’s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fault</a:t>
            </a:r>
            <a:r>
              <a:rPr sz="17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7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he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7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7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performing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check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up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before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7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being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525254"/>
                </a:solidFill>
                <a:latin typeface="Arial"/>
                <a:cs typeface="Arial"/>
              </a:rPr>
              <a:t>used.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320" y="3974591"/>
            <a:ext cx="7812544" cy="2502352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Common</a:t>
            </a:r>
            <a:r>
              <a:rPr spc="-50" dirty="0"/>
              <a:t> </a:t>
            </a:r>
            <a:r>
              <a:rPr dirty="0"/>
              <a:t>Scenarios of</a:t>
            </a:r>
            <a:r>
              <a:rPr spc="-25" dirty="0"/>
              <a:t> </a:t>
            </a:r>
            <a:r>
              <a:rPr spc="-10" dirty="0"/>
              <a:t>exceptions: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6951" y="970533"/>
            <a:ext cx="609600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21590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Font typeface="Arial"/>
              <a:buChar char="•"/>
              <a:tabLst>
                <a:tab pos="198120" algn="l"/>
              </a:tabLst>
            </a:pP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Scenario</a:t>
            </a:r>
            <a:r>
              <a:rPr sz="2000" b="1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where</a:t>
            </a:r>
            <a:r>
              <a:rPr sz="2000" b="1" spc="-1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ArithmeticException</a:t>
            </a:r>
            <a:r>
              <a:rPr sz="2000" b="1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occurs</a:t>
            </a:r>
            <a:r>
              <a:rPr sz="200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200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If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divide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any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number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zero,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occurs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an 	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ArithmeticException.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106045" indent="-184785">
              <a:lnSpc>
                <a:spcPct val="100000"/>
              </a:lnSpc>
              <a:buClr>
                <a:srgbClr val="74DF4B"/>
              </a:buClr>
              <a:buFont typeface="Arial"/>
              <a:buChar char="•"/>
              <a:tabLst>
                <a:tab pos="198120" algn="l"/>
              </a:tabLst>
            </a:pP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Scenario</a:t>
            </a:r>
            <a:r>
              <a:rPr sz="20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where</a:t>
            </a:r>
            <a:r>
              <a:rPr sz="2000" b="1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NullPointerException</a:t>
            </a:r>
            <a:r>
              <a:rPr sz="20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occurs</a:t>
            </a:r>
            <a:r>
              <a:rPr sz="2000" b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If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null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any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variable,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performing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any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operation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occurs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a 	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NullPointerException.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445134" indent="-184785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Font typeface="Arial"/>
              <a:buChar char="•"/>
              <a:tabLst>
                <a:tab pos="198120" algn="l"/>
              </a:tabLst>
            </a:pP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Scenario</a:t>
            </a:r>
            <a:r>
              <a:rPr sz="200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where</a:t>
            </a:r>
            <a:r>
              <a:rPr sz="20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NumberFormatException 	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occurs:</a:t>
            </a:r>
            <a:r>
              <a:rPr sz="200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wrong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formatting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any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value,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may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occur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NumberFormatException.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5080" indent="-184785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Font typeface="Arial"/>
              <a:buChar char="•"/>
              <a:tabLst>
                <a:tab pos="198120" algn="l"/>
              </a:tabLst>
            </a:pP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Scenario</a:t>
            </a:r>
            <a:r>
              <a:rPr sz="20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where 	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ArrayIndexOutOfBoundsException</a:t>
            </a:r>
            <a:r>
              <a:rPr sz="2000" b="1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occurs:</a:t>
            </a:r>
            <a:r>
              <a:rPr sz="20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you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inserting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any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wrong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index,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would 	result</a:t>
            </a:r>
            <a:r>
              <a:rPr sz="2000" spc="-9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ArrayIndexOutOfBoundsException.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48767" y="1386395"/>
            <a:ext cx="4095750" cy="372745"/>
            <a:chOff x="6648767" y="1386395"/>
            <a:chExt cx="4095750" cy="3727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4556" y="1491542"/>
              <a:ext cx="3952875" cy="17200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53530" y="1391158"/>
              <a:ext cx="4086225" cy="363220"/>
            </a:xfrm>
            <a:custGeom>
              <a:avLst/>
              <a:gdLst/>
              <a:ahLst/>
              <a:cxnLst/>
              <a:rect l="l" t="t" r="r" b="b"/>
              <a:pathLst>
                <a:path w="4086225" h="363219">
                  <a:moveTo>
                    <a:pt x="0" y="363092"/>
                  </a:moveTo>
                  <a:lnTo>
                    <a:pt x="4086225" y="363092"/>
                  </a:lnTo>
                  <a:lnTo>
                    <a:pt x="4086225" y="0"/>
                  </a:lnTo>
                  <a:lnTo>
                    <a:pt x="0" y="0"/>
                  </a:lnTo>
                  <a:lnTo>
                    <a:pt x="0" y="363092"/>
                  </a:lnTo>
                  <a:close/>
                </a:path>
              </a:pathLst>
            </a:custGeom>
            <a:ln w="9525">
              <a:solidFill>
                <a:srgbClr val="0473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648767" y="2529395"/>
            <a:ext cx="4726940" cy="371475"/>
            <a:chOff x="6648767" y="2529395"/>
            <a:chExt cx="4726940" cy="37147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1549" y="2572195"/>
              <a:ext cx="4574651" cy="2856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653530" y="2534157"/>
              <a:ext cx="4717415" cy="361950"/>
            </a:xfrm>
            <a:custGeom>
              <a:avLst/>
              <a:gdLst/>
              <a:ahLst/>
              <a:cxnLst/>
              <a:rect l="l" t="t" r="r" b="b"/>
              <a:pathLst>
                <a:path w="4717415" h="361950">
                  <a:moveTo>
                    <a:pt x="0" y="361569"/>
                  </a:moveTo>
                  <a:lnTo>
                    <a:pt x="4717160" y="361569"/>
                  </a:lnTo>
                  <a:lnTo>
                    <a:pt x="4717160" y="0"/>
                  </a:lnTo>
                  <a:lnTo>
                    <a:pt x="0" y="0"/>
                  </a:lnTo>
                  <a:lnTo>
                    <a:pt x="0" y="361569"/>
                  </a:lnTo>
                  <a:close/>
                </a:path>
              </a:pathLst>
            </a:custGeom>
            <a:ln w="9525">
              <a:solidFill>
                <a:srgbClr val="0473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619811" y="3817175"/>
            <a:ext cx="4972050" cy="448945"/>
            <a:chOff x="6619811" y="3817175"/>
            <a:chExt cx="4972050" cy="44894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2171" y="3872002"/>
              <a:ext cx="4794684" cy="32421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624573" y="3821938"/>
              <a:ext cx="4962525" cy="439420"/>
            </a:xfrm>
            <a:custGeom>
              <a:avLst/>
              <a:gdLst/>
              <a:ahLst/>
              <a:cxnLst/>
              <a:rect l="l" t="t" r="r" b="b"/>
              <a:pathLst>
                <a:path w="4962525" h="439420">
                  <a:moveTo>
                    <a:pt x="0" y="439293"/>
                  </a:moveTo>
                  <a:lnTo>
                    <a:pt x="4962525" y="439293"/>
                  </a:lnTo>
                  <a:lnTo>
                    <a:pt x="4962525" y="0"/>
                  </a:lnTo>
                  <a:lnTo>
                    <a:pt x="0" y="0"/>
                  </a:lnTo>
                  <a:lnTo>
                    <a:pt x="0" y="439293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648767" y="4946459"/>
            <a:ext cx="4914265" cy="525145"/>
            <a:chOff x="6648767" y="4946459"/>
            <a:chExt cx="4914265" cy="52514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9327" y="5025836"/>
              <a:ext cx="4747015" cy="3576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653530" y="4951221"/>
              <a:ext cx="4904740" cy="515620"/>
            </a:xfrm>
            <a:custGeom>
              <a:avLst/>
              <a:gdLst/>
              <a:ahLst/>
              <a:cxnLst/>
              <a:rect l="l" t="t" r="r" b="b"/>
              <a:pathLst>
                <a:path w="4904740" h="515620">
                  <a:moveTo>
                    <a:pt x="0" y="515492"/>
                  </a:moveTo>
                  <a:lnTo>
                    <a:pt x="4904612" y="515492"/>
                  </a:lnTo>
                  <a:lnTo>
                    <a:pt x="4904612" y="0"/>
                  </a:lnTo>
                  <a:lnTo>
                    <a:pt x="0" y="0"/>
                  </a:lnTo>
                  <a:lnTo>
                    <a:pt x="0" y="515492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Hierarchy</a:t>
            </a:r>
            <a:r>
              <a:rPr spc="-4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Java</a:t>
            </a:r>
            <a:r>
              <a:rPr spc="-15" dirty="0"/>
              <a:t> </a:t>
            </a:r>
            <a:r>
              <a:rPr dirty="0"/>
              <a:t>Exception</a:t>
            </a:r>
            <a:r>
              <a:rPr spc="-2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29200" y="1240536"/>
            <a:ext cx="1752600" cy="381000"/>
          </a:xfrm>
          <a:prstGeom prst="rect">
            <a:avLst/>
          </a:prstGeom>
          <a:solidFill>
            <a:srgbClr val="A6DEFF"/>
          </a:solidFill>
          <a:ln w="12700">
            <a:solidFill>
              <a:srgbClr val="0152AC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69595">
              <a:lnSpc>
                <a:spcPct val="100000"/>
              </a:lnSpc>
              <a:spcBef>
                <a:spcPts val="295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9200" y="1840992"/>
            <a:ext cx="1752600" cy="381000"/>
          </a:xfrm>
          <a:prstGeom prst="rect">
            <a:avLst/>
          </a:prstGeom>
          <a:solidFill>
            <a:srgbClr val="99FFCC"/>
          </a:solidFill>
          <a:ln w="12700">
            <a:solidFill>
              <a:srgbClr val="0152AC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295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Throwable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2195" y="2717292"/>
            <a:ext cx="1752600" cy="381000"/>
          </a:xfrm>
          <a:prstGeom prst="rect">
            <a:avLst/>
          </a:prstGeom>
          <a:solidFill>
            <a:srgbClr val="F8FB8E"/>
          </a:solidFill>
          <a:ln w="12700">
            <a:solidFill>
              <a:srgbClr val="0152A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305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Exception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3504" y="2854451"/>
            <a:ext cx="1752600" cy="381000"/>
          </a:xfrm>
          <a:prstGeom prst="rect">
            <a:avLst/>
          </a:prstGeom>
          <a:solidFill>
            <a:srgbClr val="FFCCCC"/>
          </a:solidFill>
          <a:ln w="12700">
            <a:solidFill>
              <a:srgbClr val="0152A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5316" y="3430523"/>
            <a:ext cx="2120265" cy="379730"/>
          </a:xfrm>
          <a:prstGeom prst="rect">
            <a:avLst/>
          </a:prstGeom>
          <a:solidFill>
            <a:srgbClr val="7ADBFF"/>
          </a:solidFill>
          <a:ln w="12700">
            <a:solidFill>
              <a:srgbClr val="0152A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Checked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Exception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9996" y="3429000"/>
            <a:ext cx="2315210" cy="379730"/>
          </a:xfrm>
          <a:prstGeom prst="rect">
            <a:avLst/>
          </a:prstGeom>
          <a:solidFill>
            <a:srgbClr val="D2FFC3"/>
          </a:solidFill>
          <a:ln w="12700">
            <a:solidFill>
              <a:srgbClr val="0152A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Unchecked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Exception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5000" y="4236720"/>
            <a:ext cx="2315210" cy="379730"/>
          </a:xfrm>
          <a:prstGeom prst="rect">
            <a:avLst/>
          </a:prstGeom>
          <a:solidFill>
            <a:srgbClr val="7ADBFF"/>
          </a:solidFill>
          <a:ln w="12700">
            <a:solidFill>
              <a:srgbClr val="0152A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00710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IOException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5000" y="4895088"/>
            <a:ext cx="2315210" cy="379730"/>
          </a:xfrm>
          <a:prstGeom prst="rect">
            <a:avLst/>
          </a:prstGeom>
          <a:solidFill>
            <a:srgbClr val="7ADBFF"/>
          </a:solidFill>
          <a:ln w="12700">
            <a:solidFill>
              <a:srgbClr val="0152AC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295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SQLException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0" y="5590032"/>
            <a:ext cx="2600325" cy="379730"/>
          </a:xfrm>
          <a:prstGeom prst="rect">
            <a:avLst/>
          </a:prstGeom>
          <a:solidFill>
            <a:srgbClr val="7ADBFF"/>
          </a:solidFill>
          <a:ln w="12700">
            <a:solidFill>
              <a:srgbClr val="0152A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ClassNotFoundException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51703" y="4236720"/>
            <a:ext cx="2313940" cy="379730"/>
          </a:xfrm>
          <a:prstGeom prst="rect">
            <a:avLst/>
          </a:prstGeom>
          <a:solidFill>
            <a:srgbClr val="D2FFC3"/>
          </a:solidFill>
          <a:ln w="12700">
            <a:solidFill>
              <a:srgbClr val="0152A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ArithmeticException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22747" y="4895088"/>
            <a:ext cx="2313940" cy="379730"/>
          </a:xfrm>
          <a:prstGeom prst="rect">
            <a:avLst/>
          </a:prstGeom>
          <a:solidFill>
            <a:srgbClr val="D2FFC3"/>
          </a:solidFill>
          <a:ln w="12700">
            <a:solidFill>
              <a:srgbClr val="0152AC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295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NullPointerException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2747" y="5605271"/>
            <a:ext cx="2931160" cy="361315"/>
          </a:xfrm>
          <a:prstGeom prst="rect">
            <a:avLst/>
          </a:prstGeom>
          <a:solidFill>
            <a:srgbClr val="D2FFC3"/>
          </a:solidFill>
          <a:ln w="12700">
            <a:solidFill>
              <a:srgbClr val="0152A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29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IndexOutOfBoundsException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62100" y="3808476"/>
            <a:ext cx="353695" cy="2668905"/>
            <a:chOff x="1562100" y="3808476"/>
            <a:chExt cx="353695" cy="2668905"/>
          </a:xfrm>
        </p:grpSpPr>
        <p:sp>
          <p:nvSpPr>
            <p:cNvPr id="19" name="object 19"/>
            <p:cNvSpPr/>
            <p:nvPr/>
          </p:nvSpPr>
          <p:spPr>
            <a:xfrm>
              <a:off x="1562100" y="3808476"/>
              <a:ext cx="76200" cy="2668905"/>
            </a:xfrm>
            <a:custGeom>
              <a:avLst/>
              <a:gdLst/>
              <a:ahLst/>
              <a:cxnLst/>
              <a:rect l="l" t="t" r="r" b="b"/>
              <a:pathLst>
                <a:path w="76200" h="266890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2668625"/>
                  </a:lnTo>
                  <a:lnTo>
                    <a:pt x="44450" y="2668625"/>
                  </a:lnTo>
                  <a:lnTo>
                    <a:pt x="44450" y="63500"/>
                  </a:lnTo>
                  <a:close/>
                </a:path>
                <a:path w="76200" h="266890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66890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00200" y="4419600"/>
              <a:ext cx="312420" cy="1363980"/>
            </a:xfrm>
            <a:custGeom>
              <a:avLst/>
              <a:gdLst/>
              <a:ahLst/>
              <a:cxnLst/>
              <a:rect l="l" t="t" r="r" b="b"/>
              <a:pathLst>
                <a:path w="312419" h="1363979">
                  <a:moveTo>
                    <a:pt x="0" y="0"/>
                  </a:moveTo>
                  <a:lnTo>
                    <a:pt x="304800" y="6985"/>
                  </a:lnTo>
                </a:path>
                <a:path w="312419" h="1363979">
                  <a:moveTo>
                    <a:pt x="7619" y="696468"/>
                  </a:moveTo>
                  <a:lnTo>
                    <a:pt x="312419" y="703452"/>
                  </a:lnTo>
                </a:path>
                <a:path w="312419" h="1363979">
                  <a:moveTo>
                    <a:pt x="4571" y="1356360"/>
                  </a:moveTo>
                  <a:lnTo>
                    <a:pt x="309372" y="1363357"/>
                  </a:lnTo>
                </a:path>
              </a:pathLst>
            </a:custGeom>
            <a:ln w="6350">
              <a:solidFill>
                <a:srgbClr val="0473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914265" y="3829811"/>
            <a:ext cx="325755" cy="2799715"/>
            <a:chOff x="4914265" y="3829811"/>
            <a:chExt cx="325755" cy="2799715"/>
          </a:xfrm>
        </p:grpSpPr>
        <p:sp>
          <p:nvSpPr>
            <p:cNvPr id="22" name="object 22"/>
            <p:cNvSpPr/>
            <p:nvPr/>
          </p:nvSpPr>
          <p:spPr>
            <a:xfrm>
              <a:off x="4914265" y="3829811"/>
              <a:ext cx="76200" cy="2799715"/>
            </a:xfrm>
            <a:custGeom>
              <a:avLst/>
              <a:gdLst/>
              <a:ahLst/>
              <a:cxnLst/>
              <a:rect l="l" t="t" r="r" b="b"/>
              <a:pathLst>
                <a:path w="76200" h="2799715">
                  <a:moveTo>
                    <a:pt x="44704" y="63500"/>
                  </a:moveTo>
                  <a:lnTo>
                    <a:pt x="32002" y="63500"/>
                  </a:lnTo>
                  <a:lnTo>
                    <a:pt x="3429" y="2799359"/>
                  </a:lnTo>
                  <a:lnTo>
                    <a:pt x="16129" y="2799486"/>
                  </a:lnTo>
                  <a:lnTo>
                    <a:pt x="44704" y="63500"/>
                  </a:lnTo>
                  <a:close/>
                </a:path>
                <a:path w="76200" h="2799715">
                  <a:moveTo>
                    <a:pt x="38988" y="0"/>
                  </a:moveTo>
                  <a:lnTo>
                    <a:pt x="0" y="75818"/>
                  </a:lnTo>
                  <a:lnTo>
                    <a:pt x="76200" y="76581"/>
                  </a:lnTo>
                  <a:lnTo>
                    <a:pt x="76046" y="76264"/>
                  </a:lnTo>
                  <a:lnTo>
                    <a:pt x="31869" y="76264"/>
                  </a:lnTo>
                  <a:lnTo>
                    <a:pt x="32002" y="63500"/>
                  </a:lnTo>
                  <a:lnTo>
                    <a:pt x="69843" y="63500"/>
                  </a:lnTo>
                  <a:lnTo>
                    <a:pt x="38988" y="0"/>
                  </a:lnTo>
                  <a:close/>
                </a:path>
                <a:path w="76200" h="2799715">
                  <a:moveTo>
                    <a:pt x="69843" y="63500"/>
                  </a:moveTo>
                  <a:lnTo>
                    <a:pt x="44704" y="63500"/>
                  </a:lnTo>
                  <a:lnTo>
                    <a:pt x="44575" y="75818"/>
                  </a:lnTo>
                  <a:lnTo>
                    <a:pt x="44570" y="76264"/>
                  </a:lnTo>
                  <a:lnTo>
                    <a:pt x="76046" y="76264"/>
                  </a:lnTo>
                  <a:lnTo>
                    <a:pt x="69843" y="6350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24044" y="4416551"/>
              <a:ext cx="312420" cy="1363980"/>
            </a:xfrm>
            <a:custGeom>
              <a:avLst/>
              <a:gdLst/>
              <a:ahLst/>
              <a:cxnLst/>
              <a:rect l="l" t="t" r="r" b="b"/>
              <a:pathLst>
                <a:path w="312420" h="1363979">
                  <a:moveTo>
                    <a:pt x="0" y="0"/>
                  </a:moveTo>
                  <a:lnTo>
                    <a:pt x="304800" y="6985"/>
                  </a:lnTo>
                </a:path>
                <a:path w="312420" h="1363979">
                  <a:moveTo>
                    <a:pt x="7619" y="696468"/>
                  </a:moveTo>
                  <a:lnTo>
                    <a:pt x="312419" y="703453"/>
                  </a:lnTo>
                </a:path>
                <a:path w="312420" h="1363979">
                  <a:moveTo>
                    <a:pt x="4571" y="1356360"/>
                  </a:moveTo>
                  <a:lnTo>
                    <a:pt x="309371" y="1363357"/>
                  </a:lnTo>
                </a:path>
              </a:pathLst>
            </a:custGeom>
            <a:ln w="6350">
              <a:solidFill>
                <a:srgbClr val="0473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711183" y="3686555"/>
            <a:ext cx="2080260" cy="381000"/>
          </a:xfrm>
          <a:prstGeom prst="rect">
            <a:avLst/>
          </a:prstGeom>
          <a:solidFill>
            <a:srgbClr val="FFCCCC"/>
          </a:solidFill>
          <a:ln w="12700">
            <a:solidFill>
              <a:srgbClr val="0152A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1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StackOverFlowError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23376" y="4367784"/>
            <a:ext cx="2110740" cy="353695"/>
          </a:xfrm>
          <a:prstGeom prst="rect">
            <a:avLst/>
          </a:prstGeom>
          <a:solidFill>
            <a:srgbClr val="FFCCCC"/>
          </a:solidFill>
          <a:ln w="12700">
            <a:solidFill>
              <a:srgbClr val="0152A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95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VirtualMachineError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23376" y="4991100"/>
            <a:ext cx="2056130" cy="387350"/>
          </a:xfrm>
          <a:prstGeom prst="rect">
            <a:avLst/>
          </a:prstGeom>
          <a:solidFill>
            <a:srgbClr val="FFCCCC"/>
          </a:solidFill>
          <a:ln w="12700">
            <a:solidFill>
              <a:srgbClr val="0152A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OutOfMemoryError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373744" y="3282696"/>
            <a:ext cx="325755" cy="2799715"/>
            <a:chOff x="8373744" y="3282696"/>
            <a:chExt cx="325755" cy="2799715"/>
          </a:xfrm>
        </p:grpSpPr>
        <p:sp>
          <p:nvSpPr>
            <p:cNvPr id="28" name="object 28"/>
            <p:cNvSpPr/>
            <p:nvPr/>
          </p:nvSpPr>
          <p:spPr>
            <a:xfrm>
              <a:off x="8373744" y="3282696"/>
              <a:ext cx="76200" cy="2799715"/>
            </a:xfrm>
            <a:custGeom>
              <a:avLst/>
              <a:gdLst/>
              <a:ahLst/>
              <a:cxnLst/>
              <a:rect l="l" t="t" r="r" b="b"/>
              <a:pathLst>
                <a:path w="76200" h="2799715">
                  <a:moveTo>
                    <a:pt x="44703" y="63500"/>
                  </a:moveTo>
                  <a:lnTo>
                    <a:pt x="32002" y="63500"/>
                  </a:lnTo>
                  <a:lnTo>
                    <a:pt x="3427" y="2799486"/>
                  </a:lnTo>
                  <a:lnTo>
                    <a:pt x="16128" y="2799486"/>
                  </a:lnTo>
                  <a:lnTo>
                    <a:pt x="44703" y="63500"/>
                  </a:lnTo>
                  <a:close/>
                </a:path>
                <a:path w="76200" h="2799715">
                  <a:moveTo>
                    <a:pt x="38988" y="0"/>
                  </a:moveTo>
                  <a:lnTo>
                    <a:pt x="0" y="75818"/>
                  </a:lnTo>
                  <a:lnTo>
                    <a:pt x="76200" y="76580"/>
                  </a:lnTo>
                  <a:lnTo>
                    <a:pt x="76046" y="76264"/>
                  </a:lnTo>
                  <a:lnTo>
                    <a:pt x="31869" y="76264"/>
                  </a:lnTo>
                  <a:lnTo>
                    <a:pt x="32002" y="63500"/>
                  </a:lnTo>
                  <a:lnTo>
                    <a:pt x="69843" y="63500"/>
                  </a:lnTo>
                  <a:lnTo>
                    <a:pt x="38988" y="0"/>
                  </a:lnTo>
                  <a:close/>
                </a:path>
                <a:path w="76200" h="2799715">
                  <a:moveTo>
                    <a:pt x="69843" y="63500"/>
                  </a:moveTo>
                  <a:lnTo>
                    <a:pt x="44703" y="63500"/>
                  </a:lnTo>
                  <a:lnTo>
                    <a:pt x="44575" y="75818"/>
                  </a:lnTo>
                  <a:lnTo>
                    <a:pt x="44570" y="76264"/>
                  </a:lnTo>
                  <a:lnTo>
                    <a:pt x="76046" y="76264"/>
                  </a:lnTo>
                  <a:lnTo>
                    <a:pt x="69843" y="6350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83523" y="3867912"/>
              <a:ext cx="312420" cy="1363345"/>
            </a:xfrm>
            <a:custGeom>
              <a:avLst/>
              <a:gdLst/>
              <a:ahLst/>
              <a:cxnLst/>
              <a:rect l="l" t="t" r="r" b="b"/>
              <a:pathLst>
                <a:path w="312420" h="1363345">
                  <a:moveTo>
                    <a:pt x="0" y="0"/>
                  </a:moveTo>
                  <a:lnTo>
                    <a:pt x="304800" y="6985"/>
                  </a:lnTo>
                </a:path>
                <a:path w="312420" h="1363345">
                  <a:moveTo>
                    <a:pt x="7620" y="697992"/>
                  </a:moveTo>
                  <a:lnTo>
                    <a:pt x="312420" y="704976"/>
                  </a:lnTo>
                </a:path>
                <a:path w="312420" h="1363345">
                  <a:moveTo>
                    <a:pt x="4572" y="1356360"/>
                  </a:moveTo>
                  <a:lnTo>
                    <a:pt x="309372" y="1363345"/>
                  </a:lnTo>
                </a:path>
              </a:pathLst>
            </a:custGeom>
            <a:ln w="6350">
              <a:solidFill>
                <a:srgbClr val="0473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4218432" y="2233041"/>
            <a:ext cx="1598930" cy="436245"/>
          </a:xfrm>
          <a:custGeom>
            <a:avLst/>
            <a:gdLst/>
            <a:ahLst/>
            <a:cxnLst/>
            <a:rect l="l" t="t" r="r" b="b"/>
            <a:pathLst>
              <a:path w="1598929" h="436244">
                <a:moveTo>
                  <a:pt x="1523118" y="30733"/>
                </a:moveTo>
                <a:lnTo>
                  <a:pt x="0" y="423418"/>
                </a:lnTo>
                <a:lnTo>
                  <a:pt x="3047" y="435737"/>
                </a:lnTo>
                <a:lnTo>
                  <a:pt x="1526278" y="43055"/>
                </a:lnTo>
                <a:lnTo>
                  <a:pt x="1523118" y="30733"/>
                </a:lnTo>
                <a:close/>
              </a:path>
              <a:path w="1598929" h="436244">
                <a:moveTo>
                  <a:pt x="1587322" y="27559"/>
                </a:moveTo>
                <a:lnTo>
                  <a:pt x="1535429" y="27559"/>
                </a:lnTo>
                <a:lnTo>
                  <a:pt x="1538604" y="39878"/>
                </a:lnTo>
                <a:lnTo>
                  <a:pt x="1526278" y="43055"/>
                </a:lnTo>
                <a:lnTo>
                  <a:pt x="1534159" y="73787"/>
                </a:lnTo>
                <a:lnTo>
                  <a:pt x="1587322" y="27559"/>
                </a:lnTo>
                <a:close/>
              </a:path>
              <a:path w="1598929" h="436244">
                <a:moveTo>
                  <a:pt x="1535429" y="27559"/>
                </a:moveTo>
                <a:lnTo>
                  <a:pt x="1523118" y="30733"/>
                </a:lnTo>
                <a:lnTo>
                  <a:pt x="1526278" y="43055"/>
                </a:lnTo>
                <a:lnTo>
                  <a:pt x="1538604" y="39878"/>
                </a:lnTo>
                <a:lnTo>
                  <a:pt x="1535429" y="27559"/>
                </a:lnTo>
                <a:close/>
              </a:path>
              <a:path w="1598929" h="436244">
                <a:moveTo>
                  <a:pt x="1515237" y="0"/>
                </a:moveTo>
                <a:lnTo>
                  <a:pt x="1523118" y="30733"/>
                </a:lnTo>
                <a:lnTo>
                  <a:pt x="1535429" y="27559"/>
                </a:lnTo>
                <a:lnTo>
                  <a:pt x="1587322" y="27559"/>
                </a:lnTo>
                <a:lnTo>
                  <a:pt x="1598421" y="17907"/>
                </a:lnTo>
                <a:lnTo>
                  <a:pt x="1515237" y="0"/>
                </a:lnTo>
                <a:close/>
              </a:path>
            </a:pathLst>
          </a:custGeom>
          <a:solidFill>
            <a:srgbClr val="047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08420" y="2236216"/>
            <a:ext cx="2317115" cy="623570"/>
          </a:xfrm>
          <a:custGeom>
            <a:avLst/>
            <a:gdLst/>
            <a:ahLst/>
            <a:cxnLst/>
            <a:rect l="l" t="t" r="r" b="b"/>
            <a:pathLst>
              <a:path w="2317115" h="623569">
                <a:moveTo>
                  <a:pt x="75370" y="30761"/>
                </a:moveTo>
                <a:lnTo>
                  <a:pt x="72189" y="43079"/>
                </a:lnTo>
                <a:lnTo>
                  <a:pt x="2313558" y="623062"/>
                </a:lnTo>
                <a:lnTo>
                  <a:pt x="2316733" y="610743"/>
                </a:lnTo>
                <a:lnTo>
                  <a:pt x="75370" y="30761"/>
                </a:lnTo>
                <a:close/>
              </a:path>
              <a:path w="2317115" h="623569">
                <a:moveTo>
                  <a:pt x="83312" y="0"/>
                </a:moveTo>
                <a:lnTo>
                  <a:pt x="0" y="17780"/>
                </a:lnTo>
                <a:lnTo>
                  <a:pt x="64262" y="73787"/>
                </a:lnTo>
                <a:lnTo>
                  <a:pt x="72189" y="43079"/>
                </a:lnTo>
                <a:lnTo>
                  <a:pt x="59816" y="39878"/>
                </a:lnTo>
                <a:lnTo>
                  <a:pt x="62991" y="27559"/>
                </a:lnTo>
                <a:lnTo>
                  <a:pt x="76196" y="27559"/>
                </a:lnTo>
                <a:lnTo>
                  <a:pt x="83312" y="0"/>
                </a:lnTo>
                <a:close/>
              </a:path>
              <a:path w="2317115" h="623569">
                <a:moveTo>
                  <a:pt x="62991" y="27559"/>
                </a:moveTo>
                <a:lnTo>
                  <a:pt x="59816" y="39878"/>
                </a:lnTo>
                <a:lnTo>
                  <a:pt x="72189" y="43079"/>
                </a:lnTo>
                <a:lnTo>
                  <a:pt x="75370" y="30761"/>
                </a:lnTo>
                <a:lnTo>
                  <a:pt x="62991" y="27559"/>
                </a:lnTo>
                <a:close/>
              </a:path>
              <a:path w="2317115" h="623569">
                <a:moveTo>
                  <a:pt x="76196" y="27559"/>
                </a:moveTo>
                <a:lnTo>
                  <a:pt x="62991" y="27559"/>
                </a:lnTo>
                <a:lnTo>
                  <a:pt x="75370" y="30761"/>
                </a:lnTo>
                <a:lnTo>
                  <a:pt x="76196" y="27559"/>
                </a:lnTo>
                <a:close/>
              </a:path>
            </a:pathLst>
          </a:custGeom>
          <a:solidFill>
            <a:srgbClr val="047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89022" y="3113404"/>
            <a:ext cx="916305" cy="286385"/>
          </a:xfrm>
          <a:custGeom>
            <a:avLst/>
            <a:gdLst/>
            <a:ahLst/>
            <a:cxnLst/>
            <a:rect l="l" t="t" r="r" b="b"/>
            <a:pathLst>
              <a:path w="916304" h="286385">
                <a:moveTo>
                  <a:pt x="841191" y="30469"/>
                </a:moveTo>
                <a:lnTo>
                  <a:pt x="0" y="273939"/>
                </a:lnTo>
                <a:lnTo>
                  <a:pt x="3555" y="286131"/>
                </a:lnTo>
                <a:lnTo>
                  <a:pt x="844728" y="42666"/>
                </a:lnTo>
                <a:lnTo>
                  <a:pt x="841191" y="30469"/>
                </a:lnTo>
                <a:close/>
              </a:path>
              <a:path w="916304" h="286385">
                <a:moveTo>
                  <a:pt x="903655" y="26924"/>
                </a:moveTo>
                <a:lnTo>
                  <a:pt x="853439" y="26924"/>
                </a:lnTo>
                <a:lnTo>
                  <a:pt x="856995" y="39116"/>
                </a:lnTo>
                <a:lnTo>
                  <a:pt x="844728" y="42666"/>
                </a:lnTo>
                <a:lnTo>
                  <a:pt x="853566" y="73152"/>
                </a:lnTo>
                <a:lnTo>
                  <a:pt x="903655" y="26924"/>
                </a:lnTo>
                <a:close/>
              </a:path>
              <a:path w="916304" h="286385">
                <a:moveTo>
                  <a:pt x="853439" y="26924"/>
                </a:moveTo>
                <a:lnTo>
                  <a:pt x="841191" y="30469"/>
                </a:lnTo>
                <a:lnTo>
                  <a:pt x="844728" y="42666"/>
                </a:lnTo>
                <a:lnTo>
                  <a:pt x="856995" y="39116"/>
                </a:lnTo>
                <a:lnTo>
                  <a:pt x="853439" y="26924"/>
                </a:lnTo>
                <a:close/>
              </a:path>
              <a:path w="916304" h="286385">
                <a:moveTo>
                  <a:pt x="832357" y="0"/>
                </a:moveTo>
                <a:lnTo>
                  <a:pt x="841191" y="30469"/>
                </a:lnTo>
                <a:lnTo>
                  <a:pt x="853439" y="26924"/>
                </a:lnTo>
                <a:lnTo>
                  <a:pt x="903655" y="26924"/>
                </a:lnTo>
                <a:lnTo>
                  <a:pt x="916177" y="15367"/>
                </a:lnTo>
                <a:lnTo>
                  <a:pt x="832357" y="0"/>
                </a:lnTo>
                <a:close/>
              </a:path>
            </a:pathLst>
          </a:custGeom>
          <a:solidFill>
            <a:srgbClr val="047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30267" y="3111245"/>
            <a:ext cx="1133475" cy="279400"/>
          </a:xfrm>
          <a:custGeom>
            <a:avLst/>
            <a:gdLst/>
            <a:ahLst/>
            <a:cxnLst/>
            <a:rect l="l" t="t" r="r" b="b"/>
            <a:pathLst>
              <a:path w="1133475" h="279400">
                <a:moveTo>
                  <a:pt x="75745" y="30952"/>
                </a:moveTo>
                <a:lnTo>
                  <a:pt x="72958" y="43398"/>
                </a:lnTo>
                <a:lnTo>
                  <a:pt x="1130300" y="279018"/>
                </a:lnTo>
                <a:lnTo>
                  <a:pt x="1133094" y="266700"/>
                </a:lnTo>
                <a:lnTo>
                  <a:pt x="75745" y="30952"/>
                </a:lnTo>
                <a:close/>
              </a:path>
              <a:path w="1133475" h="279400">
                <a:moveTo>
                  <a:pt x="82677" y="0"/>
                </a:moveTo>
                <a:lnTo>
                  <a:pt x="0" y="20574"/>
                </a:lnTo>
                <a:lnTo>
                  <a:pt x="66040" y="74294"/>
                </a:lnTo>
                <a:lnTo>
                  <a:pt x="72958" y="43398"/>
                </a:lnTo>
                <a:lnTo>
                  <a:pt x="60579" y="40639"/>
                </a:lnTo>
                <a:lnTo>
                  <a:pt x="63373" y="28193"/>
                </a:lnTo>
                <a:lnTo>
                  <a:pt x="76363" y="28193"/>
                </a:lnTo>
                <a:lnTo>
                  <a:pt x="82677" y="0"/>
                </a:lnTo>
                <a:close/>
              </a:path>
              <a:path w="1133475" h="279400">
                <a:moveTo>
                  <a:pt x="63373" y="28193"/>
                </a:moveTo>
                <a:lnTo>
                  <a:pt x="60579" y="40639"/>
                </a:lnTo>
                <a:lnTo>
                  <a:pt x="72958" y="43398"/>
                </a:lnTo>
                <a:lnTo>
                  <a:pt x="75745" y="30952"/>
                </a:lnTo>
                <a:lnTo>
                  <a:pt x="63373" y="28193"/>
                </a:lnTo>
                <a:close/>
              </a:path>
              <a:path w="1133475" h="279400">
                <a:moveTo>
                  <a:pt x="76363" y="28193"/>
                </a:moveTo>
                <a:lnTo>
                  <a:pt x="63373" y="28193"/>
                </a:lnTo>
                <a:lnTo>
                  <a:pt x="75745" y="30952"/>
                </a:lnTo>
                <a:lnTo>
                  <a:pt x="76363" y="28193"/>
                </a:lnTo>
                <a:close/>
              </a:path>
            </a:pathLst>
          </a:custGeom>
          <a:solidFill>
            <a:srgbClr val="047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1621536"/>
            <a:ext cx="76200" cy="219455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Types</a:t>
            </a:r>
            <a:r>
              <a:rPr spc="-114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10" dirty="0"/>
              <a:t>Exceptions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8630" y="1089151"/>
            <a:ext cx="10476230" cy="280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basically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3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types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exceptions/abnormal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conditions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637540" marR="5080" lvl="1" indent="-342900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AutoNum type="arabicPeriod"/>
              <a:tabLst>
                <a:tab pos="637540" algn="l"/>
              </a:tabLst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Checked</a:t>
            </a:r>
            <a:r>
              <a:rPr sz="180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Exceptions:</a:t>
            </a:r>
            <a:r>
              <a:rPr sz="18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classes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extend</a:t>
            </a:r>
            <a:r>
              <a:rPr sz="18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Throwable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except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RuntimeException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Error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known as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checked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exceptions</a:t>
            </a:r>
            <a:r>
              <a:rPr sz="18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e.g.IOException,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SQLException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etc.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Checked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exceptions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checked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compile-time.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74DF4B"/>
              </a:buClr>
              <a:buFont typeface="Arial"/>
              <a:buAutoNum type="arabicPeriod"/>
            </a:pPr>
            <a:endParaRPr sz="1800">
              <a:latin typeface="Arial"/>
              <a:cs typeface="Arial"/>
            </a:endParaRPr>
          </a:p>
          <a:p>
            <a:pPr marL="637540" marR="193040" lvl="1" indent="-342900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AutoNum type="arabicPeriod"/>
              <a:tabLst>
                <a:tab pos="637540" algn="l"/>
              </a:tabLst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Unchecked</a:t>
            </a:r>
            <a:r>
              <a:rPr sz="180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Exceptions:</a:t>
            </a:r>
            <a:r>
              <a:rPr sz="18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classes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extend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RuntimeException are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known as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unchecked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exceptions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e.g.</a:t>
            </a:r>
            <a:r>
              <a:rPr sz="1800" spc="-1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ArithmeticException,</a:t>
            </a:r>
            <a:r>
              <a:rPr sz="18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NullPointerException,</a:t>
            </a:r>
            <a:r>
              <a:rPr sz="18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ArrayIndexOutOfBoundsException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etc.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Unchecked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exceptions</a:t>
            </a:r>
            <a:r>
              <a:rPr sz="18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checked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compile-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time rather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they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checked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runtime.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Clr>
                <a:srgbClr val="74DF4B"/>
              </a:buClr>
              <a:buFont typeface="Arial"/>
              <a:buAutoNum type="arabicPeriod"/>
            </a:pPr>
            <a:endParaRPr sz="1800">
              <a:latin typeface="Arial"/>
              <a:cs typeface="Arial"/>
            </a:endParaRPr>
          </a:p>
          <a:p>
            <a:pPr marL="636905" lvl="1" indent="-342900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AutoNum type="arabicPeriod"/>
              <a:tabLst>
                <a:tab pos="636905" algn="l"/>
              </a:tabLst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Errors:</a:t>
            </a:r>
            <a:r>
              <a:rPr sz="180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Error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irrecoverable</a:t>
            </a:r>
            <a:r>
              <a:rPr sz="18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e.g.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OutOfMemoryError,</a:t>
            </a:r>
            <a:r>
              <a:rPr sz="18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VirtualMachineError,</a:t>
            </a:r>
            <a:r>
              <a:rPr sz="18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AssertionError</a:t>
            </a:r>
            <a:r>
              <a:rPr sz="180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Java</a:t>
            </a:r>
            <a:r>
              <a:rPr spc="-40" dirty="0"/>
              <a:t> </a:t>
            </a:r>
            <a:r>
              <a:rPr dirty="0"/>
              <a:t>Exception</a:t>
            </a:r>
            <a:r>
              <a:rPr spc="-40" dirty="0"/>
              <a:t> </a:t>
            </a:r>
            <a:r>
              <a:rPr dirty="0"/>
              <a:t>Handling</a:t>
            </a:r>
            <a:r>
              <a:rPr spc="-55" dirty="0"/>
              <a:t> </a:t>
            </a:r>
            <a:r>
              <a:rPr spc="-10" dirty="0"/>
              <a:t>Keywords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5500" y="1126997"/>
            <a:ext cx="6360160" cy="170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5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keywords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exception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handling.</a:t>
            </a:r>
            <a:endParaRPr sz="2000">
              <a:latin typeface="Arial"/>
              <a:cs typeface="Arial"/>
            </a:endParaRPr>
          </a:p>
          <a:p>
            <a:pPr marL="637540" lvl="1" indent="-342900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AutoNum type="arabicPeriod"/>
              <a:tabLst>
                <a:tab pos="637540" algn="l"/>
              </a:tabLst>
            </a:pP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try</a:t>
            </a:r>
            <a:endParaRPr sz="1800">
              <a:latin typeface="Arial"/>
              <a:cs typeface="Arial"/>
            </a:endParaRPr>
          </a:p>
          <a:p>
            <a:pPr marL="637540" lvl="1" indent="-342900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AutoNum type="arabicPeriod"/>
              <a:tabLst>
                <a:tab pos="637540" algn="l"/>
              </a:tabLst>
            </a:pP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catch</a:t>
            </a:r>
            <a:endParaRPr sz="1800">
              <a:latin typeface="Arial"/>
              <a:cs typeface="Arial"/>
            </a:endParaRPr>
          </a:p>
          <a:p>
            <a:pPr marL="637540" lvl="1" indent="-342900">
              <a:lnSpc>
                <a:spcPct val="100000"/>
              </a:lnSpc>
              <a:buClr>
                <a:srgbClr val="74DF4B"/>
              </a:buClr>
              <a:buAutoNum type="arabicPeriod"/>
              <a:tabLst>
                <a:tab pos="637540" algn="l"/>
              </a:tabLst>
            </a:pP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finally</a:t>
            </a:r>
            <a:endParaRPr sz="1800">
              <a:latin typeface="Arial"/>
              <a:cs typeface="Arial"/>
            </a:endParaRPr>
          </a:p>
          <a:p>
            <a:pPr marL="637540" lvl="1" indent="-342900">
              <a:lnSpc>
                <a:spcPct val="100000"/>
              </a:lnSpc>
              <a:buClr>
                <a:srgbClr val="74DF4B"/>
              </a:buClr>
              <a:buAutoNum type="arabicPeriod"/>
              <a:tabLst>
                <a:tab pos="637540" algn="l"/>
              </a:tabLst>
            </a:pP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throw</a:t>
            </a:r>
            <a:endParaRPr sz="1800">
              <a:latin typeface="Arial"/>
              <a:cs typeface="Arial"/>
            </a:endParaRPr>
          </a:p>
          <a:p>
            <a:pPr marL="637540" lvl="1" indent="-342900">
              <a:lnSpc>
                <a:spcPct val="100000"/>
              </a:lnSpc>
              <a:buClr>
                <a:srgbClr val="74DF4B"/>
              </a:buClr>
              <a:buAutoNum type="arabicPeriod"/>
              <a:tabLst>
                <a:tab pos="637540" algn="l"/>
              </a:tabLst>
            </a:pP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throws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Java</a:t>
            </a:r>
            <a:r>
              <a:rPr spc="-30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dirty="0"/>
              <a:t>Platform</a:t>
            </a:r>
            <a:r>
              <a:rPr spc="-50" dirty="0"/>
              <a:t> </a:t>
            </a:r>
            <a:r>
              <a:rPr spc="-10" dirty="0"/>
              <a:t>Independent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4702" y="1351533"/>
            <a:ext cx="53911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Font typeface="Arial"/>
              <a:buChar char="•"/>
              <a:tabLst>
                <a:tab pos="198120" algn="l"/>
              </a:tabLst>
            </a:pP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Platform</a:t>
            </a:r>
            <a:r>
              <a:rPr sz="200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independent</a:t>
            </a:r>
            <a:r>
              <a:rPr sz="200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language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means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once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compiled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execute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program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2000" spc="500" dirty="0">
                <a:solidFill>
                  <a:srgbClr val="525254"/>
                </a:solidFill>
                <a:latin typeface="Arial"/>
                <a:cs typeface="Arial"/>
              </a:rPr>
              <a:t>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platform</a:t>
            </a:r>
            <a:r>
              <a:rPr sz="20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(</a:t>
            </a:r>
            <a:r>
              <a:rPr sz="2000" b="1" spc="-20" dirty="0">
                <a:solidFill>
                  <a:srgbClr val="525254"/>
                </a:solidFill>
                <a:latin typeface="Arial"/>
                <a:cs typeface="Arial"/>
              </a:rPr>
              <a:t>OS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4702" y="2571114"/>
            <a:ext cx="547751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compiler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converts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source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to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bytecode,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intermediate</a:t>
            </a:r>
            <a:r>
              <a:rPr sz="20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Language.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4702" y="3485210"/>
            <a:ext cx="601980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bytecode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generated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non-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executable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code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needs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interpreter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execute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machine.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interpreter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JVM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thus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Bytecode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is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executed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JVM.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4702" y="5009464"/>
            <a:ext cx="614870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Font typeface="Arial"/>
              <a:buChar char="•"/>
              <a:tabLst>
                <a:tab pos="197485" algn="l"/>
              </a:tabLst>
            </a:pP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platform</a:t>
            </a:r>
            <a:r>
              <a:rPr sz="2000" b="1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independent</a:t>
            </a:r>
            <a:r>
              <a:rPr sz="20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but</a:t>
            </a:r>
            <a:r>
              <a:rPr sz="200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JVM</a:t>
            </a:r>
            <a:r>
              <a:rPr sz="2000" b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platform</a:t>
            </a:r>
            <a:endParaRPr sz="200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dependent.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14233" y="1093977"/>
            <a:ext cx="2198370" cy="715645"/>
            <a:chOff x="7714233" y="1093977"/>
            <a:chExt cx="2198370" cy="715645"/>
          </a:xfrm>
        </p:grpSpPr>
        <p:sp>
          <p:nvSpPr>
            <p:cNvPr id="11" name="object 11"/>
            <p:cNvSpPr/>
            <p:nvPr/>
          </p:nvSpPr>
          <p:spPr>
            <a:xfrm>
              <a:off x="7720583" y="1100327"/>
              <a:ext cx="2185670" cy="702945"/>
            </a:xfrm>
            <a:custGeom>
              <a:avLst/>
              <a:gdLst/>
              <a:ahLst/>
              <a:cxnLst/>
              <a:rect l="l" t="t" r="r" b="b"/>
              <a:pathLst>
                <a:path w="2185670" h="702944">
                  <a:moveTo>
                    <a:pt x="1092708" y="0"/>
                  </a:moveTo>
                  <a:lnTo>
                    <a:pt x="1023601" y="690"/>
                  </a:lnTo>
                  <a:lnTo>
                    <a:pt x="955637" y="2736"/>
                  </a:lnTo>
                  <a:lnTo>
                    <a:pt x="888943" y="6094"/>
                  </a:lnTo>
                  <a:lnTo>
                    <a:pt x="823648" y="10725"/>
                  </a:lnTo>
                  <a:lnTo>
                    <a:pt x="759880" y="16587"/>
                  </a:lnTo>
                  <a:lnTo>
                    <a:pt x="697765" y="23639"/>
                  </a:lnTo>
                  <a:lnTo>
                    <a:pt x="637433" y="31840"/>
                  </a:lnTo>
                  <a:lnTo>
                    <a:pt x="579012" y="41148"/>
                  </a:lnTo>
                  <a:lnTo>
                    <a:pt x="522629" y="51523"/>
                  </a:lnTo>
                  <a:lnTo>
                    <a:pt x="468412" y="62924"/>
                  </a:lnTo>
                  <a:lnTo>
                    <a:pt x="416490" y="75310"/>
                  </a:lnTo>
                  <a:lnTo>
                    <a:pt x="366989" y="88638"/>
                  </a:lnTo>
                  <a:lnTo>
                    <a:pt x="320040" y="102870"/>
                  </a:lnTo>
                  <a:lnTo>
                    <a:pt x="275768" y="117962"/>
                  </a:lnTo>
                  <a:lnTo>
                    <a:pt x="234303" y="133874"/>
                  </a:lnTo>
                  <a:lnTo>
                    <a:pt x="195771" y="150565"/>
                  </a:lnTo>
                  <a:lnTo>
                    <a:pt x="160303" y="167995"/>
                  </a:lnTo>
                  <a:lnTo>
                    <a:pt x="99063" y="204902"/>
                  </a:lnTo>
                  <a:lnTo>
                    <a:pt x="51609" y="244269"/>
                  </a:lnTo>
                  <a:lnTo>
                    <a:pt x="18963" y="285764"/>
                  </a:lnTo>
                  <a:lnTo>
                    <a:pt x="2149" y="329061"/>
                  </a:lnTo>
                  <a:lnTo>
                    <a:pt x="0" y="351282"/>
                  </a:lnTo>
                  <a:lnTo>
                    <a:pt x="2149" y="373502"/>
                  </a:lnTo>
                  <a:lnTo>
                    <a:pt x="18963" y="416799"/>
                  </a:lnTo>
                  <a:lnTo>
                    <a:pt x="51609" y="458294"/>
                  </a:lnTo>
                  <a:lnTo>
                    <a:pt x="99063" y="497661"/>
                  </a:lnTo>
                  <a:lnTo>
                    <a:pt x="160303" y="534568"/>
                  </a:lnTo>
                  <a:lnTo>
                    <a:pt x="195771" y="551998"/>
                  </a:lnTo>
                  <a:lnTo>
                    <a:pt x="234303" y="568689"/>
                  </a:lnTo>
                  <a:lnTo>
                    <a:pt x="275768" y="584601"/>
                  </a:lnTo>
                  <a:lnTo>
                    <a:pt x="320040" y="599693"/>
                  </a:lnTo>
                  <a:lnTo>
                    <a:pt x="366989" y="613925"/>
                  </a:lnTo>
                  <a:lnTo>
                    <a:pt x="416490" y="627253"/>
                  </a:lnTo>
                  <a:lnTo>
                    <a:pt x="468412" y="639639"/>
                  </a:lnTo>
                  <a:lnTo>
                    <a:pt x="522629" y="651040"/>
                  </a:lnTo>
                  <a:lnTo>
                    <a:pt x="579012" y="661415"/>
                  </a:lnTo>
                  <a:lnTo>
                    <a:pt x="637433" y="670723"/>
                  </a:lnTo>
                  <a:lnTo>
                    <a:pt x="697765" y="678924"/>
                  </a:lnTo>
                  <a:lnTo>
                    <a:pt x="759880" y="685976"/>
                  </a:lnTo>
                  <a:lnTo>
                    <a:pt x="823648" y="691838"/>
                  </a:lnTo>
                  <a:lnTo>
                    <a:pt x="888943" y="696469"/>
                  </a:lnTo>
                  <a:lnTo>
                    <a:pt x="955637" y="699827"/>
                  </a:lnTo>
                  <a:lnTo>
                    <a:pt x="1023601" y="701873"/>
                  </a:lnTo>
                  <a:lnTo>
                    <a:pt x="1092708" y="702563"/>
                  </a:lnTo>
                  <a:lnTo>
                    <a:pt x="1161814" y="701873"/>
                  </a:lnTo>
                  <a:lnTo>
                    <a:pt x="1229778" y="699827"/>
                  </a:lnTo>
                  <a:lnTo>
                    <a:pt x="1296472" y="696469"/>
                  </a:lnTo>
                  <a:lnTo>
                    <a:pt x="1361767" y="691838"/>
                  </a:lnTo>
                  <a:lnTo>
                    <a:pt x="1425535" y="685976"/>
                  </a:lnTo>
                  <a:lnTo>
                    <a:pt x="1487650" y="678924"/>
                  </a:lnTo>
                  <a:lnTo>
                    <a:pt x="1547982" y="670723"/>
                  </a:lnTo>
                  <a:lnTo>
                    <a:pt x="1606403" y="661415"/>
                  </a:lnTo>
                  <a:lnTo>
                    <a:pt x="1662786" y="651040"/>
                  </a:lnTo>
                  <a:lnTo>
                    <a:pt x="1717003" y="639639"/>
                  </a:lnTo>
                  <a:lnTo>
                    <a:pt x="1768925" y="627253"/>
                  </a:lnTo>
                  <a:lnTo>
                    <a:pt x="1818426" y="613925"/>
                  </a:lnTo>
                  <a:lnTo>
                    <a:pt x="1865375" y="599693"/>
                  </a:lnTo>
                  <a:lnTo>
                    <a:pt x="1909647" y="584601"/>
                  </a:lnTo>
                  <a:lnTo>
                    <a:pt x="1951112" y="568689"/>
                  </a:lnTo>
                  <a:lnTo>
                    <a:pt x="1989644" y="551998"/>
                  </a:lnTo>
                  <a:lnTo>
                    <a:pt x="2025112" y="534568"/>
                  </a:lnTo>
                  <a:lnTo>
                    <a:pt x="2086352" y="497661"/>
                  </a:lnTo>
                  <a:lnTo>
                    <a:pt x="2133806" y="458294"/>
                  </a:lnTo>
                  <a:lnTo>
                    <a:pt x="2166452" y="416799"/>
                  </a:lnTo>
                  <a:lnTo>
                    <a:pt x="2183266" y="373502"/>
                  </a:lnTo>
                  <a:lnTo>
                    <a:pt x="2185416" y="351282"/>
                  </a:lnTo>
                  <a:lnTo>
                    <a:pt x="2183266" y="329061"/>
                  </a:lnTo>
                  <a:lnTo>
                    <a:pt x="2166452" y="285764"/>
                  </a:lnTo>
                  <a:lnTo>
                    <a:pt x="2133806" y="244269"/>
                  </a:lnTo>
                  <a:lnTo>
                    <a:pt x="2086352" y="204902"/>
                  </a:lnTo>
                  <a:lnTo>
                    <a:pt x="2025112" y="167995"/>
                  </a:lnTo>
                  <a:lnTo>
                    <a:pt x="1989644" y="150565"/>
                  </a:lnTo>
                  <a:lnTo>
                    <a:pt x="1951112" y="133874"/>
                  </a:lnTo>
                  <a:lnTo>
                    <a:pt x="1909647" y="117962"/>
                  </a:lnTo>
                  <a:lnTo>
                    <a:pt x="1865376" y="102870"/>
                  </a:lnTo>
                  <a:lnTo>
                    <a:pt x="1818426" y="88638"/>
                  </a:lnTo>
                  <a:lnTo>
                    <a:pt x="1768925" y="75310"/>
                  </a:lnTo>
                  <a:lnTo>
                    <a:pt x="1717003" y="62924"/>
                  </a:lnTo>
                  <a:lnTo>
                    <a:pt x="1662786" y="51523"/>
                  </a:lnTo>
                  <a:lnTo>
                    <a:pt x="1606403" y="41148"/>
                  </a:lnTo>
                  <a:lnTo>
                    <a:pt x="1547982" y="31840"/>
                  </a:lnTo>
                  <a:lnTo>
                    <a:pt x="1487650" y="23639"/>
                  </a:lnTo>
                  <a:lnTo>
                    <a:pt x="1425535" y="16587"/>
                  </a:lnTo>
                  <a:lnTo>
                    <a:pt x="1361767" y="10725"/>
                  </a:lnTo>
                  <a:lnTo>
                    <a:pt x="1296472" y="6094"/>
                  </a:lnTo>
                  <a:lnTo>
                    <a:pt x="1229778" y="2736"/>
                  </a:lnTo>
                  <a:lnTo>
                    <a:pt x="1161814" y="690"/>
                  </a:lnTo>
                  <a:lnTo>
                    <a:pt x="1092708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20583" y="1100327"/>
              <a:ext cx="2185670" cy="702945"/>
            </a:xfrm>
            <a:custGeom>
              <a:avLst/>
              <a:gdLst/>
              <a:ahLst/>
              <a:cxnLst/>
              <a:rect l="l" t="t" r="r" b="b"/>
              <a:pathLst>
                <a:path w="2185670" h="702944">
                  <a:moveTo>
                    <a:pt x="0" y="351282"/>
                  </a:moveTo>
                  <a:lnTo>
                    <a:pt x="8513" y="307208"/>
                  </a:lnTo>
                  <a:lnTo>
                    <a:pt x="33371" y="264771"/>
                  </a:lnTo>
                  <a:lnTo>
                    <a:pt x="73549" y="224299"/>
                  </a:lnTo>
                  <a:lnTo>
                    <a:pt x="128024" y="186121"/>
                  </a:lnTo>
                  <a:lnTo>
                    <a:pt x="195771" y="150565"/>
                  </a:lnTo>
                  <a:lnTo>
                    <a:pt x="234303" y="133874"/>
                  </a:lnTo>
                  <a:lnTo>
                    <a:pt x="275768" y="117962"/>
                  </a:lnTo>
                  <a:lnTo>
                    <a:pt x="320040" y="102870"/>
                  </a:lnTo>
                  <a:lnTo>
                    <a:pt x="366989" y="88638"/>
                  </a:lnTo>
                  <a:lnTo>
                    <a:pt x="416490" y="75310"/>
                  </a:lnTo>
                  <a:lnTo>
                    <a:pt x="468412" y="62924"/>
                  </a:lnTo>
                  <a:lnTo>
                    <a:pt x="522629" y="51523"/>
                  </a:lnTo>
                  <a:lnTo>
                    <a:pt x="579012" y="41148"/>
                  </a:lnTo>
                  <a:lnTo>
                    <a:pt x="637433" y="31840"/>
                  </a:lnTo>
                  <a:lnTo>
                    <a:pt x="697765" y="23639"/>
                  </a:lnTo>
                  <a:lnTo>
                    <a:pt x="759880" y="16587"/>
                  </a:lnTo>
                  <a:lnTo>
                    <a:pt x="823648" y="10725"/>
                  </a:lnTo>
                  <a:lnTo>
                    <a:pt x="888943" y="6094"/>
                  </a:lnTo>
                  <a:lnTo>
                    <a:pt x="955637" y="2736"/>
                  </a:lnTo>
                  <a:lnTo>
                    <a:pt x="1023601" y="690"/>
                  </a:lnTo>
                  <a:lnTo>
                    <a:pt x="1092708" y="0"/>
                  </a:lnTo>
                  <a:lnTo>
                    <a:pt x="1161814" y="690"/>
                  </a:lnTo>
                  <a:lnTo>
                    <a:pt x="1229778" y="2736"/>
                  </a:lnTo>
                  <a:lnTo>
                    <a:pt x="1296472" y="6094"/>
                  </a:lnTo>
                  <a:lnTo>
                    <a:pt x="1361767" y="10725"/>
                  </a:lnTo>
                  <a:lnTo>
                    <a:pt x="1425535" y="16587"/>
                  </a:lnTo>
                  <a:lnTo>
                    <a:pt x="1487650" y="23639"/>
                  </a:lnTo>
                  <a:lnTo>
                    <a:pt x="1547982" y="31840"/>
                  </a:lnTo>
                  <a:lnTo>
                    <a:pt x="1606403" y="41148"/>
                  </a:lnTo>
                  <a:lnTo>
                    <a:pt x="1662786" y="51523"/>
                  </a:lnTo>
                  <a:lnTo>
                    <a:pt x="1717003" y="62924"/>
                  </a:lnTo>
                  <a:lnTo>
                    <a:pt x="1768925" y="75310"/>
                  </a:lnTo>
                  <a:lnTo>
                    <a:pt x="1818426" y="88638"/>
                  </a:lnTo>
                  <a:lnTo>
                    <a:pt x="1865376" y="102870"/>
                  </a:lnTo>
                  <a:lnTo>
                    <a:pt x="1909647" y="117962"/>
                  </a:lnTo>
                  <a:lnTo>
                    <a:pt x="1951112" y="133874"/>
                  </a:lnTo>
                  <a:lnTo>
                    <a:pt x="1989644" y="150565"/>
                  </a:lnTo>
                  <a:lnTo>
                    <a:pt x="2025112" y="167995"/>
                  </a:lnTo>
                  <a:lnTo>
                    <a:pt x="2086352" y="204902"/>
                  </a:lnTo>
                  <a:lnTo>
                    <a:pt x="2133806" y="244269"/>
                  </a:lnTo>
                  <a:lnTo>
                    <a:pt x="2166452" y="285764"/>
                  </a:lnTo>
                  <a:lnTo>
                    <a:pt x="2183266" y="329061"/>
                  </a:lnTo>
                  <a:lnTo>
                    <a:pt x="2185416" y="351282"/>
                  </a:lnTo>
                  <a:lnTo>
                    <a:pt x="2183266" y="373502"/>
                  </a:lnTo>
                  <a:lnTo>
                    <a:pt x="2166452" y="416799"/>
                  </a:lnTo>
                  <a:lnTo>
                    <a:pt x="2133806" y="458294"/>
                  </a:lnTo>
                  <a:lnTo>
                    <a:pt x="2086352" y="497661"/>
                  </a:lnTo>
                  <a:lnTo>
                    <a:pt x="2025112" y="534568"/>
                  </a:lnTo>
                  <a:lnTo>
                    <a:pt x="1989644" y="551998"/>
                  </a:lnTo>
                  <a:lnTo>
                    <a:pt x="1951112" y="568689"/>
                  </a:lnTo>
                  <a:lnTo>
                    <a:pt x="1909647" y="584601"/>
                  </a:lnTo>
                  <a:lnTo>
                    <a:pt x="1865375" y="599693"/>
                  </a:lnTo>
                  <a:lnTo>
                    <a:pt x="1818426" y="613925"/>
                  </a:lnTo>
                  <a:lnTo>
                    <a:pt x="1768925" y="627253"/>
                  </a:lnTo>
                  <a:lnTo>
                    <a:pt x="1717003" y="639639"/>
                  </a:lnTo>
                  <a:lnTo>
                    <a:pt x="1662786" y="651040"/>
                  </a:lnTo>
                  <a:lnTo>
                    <a:pt x="1606403" y="661415"/>
                  </a:lnTo>
                  <a:lnTo>
                    <a:pt x="1547982" y="670723"/>
                  </a:lnTo>
                  <a:lnTo>
                    <a:pt x="1487650" y="678924"/>
                  </a:lnTo>
                  <a:lnTo>
                    <a:pt x="1425535" y="685976"/>
                  </a:lnTo>
                  <a:lnTo>
                    <a:pt x="1361767" y="691838"/>
                  </a:lnTo>
                  <a:lnTo>
                    <a:pt x="1296472" y="696469"/>
                  </a:lnTo>
                  <a:lnTo>
                    <a:pt x="1229778" y="699827"/>
                  </a:lnTo>
                  <a:lnTo>
                    <a:pt x="1161814" y="701873"/>
                  </a:lnTo>
                  <a:lnTo>
                    <a:pt x="1092708" y="702563"/>
                  </a:lnTo>
                  <a:lnTo>
                    <a:pt x="1023601" y="701873"/>
                  </a:lnTo>
                  <a:lnTo>
                    <a:pt x="955637" y="699827"/>
                  </a:lnTo>
                  <a:lnTo>
                    <a:pt x="888943" y="696469"/>
                  </a:lnTo>
                  <a:lnTo>
                    <a:pt x="823648" y="691838"/>
                  </a:lnTo>
                  <a:lnTo>
                    <a:pt x="759880" y="685976"/>
                  </a:lnTo>
                  <a:lnTo>
                    <a:pt x="697765" y="678924"/>
                  </a:lnTo>
                  <a:lnTo>
                    <a:pt x="637433" y="670723"/>
                  </a:lnTo>
                  <a:lnTo>
                    <a:pt x="579012" y="661415"/>
                  </a:lnTo>
                  <a:lnTo>
                    <a:pt x="522629" y="651040"/>
                  </a:lnTo>
                  <a:lnTo>
                    <a:pt x="468412" y="639639"/>
                  </a:lnTo>
                  <a:lnTo>
                    <a:pt x="416490" y="627253"/>
                  </a:lnTo>
                  <a:lnTo>
                    <a:pt x="366989" y="613925"/>
                  </a:lnTo>
                  <a:lnTo>
                    <a:pt x="320040" y="599693"/>
                  </a:lnTo>
                  <a:lnTo>
                    <a:pt x="275768" y="584601"/>
                  </a:lnTo>
                  <a:lnTo>
                    <a:pt x="234303" y="568689"/>
                  </a:lnTo>
                  <a:lnTo>
                    <a:pt x="195771" y="551998"/>
                  </a:lnTo>
                  <a:lnTo>
                    <a:pt x="160303" y="534568"/>
                  </a:lnTo>
                  <a:lnTo>
                    <a:pt x="99063" y="497661"/>
                  </a:lnTo>
                  <a:lnTo>
                    <a:pt x="51609" y="458294"/>
                  </a:lnTo>
                  <a:lnTo>
                    <a:pt x="18963" y="416799"/>
                  </a:lnTo>
                  <a:lnTo>
                    <a:pt x="2149" y="373502"/>
                  </a:lnTo>
                  <a:lnTo>
                    <a:pt x="0" y="35128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09026" y="1149553"/>
            <a:ext cx="1210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Java</a:t>
            </a:r>
            <a:r>
              <a:rPr sz="18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source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code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(*.java)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648702" y="2177542"/>
            <a:ext cx="2451100" cy="572135"/>
            <a:chOff x="7648702" y="2177542"/>
            <a:chExt cx="2451100" cy="572135"/>
          </a:xfrm>
        </p:grpSpPr>
        <p:sp>
          <p:nvSpPr>
            <p:cNvPr id="15" name="object 15"/>
            <p:cNvSpPr/>
            <p:nvPr/>
          </p:nvSpPr>
          <p:spPr>
            <a:xfrm>
              <a:off x="7655052" y="2183892"/>
              <a:ext cx="2438400" cy="559435"/>
            </a:xfrm>
            <a:custGeom>
              <a:avLst/>
              <a:gdLst/>
              <a:ahLst/>
              <a:cxnLst/>
              <a:rect l="l" t="t" r="r" b="b"/>
              <a:pathLst>
                <a:path w="2438400" h="559435">
                  <a:moveTo>
                    <a:pt x="2345181" y="0"/>
                  </a:moveTo>
                  <a:lnTo>
                    <a:pt x="93218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8"/>
                  </a:lnTo>
                  <a:lnTo>
                    <a:pt x="0" y="466090"/>
                  </a:lnTo>
                  <a:lnTo>
                    <a:pt x="7332" y="502354"/>
                  </a:lnTo>
                  <a:lnTo>
                    <a:pt x="27320" y="531987"/>
                  </a:lnTo>
                  <a:lnTo>
                    <a:pt x="56953" y="551975"/>
                  </a:lnTo>
                  <a:lnTo>
                    <a:pt x="93218" y="559308"/>
                  </a:lnTo>
                  <a:lnTo>
                    <a:pt x="2345181" y="559308"/>
                  </a:lnTo>
                  <a:lnTo>
                    <a:pt x="2381446" y="551975"/>
                  </a:lnTo>
                  <a:lnTo>
                    <a:pt x="2411079" y="531987"/>
                  </a:lnTo>
                  <a:lnTo>
                    <a:pt x="2431067" y="502354"/>
                  </a:lnTo>
                  <a:lnTo>
                    <a:pt x="2438400" y="466090"/>
                  </a:lnTo>
                  <a:lnTo>
                    <a:pt x="2438400" y="93218"/>
                  </a:lnTo>
                  <a:lnTo>
                    <a:pt x="2431067" y="56953"/>
                  </a:lnTo>
                  <a:lnTo>
                    <a:pt x="2411079" y="27320"/>
                  </a:lnTo>
                  <a:lnTo>
                    <a:pt x="2381446" y="7332"/>
                  </a:lnTo>
                  <a:lnTo>
                    <a:pt x="2345181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55052" y="2183892"/>
              <a:ext cx="2438400" cy="559435"/>
            </a:xfrm>
            <a:custGeom>
              <a:avLst/>
              <a:gdLst/>
              <a:ahLst/>
              <a:cxnLst/>
              <a:rect l="l" t="t" r="r" b="b"/>
              <a:pathLst>
                <a:path w="2438400" h="559435">
                  <a:moveTo>
                    <a:pt x="0" y="93218"/>
                  </a:moveTo>
                  <a:lnTo>
                    <a:pt x="7332" y="56953"/>
                  </a:lnTo>
                  <a:lnTo>
                    <a:pt x="27320" y="27320"/>
                  </a:lnTo>
                  <a:lnTo>
                    <a:pt x="56953" y="7332"/>
                  </a:lnTo>
                  <a:lnTo>
                    <a:pt x="93218" y="0"/>
                  </a:lnTo>
                  <a:lnTo>
                    <a:pt x="2345181" y="0"/>
                  </a:lnTo>
                  <a:lnTo>
                    <a:pt x="2381446" y="7332"/>
                  </a:lnTo>
                  <a:lnTo>
                    <a:pt x="2411079" y="27320"/>
                  </a:lnTo>
                  <a:lnTo>
                    <a:pt x="2431067" y="56953"/>
                  </a:lnTo>
                  <a:lnTo>
                    <a:pt x="2438400" y="93218"/>
                  </a:lnTo>
                  <a:lnTo>
                    <a:pt x="2438400" y="466090"/>
                  </a:lnTo>
                  <a:lnTo>
                    <a:pt x="2431067" y="502354"/>
                  </a:lnTo>
                  <a:lnTo>
                    <a:pt x="2411079" y="531987"/>
                  </a:lnTo>
                  <a:lnTo>
                    <a:pt x="2381446" y="551975"/>
                  </a:lnTo>
                  <a:lnTo>
                    <a:pt x="2345181" y="559308"/>
                  </a:lnTo>
                  <a:lnTo>
                    <a:pt x="93218" y="559308"/>
                  </a:lnTo>
                  <a:lnTo>
                    <a:pt x="56953" y="551975"/>
                  </a:lnTo>
                  <a:lnTo>
                    <a:pt x="27320" y="531987"/>
                  </a:lnTo>
                  <a:lnTo>
                    <a:pt x="7332" y="502354"/>
                  </a:lnTo>
                  <a:lnTo>
                    <a:pt x="0" y="466090"/>
                  </a:lnTo>
                  <a:lnTo>
                    <a:pt x="0" y="9321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21726" y="2298953"/>
            <a:ext cx="1309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Java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Compiler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712709" y="3151377"/>
            <a:ext cx="2277745" cy="901700"/>
            <a:chOff x="7712709" y="3151377"/>
            <a:chExt cx="2277745" cy="901700"/>
          </a:xfrm>
        </p:grpSpPr>
        <p:sp>
          <p:nvSpPr>
            <p:cNvPr id="19" name="object 19"/>
            <p:cNvSpPr/>
            <p:nvPr/>
          </p:nvSpPr>
          <p:spPr>
            <a:xfrm>
              <a:off x="7719059" y="3157727"/>
              <a:ext cx="2265045" cy="889000"/>
            </a:xfrm>
            <a:custGeom>
              <a:avLst/>
              <a:gdLst/>
              <a:ahLst/>
              <a:cxnLst/>
              <a:rect l="l" t="t" r="r" b="b"/>
              <a:pathLst>
                <a:path w="2265045" h="889000">
                  <a:moveTo>
                    <a:pt x="1132332" y="0"/>
                  </a:moveTo>
                  <a:lnTo>
                    <a:pt x="1065801" y="754"/>
                  </a:lnTo>
                  <a:lnTo>
                    <a:pt x="1000282" y="2988"/>
                  </a:lnTo>
                  <a:lnTo>
                    <a:pt x="935881" y="6661"/>
                  </a:lnTo>
                  <a:lnTo>
                    <a:pt x="872705" y="11732"/>
                  </a:lnTo>
                  <a:lnTo>
                    <a:pt x="810860" y="18157"/>
                  </a:lnTo>
                  <a:lnTo>
                    <a:pt x="750451" y="25897"/>
                  </a:lnTo>
                  <a:lnTo>
                    <a:pt x="691586" y="34909"/>
                  </a:lnTo>
                  <a:lnTo>
                    <a:pt x="634370" y="45151"/>
                  </a:lnTo>
                  <a:lnTo>
                    <a:pt x="578910" y="56582"/>
                  </a:lnTo>
                  <a:lnTo>
                    <a:pt x="525311" y="69160"/>
                  </a:lnTo>
                  <a:lnTo>
                    <a:pt x="473681" y="82844"/>
                  </a:lnTo>
                  <a:lnTo>
                    <a:pt x="424125" y="97591"/>
                  </a:lnTo>
                  <a:lnTo>
                    <a:pt x="376749" y="113361"/>
                  </a:lnTo>
                  <a:lnTo>
                    <a:pt x="331660" y="130111"/>
                  </a:lnTo>
                  <a:lnTo>
                    <a:pt x="288964" y="147800"/>
                  </a:lnTo>
                  <a:lnTo>
                    <a:pt x="248767" y="166387"/>
                  </a:lnTo>
                  <a:lnTo>
                    <a:pt x="211175" y="185829"/>
                  </a:lnTo>
                  <a:lnTo>
                    <a:pt x="176295" y="206084"/>
                  </a:lnTo>
                  <a:lnTo>
                    <a:pt x="144233" y="227113"/>
                  </a:lnTo>
                  <a:lnTo>
                    <a:pt x="88987" y="271319"/>
                  </a:lnTo>
                  <a:lnTo>
                    <a:pt x="46286" y="318115"/>
                  </a:lnTo>
                  <a:lnTo>
                    <a:pt x="16981" y="367167"/>
                  </a:lnTo>
                  <a:lnTo>
                    <a:pt x="1922" y="418141"/>
                  </a:lnTo>
                  <a:lnTo>
                    <a:pt x="0" y="444246"/>
                  </a:lnTo>
                  <a:lnTo>
                    <a:pt x="1922" y="470350"/>
                  </a:lnTo>
                  <a:lnTo>
                    <a:pt x="16981" y="521324"/>
                  </a:lnTo>
                  <a:lnTo>
                    <a:pt x="46286" y="570376"/>
                  </a:lnTo>
                  <a:lnTo>
                    <a:pt x="88987" y="617172"/>
                  </a:lnTo>
                  <a:lnTo>
                    <a:pt x="144233" y="661378"/>
                  </a:lnTo>
                  <a:lnTo>
                    <a:pt x="176295" y="682407"/>
                  </a:lnTo>
                  <a:lnTo>
                    <a:pt x="211175" y="702662"/>
                  </a:lnTo>
                  <a:lnTo>
                    <a:pt x="248767" y="722104"/>
                  </a:lnTo>
                  <a:lnTo>
                    <a:pt x="288964" y="740691"/>
                  </a:lnTo>
                  <a:lnTo>
                    <a:pt x="331660" y="758380"/>
                  </a:lnTo>
                  <a:lnTo>
                    <a:pt x="376749" y="775130"/>
                  </a:lnTo>
                  <a:lnTo>
                    <a:pt x="424125" y="790900"/>
                  </a:lnTo>
                  <a:lnTo>
                    <a:pt x="473681" y="805647"/>
                  </a:lnTo>
                  <a:lnTo>
                    <a:pt x="525311" y="819331"/>
                  </a:lnTo>
                  <a:lnTo>
                    <a:pt x="578910" y="831909"/>
                  </a:lnTo>
                  <a:lnTo>
                    <a:pt x="634370" y="843340"/>
                  </a:lnTo>
                  <a:lnTo>
                    <a:pt x="691586" y="853582"/>
                  </a:lnTo>
                  <a:lnTo>
                    <a:pt x="750451" y="862594"/>
                  </a:lnTo>
                  <a:lnTo>
                    <a:pt x="810860" y="870334"/>
                  </a:lnTo>
                  <a:lnTo>
                    <a:pt x="872705" y="876759"/>
                  </a:lnTo>
                  <a:lnTo>
                    <a:pt x="935881" y="881830"/>
                  </a:lnTo>
                  <a:lnTo>
                    <a:pt x="1000282" y="885503"/>
                  </a:lnTo>
                  <a:lnTo>
                    <a:pt x="1065801" y="887737"/>
                  </a:lnTo>
                  <a:lnTo>
                    <a:pt x="1132332" y="888492"/>
                  </a:lnTo>
                  <a:lnTo>
                    <a:pt x="1198862" y="887737"/>
                  </a:lnTo>
                  <a:lnTo>
                    <a:pt x="1264381" y="885503"/>
                  </a:lnTo>
                  <a:lnTo>
                    <a:pt x="1328782" y="881830"/>
                  </a:lnTo>
                  <a:lnTo>
                    <a:pt x="1391958" y="876759"/>
                  </a:lnTo>
                  <a:lnTo>
                    <a:pt x="1453803" y="870334"/>
                  </a:lnTo>
                  <a:lnTo>
                    <a:pt x="1514212" y="862594"/>
                  </a:lnTo>
                  <a:lnTo>
                    <a:pt x="1573077" y="853582"/>
                  </a:lnTo>
                  <a:lnTo>
                    <a:pt x="1630293" y="843340"/>
                  </a:lnTo>
                  <a:lnTo>
                    <a:pt x="1685753" y="831909"/>
                  </a:lnTo>
                  <a:lnTo>
                    <a:pt x="1739352" y="819331"/>
                  </a:lnTo>
                  <a:lnTo>
                    <a:pt x="1790982" y="805647"/>
                  </a:lnTo>
                  <a:lnTo>
                    <a:pt x="1840538" y="790900"/>
                  </a:lnTo>
                  <a:lnTo>
                    <a:pt x="1887914" y="775130"/>
                  </a:lnTo>
                  <a:lnTo>
                    <a:pt x="1933003" y="758380"/>
                  </a:lnTo>
                  <a:lnTo>
                    <a:pt x="1975699" y="740691"/>
                  </a:lnTo>
                  <a:lnTo>
                    <a:pt x="2015896" y="722104"/>
                  </a:lnTo>
                  <a:lnTo>
                    <a:pt x="2053488" y="702662"/>
                  </a:lnTo>
                  <a:lnTo>
                    <a:pt x="2088368" y="682407"/>
                  </a:lnTo>
                  <a:lnTo>
                    <a:pt x="2120430" y="661378"/>
                  </a:lnTo>
                  <a:lnTo>
                    <a:pt x="2175676" y="617172"/>
                  </a:lnTo>
                  <a:lnTo>
                    <a:pt x="2218377" y="570376"/>
                  </a:lnTo>
                  <a:lnTo>
                    <a:pt x="2247682" y="521324"/>
                  </a:lnTo>
                  <a:lnTo>
                    <a:pt x="2262741" y="470350"/>
                  </a:lnTo>
                  <a:lnTo>
                    <a:pt x="2264664" y="444246"/>
                  </a:lnTo>
                  <a:lnTo>
                    <a:pt x="2262741" y="418141"/>
                  </a:lnTo>
                  <a:lnTo>
                    <a:pt x="2247682" y="367167"/>
                  </a:lnTo>
                  <a:lnTo>
                    <a:pt x="2218377" y="318115"/>
                  </a:lnTo>
                  <a:lnTo>
                    <a:pt x="2175676" y="271319"/>
                  </a:lnTo>
                  <a:lnTo>
                    <a:pt x="2120430" y="227113"/>
                  </a:lnTo>
                  <a:lnTo>
                    <a:pt x="2088368" y="206084"/>
                  </a:lnTo>
                  <a:lnTo>
                    <a:pt x="2053488" y="185829"/>
                  </a:lnTo>
                  <a:lnTo>
                    <a:pt x="2015896" y="166387"/>
                  </a:lnTo>
                  <a:lnTo>
                    <a:pt x="1975699" y="147800"/>
                  </a:lnTo>
                  <a:lnTo>
                    <a:pt x="1933003" y="130111"/>
                  </a:lnTo>
                  <a:lnTo>
                    <a:pt x="1887914" y="113361"/>
                  </a:lnTo>
                  <a:lnTo>
                    <a:pt x="1840538" y="97591"/>
                  </a:lnTo>
                  <a:lnTo>
                    <a:pt x="1790982" y="82844"/>
                  </a:lnTo>
                  <a:lnTo>
                    <a:pt x="1739352" y="69160"/>
                  </a:lnTo>
                  <a:lnTo>
                    <a:pt x="1685753" y="56582"/>
                  </a:lnTo>
                  <a:lnTo>
                    <a:pt x="1630293" y="45151"/>
                  </a:lnTo>
                  <a:lnTo>
                    <a:pt x="1573077" y="34909"/>
                  </a:lnTo>
                  <a:lnTo>
                    <a:pt x="1514212" y="25897"/>
                  </a:lnTo>
                  <a:lnTo>
                    <a:pt x="1453803" y="18157"/>
                  </a:lnTo>
                  <a:lnTo>
                    <a:pt x="1391958" y="11732"/>
                  </a:lnTo>
                  <a:lnTo>
                    <a:pt x="1328782" y="6661"/>
                  </a:lnTo>
                  <a:lnTo>
                    <a:pt x="1264381" y="2988"/>
                  </a:lnTo>
                  <a:lnTo>
                    <a:pt x="1198862" y="754"/>
                  </a:lnTo>
                  <a:lnTo>
                    <a:pt x="1132332" y="0"/>
                  </a:lnTo>
                  <a:close/>
                </a:path>
              </a:pathLst>
            </a:custGeom>
            <a:solidFill>
              <a:srgbClr val="F8F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19059" y="3157727"/>
              <a:ext cx="2265045" cy="889000"/>
            </a:xfrm>
            <a:custGeom>
              <a:avLst/>
              <a:gdLst/>
              <a:ahLst/>
              <a:cxnLst/>
              <a:rect l="l" t="t" r="r" b="b"/>
              <a:pathLst>
                <a:path w="2265045" h="889000">
                  <a:moveTo>
                    <a:pt x="0" y="444246"/>
                  </a:moveTo>
                  <a:lnTo>
                    <a:pt x="7618" y="392434"/>
                  </a:lnTo>
                  <a:lnTo>
                    <a:pt x="29906" y="342380"/>
                  </a:lnTo>
                  <a:lnTo>
                    <a:pt x="66015" y="294414"/>
                  </a:lnTo>
                  <a:lnTo>
                    <a:pt x="115095" y="248871"/>
                  </a:lnTo>
                  <a:lnTo>
                    <a:pt x="176295" y="206084"/>
                  </a:lnTo>
                  <a:lnTo>
                    <a:pt x="211175" y="185829"/>
                  </a:lnTo>
                  <a:lnTo>
                    <a:pt x="248767" y="166387"/>
                  </a:lnTo>
                  <a:lnTo>
                    <a:pt x="288964" y="147800"/>
                  </a:lnTo>
                  <a:lnTo>
                    <a:pt x="331660" y="130111"/>
                  </a:lnTo>
                  <a:lnTo>
                    <a:pt x="376749" y="113361"/>
                  </a:lnTo>
                  <a:lnTo>
                    <a:pt x="424125" y="97591"/>
                  </a:lnTo>
                  <a:lnTo>
                    <a:pt x="473681" y="82844"/>
                  </a:lnTo>
                  <a:lnTo>
                    <a:pt x="525311" y="69160"/>
                  </a:lnTo>
                  <a:lnTo>
                    <a:pt x="578910" y="56582"/>
                  </a:lnTo>
                  <a:lnTo>
                    <a:pt x="634370" y="45151"/>
                  </a:lnTo>
                  <a:lnTo>
                    <a:pt x="691586" y="34909"/>
                  </a:lnTo>
                  <a:lnTo>
                    <a:pt x="750451" y="25897"/>
                  </a:lnTo>
                  <a:lnTo>
                    <a:pt x="810860" y="18157"/>
                  </a:lnTo>
                  <a:lnTo>
                    <a:pt x="872705" y="11732"/>
                  </a:lnTo>
                  <a:lnTo>
                    <a:pt x="935881" y="6661"/>
                  </a:lnTo>
                  <a:lnTo>
                    <a:pt x="1000282" y="2988"/>
                  </a:lnTo>
                  <a:lnTo>
                    <a:pt x="1065801" y="754"/>
                  </a:lnTo>
                  <a:lnTo>
                    <a:pt x="1132332" y="0"/>
                  </a:lnTo>
                  <a:lnTo>
                    <a:pt x="1198862" y="754"/>
                  </a:lnTo>
                  <a:lnTo>
                    <a:pt x="1264381" y="2988"/>
                  </a:lnTo>
                  <a:lnTo>
                    <a:pt x="1328782" y="6661"/>
                  </a:lnTo>
                  <a:lnTo>
                    <a:pt x="1391958" y="11732"/>
                  </a:lnTo>
                  <a:lnTo>
                    <a:pt x="1453803" y="18157"/>
                  </a:lnTo>
                  <a:lnTo>
                    <a:pt x="1514212" y="25897"/>
                  </a:lnTo>
                  <a:lnTo>
                    <a:pt x="1573077" y="34909"/>
                  </a:lnTo>
                  <a:lnTo>
                    <a:pt x="1630293" y="45151"/>
                  </a:lnTo>
                  <a:lnTo>
                    <a:pt x="1685753" y="56582"/>
                  </a:lnTo>
                  <a:lnTo>
                    <a:pt x="1739352" y="69160"/>
                  </a:lnTo>
                  <a:lnTo>
                    <a:pt x="1790982" y="82844"/>
                  </a:lnTo>
                  <a:lnTo>
                    <a:pt x="1840538" y="97591"/>
                  </a:lnTo>
                  <a:lnTo>
                    <a:pt x="1887914" y="113361"/>
                  </a:lnTo>
                  <a:lnTo>
                    <a:pt x="1933003" y="130111"/>
                  </a:lnTo>
                  <a:lnTo>
                    <a:pt x="1975699" y="147800"/>
                  </a:lnTo>
                  <a:lnTo>
                    <a:pt x="2015896" y="166387"/>
                  </a:lnTo>
                  <a:lnTo>
                    <a:pt x="2053488" y="185829"/>
                  </a:lnTo>
                  <a:lnTo>
                    <a:pt x="2088368" y="206084"/>
                  </a:lnTo>
                  <a:lnTo>
                    <a:pt x="2120430" y="227113"/>
                  </a:lnTo>
                  <a:lnTo>
                    <a:pt x="2175676" y="271319"/>
                  </a:lnTo>
                  <a:lnTo>
                    <a:pt x="2218377" y="318115"/>
                  </a:lnTo>
                  <a:lnTo>
                    <a:pt x="2247682" y="367167"/>
                  </a:lnTo>
                  <a:lnTo>
                    <a:pt x="2262741" y="418141"/>
                  </a:lnTo>
                  <a:lnTo>
                    <a:pt x="2264664" y="444246"/>
                  </a:lnTo>
                  <a:lnTo>
                    <a:pt x="2262741" y="470350"/>
                  </a:lnTo>
                  <a:lnTo>
                    <a:pt x="2247682" y="521324"/>
                  </a:lnTo>
                  <a:lnTo>
                    <a:pt x="2218377" y="570376"/>
                  </a:lnTo>
                  <a:lnTo>
                    <a:pt x="2175676" y="617172"/>
                  </a:lnTo>
                  <a:lnTo>
                    <a:pt x="2120430" y="661378"/>
                  </a:lnTo>
                  <a:lnTo>
                    <a:pt x="2088368" y="682407"/>
                  </a:lnTo>
                  <a:lnTo>
                    <a:pt x="2053488" y="702662"/>
                  </a:lnTo>
                  <a:lnTo>
                    <a:pt x="2015896" y="722104"/>
                  </a:lnTo>
                  <a:lnTo>
                    <a:pt x="1975699" y="740691"/>
                  </a:lnTo>
                  <a:lnTo>
                    <a:pt x="1933003" y="758380"/>
                  </a:lnTo>
                  <a:lnTo>
                    <a:pt x="1887914" y="775130"/>
                  </a:lnTo>
                  <a:lnTo>
                    <a:pt x="1840538" y="790900"/>
                  </a:lnTo>
                  <a:lnTo>
                    <a:pt x="1790982" y="805647"/>
                  </a:lnTo>
                  <a:lnTo>
                    <a:pt x="1739352" y="819331"/>
                  </a:lnTo>
                  <a:lnTo>
                    <a:pt x="1685753" y="831909"/>
                  </a:lnTo>
                  <a:lnTo>
                    <a:pt x="1630293" y="843340"/>
                  </a:lnTo>
                  <a:lnTo>
                    <a:pt x="1573077" y="853582"/>
                  </a:lnTo>
                  <a:lnTo>
                    <a:pt x="1514212" y="862594"/>
                  </a:lnTo>
                  <a:lnTo>
                    <a:pt x="1453803" y="870334"/>
                  </a:lnTo>
                  <a:lnTo>
                    <a:pt x="1391958" y="876759"/>
                  </a:lnTo>
                  <a:lnTo>
                    <a:pt x="1328782" y="881830"/>
                  </a:lnTo>
                  <a:lnTo>
                    <a:pt x="1264381" y="885503"/>
                  </a:lnTo>
                  <a:lnTo>
                    <a:pt x="1198862" y="887737"/>
                  </a:lnTo>
                  <a:lnTo>
                    <a:pt x="1132332" y="888492"/>
                  </a:lnTo>
                  <a:lnTo>
                    <a:pt x="1065801" y="887737"/>
                  </a:lnTo>
                  <a:lnTo>
                    <a:pt x="1000282" y="885503"/>
                  </a:lnTo>
                  <a:lnTo>
                    <a:pt x="935881" y="881830"/>
                  </a:lnTo>
                  <a:lnTo>
                    <a:pt x="872705" y="876759"/>
                  </a:lnTo>
                  <a:lnTo>
                    <a:pt x="810860" y="870334"/>
                  </a:lnTo>
                  <a:lnTo>
                    <a:pt x="750451" y="862594"/>
                  </a:lnTo>
                  <a:lnTo>
                    <a:pt x="691586" y="853582"/>
                  </a:lnTo>
                  <a:lnTo>
                    <a:pt x="634370" y="843340"/>
                  </a:lnTo>
                  <a:lnTo>
                    <a:pt x="578910" y="831909"/>
                  </a:lnTo>
                  <a:lnTo>
                    <a:pt x="525311" y="819331"/>
                  </a:lnTo>
                  <a:lnTo>
                    <a:pt x="473681" y="805647"/>
                  </a:lnTo>
                  <a:lnTo>
                    <a:pt x="424125" y="790900"/>
                  </a:lnTo>
                  <a:lnTo>
                    <a:pt x="376749" y="775130"/>
                  </a:lnTo>
                  <a:lnTo>
                    <a:pt x="331660" y="758380"/>
                  </a:lnTo>
                  <a:lnTo>
                    <a:pt x="288964" y="740691"/>
                  </a:lnTo>
                  <a:lnTo>
                    <a:pt x="248767" y="722104"/>
                  </a:lnTo>
                  <a:lnTo>
                    <a:pt x="211175" y="702662"/>
                  </a:lnTo>
                  <a:lnTo>
                    <a:pt x="176295" y="682407"/>
                  </a:lnTo>
                  <a:lnTo>
                    <a:pt x="144233" y="661378"/>
                  </a:lnTo>
                  <a:lnTo>
                    <a:pt x="88987" y="617172"/>
                  </a:lnTo>
                  <a:lnTo>
                    <a:pt x="46286" y="570376"/>
                  </a:lnTo>
                  <a:lnTo>
                    <a:pt x="16981" y="521324"/>
                  </a:lnTo>
                  <a:lnTo>
                    <a:pt x="1922" y="470350"/>
                  </a:lnTo>
                  <a:lnTo>
                    <a:pt x="0" y="44424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147684" y="3300729"/>
            <a:ext cx="1409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marR="5080" indent="-3187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Java</a:t>
            </a:r>
            <a:r>
              <a:rPr sz="18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Byte</a:t>
            </a:r>
            <a:r>
              <a:rPr sz="18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Code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(*.class)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790433" y="1813305"/>
            <a:ext cx="2309495" cy="3134360"/>
            <a:chOff x="7790433" y="1813305"/>
            <a:chExt cx="2309495" cy="3134360"/>
          </a:xfrm>
        </p:grpSpPr>
        <p:sp>
          <p:nvSpPr>
            <p:cNvPr id="23" name="object 23"/>
            <p:cNvSpPr/>
            <p:nvPr/>
          </p:nvSpPr>
          <p:spPr>
            <a:xfrm>
              <a:off x="8686799" y="1819655"/>
              <a:ext cx="277495" cy="349250"/>
            </a:xfrm>
            <a:custGeom>
              <a:avLst/>
              <a:gdLst/>
              <a:ahLst/>
              <a:cxnLst/>
              <a:rect l="l" t="t" r="r" b="b"/>
              <a:pathLst>
                <a:path w="277495" h="349250">
                  <a:moveTo>
                    <a:pt x="208025" y="0"/>
                  </a:moveTo>
                  <a:lnTo>
                    <a:pt x="69342" y="0"/>
                  </a:lnTo>
                  <a:lnTo>
                    <a:pt x="69342" y="210312"/>
                  </a:lnTo>
                  <a:lnTo>
                    <a:pt x="0" y="210312"/>
                  </a:lnTo>
                  <a:lnTo>
                    <a:pt x="138683" y="348996"/>
                  </a:lnTo>
                  <a:lnTo>
                    <a:pt x="277368" y="210312"/>
                  </a:lnTo>
                  <a:lnTo>
                    <a:pt x="208025" y="210312"/>
                  </a:lnTo>
                  <a:lnTo>
                    <a:pt x="208025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86799" y="1819655"/>
              <a:ext cx="277495" cy="349250"/>
            </a:xfrm>
            <a:custGeom>
              <a:avLst/>
              <a:gdLst/>
              <a:ahLst/>
              <a:cxnLst/>
              <a:rect l="l" t="t" r="r" b="b"/>
              <a:pathLst>
                <a:path w="277495" h="349250">
                  <a:moveTo>
                    <a:pt x="0" y="210312"/>
                  </a:moveTo>
                  <a:lnTo>
                    <a:pt x="69342" y="210312"/>
                  </a:lnTo>
                  <a:lnTo>
                    <a:pt x="69342" y="0"/>
                  </a:lnTo>
                  <a:lnTo>
                    <a:pt x="208025" y="0"/>
                  </a:lnTo>
                  <a:lnTo>
                    <a:pt x="208025" y="210312"/>
                  </a:lnTo>
                  <a:lnTo>
                    <a:pt x="277368" y="210312"/>
                  </a:lnTo>
                  <a:lnTo>
                    <a:pt x="138683" y="348996"/>
                  </a:lnTo>
                  <a:lnTo>
                    <a:pt x="0" y="21031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59367" y="2737103"/>
              <a:ext cx="304800" cy="398145"/>
            </a:xfrm>
            <a:custGeom>
              <a:avLst/>
              <a:gdLst/>
              <a:ahLst/>
              <a:cxnLst/>
              <a:rect l="l" t="t" r="r" b="b"/>
              <a:pathLst>
                <a:path w="304800" h="398144">
                  <a:moveTo>
                    <a:pt x="228600" y="0"/>
                  </a:moveTo>
                  <a:lnTo>
                    <a:pt x="76200" y="0"/>
                  </a:lnTo>
                  <a:lnTo>
                    <a:pt x="76200" y="245363"/>
                  </a:lnTo>
                  <a:lnTo>
                    <a:pt x="0" y="245363"/>
                  </a:lnTo>
                  <a:lnTo>
                    <a:pt x="152400" y="397763"/>
                  </a:lnTo>
                  <a:lnTo>
                    <a:pt x="304800" y="245363"/>
                  </a:lnTo>
                  <a:lnTo>
                    <a:pt x="228600" y="245363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59367" y="2737103"/>
              <a:ext cx="304800" cy="398145"/>
            </a:xfrm>
            <a:custGeom>
              <a:avLst/>
              <a:gdLst/>
              <a:ahLst/>
              <a:cxnLst/>
              <a:rect l="l" t="t" r="r" b="b"/>
              <a:pathLst>
                <a:path w="304800" h="398144">
                  <a:moveTo>
                    <a:pt x="0" y="245363"/>
                  </a:moveTo>
                  <a:lnTo>
                    <a:pt x="76200" y="245363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245363"/>
                  </a:lnTo>
                  <a:lnTo>
                    <a:pt x="304800" y="245363"/>
                  </a:lnTo>
                  <a:lnTo>
                    <a:pt x="152400" y="397763"/>
                  </a:lnTo>
                  <a:lnTo>
                    <a:pt x="0" y="245363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96783" y="4486655"/>
              <a:ext cx="2296795" cy="454659"/>
            </a:xfrm>
            <a:custGeom>
              <a:avLst/>
              <a:gdLst/>
              <a:ahLst/>
              <a:cxnLst/>
              <a:rect l="l" t="t" r="r" b="b"/>
              <a:pathLst>
                <a:path w="2296795" h="454660">
                  <a:moveTo>
                    <a:pt x="2220976" y="0"/>
                  </a:moveTo>
                  <a:lnTo>
                    <a:pt x="75692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2"/>
                  </a:lnTo>
                  <a:lnTo>
                    <a:pt x="0" y="378460"/>
                  </a:lnTo>
                  <a:lnTo>
                    <a:pt x="5951" y="407914"/>
                  </a:lnTo>
                  <a:lnTo>
                    <a:pt x="22177" y="431974"/>
                  </a:lnTo>
                  <a:lnTo>
                    <a:pt x="46237" y="448200"/>
                  </a:lnTo>
                  <a:lnTo>
                    <a:pt x="75692" y="454152"/>
                  </a:lnTo>
                  <a:lnTo>
                    <a:pt x="2220976" y="454152"/>
                  </a:lnTo>
                  <a:lnTo>
                    <a:pt x="2250430" y="448200"/>
                  </a:lnTo>
                  <a:lnTo>
                    <a:pt x="2274490" y="431974"/>
                  </a:lnTo>
                  <a:lnTo>
                    <a:pt x="2290716" y="407914"/>
                  </a:lnTo>
                  <a:lnTo>
                    <a:pt x="2296668" y="378460"/>
                  </a:lnTo>
                  <a:lnTo>
                    <a:pt x="2296668" y="75692"/>
                  </a:lnTo>
                  <a:lnTo>
                    <a:pt x="2290716" y="46237"/>
                  </a:lnTo>
                  <a:lnTo>
                    <a:pt x="2274490" y="22177"/>
                  </a:lnTo>
                  <a:lnTo>
                    <a:pt x="2250430" y="5951"/>
                  </a:lnTo>
                  <a:lnTo>
                    <a:pt x="22209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96783" y="4486655"/>
              <a:ext cx="2296795" cy="454659"/>
            </a:xfrm>
            <a:custGeom>
              <a:avLst/>
              <a:gdLst/>
              <a:ahLst/>
              <a:cxnLst/>
              <a:rect l="l" t="t" r="r" b="b"/>
              <a:pathLst>
                <a:path w="2296795" h="454660">
                  <a:moveTo>
                    <a:pt x="0" y="75692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2" y="0"/>
                  </a:lnTo>
                  <a:lnTo>
                    <a:pt x="2220976" y="0"/>
                  </a:lnTo>
                  <a:lnTo>
                    <a:pt x="2250430" y="5951"/>
                  </a:lnTo>
                  <a:lnTo>
                    <a:pt x="2274490" y="22177"/>
                  </a:lnTo>
                  <a:lnTo>
                    <a:pt x="2290716" y="46237"/>
                  </a:lnTo>
                  <a:lnTo>
                    <a:pt x="2296668" y="75692"/>
                  </a:lnTo>
                  <a:lnTo>
                    <a:pt x="2296668" y="378460"/>
                  </a:lnTo>
                  <a:lnTo>
                    <a:pt x="2290716" y="407914"/>
                  </a:lnTo>
                  <a:lnTo>
                    <a:pt x="2274490" y="431974"/>
                  </a:lnTo>
                  <a:lnTo>
                    <a:pt x="2250430" y="448200"/>
                  </a:lnTo>
                  <a:lnTo>
                    <a:pt x="2220976" y="454152"/>
                  </a:lnTo>
                  <a:lnTo>
                    <a:pt x="75692" y="454152"/>
                  </a:lnTo>
                  <a:lnTo>
                    <a:pt x="46237" y="448200"/>
                  </a:lnTo>
                  <a:lnTo>
                    <a:pt x="22177" y="431974"/>
                  </a:lnTo>
                  <a:lnTo>
                    <a:pt x="5951" y="407914"/>
                  </a:lnTo>
                  <a:lnTo>
                    <a:pt x="0" y="378460"/>
                  </a:lnTo>
                  <a:lnTo>
                    <a:pt x="0" y="7569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734806" y="4549520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714233" y="4070350"/>
            <a:ext cx="2198370" cy="1915160"/>
            <a:chOff x="7714233" y="4070350"/>
            <a:chExt cx="2198370" cy="1915160"/>
          </a:xfrm>
        </p:grpSpPr>
        <p:sp>
          <p:nvSpPr>
            <p:cNvPr id="31" name="object 31"/>
            <p:cNvSpPr/>
            <p:nvPr/>
          </p:nvSpPr>
          <p:spPr>
            <a:xfrm>
              <a:off x="8621267" y="4076700"/>
              <a:ext cx="342900" cy="394970"/>
            </a:xfrm>
            <a:custGeom>
              <a:avLst/>
              <a:gdLst/>
              <a:ahLst/>
              <a:cxnLst/>
              <a:rect l="l" t="t" r="r" b="b"/>
              <a:pathLst>
                <a:path w="342900" h="394970">
                  <a:moveTo>
                    <a:pt x="257175" y="0"/>
                  </a:moveTo>
                  <a:lnTo>
                    <a:pt x="85725" y="0"/>
                  </a:lnTo>
                  <a:lnTo>
                    <a:pt x="85725" y="223266"/>
                  </a:lnTo>
                  <a:lnTo>
                    <a:pt x="0" y="223266"/>
                  </a:lnTo>
                  <a:lnTo>
                    <a:pt x="171450" y="394716"/>
                  </a:lnTo>
                  <a:lnTo>
                    <a:pt x="342900" y="223266"/>
                  </a:lnTo>
                  <a:lnTo>
                    <a:pt x="257175" y="223266"/>
                  </a:lnTo>
                  <a:lnTo>
                    <a:pt x="257175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21267" y="4076700"/>
              <a:ext cx="342900" cy="394970"/>
            </a:xfrm>
            <a:custGeom>
              <a:avLst/>
              <a:gdLst/>
              <a:ahLst/>
              <a:cxnLst/>
              <a:rect l="l" t="t" r="r" b="b"/>
              <a:pathLst>
                <a:path w="342900" h="394970">
                  <a:moveTo>
                    <a:pt x="0" y="223266"/>
                  </a:moveTo>
                  <a:lnTo>
                    <a:pt x="85725" y="223266"/>
                  </a:lnTo>
                  <a:lnTo>
                    <a:pt x="85725" y="0"/>
                  </a:lnTo>
                  <a:lnTo>
                    <a:pt x="257175" y="0"/>
                  </a:lnTo>
                  <a:lnTo>
                    <a:pt x="257175" y="223266"/>
                  </a:lnTo>
                  <a:lnTo>
                    <a:pt x="342900" y="223266"/>
                  </a:lnTo>
                  <a:lnTo>
                    <a:pt x="171450" y="394716"/>
                  </a:lnTo>
                  <a:lnTo>
                    <a:pt x="0" y="22326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20583" y="5277611"/>
              <a:ext cx="2185670" cy="701040"/>
            </a:xfrm>
            <a:custGeom>
              <a:avLst/>
              <a:gdLst/>
              <a:ahLst/>
              <a:cxnLst/>
              <a:rect l="l" t="t" r="r" b="b"/>
              <a:pathLst>
                <a:path w="2185670" h="701039">
                  <a:moveTo>
                    <a:pt x="1092708" y="0"/>
                  </a:moveTo>
                  <a:lnTo>
                    <a:pt x="1023601" y="689"/>
                  </a:lnTo>
                  <a:lnTo>
                    <a:pt x="955637" y="2731"/>
                  </a:lnTo>
                  <a:lnTo>
                    <a:pt x="888943" y="6084"/>
                  </a:lnTo>
                  <a:lnTo>
                    <a:pt x="823648" y="10707"/>
                  </a:lnTo>
                  <a:lnTo>
                    <a:pt x="759880" y="16559"/>
                  </a:lnTo>
                  <a:lnTo>
                    <a:pt x="697765" y="23598"/>
                  </a:lnTo>
                  <a:lnTo>
                    <a:pt x="637433" y="31784"/>
                  </a:lnTo>
                  <a:lnTo>
                    <a:pt x="579012" y="41076"/>
                  </a:lnTo>
                  <a:lnTo>
                    <a:pt x="522629" y="51432"/>
                  </a:lnTo>
                  <a:lnTo>
                    <a:pt x="468412" y="62812"/>
                  </a:lnTo>
                  <a:lnTo>
                    <a:pt x="416490" y="75173"/>
                  </a:lnTo>
                  <a:lnTo>
                    <a:pt x="366989" y="88476"/>
                  </a:lnTo>
                  <a:lnTo>
                    <a:pt x="320040" y="102679"/>
                  </a:lnTo>
                  <a:lnTo>
                    <a:pt x="275768" y="117741"/>
                  </a:lnTo>
                  <a:lnTo>
                    <a:pt x="234303" y="133620"/>
                  </a:lnTo>
                  <a:lnTo>
                    <a:pt x="195771" y="150277"/>
                  </a:lnTo>
                  <a:lnTo>
                    <a:pt x="160303" y="167669"/>
                  </a:lnTo>
                  <a:lnTo>
                    <a:pt x="99063" y="204495"/>
                  </a:lnTo>
                  <a:lnTo>
                    <a:pt x="51609" y="243771"/>
                  </a:lnTo>
                  <a:lnTo>
                    <a:pt x="18963" y="285168"/>
                  </a:lnTo>
                  <a:lnTo>
                    <a:pt x="2149" y="328356"/>
                  </a:lnTo>
                  <a:lnTo>
                    <a:pt x="0" y="350519"/>
                  </a:lnTo>
                  <a:lnTo>
                    <a:pt x="2149" y="372687"/>
                  </a:lnTo>
                  <a:lnTo>
                    <a:pt x="18963" y="415881"/>
                  </a:lnTo>
                  <a:lnTo>
                    <a:pt x="51609" y="457282"/>
                  </a:lnTo>
                  <a:lnTo>
                    <a:pt x="99063" y="496560"/>
                  </a:lnTo>
                  <a:lnTo>
                    <a:pt x="160303" y="533387"/>
                  </a:lnTo>
                  <a:lnTo>
                    <a:pt x="195771" y="550779"/>
                  </a:lnTo>
                  <a:lnTo>
                    <a:pt x="234303" y="567435"/>
                  </a:lnTo>
                  <a:lnTo>
                    <a:pt x="275768" y="583313"/>
                  </a:lnTo>
                  <a:lnTo>
                    <a:pt x="320040" y="598374"/>
                  </a:lnTo>
                  <a:lnTo>
                    <a:pt x="366989" y="612576"/>
                  </a:lnTo>
                  <a:lnTo>
                    <a:pt x="416490" y="625878"/>
                  </a:lnTo>
                  <a:lnTo>
                    <a:pt x="468412" y="638238"/>
                  </a:lnTo>
                  <a:lnTo>
                    <a:pt x="522629" y="649616"/>
                  </a:lnTo>
                  <a:lnTo>
                    <a:pt x="579012" y="659970"/>
                  </a:lnTo>
                  <a:lnTo>
                    <a:pt x="637433" y="669261"/>
                  </a:lnTo>
                  <a:lnTo>
                    <a:pt x="697765" y="677445"/>
                  </a:lnTo>
                  <a:lnTo>
                    <a:pt x="759880" y="684484"/>
                  </a:lnTo>
                  <a:lnTo>
                    <a:pt x="823648" y="690334"/>
                  </a:lnTo>
                  <a:lnTo>
                    <a:pt x="888943" y="694956"/>
                  </a:lnTo>
                  <a:lnTo>
                    <a:pt x="955637" y="698308"/>
                  </a:lnTo>
                  <a:lnTo>
                    <a:pt x="1023601" y="700350"/>
                  </a:lnTo>
                  <a:lnTo>
                    <a:pt x="1092708" y="701040"/>
                  </a:lnTo>
                  <a:lnTo>
                    <a:pt x="1161814" y="700350"/>
                  </a:lnTo>
                  <a:lnTo>
                    <a:pt x="1229778" y="698308"/>
                  </a:lnTo>
                  <a:lnTo>
                    <a:pt x="1296472" y="694956"/>
                  </a:lnTo>
                  <a:lnTo>
                    <a:pt x="1361767" y="690334"/>
                  </a:lnTo>
                  <a:lnTo>
                    <a:pt x="1425535" y="684484"/>
                  </a:lnTo>
                  <a:lnTo>
                    <a:pt x="1487650" y="677445"/>
                  </a:lnTo>
                  <a:lnTo>
                    <a:pt x="1547982" y="669261"/>
                  </a:lnTo>
                  <a:lnTo>
                    <a:pt x="1606403" y="659970"/>
                  </a:lnTo>
                  <a:lnTo>
                    <a:pt x="1662786" y="649616"/>
                  </a:lnTo>
                  <a:lnTo>
                    <a:pt x="1717003" y="638238"/>
                  </a:lnTo>
                  <a:lnTo>
                    <a:pt x="1768925" y="625878"/>
                  </a:lnTo>
                  <a:lnTo>
                    <a:pt x="1818426" y="612576"/>
                  </a:lnTo>
                  <a:lnTo>
                    <a:pt x="1865375" y="598374"/>
                  </a:lnTo>
                  <a:lnTo>
                    <a:pt x="1909647" y="583313"/>
                  </a:lnTo>
                  <a:lnTo>
                    <a:pt x="1951112" y="567435"/>
                  </a:lnTo>
                  <a:lnTo>
                    <a:pt x="1989644" y="550779"/>
                  </a:lnTo>
                  <a:lnTo>
                    <a:pt x="2025112" y="533387"/>
                  </a:lnTo>
                  <a:lnTo>
                    <a:pt x="2086352" y="496560"/>
                  </a:lnTo>
                  <a:lnTo>
                    <a:pt x="2133806" y="457282"/>
                  </a:lnTo>
                  <a:lnTo>
                    <a:pt x="2166452" y="415881"/>
                  </a:lnTo>
                  <a:lnTo>
                    <a:pt x="2183266" y="372687"/>
                  </a:lnTo>
                  <a:lnTo>
                    <a:pt x="2185416" y="350519"/>
                  </a:lnTo>
                  <a:lnTo>
                    <a:pt x="2183266" y="328356"/>
                  </a:lnTo>
                  <a:lnTo>
                    <a:pt x="2166452" y="285168"/>
                  </a:lnTo>
                  <a:lnTo>
                    <a:pt x="2133806" y="243771"/>
                  </a:lnTo>
                  <a:lnTo>
                    <a:pt x="2086352" y="204495"/>
                  </a:lnTo>
                  <a:lnTo>
                    <a:pt x="2025112" y="167669"/>
                  </a:lnTo>
                  <a:lnTo>
                    <a:pt x="1989644" y="150277"/>
                  </a:lnTo>
                  <a:lnTo>
                    <a:pt x="1951112" y="133620"/>
                  </a:lnTo>
                  <a:lnTo>
                    <a:pt x="1909647" y="117741"/>
                  </a:lnTo>
                  <a:lnTo>
                    <a:pt x="1865376" y="102679"/>
                  </a:lnTo>
                  <a:lnTo>
                    <a:pt x="1818426" y="88476"/>
                  </a:lnTo>
                  <a:lnTo>
                    <a:pt x="1768925" y="75173"/>
                  </a:lnTo>
                  <a:lnTo>
                    <a:pt x="1717003" y="62812"/>
                  </a:lnTo>
                  <a:lnTo>
                    <a:pt x="1662786" y="51432"/>
                  </a:lnTo>
                  <a:lnTo>
                    <a:pt x="1606403" y="41076"/>
                  </a:lnTo>
                  <a:lnTo>
                    <a:pt x="1547982" y="31784"/>
                  </a:lnTo>
                  <a:lnTo>
                    <a:pt x="1487650" y="23598"/>
                  </a:lnTo>
                  <a:lnTo>
                    <a:pt x="1425535" y="16559"/>
                  </a:lnTo>
                  <a:lnTo>
                    <a:pt x="1361767" y="10707"/>
                  </a:lnTo>
                  <a:lnTo>
                    <a:pt x="1296472" y="6084"/>
                  </a:lnTo>
                  <a:lnTo>
                    <a:pt x="1229778" y="2731"/>
                  </a:lnTo>
                  <a:lnTo>
                    <a:pt x="1161814" y="689"/>
                  </a:lnTo>
                  <a:lnTo>
                    <a:pt x="1092708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20583" y="5277611"/>
              <a:ext cx="2185670" cy="701040"/>
            </a:xfrm>
            <a:custGeom>
              <a:avLst/>
              <a:gdLst/>
              <a:ahLst/>
              <a:cxnLst/>
              <a:rect l="l" t="t" r="r" b="b"/>
              <a:pathLst>
                <a:path w="2185670" h="701039">
                  <a:moveTo>
                    <a:pt x="0" y="350519"/>
                  </a:moveTo>
                  <a:lnTo>
                    <a:pt x="8513" y="306559"/>
                  </a:lnTo>
                  <a:lnTo>
                    <a:pt x="33371" y="264225"/>
                  </a:lnTo>
                  <a:lnTo>
                    <a:pt x="73549" y="223848"/>
                  </a:lnTo>
                  <a:lnTo>
                    <a:pt x="128024" y="185755"/>
                  </a:lnTo>
                  <a:lnTo>
                    <a:pt x="195771" y="150277"/>
                  </a:lnTo>
                  <a:lnTo>
                    <a:pt x="234303" y="133620"/>
                  </a:lnTo>
                  <a:lnTo>
                    <a:pt x="275768" y="117741"/>
                  </a:lnTo>
                  <a:lnTo>
                    <a:pt x="320040" y="102679"/>
                  </a:lnTo>
                  <a:lnTo>
                    <a:pt x="366989" y="88476"/>
                  </a:lnTo>
                  <a:lnTo>
                    <a:pt x="416490" y="75173"/>
                  </a:lnTo>
                  <a:lnTo>
                    <a:pt x="468412" y="62812"/>
                  </a:lnTo>
                  <a:lnTo>
                    <a:pt x="522629" y="51432"/>
                  </a:lnTo>
                  <a:lnTo>
                    <a:pt x="579012" y="41076"/>
                  </a:lnTo>
                  <a:lnTo>
                    <a:pt x="637433" y="31784"/>
                  </a:lnTo>
                  <a:lnTo>
                    <a:pt x="697765" y="23598"/>
                  </a:lnTo>
                  <a:lnTo>
                    <a:pt x="759880" y="16559"/>
                  </a:lnTo>
                  <a:lnTo>
                    <a:pt x="823648" y="10707"/>
                  </a:lnTo>
                  <a:lnTo>
                    <a:pt x="888943" y="6084"/>
                  </a:lnTo>
                  <a:lnTo>
                    <a:pt x="955637" y="2731"/>
                  </a:lnTo>
                  <a:lnTo>
                    <a:pt x="1023601" y="689"/>
                  </a:lnTo>
                  <a:lnTo>
                    <a:pt x="1092708" y="0"/>
                  </a:lnTo>
                  <a:lnTo>
                    <a:pt x="1161814" y="689"/>
                  </a:lnTo>
                  <a:lnTo>
                    <a:pt x="1229778" y="2731"/>
                  </a:lnTo>
                  <a:lnTo>
                    <a:pt x="1296472" y="6084"/>
                  </a:lnTo>
                  <a:lnTo>
                    <a:pt x="1361767" y="10707"/>
                  </a:lnTo>
                  <a:lnTo>
                    <a:pt x="1425535" y="16559"/>
                  </a:lnTo>
                  <a:lnTo>
                    <a:pt x="1487650" y="23598"/>
                  </a:lnTo>
                  <a:lnTo>
                    <a:pt x="1547982" y="31784"/>
                  </a:lnTo>
                  <a:lnTo>
                    <a:pt x="1606403" y="41076"/>
                  </a:lnTo>
                  <a:lnTo>
                    <a:pt x="1662786" y="51432"/>
                  </a:lnTo>
                  <a:lnTo>
                    <a:pt x="1717003" y="62812"/>
                  </a:lnTo>
                  <a:lnTo>
                    <a:pt x="1768925" y="75173"/>
                  </a:lnTo>
                  <a:lnTo>
                    <a:pt x="1818426" y="88476"/>
                  </a:lnTo>
                  <a:lnTo>
                    <a:pt x="1865376" y="102679"/>
                  </a:lnTo>
                  <a:lnTo>
                    <a:pt x="1909647" y="117741"/>
                  </a:lnTo>
                  <a:lnTo>
                    <a:pt x="1951112" y="133620"/>
                  </a:lnTo>
                  <a:lnTo>
                    <a:pt x="1989644" y="150277"/>
                  </a:lnTo>
                  <a:lnTo>
                    <a:pt x="2025112" y="167669"/>
                  </a:lnTo>
                  <a:lnTo>
                    <a:pt x="2086352" y="204495"/>
                  </a:lnTo>
                  <a:lnTo>
                    <a:pt x="2133806" y="243771"/>
                  </a:lnTo>
                  <a:lnTo>
                    <a:pt x="2166452" y="285168"/>
                  </a:lnTo>
                  <a:lnTo>
                    <a:pt x="2183266" y="328356"/>
                  </a:lnTo>
                  <a:lnTo>
                    <a:pt x="2185416" y="350519"/>
                  </a:lnTo>
                  <a:lnTo>
                    <a:pt x="2183266" y="372687"/>
                  </a:lnTo>
                  <a:lnTo>
                    <a:pt x="2166452" y="415881"/>
                  </a:lnTo>
                  <a:lnTo>
                    <a:pt x="2133806" y="457282"/>
                  </a:lnTo>
                  <a:lnTo>
                    <a:pt x="2086352" y="496560"/>
                  </a:lnTo>
                  <a:lnTo>
                    <a:pt x="2025112" y="533387"/>
                  </a:lnTo>
                  <a:lnTo>
                    <a:pt x="1989644" y="550779"/>
                  </a:lnTo>
                  <a:lnTo>
                    <a:pt x="1951112" y="567435"/>
                  </a:lnTo>
                  <a:lnTo>
                    <a:pt x="1909647" y="583313"/>
                  </a:lnTo>
                  <a:lnTo>
                    <a:pt x="1865375" y="598374"/>
                  </a:lnTo>
                  <a:lnTo>
                    <a:pt x="1818426" y="612576"/>
                  </a:lnTo>
                  <a:lnTo>
                    <a:pt x="1768925" y="625878"/>
                  </a:lnTo>
                  <a:lnTo>
                    <a:pt x="1717003" y="638238"/>
                  </a:lnTo>
                  <a:lnTo>
                    <a:pt x="1662786" y="649616"/>
                  </a:lnTo>
                  <a:lnTo>
                    <a:pt x="1606403" y="659970"/>
                  </a:lnTo>
                  <a:lnTo>
                    <a:pt x="1547982" y="669261"/>
                  </a:lnTo>
                  <a:lnTo>
                    <a:pt x="1487650" y="677445"/>
                  </a:lnTo>
                  <a:lnTo>
                    <a:pt x="1425535" y="684484"/>
                  </a:lnTo>
                  <a:lnTo>
                    <a:pt x="1361767" y="690334"/>
                  </a:lnTo>
                  <a:lnTo>
                    <a:pt x="1296472" y="694956"/>
                  </a:lnTo>
                  <a:lnTo>
                    <a:pt x="1229778" y="698308"/>
                  </a:lnTo>
                  <a:lnTo>
                    <a:pt x="1161814" y="700350"/>
                  </a:lnTo>
                  <a:lnTo>
                    <a:pt x="1092708" y="701040"/>
                  </a:lnTo>
                  <a:lnTo>
                    <a:pt x="1023601" y="700350"/>
                  </a:lnTo>
                  <a:lnTo>
                    <a:pt x="955637" y="698308"/>
                  </a:lnTo>
                  <a:lnTo>
                    <a:pt x="888943" y="694956"/>
                  </a:lnTo>
                  <a:lnTo>
                    <a:pt x="823648" y="690334"/>
                  </a:lnTo>
                  <a:lnTo>
                    <a:pt x="759880" y="684484"/>
                  </a:lnTo>
                  <a:lnTo>
                    <a:pt x="697765" y="677445"/>
                  </a:lnTo>
                  <a:lnTo>
                    <a:pt x="637433" y="669261"/>
                  </a:lnTo>
                  <a:lnTo>
                    <a:pt x="579012" y="659970"/>
                  </a:lnTo>
                  <a:lnTo>
                    <a:pt x="522629" y="649616"/>
                  </a:lnTo>
                  <a:lnTo>
                    <a:pt x="468412" y="638238"/>
                  </a:lnTo>
                  <a:lnTo>
                    <a:pt x="416490" y="625878"/>
                  </a:lnTo>
                  <a:lnTo>
                    <a:pt x="366989" y="612576"/>
                  </a:lnTo>
                  <a:lnTo>
                    <a:pt x="320040" y="598374"/>
                  </a:lnTo>
                  <a:lnTo>
                    <a:pt x="275768" y="583313"/>
                  </a:lnTo>
                  <a:lnTo>
                    <a:pt x="234303" y="567435"/>
                  </a:lnTo>
                  <a:lnTo>
                    <a:pt x="195771" y="550779"/>
                  </a:lnTo>
                  <a:lnTo>
                    <a:pt x="160303" y="533387"/>
                  </a:lnTo>
                  <a:lnTo>
                    <a:pt x="99063" y="496560"/>
                  </a:lnTo>
                  <a:lnTo>
                    <a:pt x="51609" y="457282"/>
                  </a:lnTo>
                  <a:lnTo>
                    <a:pt x="18963" y="415881"/>
                  </a:lnTo>
                  <a:lnTo>
                    <a:pt x="2149" y="372687"/>
                  </a:lnTo>
                  <a:lnTo>
                    <a:pt x="0" y="350519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131302" y="5463946"/>
            <a:ext cx="136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Machine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692642" y="4948173"/>
            <a:ext cx="278130" cy="320675"/>
            <a:chOff x="8692642" y="4948173"/>
            <a:chExt cx="278130" cy="320675"/>
          </a:xfrm>
        </p:grpSpPr>
        <p:sp>
          <p:nvSpPr>
            <p:cNvPr id="37" name="object 37"/>
            <p:cNvSpPr/>
            <p:nvPr/>
          </p:nvSpPr>
          <p:spPr>
            <a:xfrm>
              <a:off x="8698992" y="4954523"/>
              <a:ext cx="265430" cy="307975"/>
            </a:xfrm>
            <a:custGeom>
              <a:avLst/>
              <a:gdLst/>
              <a:ahLst/>
              <a:cxnLst/>
              <a:rect l="l" t="t" r="r" b="b"/>
              <a:pathLst>
                <a:path w="265429" h="307975">
                  <a:moveTo>
                    <a:pt x="198881" y="0"/>
                  </a:moveTo>
                  <a:lnTo>
                    <a:pt x="66293" y="0"/>
                  </a:lnTo>
                  <a:lnTo>
                    <a:pt x="66293" y="175259"/>
                  </a:lnTo>
                  <a:lnTo>
                    <a:pt x="0" y="175259"/>
                  </a:lnTo>
                  <a:lnTo>
                    <a:pt x="132587" y="307847"/>
                  </a:lnTo>
                  <a:lnTo>
                    <a:pt x="265175" y="175259"/>
                  </a:lnTo>
                  <a:lnTo>
                    <a:pt x="198881" y="175259"/>
                  </a:lnTo>
                  <a:lnTo>
                    <a:pt x="198881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98992" y="4954523"/>
              <a:ext cx="265430" cy="307975"/>
            </a:xfrm>
            <a:custGeom>
              <a:avLst/>
              <a:gdLst/>
              <a:ahLst/>
              <a:cxnLst/>
              <a:rect l="l" t="t" r="r" b="b"/>
              <a:pathLst>
                <a:path w="265429" h="307975">
                  <a:moveTo>
                    <a:pt x="0" y="175259"/>
                  </a:moveTo>
                  <a:lnTo>
                    <a:pt x="66293" y="175259"/>
                  </a:lnTo>
                  <a:lnTo>
                    <a:pt x="66293" y="0"/>
                  </a:lnTo>
                  <a:lnTo>
                    <a:pt x="198881" y="0"/>
                  </a:lnTo>
                  <a:lnTo>
                    <a:pt x="198881" y="175259"/>
                  </a:lnTo>
                  <a:lnTo>
                    <a:pt x="265175" y="175259"/>
                  </a:lnTo>
                  <a:lnTo>
                    <a:pt x="132587" y="307847"/>
                  </a:lnTo>
                  <a:lnTo>
                    <a:pt x="0" y="175259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try,</a:t>
            </a:r>
            <a:r>
              <a:rPr spc="-85" dirty="0"/>
              <a:t> </a:t>
            </a:r>
            <a:r>
              <a:rPr dirty="0"/>
              <a:t>catch</a:t>
            </a:r>
            <a:r>
              <a:rPr spc="-7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finally</a:t>
            </a:r>
            <a:r>
              <a:rPr spc="-75" dirty="0"/>
              <a:t> </a:t>
            </a:r>
            <a:r>
              <a:rPr spc="-10" dirty="0"/>
              <a:t>Syntax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81075" y="1340675"/>
            <a:ext cx="6712584" cy="4177029"/>
            <a:chOff x="981075" y="1340675"/>
            <a:chExt cx="6712584" cy="417702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094" y="1358213"/>
              <a:ext cx="6486723" cy="4125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85837" y="1345438"/>
              <a:ext cx="6703059" cy="4167504"/>
            </a:xfrm>
            <a:custGeom>
              <a:avLst/>
              <a:gdLst/>
              <a:ahLst/>
              <a:cxnLst/>
              <a:rect l="l" t="t" r="r" b="b"/>
              <a:pathLst>
                <a:path w="6703059" h="4167504">
                  <a:moveTo>
                    <a:pt x="0" y="4166997"/>
                  </a:moveTo>
                  <a:lnTo>
                    <a:pt x="6702933" y="4166997"/>
                  </a:lnTo>
                  <a:lnTo>
                    <a:pt x="6702933" y="0"/>
                  </a:lnTo>
                  <a:lnTo>
                    <a:pt x="0" y="0"/>
                  </a:lnTo>
                  <a:lnTo>
                    <a:pt x="0" y="4166997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035607" y="1340802"/>
            <a:ext cx="2910205" cy="1061720"/>
            <a:chOff x="8035607" y="1340802"/>
            <a:chExt cx="2910205" cy="10617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1882" y="1531553"/>
              <a:ext cx="2652943" cy="7591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040369" y="1345564"/>
              <a:ext cx="2900680" cy="1052195"/>
            </a:xfrm>
            <a:custGeom>
              <a:avLst/>
              <a:gdLst/>
              <a:ahLst/>
              <a:cxnLst/>
              <a:rect l="l" t="t" r="r" b="b"/>
              <a:pathLst>
                <a:path w="2900679" h="1052195">
                  <a:moveTo>
                    <a:pt x="0" y="1051940"/>
                  </a:moveTo>
                  <a:lnTo>
                    <a:pt x="2900553" y="1051940"/>
                  </a:lnTo>
                  <a:lnTo>
                    <a:pt x="2900553" y="0"/>
                  </a:lnTo>
                  <a:lnTo>
                    <a:pt x="0" y="0"/>
                  </a:lnTo>
                  <a:lnTo>
                    <a:pt x="0" y="1051940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67150" y="5605373"/>
            <a:ext cx="1264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Code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Snippet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95409" y="2411348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Multi</a:t>
            </a:r>
            <a:r>
              <a:rPr spc="-40" dirty="0"/>
              <a:t> </a:t>
            </a:r>
            <a:r>
              <a:rPr dirty="0"/>
              <a:t>Catch</a:t>
            </a:r>
            <a:r>
              <a:rPr spc="-20" dirty="0"/>
              <a:t> </a:t>
            </a:r>
            <a:r>
              <a:rPr spc="-10" dirty="0"/>
              <a:t>Block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359090" y="1743011"/>
            <a:ext cx="6386830" cy="2994025"/>
            <a:chOff x="1359090" y="1743011"/>
            <a:chExt cx="6386830" cy="29940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415" y="1770413"/>
              <a:ext cx="6109019" cy="29125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63852" y="1747773"/>
              <a:ext cx="6377305" cy="2984500"/>
            </a:xfrm>
            <a:custGeom>
              <a:avLst/>
              <a:gdLst/>
              <a:ahLst/>
              <a:cxnLst/>
              <a:rect l="l" t="t" r="r" b="b"/>
              <a:pathLst>
                <a:path w="6377305" h="2984500">
                  <a:moveTo>
                    <a:pt x="0" y="2984373"/>
                  </a:moveTo>
                  <a:lnTo>
                    <a:pt x="6376797" y="2984373"/>
                  </a:lnTo>
                  <a:lnTo>
                    <a:pt x="6376797" y="0"/>
                  </a:lnTo>
                  <a:lnTo>
                    <a:pt x="0" y="0"/>
                  </a:lnTo>
                  <a:lnTo>
                    <a:pt x="0" y="2984373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991411" y="1683702"/>
            <a:ext cx="2954655" cy="965835"/>
            <a:chOff x="7991411" y="1683702"/>
            <a:chExt cx="2954655" cy="96583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9210" y="1936524"/>
              <a:ext cx="2434748" cy="5137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96173" y="1688464"/>
              <a:ext cx="2945130" cy="956310"/>
            </a:xfrm>
            <a:custGeom>
              <a:avLst/>
              <a:gdLst/>
              <a:ahLst/>
              <a:cxnLst/>
              <a:rect l="l" t="t" r="r" b="b"/>
              <a:pathLst>
                <a:path w="2945129" h="956310">
                  <a:moveTo>
                    <a:pt x="0" y="955928"/>
                  </a:moveTo>
                  <a:lnTo>
                    <a:pt x="2944749" y="955928"/>
                  </a:lnTo>
                  <a:lnTo>
                    <a:pt x="2944749" y="0"/>
                  </a:lnTo>
                  <a:lnTo>
                    <a:pt x="0" y="0"/>
                  </a:lnTo>
                  <a:lnTo>
                    <a:pt x="0" y="955928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36975" y="4819269"/>
            <a:ext cx="1264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Code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Snippet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95409" y="2609215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Exception</a:t>
            </a:r>
            <a:r>
              <a:rPr spc="-50" dirty="0"/>
              <a:t> </a:t>
            </a:r>
            <a:r>
              <a:rPr spc="-10" dirty="0"/>
              <a:t>Propagation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0453" y="1278127"/>
            <a:ext cx="558038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exception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first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thrown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top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stack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caught,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drops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down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call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stack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previous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method,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caught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there,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exception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again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drops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down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previous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method,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so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until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they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are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caught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until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reach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very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bottom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call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stack.</a:t>
            </a:r>
            <a:r>
              <a:rPr sz="2000" spc="-9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exception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propagation.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happens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checked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exception.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9784" y="1375450"/>
            <a:ext cx="4122377" cy="4023316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Throw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Throws</a:t>
            </a:r>
            <a:r>
              <a:rPr spc="-30" dirty="0"/>
              <a:t> </a:t>
            </a:r>
            <a:r>
              <a:rPr spc="-10" dirty="0"/>
              <a:t>Keyword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6653" y="1126997"/>
            <a:ext cx="397510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14604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throw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keyword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used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explicitly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throw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exception.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throw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keyword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mainly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throw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custom</a:t>
            </a:r>
            <a:r>
              <a:rPr sz="20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exception 	(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Checked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5080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throws</a:t>
            </a:r>
            <a:r>
              <a:rPr sz="2000" b="1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keyword</a:t>
            </a:r>
            <a:r>
              <a:rPr sz="20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is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declare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exception.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It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gives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information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programmer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occur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exception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so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better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programmer</a:t>
            </a:r>
            <a:r>
              <a:rPr sz="20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provide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exception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handling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so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that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normal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flow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maintained.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75314" y="1137983"/>
            <a:ext cx="6718934" cy="3541395"/>
            <a:chOff x="4675314" y="1137983"/>
            <a:chExt cx="6718934" cy="354139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1272" y="1273356"/>
              <a:ext cx="6502922" cy="33254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80077" y="1142746"/>
              <a:ext cx="6709409" cy="3531870"/>
            </a:xfrm>
            <a:custGeom>
              <a:avLst/>
              <a:gdLst/>
              <a:ahLst/>
              <a:cxnLst/>
              <a:rect l="l" t="t" r="r" b="b"/>
              <a:pathLst>
                <a:path w="6709409" h="3531870">
                  <a:moveTo>
                    <a:pt x="0" y="3531489"/>
                  </a:moveTo>
                  <a:lnTo>
                    <a:pt x="6709029" y="3531489"/>
                  </a:lnTo>
                  <a:lnTo>
                    <a:pt x="6709029" y="0"/>
                  </a:lnTo>
                  <a:lnTo>
                    <a:pt x="0" y="0"/>
                  </a:lnTo>
                  <a:lnTo>
                    <a:pt x="0" y="3531489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Throw</a:t>
            </a:r>
            <a:r>
              <a:rPr spc="-15" dirty="0"/>
              <a:t> </a:t>
            </a:r>
            <a:r>
              <a:rPr dirty="0"/>
              <a:t>vs</a:t>
            </a:r>
            <a:r>
              <a:rPr spc="-5" dirty="0"/>
              <a:t> </a:t>
            </a:r>
            <a:r>
              <a:rPr spc="-10" dirty="0"/>
              <a:t>Throws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96313" y="1222375"/>
          <a:ext cx="8304530" cy="396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7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18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50" b="1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throw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throws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1.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throw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keyword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45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explicitly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throw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exception.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throws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keyword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declare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exception.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2.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Throw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followed</a:t>
                      </a:r>
                      <a:r>
                        <a:rPr sz="1450" spc="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instance.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Throws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followed</a:t>
                      </a:r>
                      <a:r>
                        <a:rPr sz="1450" spc="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class.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3.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Throw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 used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Throws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signature.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4.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cannot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throw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exceptions.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885" marR="937894">
                        <a:lnSpc>
                          <a:spcPct val="101000"/>
                        </a:lnSpc>
                      </a:pP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declare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exceptions</a:t>
                      </a:r>
                      <a:r>
                        <a:rPr sz="145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45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method()throws IOException,SQLException.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1835" y="322275"/>
            <a:ext cx="392874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Custom</a:t>
            </a:r>
            <a:r>
              <a:rPr spc="-35" dirty="0"/>
              <a:t> </a:t>
            </a:r>
            <a:r>
              <a:rPr spc="-10" dirty="0"/>
              <a:t>Exception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3702" y="1062990"/>
            <a:ext cx="4954905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215" marR="5080" indent="-184150">
              <a:lnSpc>
                <a:spcPct val="100000"/>
              </a:lnSpc>
              <a:spcBef>
                <a:spcPts val="9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new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whose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end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Exception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like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InvalidAgeException.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convention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differentiate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an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exception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regular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ones.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702" y="2511043"/>
            <a:ext cx="3878579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215" marR="5080" indent="-184150">
              <a:lnSpc>
                <a:spcPct val="100000"/>
              </a:lnSpc>
              <a:spcBef>
                <a:spcPts val="9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extends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exceptions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9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subtypes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of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java.lang.Exception</a:t>
            </a:r>
            <a:r>
              <a:rPr sz="1900" spc="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class.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702" y="3669538"/>
            <a:ext cx="4914265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215" marR="5080" indent="-184150" algn="just">
              <a:lnSpc>
                <a:spcPct val="100000"/>
              </a:lnSpc>
              <a:spcBef>
                <a:spcPts val="9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Generally,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8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custom</a:t>
            </a:r>
            <a:r>
              <a:rPr sz="19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exception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always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extends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directly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9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Exception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so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900" spc="484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checked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exception.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702" y="4827778"/>
            <a:ext cx="4966970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215" marR="5080" indent="-184150">
              <a:lnSpc>
                <a:spcPct val="100000"/>
              </a:lnSpc>
              <a:spcBef>
                <a:spcPts val="9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constructor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parameter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detail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message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500" dirty="0">
                <a:solidFill>
                  <a:srgbClr val="525254"/>
                </a:solidFill>
                <a:latin typeface="Arial"/>
                <a:cs typeface="Arial"/>
              </a:rPr>
              <a:t>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exception.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constructor,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simply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call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super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constructor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pass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message.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37771" y="1072451"/>
            <a:ext cx="5886450" cy="1267460"/>
            <a:chOff x="5537771" y="1072451"/>
            <a:chExt cx="5886450" cy="126746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6116" y="1191005"/>
              <a:ext cx="5619621" cy="109956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42534" y="1077213"/>
              <a:ext cx="5876925" cy="1257935"/>
            </a:xfrm>
            <a:custGeom>
              <a:avLst/>
              <a:gdLst/>
              <a:ahLst/>
              <a:cxnLst/>
              <a:rect l="l" t="t" r="r" b="b"/>
              <a:pathLst>
                <a:path w="5876925" h="1257935">
                  <a:moveTo>
                    <a:pt x="0" y="1257680"/>
                  </a:moveTo>
                  <a:lnTo>
                    <a:pt x="5876925" y="1257680"/>
                  </a:lnTo>
                  <a:lnTo>
                    <a:pt x="5876925" y="0"/>
                  </a:lnTo>
                  <a:lnTo>
                    <a:pt x="0" y="0"/>
                  </a:lnTo>
                  <a:lnTo>
                    <a:pt x="0" y="1257680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508815" y="2741231"/>
            <a:ext cx="6135370" cy="2544445"/>
            <a:chOff x="5508815" y="2741231"/>
            <a:chExt cx="6135370" cy="254444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4629" y="2756979"/>
              <a:ext cx="5974156" cy="24575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13578" y="2745994"/>
              <a:ext cx="6125845" cy="2534920"/>
            </a:xfrm>
            <a:custGeom>
              <a:avLst/>
              <a:gdLst/>
              <a:ahLst/>
              <a:cxnLst/>
              <a:rect l="l" t="t" r="r" b="b"/>
              <a:pathLst>
                <a:path w="6125845" h="2534920">
                  <a:moveTo>
                    <a:pt x="0" y="2534792"/>
                  </a:moveTo>
                  <a:lnTo>
                    <a:pt x="6125337" y="2534792"/>
                  </a:lnTo>
                  <a:lnTo>
                    <a:pt x="6125337" y="0"/>
                  </a:lnTo>
                  <a:lnTo>
                    <a:pt x="0" y="0"/>
                  </a:lnTo>
                  <a:lnTo>
                    <a:pt x="0" y="2534792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508815" y="5607939"/>
            <a:ext cx="5429250" cy="452120"/>
            <a:chOff x="5508815" y="5607939"/>
            <a:chExt cx="5429250" cy="45212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07" y="5674628"/>
              <a:ext cx="5205578" cy="30215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513578" y="5612701"/>
              <a:ext cx="5419725" cy="442595"/>
            </a:xfrm>
            <a:custGeom>
              <a:avLst/>
              <a:gdLst/>
              <a:ahLst/>
              <a:cxnLst/>
              <a:rect l="l" t="t" r="r" b="b"/>
              <a:pathLst>
                <a:path w="5419725" h="442595">
                  <a:moveTo>
                    <a:pt x="0" y="442341"/>
                  </a:moveTo>
                  <a:lnTo>
                    <a:pt x="5419725" y="442341"/>
                  </a:lnTo>
                  <a:lnTo>
                    <a:pt x="5419725" y="0"/>
                  </a:lnTo>
                  <a:lnTo>
                    <a:pt x="0" y="0"/>
                  </a:lnTo>
                  <a:lnTo>
                    <a:pt x="0" y="442341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39633" y="5380431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13854" y="763904"/>
            <a:ext cx="1688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Custom</a:t>
            </a:r>
            <a:r>
              <a:rPr sz="1800" spc="-9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Exception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17689" y="2479675"/>
            <a:ext cx="1264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Code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Snippet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-24319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23531" y="2929204"/>
            <a:ext cx="436372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 case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</a:t>
            </a:r>
            <a:r>
              <a:rPr spc="-30" dirty="0"/>
              <a:t> </a:t>
            </a:r>
            <a:r>
              <a:rPr dirty="0"/>
              <a:t>Customer</a:t>
            </a:r>
            <a:r>
              <a:rPr spc="-30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8630" y="993775"/>
            <a:ext cx="631888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While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adding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customer,</a:t>
            </a:r>
            <a:r>
              <a:rPr sz="2000" spc="-8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sure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admin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provides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valid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entries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like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alphabets,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email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valid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contact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no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10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digits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account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either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Savings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current.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157480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any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condition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fails,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should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added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appropriate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error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message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exceptions.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valid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entries,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added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array.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26670" indent="-184785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While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taking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input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search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a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id,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sure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an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integer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else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appropriate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error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message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exceptions.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24967" y="1137983"/>
            <a:ext cx="4824730" cy="1153160"/>
            <a:chOff x="6724967" y="1137983"/>
            <a:chExt cx="4824730" cy="11531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4556" y="1216991"/>
              <a:ext cx="4608333" cy="102972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29730" y="1142746"/>
              <a:ext cx="4815205" cy="1143635"/>
            </a:xfrm>
            <a:custGeom>
              <a:avLst/>
              <a:gdLst/>
              <a:ahLst/>
              <a:cxnLst/>
              <a:rect l="l" t="t" r="r" b="b"/>
              <a:pathLst>
                <a:path w="4815205" h="1143635">
                  <a:moveTo>
                    <a:pt x="0" y="1143380"/>
                  </a:moveTo>
                  <a:lnTo>
                    <a:pt x="4814697" y="1143380"/>
                  </a:lnTo>
                  <a:lnTo>
                    <a:pt x="4814697" y="0"/>
                  </a:lnTo>
                  <a:lnTo>
                    <a:pt x="0" y="0"/>
                  </a:lnTo>
                  <a:lnTo>
                    <a:pt x="0" y="1143380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757929" y="3034741"/>
            <a:ext cx="40849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9292A"/>
                </a:solidFill>
                <a:latin typeface="Calibri"/>
                <a:cs typeface="Calibri"/>
              </a:rPr>
              <a:t>Collection</a:t>
            </a:r>
            <a:r>
              <a:rPr sz="3600" spc="-35" dirty="0">
                <a:solidFill>
                  <a:srgbClr val="29292A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9292A"/>
                </a:solidFill>
                <a:latin typeface="Calibri"/>
                <a:cs typeface="Calibri"/>
              </a:rPr>
              <a:t>Framework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9292A"/>
                </a:solidFill>
                <a:latin typeface="Calibri"/>
                <a:cs typeface="Calibri"/>
              </a:rPr>
              <a:t>Module</a:t>
            </a:r>
            <a:r>
              <a:rPr sz="3600" spc="-120" dirty="0">
                <a:solidFill>
                  <a:srgbClr val="29292A"/>
                </a:solidFill>
                <a:latin typeface="Calibri"/>
                <a:cs typeface="Calibri"/>
              </a:rPr>
              <a:t> </a:t>
            </a:r>
            <a:r>
              <a:rPr sz="3600" spc="-50" dirty="0">
                <a:solidFill>
                  <a:srgbClr val="29292A"/>
                </a:solidFill>
                <a:latin typeface="Calibri"/>
                <a:cs typeface="Calibri"/>
              </a:rPr>
              <a:t>4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4658" y="175006"/>
            <a:ext cx="699452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spc="-30" dirty="0"/>
              <a:t> </a:t>
            </a:r>
            <a:r>
              <a:rPr dirty="0"/>
              <a:t>4</a:t>
            </a:r>
            <a:r>
              <a:rPr spc="-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dirty="0"/>
              <a:t>Collection</a:t>
            </a:r>
            <a:r>
              <a:rPr spc="-10" dirty="0"/>
              <a:t> Framework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933945" y="1310386"/>
            <a:ext cx="2967990" cy="712470"/>
            <a:chOff x="6933945" y="1310386"/>
            <a:chExt cx="2967990" cy="712470"/>
          </a:xfrm>
        </p:grpSpPr>
        <p:sp>
          <p:nvSpPr>
            <p:cNvPr id="7" name="object 7"/>
            <p:cNvSpPr/>
            <p:nvPr/>
          </p:nvSpPr>
          <p:spPr>
            <a:xfrm>
              <a:off x="6940295" y="1316736"/>
              <a:ext cx="2955290" cy="699770"/>
            </a:xfrm>
            <a:custGeom>
              <a:avLst/>
              <a:gdLst/>
              <a:ahLst/>
              <a:cxnLst/>
              <a:rect l="l" t="t" r="r" b="b"/>
              <a:pathLst>
                <a:path w="2955290" h="699769">
                  <a:moveTo>
                    <a:pt x="2838450" y="0"/>
                  </a:moveTo>
                  <a:lnTo>
                    <a:pt x="116585" y="0"/>
                  </a:lnTo>
                  <a:lnTo>
                    <a:pt x="71205" y="9161"/>
                  </a:lnTo>
                  <a:lnTo>
                    <a:pt x="34147" y="34147"/>
                  </a:lnTo>
                  <a:lnTo>
                    <a:pt x="9161" y="71205"/>
                  </a:lnTo>
                  <a:lnTo>
                    <a:pt x="0" y="116586"/>
                  </a:lnTo>
                  <a:lnTo>
                    <a:pt x="0" y="582929"/>
                  </a:lnTo>
                  <a:lnTo>
                    <a:pt x="9161" y="628310"/>
                  </a:lnTo>
                  <a:lnTo>
                    <a:pt x="34147" y="665368"/>
                  </a:lnTo>
                  <a:lnTo>
                    <a:pt x="71205" y="690354"/>
                  </a:lnTo>
                  <a:lnTo>
                    <a:pt x="116585" y="699515"/>
                  </a:lnTo>
                  <a:lnTo>
                    <a:pt x="2838450" y="699515"/>
                  </a:lnTo>
                  <a:lnTo>
                    <a:pt x="2883830" y="690354"/>
                  </a:lnTo>
                  <a:lnTo>
                    <a:pt x="2920888" y="665368"/>
                  </a:lnTo>
                  <a:lnTo>
                    <a:pt x="2945874" y="628310"/>
                  </a:lnTo>
                  <a:lnTo>
                    <a:pt x="2955035" y="582929"/>
                  </a:lnTo>
                  <a:lnTo>
                    <a:pt x="2955035" y="116586"/>
                  </a:lnTo>
                  <a:lnTo>
                    <a:pt x="2945874" y="71205"/>
                  </a:lnTo>
                  <a:lnTo>
                    <a:pt x="2920888" y="34147"/>
                  </a:lnTo>
                  <a:lnTo>
                    <a:pt x="2883830" y="9161"/>
                  </a:lnTo>
                  <a:lnTo>
                    <a:pt x="283845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40295" y="1316736"/>
              <a:ext cx="2955290" cy="699770"/>
            </a:xfrm>
            <a:custGeom>
              <a:avLst/>
              <a:gdLst/>
              <a:ahLst/>
              <a:cxnLst/>
              <a:rect l="l" t="t" r="r" b="b"/>
              <a:pathLst>
                <a:path w="2955290" h="699769">
                  <a:moveTo>
                    <a:pt x="0" y="116586"/>
                  </a:moveTo>
                  <a:lnTo>
                    <a:pt x="9161" y="71205"/>
                  </a:lnTo>
                  <a:lnTo>
                    <a:pt x="34147" y="34147"/>
                  </a:lnTo>
                  <a:lnTo>
                    <a:pt x="71205" y="9161"/>
                  </a:lnTo>
                  <a:lnTo>
                    <a:pt x="116585" y="0"/>
                  </a:lnTo>
                  <a:lnTo>
                    <a:pt x="2838450" y="0"/>
                  </a:lnTo>
                  <a:lnTo>
                    <a:pt x="2883830" y="9161"/>
                  </a:lnTo>
                  <a:lnTo>
                    <a:pt x="2920888" y="34147"/>
                  </a:lnTo>
                  <a:lnTo>
                    <a:pt x="2945874" y="71205"/>
                  </a:lnTo>
                  <a:lnTo>
                    <a:pt x="2955035" y="116586"/>
                  </a:lnTo>
                  <a:lnTo>
                    <a:pt x="2955035" y="582929"/>
                  </a:lnTo>
                  <a:lnTo>
                    <a:pt x="2945874" y="628310"/>
                  </a:lnTo>
                  <a:lnTo>
                    <a:pt x="2920888" y="665368"/>
                  </a:lnTo>
                  <a:lnTo>
                    <a:pt x="2883830" y="690354"/>
                  </a:lnTo>
                  <a:lnTo>
                    <a:pt x="2838450" y="699515"/>
                  </a:lnTo>
                  <a:lnTo>
                    <a:pt x="116585" y="699515"/>
                  </a:lnTo>
                  <a:lnTo>
                    <a:pt x="71205" y="690354"/>
                  </a:lnTo>
                  <a:lnTo>
                    <a:pt x="34147" y="665368"/>
                  </a:lnTo>
                  <a:lnTo>
                    <a:pt x="9161" y="628310"/>
                  </a:lnTo>
                  <a:lnTo>
                    <a:pt x="0" y="582929"/>
                  </a:lnTo>
                  <a:lnTo>
                    <a:pt x="0" y="116586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40142" y="1501902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Wrapper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11085" y="2639314"/>
            <a:ext cx="3197860" cy="715645"/>
            <a:chOff x="6911085" y="2639314"/>
            <a:chExt cx="3197860" cy="715645"/>
          </a:xfrm>
        </p:grpSpPr>
        <p:sp>
          <p:nvSpPr>
            <p:cNvPr id="11" name="object 11"/>
            <p:cNvSpPr/>
            <p:nvPr/>
          </p:nvSpPr>
          <p:spPr>
            <a:xfrm>
              <a:off x="6917435" y="2645664"/>
              <a:ext cx="3185160" cy="702945"/>
            </a:xfrm>
            <a:custGeom>
              <a:avLst/>
              <a:gdLst/>
              <a:ahLst/>
              <a:cxnLst/>
              <a:rect l="l" t="t" r="r" b="b"/>
              <a:pathLst>
                <a:path w="3185159" h="702945">
                  <a:moveTo>
                    <a:pt x="3068066" y="0"/>
                  </a:moveTo>
                  <a:lnTo>
                    <a:pt x="117094" y="0"/>
                  </a:lnTo>
                  <a:lnTo>
                    <a:pt x="71526" y="9205"/>
                  </a:lnTo>
                  <a:lnTo>
                    <a:pt x="34305" y="34305"/>
                  </a:lnTo>
                  <a:lnTo>
                    <a:pt x="9205" y="71526"/>
                  </a:lnTo>
                  <a:lnTo>
                    <a:pt x="0" y="117094"/>
                  </a:lnTo>
                  <a:lnTo>
                    <a:pt x="0" y="585470"/>
                  </a:lnTo>
                  <a:lnTo>
                    <a:pt x="9205" y="631037"/>
                  </a:lnTo>
                  <a:lnTo>
                    <a:pt x="34305" y="668258"/>
                  </a:lnTo>
                  <a:lnTo>
                    <a:pt x="71526" y="693358"/>
                  </a:lnTo>
                  <a:lnTo>
                    <a:pt x="117094" y="702563"/>
                  </a:lnTo>
                  <a:lnTo>
                    <a:pt x="3068066" y="702563"/>
                  </a:lnTo>
                  <a:lnTo>
                    <a:pt x="3113633" y="693358"/>
                  </a:lnTo>
                  <a:lnTo>
                    <a:pt x="3150854" y="668258"/>
                  </a:lnTo>
                  <a:lnTo>
                    <a:pt x="3175954" y="631037"/>
                  </a:lnTo>
                  <a:lnTo>
                    <a:pt x="3185160" y="585470"/>
                  </a:lnTo>
                  <a:lnTo>
                    <a:pt x="3185160" y="117094"/>
                  </a:lnTo>
                  <a:lnTo>
                    <a:pt x="3175954" y="71526"/>
                  </a:lnTo>
                  <a:lnTo>
                    <a:pt x="3150854" y="34305"/>
                  </a:lnTo>
                  <a:lnTo>
                    <a:pt x="3113633" y="9205"/>
                  </a:lnTo>
                  <a:lnTo>
                    <a:pt x="3068066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17435" y="2645664"/>
              <a:ext cx="3185160" cy="702945"/>
            </a:xfrm>
            <a:custGeom>
              <a:avLst/>
              <a:gdLst/>
              <a:ahLst/>
              <a:cxnLst/>
              <a:rect l="l" t="t" r="r" b="b"/>
              <a:pathLst>
                <a:path w="3185159" h="702945">
                  <a:moveTo>
                    <a:pt x="0" y="117094"/>
                  </a:moveTo>
                  <a:lnTo>
                    <a:pt x="9205" y="71526"/>
                  </a:lnTo>
                  <a:lnTo>
                    <a:pt x="34305" y="34305"/>
                  </a:lnTo>
                  <a:lnTo>
                    <a:pt x="71526" y="9205"/>
                  </a:lnTo>
                  <a:lnTo>
                    <a:pt x="117094" y="0"/>
                  </a:lnTo>
                  <a:lnTo>
                    <a:pt x="3068066" y="0"/>
                  </a:lnTo>
                  <a:lnTo>
                    <a:pt x="3113633" y="9205"/>
                  </a:lnTo>
                  <a:lnTo>
                    <a:pt x="3150854" y="34305"/>
                  </a:lnTo>
                  <a:lnTo>
                    <a:pt x="3175954" y="71526"/>
                  </a:lnTo>
                  <a:lnTo>
                    <a:pt x="3185160" y="117094"/>
                  </a:lnTo>
                  <a:lnTo>
                    <a:pt x="3185160" y="585470"/>
                  </a:lnTo>
                  <a:lnTo>
                    <a:pt x="3175954" y="631037"/>
                  </a:lnTo>
                  <a:lnTo>
                    <a:pt x="3150854" y="668258"/>
                  </a:lnTo>
                  <a:lnTo>
                    <a:pt x="3113633" y="693358"/>
                  </a:lnTo>
                  <a:lnTo>
                    <a:pt x="3068066" y="702563"/>
                  </a:lnTo>
                  <a:lnTo>
                    <a:pt x="117094" y="702563"/>
                  </a:lnTo>
                  <a:lnTo>
                    <a:pt x="71526" y="693358"/>
                  </a:lnTo>
                  <a:lnTo>
                    <a:pt x="34305" y="668258"/>
                  </a:lnTo>
                  <a:lnTo>
                    <a:pt x="9205" y="631037"/>
                  </a:lnTo>
                  <a:lnTo>
                    <a:pt x="0" y="585470"/>
                  </a:lnTo>
                  <a:lnTo>
                    <a:pt x="0" y="117094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47533" y="2695194"/>
            <a:ext cx="2125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480" marR="5080" indent="-5264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Collection Framework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89277" y="4169409"/>
            <a:ext cx="2136140" cy="706120"/>
            <a:chOff x="1589277" y="4169409"/>
            <a:chExt cx="2136140" cy="706120"/>
          </a:xfrm>
        </p:grpSpPr>
        <p:sp>
          <p:nvSpPr>
            <p:cNvPr id="15" name="object 15"/>
            <p:cNvSpPr/>
            <p:nvPr/>
          </p:nvSpPr>
          <p:spPr>
            <a:xfrm>
              <a:off x="1595627" y="4175759"/>
              <a:ext cx="2123440" cy="693420"/>
            </a:xfrm>
            <a:custGeom>
              <a:avLst/>
              <a:gdLst/>
              <a:ahLst/>
              <a:cxnLst/>
              <a:rect l="l" t="t" r="r" b="b"/>
              <a:pathLst>
                <a:path w="2123440" h="693420">
                  <a:moveTo>
                    <a:pt x="2007362" y="0"/>
                  </a:moveTo>
                  <a:lnTo>
                    <a:pt x="115570" y="0"/>
                  </a:lnTo>
                  <a:lnTo>
                    <a:pt x="70562" y="9074"/>
                  </a:lnTo>
                  <a:lnTo>
                    <a:pt x="33829" y="33829"/>
                  </a:lnTo>
                  <a:lnTo>
                    <a:pt x="9074" y="70562"/>
                  </a:lnTo>
                  <a:lnTo>
                    <a:pt x="0" y="115569"/>
                  </a:lnTo>
                  <a:lnTo>
                    <a:pt x="0" y="577850"/>
                  </a:lnTo>
                  <a:lnTo>
                    <a:pt x="9074" y="622857"/>
                  </a:lnTo>
                  <a:lnTo>
                    <a:pt x="33829" y="659590"/>
                  </a:lnTo>
                  <a:lnTo>
                    <a:pt x="70562" y="684345"/>
                  </a:lnTo>
                  <a:lnTo>
                    <a:pt x="115570" y="693419"/>
                  </a:lnTo>
                  <a:lnTo>
                    <a:pt x="2007362" y="693419"/>
                  </a:lnTo>
                  <a:lnTo>
                    <a:pt x="2052369" y="684345"/>
                  </a:lnTo>
                  <a:lnTo>
                    <a:pt x="2089102" y="659590"/>
                  </a:lnTo>
                  <a:lnTo>
                    <a:pt x="2113857" y="622857"/>
                  </a:lnTo>
                  <a:lnTo>
                    <a:pt x="2122932" y="577850"/>
                  </a:lnTo>
                  <a:lnTo>
                    <a:pt x="2122932" y="115569"/>
                  </a:lnTo>
                  <a:lnTo>
                    <a:pt x="2113857" y="70562"/>
                  </a:lnTo>
                  <a:lnTo>
                    <a:pt x="2089102" y="33829"/>
                  </a:lnTo>
                  <a:lnTo>
                    <a:pt x="2052369" y="9074"/>
                  </a:lnTo>
                  <a:lnTo>
                    <a:pt x="200736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5627" y="4175759"/>
              <a:ext cx="2123440" cy="693420"/>
            </a:xfrm>
            <a:custGeom>
              <a:avLst/>
              <a:gdLst/>
              <a:ahLst/>
              <a:cxnLst/>
              <a:rect l="l" t="t" r="r" b="b"/>
              <a:pathLst>
                <a:path w="2123440" h="693420">
                  <a:moveTo>
                    <a:pt x="0" y="115569"/>
                  </a:moveTo>
                  <a:lnTo>
                    <a:pt x="9074" y="70562"/>
                  </a:lnTo>
                  <a:lnTo>
                    <a:pt x="33829" y="33829"/>
                  </a:lnTo>
                  <a:lnTo>
                    <a:pt x="70562" y="9074"/>
                  </a:lnTo>
                  <a:lnTo>
                    <a:pt x="115570" y="0"/>
                  </a:lnTo>
                  <a:lnTo>
                    <a:pt x="2007362" y="0"/>
                  </a:lnTo>
                  <a:lnTo>
                    <a:pt x="2052369" y="9074"/>
                  </a:lnTo>
                  <a:lnTo>
                    <a:pt x="2089102" y="33829"/>
                  </a:lnTo>
                  <a:lnTo>
                    <a:pt x="2113857" y="70562"/>
                  </a:lnTo>
                  <a:lnTo>
                    <a:pt x="2122932" y="115569"/>
                  </a:lnTo>
                  <a:lnTo>
                    <a:pt x="2122932" y="577850"/>
                  </a:lnTo>
                  <a:lnTo>
                    <a:pt x="2113857" y="622857"/>
                  </a:lnTo>
                  <a:lnTo>
                    <a:pt x="2089102" y="659590"/>
                  </a:lnTo>
                  <a:lnTo>
                    <a:pt x="2052369" y="684345"/>
                  </a:lnTo>
                  <a:lnTo>
                    <a:pt x="2007362" y="693419"/>
                  </a:lnTo>
                  <a:lnTo>
                    <a:pt x="115570" y="693419"/>
                  </a:lnTo>
                  <a:lnTo>
                    <a:pt x="70562" y="684345"/>
                  </a:lnTo>
                  <a:lnTo>
                    <a:pt x="33829" y="659590"/>
                  </a:lnTo>
                  <a:lnTo>
                    <a:pt x="9074" y="622857"/>
                  </a:lnTo>
                  <a:lnTo>
                    <a:pt x="0" y="577850"/>
                  </a:lnTo>
                  <a:lnTo>
                    <a:pt x="0" y="115569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81860" y="4357878"/>
            <a:ext cx="951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194038" y="4134358"/>
            <a:ext cx="1402715" cy="715645"/>
            <a:chOff x="9194038" y="4134358"/>
            <a:chExt cx="1402715" cy="715645"/>
          </a:xfrm>
        </p:grpSpPr>
        <p:sp>
          <p:nvSpPr>
            <p:cNvPr id="19" name="object 19"/>
            <p:cNvSpPr/>
            <p:nvPr/>
          </p:nvSpPr>
          <p:spPr>
            <a:xfrm>
              <a:off x="9200388" y="4140708"/>
              <a:ext cx="1390015" cy="702945"/>
            </a:xfrm>
            <a:custGeom>
              <a:avLst/>
              <a:gdLst/>
              <a:ahLst/>
              <a:cxnLst/>
              <a:rect l="l" t="t" r="r" b="b"/>
              <a:pathLst>
                <a:path w="1390015" h="702945">
                  <a:moveTo>
                    <a:pt x="1272793" y="0"/>
                  </a:moveTo>
                  <a:lnTo>
                    <a:pt x="117093" y="0"/>
                  </a:lnTo>
                  <a:lnTo>
                    <a:pt x="71526" y="9205"/>
                  </a:lnTo>
                  <a:lnTo>
                    <a:pt x="34305" y="34305"/>
                  </a:lnTo>
                  <a:lnTo>
                    <a:pt x="9205" y="71526"/>
                  </a:lnTo>
                  <a:lnTo>
                    <a:pt x="0" y="117094"/>
                  </a:lnTo>
                  <a:lnTo>
                    <a:pt x="0" y="585470"/>
                  </a:lnTo>
                  <a:lnTo>
                    <a:pt x="9205" y="631037"/>
                  </a:lnTo>
                  <a:lnTo>
                    <a:pt x="34305" y="668258"/>
                  </a:lnTo>
                  <a:lnTo>
                    <a:pt x="71526" y="693358"/>
                  </a:lnTo>
                  <a:lnTo>
                    <a:pt x="117093" y="702564"/>
                  </a:lnTo>
                  <a:lnTo>
                    <a:pt x="1272793" y="702564"/>
                  </a:lnTo>
                  <a:lnTo>
                    <a:pt x="1318361" y="693358"/>
                  </a:lnTo>
                  <a:lnTo>
                    <a:pt x="1355582" y="668258"/>
                  </a:lnTo>
                  <a:lnTo>
                    <a:pt x="1380682" y="631037"/>
                  </a:lnTo>
                  <a:lnTo>
                    <a:pt x="1389887" y="585470"/>
                  </a:lnTo>
                  <a:lnTo>
                    <a:pt x="1389887" y="117094"/>
                  </a:lnTo>
                  <a:lnTo>
                    <a:pt x="1380682" y="71526"/>
                  </a:lnTo>
                  <a:lnTo>
                    <a:pt x="1355582" y="34305"/>
                  </a:lnTo>
                  <a:lnTo>
                    <a:pt x="1318361" y="9205"/>
                  </a:lnTo>
                  <a:lnTo>
                    <a:pt x="1272793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00388" y="4140708"/>
              <a:ext cx="1390015" cy="702945"/>
            </a:xfrm>
            <a:custGeom>
              <a:avLst/>
              <a:gdLst/>
              <a:ahLst/>
              <a:cxnLst/>
              <a:rect l="l" t="t" r="r" b="b"/>
              <a:pathLst>
                <a:path w="1390015" h="702945">
                  <a:moveTo>
                    <a:pt x="0" y="117094"/>
                  </a:moveTo>
                  <a:lnTo>
                    <a:pt x="9205" y="71526"/>
                  </a:lnTo>
                  <a:lnTo>
                    <a:pt x="34305" y="34305"/>
                  </a:lnTo>
                  <a:lnTo>
                    <a:pt x="71526" y="9205"/>
                  </a:lnTo>
                  <a:lnTo>
                    <a:pt x="117093" y="0"/>
                  </a:lnTo>
                  <a:lnTo>
                    <a:pt x="1272793" y="0"/>
                  </a:lnTo>
                  <a:lnTo>
                    <a:pt x="1318361" y="9205"/>
                  </a:lnTo>
                  <a:lnTo>
                    <a:pt x="1355582" y="34305"/>
                  </a:lnTo>
                  <a:lnTo>
                    <a:pt x="1380682" y="71526"/>
                  </a:lnTo>
                  <a:lnTo>
                    <a:pt x="1389887" y="117094"/>
                  </a:lnTo>
                  <a:lnTo>
                    <a:pt x="1389887" y="585470"/>
                  </a:lnTo>
                  <a:lnTo>
                    <a:pt x="1380682" y="631037"/>
                  </a:lnTo>
                  <a:lnTo>
                    <a:pt x="1355582" y="668258"/>
                  </a:lnTo>
                  <a:lnTo>
                    <a:pt x="1318361" y="693358"/>
                  </a:lnTo>
                  <a:lnTo>
                    <a:pt x="1272793" y="702564"/>
                  </a:lnTo>
                  <a:lnTo>
                    <a:pt x="117093" y="702564"/>
                  </a:lnTo>
                  <a:lnTo>
                    <a:pt x="71526" y="693358"/>
                  </a:lnTo>
                  <a:lnTo>
                    <a:pt x="34305" y="668258"/>
                  </a:lnTo>
                  <a:lnTo>
                    <a:pt x="9205" y="631037"/>
                  </a:lnTo>
                  <a:lnTo>
                    <a:pt x="0" y="585470"/>
                  </a:lnTo>
                  <a:lnTo>
                    <a:pt x="0" y="117094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672066" y="4328286"/>
            <a:ext cx="450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15642" y="2686557"/>
            <a:ext cx="3199765" cy="715645"/>
            <a:chOff x="2215642" y="2686557"/>
            <a:chExt cx="3199765" cy="715645"/>
          </a:xfrm>
        </p:grpSpPr>
        <p:sp>
          <p:nvSpPr>
            <p:cNvPr id="23" name="object 23"/>
            <p:cNvSpPr/>
            <p:nvPr/>
          </p:nvSpPr>
          <p:spPr>
            <a:xfrm>
              <a:off x="2221992" y="2692907"/>
              <a:ext cx="3187065" cy="702945"/>
            </a:xfrm>
            <a:custGeom>
              <a:avLst/>
              <a:gdLst/>
              <a:ahLst/>
              <a:cxnLst/>
              <a:rect l="l" t="t" r="r" b="b"/>
              <a:pathLst>
                <a:path w="3187065" h="702945">
                  <a:moveTo>
                    <a:pt x="3069590" y="0"/>
                  </a:moveTo>
                  <a:lnTo>
                    <a:pt x="117093" y="0"/>
                  </a:lnTo>
                  <a:lnTo>
                    <a:pt x="71526" y="9205"/>
                  </a:lnTo>
                  <a:lnTo>
                    <a:pt x="34305" y="34305"/>
                  </a:lnTo>
                  <a:lnTo>
                    <a:pt x="9205" y="71526"/>
                  </a:lnTo>
                  <a:lnTo>
                    <a:pt x="0" y="117093"/>
                  </a:lnTo>
                  <a:lnTo>
                    <a:pt x="0" y="585469"/>
                  </a:lnTo>
                  <a:lnTo>
                    <a:pt x="9205" y="631037"/>
                  </a:lnTo>
                  <a:lnTo>
                    <a:pt x="34305" y="668258"/>
                  </a:lnTo>
                  <a:lnTo>
                    <a:pt x="71526" y="693358"/>
                  </a:lnTo>
                  <a:lnTo>
                    <a:pt x="117093" y="702563"/>
                  </a:lnTo>
                  <a:lnTo>
                    <a:pt x="3069590" y="702563"/>
                  </a:lnTo>
                  <a:lnTo>
                    <a:pt x="3115157" y="693358"/>
                  </a:lnTo>
                  <a:lnTo>
                    <a:pt x="3152378" y="668258"/>
                  </a:lnTo>
                  <a:lnTo>
                    <a:pt x="3177478" y="631037"/>
                  </a:lnTo>
                  <a:lnTo>
                    <a:pt x="3186684" y="585469"/>
                  </a:lnTo>
                  <a:lnTo>
                    <a:pt x="3186684" y="117093"/>
                  </a:lnTo>
                  <a:lnTo>
                    <a:pt x="3177478" y="71526"/>
                  </a:lnTo>
                  <a:lnTo>
                    <a:pt x="3152378" y="34305"/>
                  </a:lnTo>
                  <a:lnTo>
                    <a:pt x="3115157" y="9205"/>
                  </a:lnTo>
                  <a:lnTo>
                    <a:pt x="306959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21992" y="2692907"/>
              <a:ext cx="3187065" cy="702945"/>
            </a:xfrm>
            <a:custGeom>
              <a:avLst/>
              <a:gdLst/>
              <a:ahLst/>
              <a:cxnLst/>
              <a:rect l="l" t="t" r="r" b="b"/>
              <a:pathLst>
                <a:path w="3187065" h="702945">
                  <a:moveTo>
                    <a:pt x="0" y="117093"/>
                  </a:moveTo>
                  <a:lnTo>
                    <a:pt x="9205" y="71526"/>
                  </a:lnTo>
                  <a:lnTo>
                    <a:pt x="34305" y="34305"/>
                  </a:lnTo>
                  <a:lnTo>
                    <a:pt x="71526" y="9205"/>
                  </a:lnTo>
                  <a:lnTo>
                    <a:pt x="117093" y="0"/>
                  </a:lnTo>
                  <a:lnTo>
                    <a:pt x="3069590" y="0"/>
                  </a:lnTo>
                  <a:lnTo>
                    <a:pt x="3115157" y="9205"/>
                  </a:lnTo>
                  <a:lnTo>
                    <a:pt x="3152378" y="34305"/>
                  </a:lnTo>
                  <a:lnTo>
                    <a:pt x="3177478" y="71526"/>
                  </a:lnTo>
                  <a:lnTo>
                    <a:pt x="3186684" y="117093"/>
                  </a:lnTo>
                  <a:lnTo>
                    <a:pt x="3186684" y="585469"/>
                  </a:lnTo>
                  <a:lnTo>
                    <a:pt x="3177478" y="631037"/>
                  </a:lnTo>
                  <a:lnTo>
                    <a:pt x="3152378" y="668258"/>
                  </a:lnTo>
                  <a:lnTo>
                    <a:pt x="3115157" y="693358"/>
                  </a:lnTo>
                  <a:lnTo>
                    <a:pt x="3069590" y="702563"/>
                  </a:lnTo>
                  <a:lnTo>
                    <a:pt x="117093" y="702563"/>
                  </a:lnTo>
                  <a:lnTo>
                    <a:pt x="71526" y="693358"/>
                  </a:lnTo>
                  <a:lnTo>
                    <a:pt x="34305" y="668258"/>
                  </a:lnTo>
                  <a:lnTo>
                    <a:pt x="9205" y="631037"/>
                  </a:lnTo>
                  <a:lnTo>
                    <a:pt x="0" y="585469"/>
                  </a:lnTo>
                  <a:lnTo>
                    <a:pt x="0" y="117093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749042" y="2742691"/>
            <a:ext cx="2131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Hierarchy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28206" y="4169409"/>
            <a:ext cx="1402715" cy="680720"/>
            <a:chOff x="6728206" y="4169409"/>
            <a:chExt cx="1402715" cy="680720"/>
          </a:xfrm>
        </p:grpSpPr>
        <p:sp>
          <p:nvSpPr>
            <p:cNvPr id="27" name="object 27"/>
            <p:cNvSpPr/>
            <p:nvPr/>
          </p:nvSpPr>
          <p:spPr>
            <a:xfrm>
              <a:off x="6734556" y="4175759"/>
              <a:ext cx="1390015" cy="668020"/>
            </a:xfrm>
            <a:custGeom>
              <a:avLst/>
              <a:gdLst/>
              <a:ahLst/>
              <a:cxnLst/>
              <a:rect l="l" t="t" r="r" b="b"/>
              <a:pathLst>
                <a:path w="1390015" h="668020">
                  <a:moveTo>
                    <a:pt x="1278636" y="0"/>
                  </a:moveTo>
                  <a:lnTo>
                    <a:pt x="111251" y="0"/>
                  </a:lnTo>
                  <a:lnTo>
                    <a:pt x="67937" y="8739"/>
                  </a:lnTo>
                  <a:lnTo>
                    <a:pt x="32575" y="32575"/>
                  </a:lnTo>
                  <a:lnTo>
                    <a:pt x="8739" y="67937"/>
                  </a:lnTo>
                  <a:lnTo>
                    <a:pt x="0" y="111251"/>
                  </a:lnTo>
                  <a:lnTo>
                    <a:pt x="0" y="556259"/>
                  </a:lnTo>
                  <a:lnTo>
                    <a:pt x="8739" y="599574"/>
                  </a:lnTo>
                  <a:lnTo>
                    <a:pt x="32575" y="634936"/>
                  </a:lnTo>
                  <a:lnTo>
                    <a:pt x="67937" y="658772"/>
                  </a:lnTo>
                  <a:lnTo>
                    <a:pt x="111251" y="667512"/>
                  </a:lnTo>
                  <a:lnTo>
                    <a:pt x="1278636" y="667512"/>
                  </a:lnTo>
                  <a:lnTo>
                    <a:pt x="1321950" y="658772"/>
                  </a:lnTo>
                  <a:lnTo>
                    <a:pt x="1357312" y="634936"/>
                  </a:lnTo>
                  <a:lnTo>
                    <a:pt x="1381148" y="599574"/>
                  </a:lnTo>
                  <a:lnTo>
                    <a:pt x="1389888" y="556259"/>
                  </a:lnTo>
                  <a:lnTo>
                    <a:pt x="1389888" y="111251"/>
                  </a:lnTo>
                  <a:lnTo>
                    <a:pt x="1381148" y="67937"/>
                  </a:lnTo>
                  <a:lnTo>
                    <a:pt x="1357312" y="32575"/>
                  </a:lnTo>
                  <a:lnTo>
                    <a:pt x="1321950" y="8739"/>
                  </a:lnTo>
                  <a:lnTo>
                    <a:pt x="127863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34556" y="4175759"/>
              <a:ext cx="1390015" cy="668020"/>
            </a:xfrm>
            <a:custGeom>
              <a:avLst/>
              <a:gdLst/>
              <a:ahLst/>
              <a:cxnLst/>
              <a:rect l="l" t="t" r="r" b="b"/>
              <a:pathLst>
                <a:path w="1390015" h="668020">
                  <a:moveTo>
                    <a:pt x="0" y="111251"/>
                  </a:moveTo>
                  <a:lnTo>
                    <a:pt x="8739" y="67937"/>
                  </a:lnTo>
                  <a:lnTo>
                    <a:pt x="32575" y="32575"/>
                  </a:lnTo>
                  <a:lnTo>
                    <a:pt x="67937" y="8739"/>
                  </a:lnTo>
                  <a:lnTo>
                    <a:pt x="111251" y="0"/>
                  </a:lnTo>
                  <a:lnTo>
                    <a:pt x="1278636" y="0"/>
                  </a:lnTo>
                  <a:lnTo>
                    <a:pt x="1321950" y="8739"/>
                  </a:lnTo>
                  <a:lnTo>
                    <a:pt x="1357312" y="32575"/>
                  </a:lnTo>
                  <a:lnTo>
                    <a:pt x="1381148" y="67937"/>
                  </a:lnTo>
                  <a:lnTo>
                    <a:pt x="1389888" y="111251"/>
                  </a:lnTo>
                  <a:lnTo>
                    <a:pt x="1389888" y="556259"/>
                  </a:lnTo>
                  <a:lnTo>
                    <a:pt x="1381148" y="599574"/>
                  </a:lnTo>
                  <a:lnTo>
                    <a:pt x="1357312" y="634936"/>
                  </a:lnTo>
                  <a:lnTo>
                    <a:pt x="1321950" y="658772"/>
                  </a:lnTo>
                  <a:lnTo>
                    <a:pt x="1278636" y="667512"/>
                  </a:lnTo>
                  <a:lnTo>
                    <a:pt x="111251" y="667512"/>
                  </a:lnTo>
                  <a:lnTo>
                    <a:pt x="67937" y="658772"/>
                  </a:lnTo>
                  <a:lnTo>
                    <a:pt x="32575" y="634936"/>
                  </a:lnTo>
                  <a:lnTo>
                    <a:pt x="8739" y="599574"/>
                  </a:lnTo>
                  <a:lnTo>
                    <a:pt x="0" y="556259"/>
                  </a:lnTo>
                  <a:lnTo>
                    <a:pt x="0" y="111251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70495" y="4345051"/>
            <a:ext cx="320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55565" y="4140453"/>
            <a:ext cx="1142365" cy="764540"/>
            <a:chOff x="4655565" y="4140453"/>
            <a:chExt cx="1142365" cy="764540"/>
          </a:xfrm>
        </p:grpSpPr>
        <p:sp>
          <p:nvSpPr>
            <p:cNvPr id="31" name="object 31"/>
            <p:cNvSpPr/>
            <p:nvPr/>
          </p:nvSpPr>
          <p:spPr>
            <a:xfrm>
              <a:off x="4661915" y="4146803"/>
              <a:ext cx="1129665" cy="751840"/>
            </a:xfrm>
            <a:custGeom>
              <a:avLst/>
              <a:gdLst/>
              <a:ahLst/>
              <a:cxnLst/>
              <a:rect l="l" t="t" r="r" b="b"/>
              <a:pathLst>
                <a:path w="1129664" h="751839">
                  <a:moveTo>
                    <a:pt x="1004062" y="0"/>
                  </a:moveTo>
                  <a:lnTo>
                    <a:pt x="125222" y="0"/>
                  </a:lnTo>
                  <a:lnTo>
                    <a:pt x="76455" y="9832"/>
                  </a:lnTo>
                  <a:lnTo>
                    <a:pt x="36655" y="36655"/>
                  </a:lnTo>
                  <a:lnTo>
                    <a:pt x="9832" y="76455"/>
                  </a:lnTo>
                  <a:lnTo>
                    <a:pt x="0" y="125222"/>
                  </a:lnTo>
                  <a:lnTo>
                    <a:pt x="0" y="626110"/>
                  </a:lnTo>
                  <a:lnTo>
                    <a:pt x="9832" y="674876"/>
                  </a:lnTo>
                  <a:lnTo>
                    <a:pt x="36655" y="714676"/>
                  </a:lnTo>
                  <a:lnTo>
                    <a:pt x="76455" y="741499"/>
                  </a:lnTo>
                  <a:lnTo>
                    <a:pt x="125222" y="751332"/>
                  </a:lnTo>
                  <a:lnTo>
                    <a:pt x="1004062" y="751332"/>
                  </a:lnTo>
                  <a:lnTo>
                    <a:pt x="1052828" y="741499"/>
                  </a:lnTo>
                  <a:lnTo>
                    <a:pt x="1092628" y="714676"/>
                  </a:lnTo>
                  <a:lnTo>
                    <a:pt x="1119451" y="674876"/>
                  </a:lnTo>
                  <a:lnTo>
                    <a:pt x="1129284" y="626110"/>
                  </a:lnTo>
                  <a:lnTo>
                    <a:pt x="1129284" y="125222"/>
                  </a:lnTo>
                  <a:lnTo>
                    <a:pt x="1119451" y="76455"/>
                  </a:lnTo>
                  <a:lnTo>
                    <a:pt x="1092628" y="36655"/>
                  </a:lnTo>
                  <a:lnTo>
                    <a:pt x="1052828" y="9832"/>
                  </a:lnTo>
                  <a:lnTo>
                    <a:pt x="100406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61915" y="4146803"/>
              <a:ext cx="1129665" cy="751840"/>
            </a:xfrm>
            <a:custGeom>
              <a:avLst/>
              <a:gdLst/>
              <a:ahLst/>
              <a:cxnLst/>
              <a:rect l="l" t="t" r="r" b="b"/>
              <a:pathLst>
                <a:path w="1129664" h="751839">
                  <a:moveTo>
                    <a:pt x="0" y="125222"/>
                  </a:moveTo>
                  <a:lnTo>
                    <a:pt x="9832" y="76455"/>
                  </a:lnTo>
                  <a:lnTo>
                    <a:pt x="36655" y="36655"/>
                  </a:lnTo>
                  <a:lnTo>
                    <a:pt x="76455" y="9832"/>
                  </a:lnTo>
                  <a:lnTo>
                    <a:pt x="125222" y="0"/>
                  </a:lnTo>
                  <a:lnTo>
                    <a:pt x="1004062" y="0"/>
                  </a:lnTo>
                  <a:lnTo>
                    <a:pt x="1052828" y="9832"/>
                  </a:lnTo>
                  <a:lnTo>
                    <a:pt x="1092628" y="36655"/>
                  </a:lnTo>
                  <a:lnTo>
                    <a:pt x="1119451" y="76455"/>
                  </a:lnTo>
                  <a:lnTo>
                    <a:pt x="1129284" y="125222"/>
                  </a:lnTo>
                  <a:lnTo>
                    <a:pt x="1129284" y="626110"/>
                  </a:lnTo>
                  <a:lnTo>
                    <a:pt x="1119451" y="674876"/>
                  </a:lnTo>
                  <a:lnTo>
                    <a:pt x="1092628" y="714676"/>
                  </a:lnTo>
                  <a:lnTo>
                    <a:pt x="1052828" y="741499"/>
                  </a:lnTo>
                  <a:lnTo>
                    <a:pt x="1004062" y="751332"/>
                  </a:lnTo>
                  <a:lnTo>
                    <a:pt x="125222" y="751332"/>
                  </a:lnTo>
                  <a:lnTo>
                    <a:pt x="76455" y="741499"/>
                  </a:lnTo>
                  <a:lnTo>
                    <a:pt x="36655" y="714676"/>
                  </a:lnTo>
                  <a:lnTo>
                    <a:pt x="9832" y="674876"/>
                  </a:lnTo>
                  <a:lnTo>
                    <a:pt x="0" y="626110"/>
                  </a:lnTo>
                  <a:lnTo>
                    <a:pt x="0" y="125222"/>
                  </a:lnTo>
                  <a:close/>
                </a:path>
              </a:pathLst>
            </a:custGeom>
            <a:ln w="12700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057902" y="4357878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649982" y="1310386"/>
            <a:ext cx="2742565" cy="764540"/>
            <a:chOff x="2649982" y="1310386"/>
            <a:chExt cx="2742565" cy="764540"/>
          </a:xfrm>
        </p:grpSpPr>
        <p:sp>
          <p:nvSpPr>
            <p:cNvPr id="35" name="object 35"/>
            <p:cNvSpPr/>
            <p:nvPr/>
          </p:nvSpPr>
          <p:spPr>
            <a:xfrm>
              <a:off x="2656332" y="1316736"/>
              <a:ext cx="2729865" cy="751840"/>
            </a:xfrm>
            <a:custGeom>
              <a:avLst/>
              <a:gdLst/>
              <a:ahLst/>
              <a:cxnLst/>
              <a:rect l="l" t="t" r="r" b="b"/>
              <a:pathLst>
                <a:path w="2729865" h="751839">
                  <a:moveTo>
                    <a:pt x="2604262" y="0"/>
                  </a:moveTo>
                  <a:lnTo>
                    <a:pt x="125222" y="0"/>
                  </a:lnTo>
                  <a:lnTo>
                    <a:pt x="76455" y="9832"/>
                  </a:lnTo>
                  <a:lnTo>
                    <a:pt x="36655" y="36655"/>
                  </a:lnTo>
                  <a:lnTo>
                    <a:pt x="9832" y="76455"/>
                  </a:lnTo>
                  <a:lnTo>
                    <a:pt x="0" y="125222"/>
                  </a:lnTo>
                  <a:lnTo>
                    <a:pt x="0" y="626110"/>
                  </a:lnTo>
                  <a:lnTo>
                    <a:pt x="9832" y="674876"/>
                  </a:lnTo>
                  <a:lnTo>
                    <a:pt x="36655" y="714676"/>
                  </a:lnTo>
                  <a:lnTo>
                    <a:pt x="76455" y="741499"/>
                  </a:lnTo>
                  <a:lnTo>
                    <a:pt x="125222" y="751331"/>
                  </a:lnTo>
                  <a:lnTo>
                    <a:pt x="2604262" y="751331"/>
                  </a:lnTo>
                  <a:lnTo>
                    <a:pt x="2653028" y="741499"/>
                  </a:lnTo>
                  <a:lnTo>
                    <a:pt x="2692828" y="714676"/>
                  </a:lnTo>
                  <a:lnTo>
                    <a:pt x="2719651" y="674876"/>
                  </a:lnTo>
                  <a:lnTo>
                    <a:pt x="2729484" y="626110"/>
                  </a:lnTo>
                  <a:lnTo>
                    <a:pt x="2729484" y="125222"/>
                  </a:lnTo>
                  <a:lnTo>
                    <a:pt x="2719651" y="76455"/>
                  </a:lnTo>
                  <a:lnTo>
                    <a:pt x="2692828" y="36655"/>
                  </a:lnTo>
                  <a:lnTo>
                    <a:pt x="2653028" y="9832"/>
                  </a:lnTo>
                  <a:lnTo>
                    <a:pt x="260426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56332" y="1316736"/>
              <a:ext cx="2729865" cy="751840"/>
            </a:xfrm>
            <a:custGeom>
              <a:avLst/>
              <a:gdLst/>
              <a:ahLst/>
              <a:cxnLst/>
              <a:rect l="l" t="t" r="r" b="b"/>
              <a:pathLst>
                <a:path w="2729865" h="751839">
                  <a:moveTo>
                    <a:pt x="0" y="125222"/>
                  </a:moveTo>
                  <a:lnTo>
                    <a:pt x="9832" y="76455"/>
                  </a:lnTo>
                  <a:lnTo>
                    <a:pt x="36655" y="36655"/>
                  </a:lnTo>
                  <a:lnTo>
                    <a:pt x="76455" y="9832"/>
                  </a:lnTo>
                  <a:lnTo>
                    <a:pt x="125222" y="0"/>
                  </a:lnTo>
                  <a:lnTo>
                    <a:pt x="2604262" y="0"/>
                  </a:lnTo>
                  <a:lnTo>
                    <a:pt x="2653028" y="9832"/>
                  </a:lnTo>
                  <a:lnTo>
                    <a:pt x="2692828" y="36655"/>
                  </a:lnTo>
                  <a:lnTo>
                    <a:pt x="2719651" y="76455"/>
                  </a:lnTo>
                  <a:lnTo>
                    <a:pt x="2729484" y="125222"/>
                  </a:lnTo>
                  <a:lnTo>
                    <a:pt x="2729484" y="626110"/>
                  </a:lnTo>
                  <a:lnTo>
                    <a:pt x="2719651" y="674876"/>
                  </a:lnTo>
                  <a:lnTo>
                    <a:pt x="2692828" y="714676"/>
                  </a:lnTo>
                  <a:lnTo>
                    <a:pt x="2653028" y="741499"/>
                  </a:lnTo>
                  <a:lnTo>
                    <a:pt x="2604262" y="751331"/>
                  </a:lnTo>
                  <a:lnTo>
                    <a:pt x="125222" y="751331"/>
                  </a:lnTo>
                  <a:lnTo>
                    <a:pt x="76455" y="741499"/>
                  </a:lnTo>
                  <a:lnTo>
                    <a:pt x="36655" y="714676"/>
                  </a:lnTo>
                  <a:lnTo>
                    <a:pt x="9832" y="674876"/>
                  </a:lnTo>
                  <a:lnTo>
                    <a:pt x="0" y="626110"/>
                  </a:lnTo>
                  <a:lnTo>
                    <a:pt x="0" y="125222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903982" y="1390015"/>
            <a:ext cx="223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58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779265" y="4337050"/>
            <a:ext cx="2941955" cy="316230"/>
            <a:chOff x="3779265" y="4337050"/>
            <a:chExt cx="2941955" cy="316230"/>
          </a:xfrm>
        </p:grpSpPr>
        <p:sp>
          <p:nvSpPr>
            <p:cNvPr id="39" name="object 39"/>
            <p:cNvSpPr/>
            <p:nvPr/>
          </p:nvSpPr>
          <p:spPr>
            <a:xfrm>
              <a:off x="3785615" y="4343400"/>
              <a:ext cx="876300" cy="251460"/>
            </a:xfrm>
            <a:custGeom>
              <a:avLst/>
              <a:gdLst/>
              <a:ahLst/>
              <a:cxnLst/>
              <a:rect l="l" t="t" r="r" b="b"/>
              <a:pathLst>
                <a:path w="876300" h="251460">
                  <a:moveTo>
                    <a:pt x="750570" y="0"/>
                  </a:moveTo>
                  <a:lnTo>
                    <a:pt x="750570" y="62864"/>
                  </a:lnTo>
                  <a:lnTo>
                    <a:pt x="0" y="62864"/>
                  </a:lnTo>
                  <a:lnTo>
                    <a:pt x="0" y="188594"/>
                  </a:lnTo>
                  <a:lnTo>
                    <a:pt x="750570" y="188594"/>
                  </a:lnTo>
                  <a:lnTo>
                    <a:pt x="750570" y="251460"/>
                  </a:lnTo>
                  <a:lnTo>
                    <a:pt x="876300" y="125730"/>
                  </a:lnTo>
                  <a:lnTo>
                    <a:pt x="75057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85615" y="4343400"/>
              <a:ext cx="876300" cy="251460"/>
            </a:xfrm>
            <a:custGeom>
              <a:avLst/>
              <a:gdLst/>
              <a:ahLst/>
              <a:cxnLst/>
              <a:rect l="l" t="t" r="r" b="b"/>
              <a:pathLst>
                <a:path w="876300" h="251460">
                  <a:moveTo>
                    <a:pt x="0" y="62864"/>
                  </a:moveTo>
                  <a:lnTo>
                    <a:pt x="750570" y="62864"/>
                  </a:lnTo>
                  <a:lnTo>
                    <a:pt x="750570" y="0"/>
                  </a:lnTo>
                  <a:lnTo>
                    <a:pt x="876300" y="125730"/>
                  </a:lnTo>
                  <a:lnTo>
                    <a:pt x="750570" y="251460"/>
                  </a:lnTo>
                  <a:lnTo>
                    <a:pt x="750570" y="188594"/>
                  </a:lnTo>
                  <a:lnTo>
                    <a:pt x="0" y="188594"/>
                  </a:lnTo>
                  <a:lnTo>
                    <a:pt x="0" y="62864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38443" y="4396739"/>
              <a:ext cx="876300" cy="250190"/>
            </a:xfrm>
            <a:custGeom>
              <a:avLst/>
              <a:gdLst/>
              <a:ahLst/>
              <a:cxnLst/>
              <a:rect l="l" t="t" r="r" b="b"/>
              <a:pathLst>
                <a:path w="876300" h="250189">
                  <a:moveTo>
                    <a:pt x="751331" y="0"/>
                  </a:moveTo>
                  <a:lnTo>
                    <a:pt x="751331" y="62484"/>
                  </a:lnTo>
                  <a:lnTo>
                    <a:pt x="0" y="62484"/>
                  </a:lnTo>
                  <a:lnTo>
                    <a:pt x="0" y="187452"/>
                  </a:lnTo>
                  <a:lnTo>
                    <a:pt x="751331" y="187452"/>
                  </a:lnTo>
                  <a:lnTo>
                    <a:pt x="751331" y="249936"/>
                  </a:lnTo>
                  <a:lnTo>
                    <a:pt x="876300" y="124968"/>
                  </a:lnTo>
                  <a:lnTo>
                    <a:pt x="751331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38443" y="4396739"/>
              <a:ext cx="876300" cy="250190"/>
            </a:xfrm>
            <a:custGeom>
              <a:avLst/>
              <a:gdLst/>
              <a:ahLst/>
              <a:cxnLst/>
              <a:rect l="l" t="t" r="r" b="b"/>
              <a:pathLst>
                <a:path w="876300" h="250189">
                  <a:moveTo>
                    <a:pt x="0" y="62484"/>
                  </a:moveTo>
                  <a:lnTo>
                    <a:pt x="751331" y="62484"/>
                  </a:lnTo>
                  <a:lnTo>
                    <a:pt x="751331" y="0"/>
                  </a:lnTo>
                  <a:lnTo>
                    <a:pt x="876300" y="124968"/>
                  </a:lnTo>
                  <a:lnTo>
                    <a:pt x="751331" y="249936"/>
                  </a:lnTo>
                  <a:lnTo>
                    <a:pt x="751331" y="187452"/>
                  </a:lnTo>
                  <a:lnTo>
                    <a:pt x="0" y="187452"/>
                  </a:lnTo>
                  <a:lnTo>
                    <a:pt x="0" y="62484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8236966" y="4390390"/>
            <a:ext cx="889000" cy="262890"/>
            <a:chOff x="8236966" y="4390390"/>
            <a:chExt cx="889000" cy="262890"/>
          </a:xfrm>
        </p:grpSpPr>
        <p:sp>
          <p:nvSpPr>
            <p:cNvPr id="44" name="object 44"/>
            <p:cNvSpPr/>
            <p:nvPr/>
          </p:nvSpPr>
          <p:spPr>
            <a:xfrm>
              <a:off x="8243316" y="4396740"/>
              <a:ext cx="876300" cy="250190"/>
            </a:xfrm>
            <a:custGeom>
              <a:avLst/>
              <a:gdLst/>
              <a:ahLst/>
              <a:cxnLst/>
              <a:rect l="l" t="t" r="r" b="b"/>
              <a:pathLst>
                <a:path w="876300" h="250189">
                  <a:moveTo>
                    <a:pt x="751331" y="0"/>
                  </a:moveTo>
                  <a:lnTo>
                    <a:pt x="751331" y="62484"/>
                  </a:lnTo>
                  <a:lnTo>
                    <a:pt x="0" y="62484"/>
                  </a:lnTo>
                  <a:lnTo>
                    <a:pt x="0" y="187452"/>
                  </a:lnTo>
                  <a:lnTo>
                    <a:pt x="751331" y="187452"/>
                  </a:lnTo>
                  <a:lnTo>
                    <a:pt x="751331" y="249936"/>
                  </a:lnTo>
                  <a:lnTo>
                    <a:pt x="876300" y="124968"/>
                  </a:lnTo>
                  <a:lnTo>
                    <a:pt x="751331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43316" y="4396740"/>
              <a:ext cx="876300" cy="250190"/>
            </a:xfrm>
            <a:custGeom>
              <a:avLst/>
              <a:gdLst/>
              <a:ahLst/>
              <a:cxnLst/>
              <a:rect l="l" t="t" r="r" b="b"/>
              <a:pathLst>
                <a:path w="876300" h="250189">
                  <a:moveTo>
                    <a:pt x="0" y="62484"/>
                  </a:moveTo>
                  <a:lnTo>
                    <a:pt x="751331" y="62484"/>
                  </a:lnTo>
                  <a:lnTo>
                    <a:pt x="751331" y="0"/>
                  </a:lnTo>
                  <a:lnTo>
                    <a:pt x="876300" y="124968"/>
                  </a:lnTo>
                  <a:lnTo>
                    <a:pt x="751331" y="249936"/>
                  </a:lnTo>
                  <a:lnTo>
                    <a:pt x="751331" y="187452"/>
                  </a:lnTo>
                  <a:lnTo>
                    <a:pt x="0" y="187452"/>
                  </a:lnTo>
                  <a:lnTo>
                    <a:pt x="0" y="62484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379465" y="2867914"/>
            <a:ext cx="1431925" cy="363220"/>
            <a:chOff x="5379465" y="2867914"/>
            <a:chExt cx="1431925" cy="363220"/>
          </a:xfrm>
        </p:grpSpPr>
        <p:sp>
          <p:nvSpPr>
            <p:cNvPr id="47" name="object 47"/>
            <p:cNvSpPr/>
            <p:nvPr/>
          </p:nvSpPr>
          <p:spPr>
            <a:xfrm>
              <a:off x="5385815" y="2874264"/>
              <a:ext cx="1419225" cy="350520"/>
            </a:xfrm>
            <a:custGeom>
              <a:avLst/>
              <a:gdLst/>
              <a:ahLst/>
              <a:cxnLst/>
              <a:rect l="l" t="t" r="r" b="b"/>
              <a:pathLst>
                <a:path w="1419225" h="350519">
                  <a:moveTo>
                    <a:pt x="175260" y="0"/>
                  </a:moveTo>
                  <a:lnTo>
                    <a:pt x="0" y="175260"/>
                  </a:lnTo>
                  <a:lnTo>
                    <a:pt x="175260" y="350520"/>
                  </a:lnTo>
                  <a:lnTo>
                    <a:pt x="175260" y="262889"/>
                  </a:lnTo>
                  <a:lnTo>
                    <a:pt x="1418843" y="262889"/>
                  </a:lnTo>
                  <a:lnTo>
                    <a:pt x="1418843" y="87630"/>
                  </a:lnTo>
                  <a:lnTo>
                    <a:pt x="175260" y="87630"/>
                  </a:lnTo>
                  <a:lnTo>
                    <a:pt x="17526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85815" y="2874264"/>
              <a:ext cx="1419225" cy="350520"/>
            </a:xfrm>
            <a:custGeom>
              <a:avLst/>
              <a:gdLst/>
              <a:ahLst/>
              <a:cxnLst/>
              <a:rect l="l" t="t" r="r" b="b"/>
              <a:pathLst>
                <a:path w="1419225" h="350519">
                  <a:moveTo>
                    <a:pt x="1418843" y="87630"/>
                  </a:moveTo>
                  <a:lnTo>
                    <a:pt x="175260" y="87630"/>
                  </a:lnTo>
                  <a:lnTo>
                    <a:pt x="175260" y="0"/>
                  </a:lnTo>
                  <a:lnTo>
                    <a:pt x="0" y="175260"/>
                  </a:lnTo>
                  <a:lnTo>
                    <a:pt x="175260" y="350520"/>
                  </a:lnTo>
                  <a:lnTo>
                    <a:pt x="175260" y="262889"/>
                  </a:lnTo>
                  <a:lnTo>
                    <a:pt x="1418843" y="262889"/>
                  </a:lnTo>
                  <a:lnTo>
                    <a:pt x="1418843" y="8763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440426" y="1510030"/>
            <a:ext cx="3091180" cy="1142365"/>
            <a:chOff x="5440426" y="1510030"/>
            <a:chExt cx="3091180" cy="1142365"/>
          </a:xfrm>
        </p:grpSpPr>
        <p:sp>
          <p:nvSpPr>
            <p:cNvPr id="50" name="object 50"/>
            <p:cNvSpPr/>
            <p:nvPr/>
          </p:nvSpPr>
          <p:spPr>
            <a:xfrm>
              <a:off x="5446776" y="1516380"/>
              <a:ext cx="1470660" cy="302260"/>
            </a:xfrm>
            <a:custGeom>
              <a:avLst/>
              <a:gdLst/>
              <a:ahLst/>
              <a:cxnLst/>
              <a:rect l="l" t="t" r="r" b="b"/>
              <a:pathLst>
                <a:path w="1470659" h="302260">
                  <a:moveTo>
                    <a:pt x="1319783" y="0"/>
                  </a:moveTo>
                  <a:lnTo>
                    <a:pt x="1319783" y="75437"/>
                  </a:lnTo>
                  <a:lnTo>
                    <a:pt x="0" y="75437"/>
                  </a:lnTo>
                  <a:lnTo>
                    <a:pt x="0" y="226314"/>
                  </a:lnTo>
                  <a:lnTo>
                    <a:pt x="1319783" y="226314"/>
                  </a:lnTo>
                  <a:lnTo>
                    <a:pt x="1319783" y="301752"/>
                  </a:lnTo>
                  <a:lnTo>
                    <a:pt x="1470659" y="150875"/>
                  </a:lnTo>
                  <a:lnTo>
                    <a:pt x="1319783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446776" y="1516380"/>
              <a:ext cx="1470660" cy="302260"/>
            </a:xfrm>
            <a:custGeom>
              <a:avLst/>
              <a:gdLst/>
              <a:ahLst/>
              <a:cxnLst/>
              <a:rect l="l" t="t" r="r" b="b"/>
              <a:pathLst>
                <a:path w="1470659" h="302260">
                  <a:moveTo>
                    <a:pt x="0" y="75437"/>
                  </a:moveTo>
                  <a:lnTo>
                    <a:pt x="1319783" y="75437"/>
                  </a:lnTo>
                  <a:lnTo>
                    <a:pt x="1319783" y="0"/>
                  </a:lnTo>
                  <a:lnTo>
                    <a:pt x="1470659" y="150875"/>
                  </a:lnTo>
                  <a:lnTo>
                    <a:pt x="1319783" y="301752"/>
                  </a:lnTo>
                  <a:lnTo>
                    <a:pt x="1319783" y="226314"/>
                  </a:lnTo>
                  <a:lnTo>
                    <a:pt x="0" y="226314"/>
                  </a:lnTo>
                  <a:lnTo>
                    <a:pt x="0" y="7543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243316" y="2068068"/>
              <a:ext cx="281940" cy="577850"/>
            </a:xfrm>
            <a:custGeom>
              <a:avLst/>
              <a:gdLst/>
              <a:ahLst/>
              <a:cxnLst/>
              <a:rect l="l" t="t" r="r" b="b"/>
              <a:pathLst>
                <a:path w="281940" h="577850">
                  <a:moveTo>
                    <a:pt x="211454" y="0"/>
                  </a:moveTo>
                  <a:lnTo>
                    <a:pt x="70484" y="0"/>
                  </a:lnTo>
                  <a:lnTo>
                    <a:pt x="70484" y="436626"/>
                  </a:lnTo>
                  <a:lnTo>
                    <a:pt x="0" y="436626"/>
                  </a:lnTo>
                  <a:lnTo>
                    <a:pt x="140969" y="577596"/>
                  </a:lnTo>
                  <a:lnTo>
                    <a:pt x="281939" y="436626"/>
                  </a:lnTo>
                  <a:lnTo>
                    <a:pt x="211454" y="436626"/>
                  </a:lnTo>
                  <a:lnTo>
                    <a:pt x="211454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243316" y="2068068"/>
              <a:ext cx="281940" cy="577850"/>
            </a:xfrm>
            <a:custGeom>
              <a:avLst/>
              <a:gdLst/>
              <a:ahLst/>
              <a:cxnLst/>
              <a:rect l="l" t="t" r="r" b="b"/>
              <a:pathLst>
                <a:path w="281940" h="577850">
                  <a:moveTo>
                    <a:pt x="0" y="436626"/>
                  </a:moveTo>
                  <a:lnTo>
                    <a:pt x="70484" y="436626"/>
                  </a:lnTo>
                  <a:lnTo>
                    <a:pt x="70484" y="0"/>
                  </a:lnTo>
                  <a:lnTo>
                    <a:pt x="211454" y="0"/>
                  </a:lnTo>
                  <a:lnTo>
                    <a:pt x="211454" y="436626"/>
                  </a:lnTo>
                  <a:lnTo>
                    <a:pt x="281939" y="436626"/>
                  </a:lnTo>
                  <a:lnTo>
                    <a:pt x="140969" y="577596"/>
                  </a:lnTo>
                  <a:lnTo>
                    <a:pt x="0" y="43662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880105" y="3475990"/>
            <a:ext cx="293370" cy="590550"/>
            <a:chOff x="2880105" y="3475990"/>
            <a:chExt cx="293370" cy="590550"/>
          </a:xfrm>
        </p:grpSpPr>
        <p:sp>
          <p:nvSpPr>
            <p:cNvPr id="55" name="object 55"/>
            <p:cNvSpPr/>
            <p:nvPr/>
          </p:nvSpPr>
          <p:spPr>
            <a:xfrm>
              <a:off x="2886455" y="3482340"/>
              <a:ext cx="280670" cy="577850"/>
            </a:xfrm>
            <a:custGeom>
              <a:avLst/>
              <a:gdLst/>
              <a:ahLst/>
              <a:cxnLst/>
              <a:rect l="l" t="t" r="r" b="b"/>
              <a:pathLst>
                <a:path w="280669" h="577850">
                  <a:moveTo>
                    <a:pt x="210312" y="0"/>
                  </a:moveTo>
                  <a:lnTo>
                    <a:pt x="70104" y="0"/>
                  </a:lnTo>
                  <a:lnTo>
                    <a:pt x="70104" y="437388"/>
                  </a:lnTo>
                  <a:lnTo>
                    <a:pt x="0" y="437388"/>
                  </a:lnTo>
                  <a:lnTo>
                    <a:pt x="140207" y="577596"/>
                  </a:lnTo>
                  <a:lnTo>
                    <a:pt x="280416" y="437388"/>
                  </a:lnTo>
                  <a:lnTo>
                    <a:pt x="210312" y="437388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86455" y="3482340"/>
              <a:ext cx="280670" cy="577850"/>
            </a:xfrm>
            <a:custGeom>
              <a:avLst/>
              <a:gdLst/>
              <a:ahLst/>
              <a:cxnLst/>
              <a:rect l="l" t="t" r="r" b="b"/>
              <a:pathLst>
                <a:path w="280669" h="577850">
                  <a:moveTo>
                    <a:pt x="0" y="437388"/>
                  </a:moveTo>
                  <a:lnTo>
                    <a:pt x="70104" y="437388"/>
                  </a:lnTo>
                  <a:lnTo>
                    <a:pt x="70104" y="0"/>
                  </a:lnTo>
                  <a:lnTo>
                    <a:pt x="210312" y="0"/>
                  </a:lnTo>
                  <a:lnTo>
                    <a:pt x="210312" y="437388"/>
                  </a:lnTo>
                  <a:lnTo>
                    <a:pt x="280416" y="437388"/>
                  </a:lnTo>
                  <a:lnTo>
                    <a:pt x="140207" y="577596"/>
                  </a:lnTo>
                  <a:lnTo>
                    <a:pt x="0" y="437388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JDK,</a:t>
            </a:r>
            <a:r>
              <a:rPr spc="-20" dirty="0"/>
              <a:t> </a:t>
            </a:r>
            <a:r>
              <a:rPr dirty="0"/>
              <a:t>JRE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25" dirty="0"/>
              <a:t>JVM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7801" y="912622"/>
            <a:ext cx="6379210" cy="5753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96215" marR="5080" indent="-184150">
              <a:lnSpc>
                <a:spcPts val="2050"/>
              </a:lnSpc>
              <a:spcBef>
                <a:spcPts val="35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JRE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JDK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come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installer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while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JVM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bundled</a:t>
            </a:r>
            <a:r>
              <a:rPr sz="19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with 	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them.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801" y="1694433"/>
            <a:ext cx="6485890" cy="109664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96215" marR="5080" indent="-184150">
              <a:lnSpc>
                <a:spcPct val="90000"/>
              </a:lnSpc>
              <a:spcBef>
                <a:spcPts val="320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JDK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also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Development</a:t>
            </a:r>
            <a:r>
              <a:rPr sz="190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Kit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superset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of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JRE,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contains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everything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JRE,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plus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tools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compilers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debuggers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necessary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for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developing</a:t>
            </a:r>
            <a:r>
              <a:rPr sz="19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applications.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801" y="2997835"/>
            <a:ext cx="6677025" cy="13576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96215" marR="5080" indent="-184150">
              <a:lnSpc>
                <a:spcPct val="90000"/>
              </a:lnSpc>
              <a:spcBef>
                <a:spcPts val="320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Runtime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Environment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(JRE)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libraries,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Virtual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Machine,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other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9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run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applications.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JRE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does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contain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tools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utilities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as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compilers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9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debuggers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9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developing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applets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and 	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applications.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801" y="4561713"/>
            <a:ext cx="6530340" cy="8356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96215" marR="5080" indent="-184150">
              <a:lnSpc>
                <a:spcPts val="2050"/>
              </a:lnSpc>
              <a:spcBef>
                <a:spcPts val="355"/>
              </a:spcBef>
              <a:buClr>
                <a:srgbClr val="74DF4B"/>
              </a:buClr>
              <a:buChar char="•"/>
              <a:tabLst>
                <a:tab pos="198120" algn="l"/>
                <a:tab pos="426847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Virtual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Machine(JVM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)</a:t>
            </a:r>
            <a:r>
              <a:rPr sz="19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platform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dependent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it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interprets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Byte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specific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	Machine</a:t>
            </a:r>
            <a:r>
              <a:rPr sz="19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language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of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platform.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63028" y="1392936"/>
            <a:ext cx="3962400" cy="3657600"/>
            <a:chOff x="7463028" y="1392936"/>
            <a:chExt cx="3962400" cy="3657600"/>
          </a:xfrm>
        </p:grpSpPr>
        <p:sp>
          <p:nvSpPr>
            <p:cNvPr id="11" name="object 11"/>
            <p:cNvSpPr/>
            <p:nvPr/>
          </p:nvSpPr>
          <p:spPr>
            <a:xfrm>
              <a:off x="7463028" y="1392936"/>
              <a:ext cx="3962400" cy="3657600"/>
            </a:xfrm>
            <a:custGeom>
              <a:avLst/>
              <a:gdLst/>
              <a:ahLst/>
              <a:cxnLst/>
              <a:rect l="l" t="t" r="r" b="b"/>
              <a:pathLst>
                <a:path w="3962400" h="3657600">
                  <a:moveTo>
                    <a:pt x="3962400" y="0"/>
                  </a:moveTo>
                  <a:lnTo>
                    <a:pt x="0" y="0"/>
                  </a:lnTo>
                  <a:lnTo>
                    <a:pt x="0" y="3657600"/>
                  </a:lnTo>
                  <a:lnTo>
                    <a:pt x="3962400" y="3657600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96E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5428" y="1850136"/>
              <a:ext cx="1981200" cy="2514600"/>
            </a:xfrm>
            <a:custGeom>
              <a:avLst/>
              <a:gdLst/>
              <a:ahLst/>
              <a:cxnLst/>
              <a:rect l="l" t="t" r="r" b="b"/>
              <a:pathLst>
                <a:path w="1981200" h="2514600">
                  <a:moveTo>
                    <a:pt x="1981200" y="0"/>
                  </a:moveTo>
                  <a:lnTo>
                    <a:pt x="0" y="0"/>
                  </a:lnTo>
                  <a:lnTo>
                    <a:pt x="0" y="2514600"/>
                  </a:lnTo>
                  <a:lnTo>
                    <a:pt x="1981200" y="25146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C9E2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61148" y="2840736"/>
              <a:ext cx="868680" cy="762000"/>
            </a:xfrm>
            <a:custGeom>
              <a:avLst/>
              <a:gdLst/>
              <a:ahLst/>
              <a:cxnLst/>
              <a:rect l="l" t="t" r="r" b="b"/>
              <a:pathLst>
                <a:path w="868679" h="762000">
                  <a:moveTo>
                    <a:pt x="434340" y="0"/>
                  </a:moveTo>
                  <a:lnTo>
                    <a:pt x="383682" y="2563"/>
                  </a:lnTo>
                  <a:lnTo>
                    <a:pt x="334742" y="10061"/>
                  </a:lnTo>
                  <a:lnTo>
                    <a:pt x="287845" y="22209"/>
                  </a:lnTo>
                  <a:lnTo>
                    <a:pt x="243317" y="38722"/>
                  </a:lnTo>
                  <a:lnTo>
                    <a:pt x="201484" y="59312"/>
                  </a:lnTo>
                  <a:lnTo>
                    <a:pt x="162672" y="83695"/>
                  </a:lnTo>
                  <a:lnTo>
                    <a:pt x="127206" y="111585"/>
                  </a:lnTo>
                  <a:lnTo>
                    <a:pt x="95412" y="142696"/>
                  </a:lnTo>
                  <a:lnTo>
                    <a:pt x="67615" y="176742"/>
                  </a:lnTo>
                  <a:lnTo>
                    <a:pt x="44142" y="213437"/>
                  </a:lnTo>
                  <a:lnTo>
                    <a:pt x="25318" y="252497"/>
                  </a:lnTo>
                  <a:lnTo>
                    <a:pt x="11469" y="293634"/>
                  </a:lnTo>
                  <a:lnTo>
                    <a:pt x="2921" y="336563"/>
                  </a:lnTo>
                  <a:lnTo>
                    <a:pt x="0" y="381000"/>
                  </a:lnTo>
                  <a:lnTo>
                    <a:pt x="2921" y="425436"/>
                  </a:lnTo>
                  <a:lnTo>
                    <a:pt x="11469" y="468365"/>
                  </a:lnTo>
                  <a:lnTo>
                    <a:pt x="25318" y="509502"/>
                  </a:lnTo>
                  <a:lnTo>
                    <a:pt x="44142" y="548562"/>
                  </a:lnTo>
                  <a:lnTo>
                    <a:pt x="67615" y="585257"/>
                  </a:lnTo>
                  <a:lnTo>
                    <a:pt x="95412" y="619303"/>
                  </a:lnTo>
                  <a:lnTo>
                    <a:pt x="127206" y="650414"/>
                  </a:lnTo>
                  <a:lnTo>
                    <a:pt x="162672" y="678304"/>
                  </a:lnTo>
                  <a:lnTo>
                    <a:pt x="201484" y="702687"/>
                  </a:lnTo>
                  <a:lnTo>
                    <a:pt x="243317" y="723277"/>
                  </a:lnTo>
                  <a:lnTo>
                    <a:pt x="287845" y="739790"/>
                  </a:lnTo>
                  <a:lnTo>
                    <a:pt x="334742" y="751938"/>
                  </a:lnTo>
                  <a:lnTo>
                    <a:pt x="383682" y="759436"/>
                  </a:lnTo>
                  <a:lnTo>
                    <a:pt x="434340" y="762000"/>
                  </a:lnTo>
                  <a:lnTo>
                    <a:pt x="484997" y="759436"/>
                  </a:lnTo>
                  <a:lnTo>
                    <a:pt x="533937" y="751938"/>
                  </a:lnTo>
                  <a:lnTo>
                    <a:pt x="580834" y="739790"/>
                  </a:lnTo>
                  <a:lnTo>
                    <a:pt x="625362" y="723277"/>
                  </a:lnTo>
                  <a:lnTo>
                    <a:pt x="667195" y="702687"/>
                  </a:lnTo>
                  <a:lnTo>
                    <a:pt x="706007" y="678304"/>
                  </a:lnTo>
                  <a:lnTo>
                    <a:pt x="741473" y="650414"/>
                  </a:lnTo>
                  <a:lnTo>
                    <a:pt x="773267" y="619303"/>
                  </a:lnTo>
                  <a:lnTo>
                    <a:pt x="801064" y="585257"/>
                  </a:lnTo>
                  <a:lnTo>
                    <a:pt x="824537" y="548562"/>
                  </a:lnTo>
                  <a:lnTo>
                    <a:pt x="843361" y="509502"/>
                  </a:lnTo>
                  <a:lnTo>
                    <a:pt x="857210" y="468365"/>
                  </a:lnTo>
                  <a:lnTo>
                    <a:pt x="865758" y="425436"/>
                  </a:lnTo>
                  <a:lnTo>
                    <a:pt x="868679" y="381000"/>
                  </a:lnTo>
                  <a:lnTo>
                    <a:pt x="865758" y="336563"/>
                  </a:lnTo>
                  <a:lnTo>
                    <a:pt x="857210" y="293634"/>
                  </a:lnTo>
                  <a:lnTo>
                    <a:pt x="843361" y="252497"/>
                  </a:lnTo>
                  <a:lnTo>
                    <a:pt x="824537" y="213437"/>
                  </a:lnTo>
                  <a:lnTo>
                    <a:pt x="801064" y="176742"/>
                  </a:lnTo>
                  <a:lnTo>
                    <a:pt x="773267" y="142696"/>
                  </a:lnTo>
                  <a:lnTo>
                    <a:pt x="741473" y="111585"/>
                  </a:lnTo>
                  <a:lnTo>
                    <a:pt x="706007" y="83695"/>
                  </a:lnTo>
                  <a:lnTo>
                    <a:pt x="667195" y="59312"/>
                  </a:lnTo>
                  <a:lnTo>
                    <a:pt x="625362" y="38722"/>
                  </a:lnTo>
                  <a:lnTo>
                    <a:pt x="580834" y="22209"/>
                  </a:lnTo>
                  <a:lnTo>
                    <a:pt x="533937" y="10061"/>
                  </a:lnTo>
                  <a:lnTo>
                    <a:pt x="484997" y="2563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61148" y="2840736"/>
              <a:ext cx="868680" cy="762000"/>
            </a:xfrm>
            <a:custGeom>
              <a:avLst/>
              <a:gdLst/>
              <a:ahLst/>
              <a:cxnLst/>
              <a:rect l="l" t="t" r="r" b="b"/>
              <a:pathLst>
                <a:path w="868679" h="762000">
                  <a:moveTo>
                    <a:pt x="0" y="381000"/>
                  </a:moveTo>
                  <a:lnTo>
                    <a:pt x="2921" y="336563"/>
                  </a:lnTo>
                  <a:lnTo>
                    <a:pt x="11469" y="293634"/>
                  </a:lnTo>
                  <a:lnTo>
                    <a:pt x="25318" y="252497"/>
                  </a:lnTo>
                  <a:lnTo>
                    <a:pt x="44142" y="213437"/>
                  </a:lnTo>
                  <a:lnTo>
                    <a:pt x="67615" y="176742"/>
                  </a:lnTo>
                  <a:lnTo>
                    <a:pt x="95412" y="142696"/>
                  </a:lnTo>
                  <a:lnTo>
                    <a:pt x="127206" y="111585"/>
                  </a:lnTo>
                  <a:lnTo>
                    <a:pt x="162672" y="83695"/>
                  </a:lnTo>
                  <a:lnTo>
                    <a:pt x="201484" y="59312"/>
                  </a:lnTo>
                  <a:lnTo>
                    <a:pt x="243317" y="38722"/>
                  </a:lnTo>
                  <a:lnTo>
                    <a:pt x="287845" y="22209"/>
                  </a:lnTo>
                  <a:lnTo>
                    <a:pt x="334742" y="10061"/>
                  </a:lnTo>
                  <a:lnTo>
                    <a:pt x="383682" y="2563"/>
                  </a:lnTo>
                  <a:lnTo>
                    <a:pt x="434340" y="0"/>
                  </a:lnTo>
                  <a:lnTo>
                    <a:pt x="484997" y="2563"/>
                  </a:lnTo>
                  <a:lnTo>
                    <a:pt x="533937" y="10061"/>
                  </a:lnTo>
                  <a:lnTo>
                    <a:pt x="580834" y="22209"/>
                  </a:lnTo>
                  <a:lnTo>
                    <a:pt x="625362" y="38722"/>
                  </a:lnTo>
                  <a:lnTo>
                    <a:pt x="667195" y="59312"/>
                  </a:lnTo>
                  <a:lnTo>
                    <a:pt x="706007" y="83695"/>
                  </a:lnTo>
                  <a:lnTo>
                    <a:pt x="741473" y="111585"/>
                  </a:lnTo>
                  <a:lnTo>
                    <a:pt x="773267" y="142696"/>
                  </a:lnTo>
                  <a:lnTo>
                    <a:pt x="801064" y="176742"/>
                  </a:lnTo>
                  <a:lnTo>
                    <a:pt x="824537" y="213437"/>
                  </a:lnTo>
                  <a:lnTo>
                    <a:pt x="843361" y="252497"/>
                  </a:lnTo>
                  <a:lnTo>
                    <a:pt x="857210" y="293634"/>
                  </a:lnTo>
                  <a:lnTo>
                    <a:pt x="865758" y="336563"/>
                  </a:lnTo>
                  <a:lnTo>
                    <a:pt x="868679" y="381000"/>
                  </a:lnTo>
                  <a:lnTo>
                    <a:pt x="865758" y="425436"/>
                  </a:lnTo>
                  <a:lnTo>
                    <a:pt x="857210" y="468365"/>
                  </a:lnTo>
                  <a:lnTo>
                    <a:pt x="843361" y="509502"/>
                  </a:lnTo>
                  <a:lnTo>
                    <a:pt x="824537" y="548562"/>
                  </a:lnTo>
                  <a:lnTo>
                    <a:pt x="801064" y="585257"/>
                  </a:lnTo>
                  <a:lnTo>
                    <a:pt x="773267" y="619303"/>
                  </a:lnTo>
                  <a:lnTo>
                    <a:pt x="741473" y="650414"/>
                  </a:lnTo>
                  <a:lnTo>
                    <a:pt x="706007" y="678304"/>
                  </a:lnTo>
                  <a:lnTo>
                    <a:pt x="667195" y="702687"/>
                  </a:lnTo>
                  <a:lnTo>
                    <a:pt x="625362" y="723277"/>
                  </a:lnTo>
                  <a:lnTo>
                    <a:pt x="580834" y="739790"/>
                  </a:lnTo>
                  <a:lnTo>
                    <a:pt x="533937" y="751938"/>
                  </a:lnTo>
                  <a:lnTo>
                    <a:pt x="484997" y="759436"/>
                  </a:lnTo>
                  <a:lnTo>
                    <a:pt x="434340" y="762000"/>
                  </a:lnTo>
                  <a:lnTo>
                    <a:pt x="383682" y="759436"/>
                  </a:lnTo>
                  <a:lnTo>
                    <a:pt x="334742" y="751938"/>
                  </a:lnTo>
                  <a:lnTo>
                    <a:pt x="287845" y="739790"/>
                  </a:lnTo>
                  <a:lnTo>
                    <a:pt x="243317" y="723277"/>
                  </a:lnTo>
                  <a:lnTo>
                    <a:pt x="201484" y="702687"/>
                  </a:lnTo>
                  <a:lnTo>
                    <a:pt x="162672" y="678304"/>
                  </a:lnTo>
                  <a:lnTo>
                    <a:pt x="127206" y="650414"/>
                  </a:lnTo>
                  <a:lnTo>
                    <a:pt x="95412" y="619303"/>
                  </a:lnTo>
                  <a:lnTo>
                    <a:pt x="67615" y="585257"/>
                  </a:lnTo>
                  <a:lnTo>
                    <a:pt x="44142" y="548562"/>
                  </a:lnTo>
                  <a:lnTo>
                    <a:pt x="25318" y="509502"/>
                  </a:lnTo>
                  <a:lnTo>
                    <a:pt x="11469" y="468365"/>
                  </a:lnTo>
                  <a:lnTo>
                    <a:pt x="2921" y="425436"/>
                  </a:lnTo>
                  <a:lnTo>
                    <a:pt x="0" y="381000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15428" y="1850135"/>
            <a:ext cx="1981200" cy="2514600"/>
          </a:xfrm>
          <a:prstGeom prst="rect">
            <a:avLst/>
          </a:prstGeom>
          <a:ln w="12700">
            <a:solidFill>
              <a:srgbClr val="0152A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18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87128" y="1850135"/>
            <a:ext cx="1447800" cy="2514600"/>
          </a:xfrm>
          <a:prstGeom prst="rect">
            <a:avLst/>
          </a:prstGeom>
          <a:solidFill>
            <a:srgbClr val="EDEDED"/>
          </a:solidFill>
          <a:ln w="12700">
            <a:solidFill>
              <a:srgbClr val="0152A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1800">
              <a:latin typeface="Times New Roman"/>
              <a:cs typeface="Times New Roman"/>
            </a:endParaRPr>
          </a:p>
          <a:p>
            <a:pPr marL="97155" marR="86995" algn="ctr">
              <a:lnSpc>
                <a:spcPct val="100000"/>
              </a:lnSpc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Development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Tools</a:t>
            </a:r>
            <a:r>
              <a:rPr sz="1800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like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compiler, debugger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3028" y="1392936"/>
            <a:ext cx="3962400" cy="3657600"/>
          </a:xfrm>
          <a:prstGeom prst="rect">
            <a:avLst/>
          </a:prstGeom>
          <a:ln w="12700">
            <a:solidFill>
              <a:srgbClr val="0152A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8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JRE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70669" y="5190235"/>
            <a:ext cx="358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JDK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75547" y="2459735"/>
            <a:ext cx="970915" cy="1295400"/>
          </a:xfrm>
          <a:prstGeom prst="rect">
            <a:avLst/>
          </a:prstGeom>
          <a:solidFill>
            <a:srgbClr val="F8FB8E"/>
          </a:solidFill>
          <a:ln w="12700">
            <a:solidFill>
              <a:srgbClr val="0152A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750"/>
              </a:lnSpc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Set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libraries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  <a:p>
            <a:pPr marL="106045" marR="98425" algn="ctr">
              <a:lnSpc>
                <a:spcPct val="100000"/>
              </a:lnSpc>
            </a:pP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compon ents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0"/>
            <a:ext cx="12191999" cy="6833614"/>
            <a:chOff x="0" y="12190"/>
            <a:chExt cx="12191999" cy="68336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0"/>
              <a:ext cx="12191999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82053" y="2929204"/>
            <a:ext cx="451167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Introducing</a:t>
            </a:r>
            <a:r>
              <a:rPr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</a:t>
            </a:r>
            <a:r>
              <a:rPr spc="-30" dirty="0"/>
              <a:t> </a:t>
            </a:r>
            <a:r>
              <a:rPr dirty="0"/>
              <a:t>Customer</a:t>
            </a:r>
            <a:r>
              <a:rPr spc="-30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8502" y="1126997"/>
            <a:ext cx="82950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Convert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2000" spc="-114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ArrayList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corresponding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changes.</a:t>
            </a: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enters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4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delete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matched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details.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67294" y="1986851"/>
            <a:ext cx="5586730" cy="1040130"/>
            <a:chOff x="1467294" y="1986851"/>
            <a:chExt cx="5586730" cy="10401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6756" y="2039432"/>
              <a:ext cx="5298486" cy="91359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72057" y="1991614"/>
              <a:ext cx="5577205" cy="1030605"/>
            </a:xfrm>
            <a:custGeom>
              <a:avLst/>
              <a:gdLst/>
              <a:ahLst/>
              <a:cxnLst/>
              <a:rect l="l" t="t" r="r" b="b"/>
              <a:pathLst>
                <a:path w="5577205" h="1030605">
                  <a:moveTo>
                    <a:pt x="0" y="1030604"/>
                  </a:moveTo>
                  <a:lnTo>
                    <a:pt x="5576697" y="1030604"/>
                  </a:lnTo>
                  <a:lnTo>
                    <a:pt x="5576697" y="0"/>
                  </a:lnTo>
                  <a:lnTo>
                    <a:pt x="0" y="0"/>
                  </a:lnTo>
                  <a:lnTo>
                    <a:pt x="0" y="1030604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24386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26093" y="2929204"/>
            <a:ext cx="266255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Wrapper</a:t>
            </a:r>
            <a:r>
              <a:rPr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Wrapper</a:t>
            </a:r>
            <a:r>
              <a:rPr spc="-100" dirty="0"/>
              <a:t> </a:t>
            </a:r>
            <a:r>
              <a:rPr spc="-10" dirty="0"/>
              <a:t>Class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1951" y="1070228"/>
            <a:ext cx="543179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Font typeface="Arial"/>
              <a:buChar char="•"/>
              <a:tabLst>
                <a:tab pos="198120" algn="l"/>
              </a:tabLst>
            </a:pP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Wrapper</a:t>
            </a:r>
            <a:r>
              <a:rPr sz="2000" b="1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classes</a:t>
            </a:r>
            <a:r>
              <a:rPr sz="20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mechanism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i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25254"/>
                </a:solidFill>
                <a:latin typeface="Arial"/>
                <a:cs typeface="Arial"/>
              </a:rPr>
              <a:t>convert</a:t>
            </a:r>
            <a:r>
              <a:rPr sz="2000" i="1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25254"/>
                </a:solidFill>
                <a:latin typeface="Arial"/>
                <a:cs typeface="Arial"/>
              </a:rPr>
              <a:t>primitive</a:t>
            </a:r>
            <a:r>
              <a:rPr sz="2000" i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2000" i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2000" i="1" spc="-25" dirty="0">
                <a:solidFill>
                  <a:srgbClr val="525254"/>
                </a:solidFill>
                <a:latin typeface="Arial"/>
                <a:cs typeface="Arial"/>
              </a:rPr>
              <a:t> and 	</a:t>
            </a:r>
            <a:r>
              <a:rPr sz="2000" i="1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2000" i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2000" i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525254"/>
                </a:solidFill>
                <a:latin typeface="Arial"/>
                <a:cs typeface="Arial"/>
              </a:rPr>
              <a:t>primitive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dirty="0"/>
              <a:t>Since</a:t>
            </a:r>
            <a:r>
              <a:rPr spc="-30" dirty="0"/>
              <a:t> </a:t>
            </a:r>
            <a:r>
              <a:rPr dirty="0"/>
              <a:t>J2SE</a:t>
            </a:r>
            <a:r>
              <a:rPr spc="-50" dirty="0"/>
              <a:t> </a:t>
            </a:r>
            <a:r>
              <a:rPr dirty="0"/>
              <a:t>5.0</a:t>
            </a:r>
            <a:r>
              <a:rPr spc="-45" dirty="0"/>
              <a:t> </a:t>
            </a:r>
            <a:r>
              <a:rPr dirty="0"/>
              <a:t>autoboxing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unboxing</a:t>
            </a:r>
            <a:r>
              <a:rPr spc="-40" dirty="0"/>
              <a:t> </a:t>
            </a:r>
            <a:r>
              <a:rPr spc="-10" dirty="0"/>
              <a:t>feature 	</a:t>
            </a:r>
            <a:r>
              <a:rPr dirty="0"/>
              <a:t>converts</a:t>
            </a:r>
            <a:r>
              <a:rPr spc="-50" dirty="0"/>
              <a:t> </a:t>
            </a:r>
            <a:r>
              <a:rPr dirty="0"/>
              <a:t>primitive</a:t>
            </a:r>
            <a:r>
              <a:rPr spc="-5" dirty="0"/>
              <a:t> </a:t>
            </a:r>
            <a:r>
              <a:rPr dirty="0"/>
              <a:t>into</a:t>
            </a:r>
            <a:r>
              <a:rPr spc="-20" dirty="0"/>
              <a:t> </a:t>
            </a:r>
            <a:r>
              <a:rPr dirty="0"/>
              <a:t>object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object</a:t>
            </a:r>
            <a:r>
              <a:rPr spc="-40" dirty="0"/>
              <a:t> </a:t>
            </a:r>
            <a:r>
              <a:rPr spc="-20" dirty="0"/>
              <a:t>into 	</a:t>
            </a:r>
            <a:r>
              <a:rPr dirty="0"/>
              <a:t>primitive </a:t>
            </a:r>
            <a:r>
              <a:rPr spc="-20" dirty="0"/>
              <a:t>automatically.</a:t>
            </a:r>
            <a:r>
              <a:rPr spc="-7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automatic</a:t>
            </a:r>
            <a:r>
              <a:rPr spc="-25" dirty="0"/>
              <a:t> </a:t>
            </a:r>
            <a:r>
              <a:rPr spc="-10" dirty="0"/>
              <a:t>conversion 	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primitive</a:t>
            </a:r>
            <a:r>
              <a:rPr spc="-10" dirty="0"/>
              <a:t> </a:t>
            </a:r>
            <a:r>
              <a:rPr dirty="0"/>
              <a:t>into</a:t>
            </a:r>
            <a:r>
              <a:rPr spc="-10" dirty="0"/>
              <a:t> </a:t>
            </a:r>
            <a:r>
              <a:rPr dirty="0"/>
              <a:t>object</a:t>
            </a:r>
            <a:r>
              <a:rPr spc="-5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known</a:t>
            </a:r>
            <a:r>
              <a:rPr spc="-40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spc="-10" dirty="0"/>
              <a:t>autoboxing 	</a:t>
            </a:r>
            <a:r>
              <a:rPr dirty="0"/>
              <a:t>and</a:t>
            </a:r>
            <a:r>
              <a:rPr spc="-10" dirty="0"/>
              <a:t> vice-</a:t>
            </a:r>
            <a:r>
              <a:rPr dirty="0"/>
              <a:t>versa</a:t>
            </a:r>
            <a:r>
              <a:rPr spc="-35" dirty="0"/>
              <a:t> </a:t>
            </a:r>
            <a:r>
              <a:rPr spc="-10" dirty="0"/>
              <a:t>unboxing.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0" y="1391411"/>
            <a:ext cx="3956304" cy="20955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938210" y="4416171"/>
            <a:ext cx="7880350" cy="1595120"/>
            <a:chOff x="1938210" y="4416171"/>
            <a:chExt cx="7880350" cy="15951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8181" y="4446707"/>
              <a:ext cx="7776719" cy="14497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42973" y="4420933"/>
              <a:ext cx="7870825" cy="1585595"/>
            </a:xfrm>
            <a:custGeom>
              <a:avLst/>
              <a:gdLst/>
              <a:ahLst/>
              <a:cxnLst/>
              <a:rect l="l" t="t" r="r" b="b"/>
              <a:pathLst>
                <a:path w="7870825" h="1585595">
                  <a:moveTo>
                    <a:pt x="0" y="1585340"/>
                  </a:moveTo>
                  <a:lnTo>
                    <a:pt x="7870317" y="1585340"/>
                  </a:lnTo>
                  <a:lnTo>
                    <a:pt x="7870317" y="0"/>
                  </a:lnTo>
                  <a:lnTo>
                    <a:pt x="0" y="0"/>
                  </a:lnTo>
                  <a:lnTo>
                    <a:pt x="0" y="1585340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83120" y="3447110"/>
            <a:ext cx="1038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Primitive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Data</a:t>
            </a:r>
            <a:r>
              <a:rPr sz="18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43009" y="3447110"/>
            <a:ext cx="1356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Wrapper</a:t>
            </a:r>
            <a:r>
              <a:rPr sz="18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72467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719186" y="2929204"/>
            <a:ext cx="406971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Overview</a:t>
            </a:r>
            <a:r>
              <a:rPr spc="-2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Collection</a:t>
            </a:r>
            <a:r>
              <a:rPr spc="-10" dirty="0"/>
              <a:t> Framework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0479" y="1089151"/>
            <a:ext cx="1043495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93281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collections</a:t>
            </a:r>
            <a:r>
              <a:rPr sz="20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framework</a:t>
            </a:r>
            <a:r>
              <a:rPr sz="20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set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classes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interfaces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implement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commonly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reusable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collection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structures.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704850" indent="-184785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Although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referred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framework,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works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manner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library.</a:t>
            </a:r>
            <a:r>
              <a:rPr sz="20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collections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framework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both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interfaces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define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various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collections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classes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that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implement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them.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Collection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framework</a:t>
            </a:r>
            <a:r>
              <a:rPr sz="20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many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interfaces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(Set,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List,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Queue,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Deque)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classes</a:t>
            </a:r>
            <a:endParaRPr sz="200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(ArrayList,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Vector,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LinkedList,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PriorityQueue,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HashSet,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LinkedHashSet,</a:t>
            </a:r>
            <a:r>
              <a:rPr sz="2000" spc="-10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TreeSet).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Collection</a:t>
            </a:r>
            <a:r>
              <a:rPr spc="-40" dirty="0"/>
              <a:t> </a:t>
            </a:r>
            <a:r>
              <a:rPr dirty="0"/>
              <a:t>Framework</a:t>
            </a:r>
            <a:r>
              <a:rPr spc="-55" dirty="0"/>
              <a:t> </a:t>
            </a:r>
            <a:r>
              <a:rPr spc="-10" dirty="0"/>
              <a:t>Hierarchy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575050" y="1331722"/>
            <a:ext cx="1536700" cy="366395"/>
            <a:chOff x="3575050" y="1331722"/>
            <a:chExt cx="1536700" cy="366395"/>
          </a:xfrm>
        </p:grpSpPr>
        <p:sp>
          <p:nvSpPr>
            <p:cNvPr id="7" name="object 7"/>
            <p:cNvSpPr/>
            <p:nvPr/>
          </p:nvSpPr>
          <p:spPr>
            <a:xfrm>
              <a:off x="3581400" y="1338072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4">
                  <a:moveTo>
                    <a:pt x="1465072" y="0"/>
                  </a:moveTo>
                  <a:lnTo>
                    <a:pt x="58927" y="0"/>
                  </a:lnTo>
                  <a:lnTo>
                    <a:pt x="36004" y="4635"/>
                  </a:lnTo>
                  <a:lnTo>
                    <a:pt x="17272" y="17271"/>
                  </a:lnTo>
                  <a:lnTo>
                    <a:pt x="4635" y="36004"/>
                  </a:lnTo>
                  <a:lnTo>
                    <a:pt x="0" y="58927"/>
                  </a:lnTo>
                  <a:lnTo>
                    <a:pt x="0" y="294639"/>
                  </a:lnTo>
                  <a:lnTo>
                    <a:pt x="4635" y="317563"/>
                  </a:lnTo>
                  <a:lnTo>
                    <a:pt x="17271" y="336295"/>
                  </a:lnTo>
                  <a:lnTo>
                    <a:pt x="36004" y="348932"/>
                  </a:lnTo>
                  <a:lnTo>
                    <a:pt x="58927" y="353567"/>
                  </a:lnTo>
                  <a:lnTo>
                    <a:pt x="1465072" y="353567"/>
                  </a:lnTo>
                  <a:lnTo>
                    <a:pt x="1487995" y="348932"/>
                  </a:lnTo>
                  <a:lnTo>
                    <a:pt x="1506727" y="336296"/>
                  </a:lnTo>
                  <a:lnTo>
                    <a:pt x="1519364" y="317563"/>
                  </a:lnTo>
                  <a:lnTo>
                    <a:pt x="1524000" y="294639"/>
                  </a:lnTo>
                  <a:lnTo>
                    <a:pt x="1524000" y="58927"/>
                  </a:lnTo>
                  <a:lnTo>
                    <a:pt x="1519364" y="36004"/>
                  </a:lnTo>
                  <a:lnTo>
                    <a:pt x="1506728" y="17272"/>
                  </a:lnTo>
                  <a:lnTo>
                    <a:pt x="1487995" y="4635"/>
                  </a:lnTo>
                  <a:lnTo>
                    <a:pt x="146507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81400" y="1338072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4">
                  <a:moveTo>
                    <a:pt x="0" y="58927"/>
                  </a:moveTo>
                  <a:lnTo>
                    <a:pt x="4635" y="36004"/>
                  </a:lnTo>
                  <a:lnTo>
                    <a:pt x="17272" y="17271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1465072" y="0"/>
                  </a:lnTo>
                  <a:lnTo>
                    <a:pt x="1487995" y="4635"/>
                  </a:lnTo>
                  <a:lnTo>
                    <a:pt x="1506728" y="17272"/>
                  </a:lnTo>
                  <a:lnTo>
                    <a:pt x="1519364" y="36004"/>
                  </a:lnTo>
                  <a:lnTo>
                    <a:pt x="1524000" y="58927"/>
                  </a:lnTo>
                  <a:lnTo>
                    <a:pt x="1524000" y="294639"/>
                  </a:lnTo>
                  <a:lnTo>
                    <a:pt x="1519364" y="317563"/>
                  </a:lnTo>
                  <a:lnTo>
                    <a:pt x="1506727" y="336296"/>
                  </a:lnTo>
                  <a:lnTo>
                    <a:pt x="1487995" y="348932"/>
                  </a:lnTo>
                  <a:lnTo>
                    <a:pt x="1465072" y="353567"/>
                  </a:lnTo>
                  <a:lnTo>
                    <a:pt x="58927" y="353567"/>
                  </a:lnTo>
                  <a:lnTo>
                    <a:pt x="36004" y="348932"/>
                  </a:lnTo>
                  <a:lnTo>
                    <a:pt x="17271" y="336295"/>
                  </a:lnTo>
                  <a:lnTo>
                    <a:pt x="4635" y="317563"/>
                  </a:lnTo>
                  <a:lnTo>
                    <a:pt x="0" y="294639"/>
                  </a:lnTo>
                  <a:lnTo>
                    <a:pt x="0" y="589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90067" y="1350009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50950" y="2297938"/>
            <a:ext cx="1536700" cy="366395"/>
            <a:chOff x="1250950" y="2297938"/>
            <a:chExt cx="1536700" cy="366395"/>
          </a:xfrm>
        </p:grpSpPr>
        <p:sp>
          <p:nvSpPr>
            <p:cNvPr id="11" name="object 11"/>
            <p:cNvSpPr/>
            <p:nvPr/>
          </p:nvSpPr>
          <p:spPr>
            <a:xfrm>
              <a:off x="1257300" y="2304288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4">
                  <a:moveTo>
                    <a:pt x="1465072" y="0"/>
                  </a:moveTo>
                  <a:lnTo>
                    <a:pt x="58928" y="0"/>
                  </a:lnTo>
                  <a:lnTo>
                    <a:pt x="36004" y="4635"/>
                  </a:lnTo>
                  <a:lnTo>
                    <a:pt x="17271" y="17271"/>
                  </a:lnTo>
                  <a:lnTo>
                    <a:pt x="4635" y="36004"/>
                  </a:lnTo>
                  <a:lnTo>
                    <a:pt x="0" y="58927"/>
                  </a:lnTo>
                  <a:lnTo>
                    <a:pt x="0" y="294639"/>
                  </a:lnTo>
                  <a:lnTo>
                    <a:pt x="4635" y="317563"/>
                  </a:lnTo>
                  <a:lnTo>
                    <a:pt x="17271" y="336295"/>
                  </a:lnTo>
                  <a:lnTo>
                    <a:pt x="36004" y="348932"/>
                  </a:lnTo>
                  <a:lnTo>
                    <a:pt x="58928" y="353567"/>
                  </a:lnTo>
                  <a:lnTo>
                    <a:pt x="1465072" y="353567"/>
                  </a:lnTo>
                  <a:lnTo>
                    <a:pt x="1487995" y="348932"/>
                  </a:lnTo>
                  <a:lnTo>
                    <a:pt x="1506727" y="336296"/>
                  </a:lnTo>
                  <a:lnTo>
                    <a:pt x="1519364" y="317563"/>
                  </a:lnTo>
                  <a:lnTo>
                    <a:pt x="1524000" y="294639"/>
                  </a:lnTo>
                  <a:lnTo>
                    <a:pt x="1524000" y="58927"/>
                  </a:lnTo>
                  <a:lnTo>
                    <a:pt x="1519364" y="36004"/>
                  </a:lnTo>
                  <a:lnTo>
                    <a:pt x="1506727" y="17272"/>
                  </a:lnTo>
                  <a:lnTo>
                    <a:pt x="1487995" y="4635"/>
                  </a:lnTo>
                  <a:lnTo>
                    <a:pt x="146507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7300" y="2304288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4">
                  <a:moveTo>
                    <a:pt x="0" y="58927"/>
                  </a:moveTo>
                  <a:lnTo>
                    <a:pt x="4635" y="36004"/>
                  </a:lnTo>
                  <a:lnTo>
                    <a:pt x="17271" y="17271"/>
                  </a:lnTo>
                  <a:lnTo>
                    <a:pt x="36004" y="4635"/>
                  </a:lnTo>
                  <a:lnTo>
                    <a:pt x="58928" y="0"/>
                  </a:lnTo>
                  <a:lnTo>
                    <a:pt x="1465072" y="0"/>
                  </a:lnTo>
                  <a:lnTo>
                    <a:pt x="1487995" y="4635"/>
                  </a:lnTo>
                  <a:lnTo>
                    <a:pt x="1506727" y="17272"/>
                  </a:lnTo>
                  <a:lnTo>
                    <a:pt x="1519364" y="36004"/>
                  </a:lnTo>
                  <a:lnTo>
                    <a:pt x="1524000" y="58927"/>
                  </a:lnTo>
                  <a:lnTo>
                    <a:pt x="1524000" y="294639"/>
                  </a:lnTo>
                  <a:lnTo>
                    <a:pt x="1519364" y="317563"/>
                  </a:lnTo>
                  <a:lnTo>
                    <a:pt x="1506727" y="336296"/>
                  </a:lnTo>
                  <a:lnTo>
                    <a:pt x="1487995" y="348932"/>
                  </a:lnTo>
                  <a:lnTo>
                    <a:pt x="1465072" y="353567"/>
                  </a:lnTo>
                  <a:lnTo>
                    <a:pt x="58928" y="353567"/>
                  </a:lnTo>
                  <a:lnTo>
                    <a:pt x="36004" y="348932"/>
                  </a:lnTo>
                  <a:lnTo>
                    <a:pt x="17271" y="336295"/>
                  </a:lnTo>
                  <a:lnTo>
                    <a:pt x="4635" y="317563"/>
                  </a:lnTo>
                  <a:lnTo>
                    <a:pt x="0" y="294639"/>
                  </a:lnTo>
                  <a:lnTo>
                    <a:pt x="0" y="589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65967" y="2316607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75050" y="2279650"/>
            <a:ext cx="1536700" cy="366395"/>
            <a:chOff x="3575050" y="2279650"/>
            <a:chExt cx="1536700" cy="366395"/>
          </a:xfrm>
        </p:grpSpPr>
        <p:sp>
          <p:nvSpPr>
            <p:cNvPr id="15" name="object 15"/>
            <p:cNvSpPr/>
            <p:nvPr/>
          </p:nvSpPr>
          <p:spPr>
            <a:xfrm>
              <a:off x="3581400" y="2286000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4">
                  <a:moveTo>
                    <a:pt x="1465072" y="0"/>
                  </a:moveTo>
                  <a:lnTo>
                    <a:pt x="58927" y="0"/>
                  </a:lnTo>
                  <a:lnTo>
                    <a:pt x="36004" y="4635"/>
                  </a:lnTo>
                  <a:lnTo>
                    <a:pt x="17272" y="17271"/>
                  </a:lnTo>
                  <a:lnTo>
                    <a:pt x="4635" y="36004"/>
                  </a:lnTo>
                  <a:lnTo>
                    <a:pt x="0" y="58927"/>
                  </a:lnTo>
                  <a:lnTo>
                    <a:pt x="0" y="294639"/>
                  </a:lnTo>
                  <a:lnTo>
                    <a:pt x="4635" y="317563"/>
                  </a:lnTo>
                  <a:lnTo>
                    <a:pt x="17271" y="336295"/>
                  </a:lnTo>
                  <a:lnTo>
                    <a:pt x="36004" y="348932"/>
                  </a:lnTo>
                  <a:lnTo>
                    <a:pt x="58927" y="353567"/>
                  </a:lnTo>
                  <a:lnTo>
                    <a:pt x="1465072" y="353567"/>
                  </a:lnTo>
                  <a:lnTo>
                    <a:pt x="1487995" y="348932"/>
                  </a:lnTo>
                  <a:lnTo>
                    <a:pt x="1506727" y="336296"/>
                  </a:lnTo>
                  <a:lnTo>
                    <a:pt x="1519364" y="317563"/>
                  </a:lnTo>
                  <a:lnTo>
                    <a:pt x="1524000" y="294639"/>
                  </a:lnTo>
                  <a:lnTo>
                    <a:pt x="1524000" y="58927"/>
                  </a:lnTo>
                  <a:lnTo>
                    <a:pt x="1519364" y="36004"/>
                  </a:lnTo>
                  <a:lnTo>
                    <a:pt x="1506728" y="17272"/>
                  </a:lnTo>
                  <a:lnTo>
                    <a:pt x="1487995" y="4635"/>
                  </a:lnTo>
                  <a:lnTo>
                    <a:pt x="146507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1400" y="2286000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4">
                  <a:moveTo>
                    <a:pt x="0" y="58927"/>
                  </a:moveTo>
                  <a:lnTo>
                    <a:pt x="4635" y="36004"/>
                  </a:lnTo>
                  <a:lnTo>
                    <a:pt x="17272" y="17271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1465072" y="0"/>
                  </a:lnTo>
                  <a:lnTo>
                    <a:pt x="1487995" y="4635"/>
                  </a:lnTo>
                  <a:lnTo>
                    <a:pt x="1506728" y="17272"/>
                  </a:lnTo>
                  <a:lnTo>
                    <a:pt x="1519364" y="36004"/>
                  </a:lnTo>
                  <a:lnTo>
                    <a:pt x="1524000" y="58927"/>
                  </a:lnTo>
                  <a:lnTo>
                    <a:pt x="1524000" y="294639"/>
                  </a:lnTo>
                  <a:lnTo>
                    <a:pt x="1519364" y="317563"/>
                  </a:lnTo>
                  <a:lnTo>
                    <a:pt x="1506727" y="336296"/>
                  </a:lnTo>
                  <a:lnTo>
                    <a:pt x="1487995" y="348932"/>
                  </a:lnTo>
                  <a:lnTo>
                    <a:pt x="1465072" y="353567"/>
                  </a:lnTo>
                  <a:lnTo>
                    <a:pt x="58927" y="353567"/>
                  </a:lnTo>
                  <a:lnTo>
                    <a:pt x="36004" y="348932"/>
                  </a:lnTo>
                  <a:lnTo>
                    <a:pt x="17271" y="336295"/>
                  </a:lnTo>
                  <a:lnTo>
                    <a:pt x="4635" y="317563"/>
                  </a:lnTo>
                  <a:lnTo>
                    <a:pt x="0" y="294639"/>
                  </a:lnTo>
                  <a:lnTo>
                    <a:pt x="0" y="589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90067" y="2297633"/>
            <a:ext cx="1506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644641" y="2279650"/>
            <a:ext cx="1536700" cy="366395"/>
            <a:chOff x="5644641" y="2279650"/>
            <a:chExt cx="1536700" cy="366395"/>
          </a:xfrm>
        </p:grpSpPr>
        <p:sp>
          <p:nvSpPr>
            <p:cNvPr id="19" name="object 19"/>
            <p:cNvSpPr/>
            <p:nvPr/>
          </p:nvSpPr>
          <p:spPr>
            <a:xfrm>
              <a:off x="5650991" y="2286000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4">
                  <a:moveTo>
                    <a:pt x="1465072" y="0"/>
                  </a:moveTo>
                  <a:lnTo>
                    <a:pt x="58928" y="0"/>
                  </a:lnTo>
                  <a:lnTo>
                    <a:pt x="36004" y="4635"/>
                  </a:lnTo>
                  <a:lnTo>
                    <a:pt x="17272" y="17271"/>
                  </a:lnTo>
                  <a:lnTo>
                    <a:pt x="4635" y="36004"/>
                  </a:lnTo>
                  <a:lnTo>
                    <a:pt x="0" y="58927"/>
                  </a:lnTo>
                  <a:lnTo>
                    <a:pt x="0" y="294639"/>
                  </a:lnTo>
                  <a:lnTo>
                    <a:pt x="4635" y="317563"/>
                  </a:lnTo>
                  <a:lnTo>
                    <a:pt x="17272" y="336295"/>
                  </a:lnTo>
                  <a:lnTo>
                    <a:pt x="36004" y="348932"/>
                  </a:lnTo>
                  <a:lnTo>
                    <a:pt x="58928" y="353567"/>
                  </a:lnTo>
                  <a:lnTo>
                    <a:pt x="1465072" y="353567"/>
                  </a:lnTo>
                  <a:lnTo>
                    <a:pt x="1487995" y="348932"/>
                  </a:lnTo>
                  <a:lnTo>
                    <a:pt x="1506728" y="336296"/>
                  </a:lnTo>
                  <a:lnTo>
                    <a:pt x="1519364" y="317563"/>
                  </a:lnTo>
                  <a:lnTo>
                    <a:pt x="1524000" y="294639"/>
                  </a:lnTo>
                  <a:lnTo>
                    <a:pt x="1524000" y="58927"/>
                  </a:lnTo>
                  <a:lnTo>
                    <a:pt x="1519364" y="36004"/>
                  </a:lnTo>
                  <a:lnTo>
                    <a:pt x="1506728" y="17272"/>
                  </a:lnTo>
                  <a:lnTo>
                    <a:pt x="1487995" y="4635"/>
                  </a:lnTo>
                  <a:lnTo>
                    <a:pt x="146507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50991" y="2286000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4">
                  <a:moveTo>
                    <a:pt x="0" y="58927"/>
                  </a:moveTo>
                  <a:lnTo>
                    <a:pt x="4635" y="36004"/>
                  </a:lnTo>
                  <a:lnTo>
                    <a:pt x="17272" y="17271"/>
                  </a:lnTo>
                  <a:lnTo>
                    <a:pt x="36004" y="4635"/>
                  </a:lnTo>
                  <a:lnTo>
                    <a:pt x="58928" y="0"/>
                  </a:lnTo>
                  <a:lnTo>
                    <a:pt x="1465072" y="0"/>
                  </a:lnTo>
                  <a:lnTo>
                    <a:pt x="1487995" y="4635"/>
                  </a:lnTo>
                  <a:lnTo>
                    <a:pt x="1506728" y="17272"/>
                  </a:lnTo>
                  <a:lnTo>
                    <a:pt x="1519364" y="36004"/>
                  </a:lnTo>
                  <a:lnTo>
                    <a:pt x="1524000" y="58927"/>
                  </a:lnTo>
                  <a:lnTo>
                    <a:pt x="1524000" y="294639"/>
                  </a:lnTo>
                  <a:lnTo>
                    <a:pt x="1519364" y="317563"/>
                  </a:lnTo>
                  <a:lnTo>
                    <a:pt x="1506728" y="336296"/>
                  </a:lnTo>
                  <a:lnTo>
                    <a:pt x="1487995" y="348932"/>
                  </a:lnTo>
                  <a:lnTo>
                    <a:pt x="1465072" y="353567"/>
                  </a:lnTo>
                  <a:lnTo>
                    <a:pt x="58928" y="353567"/>
                  </a:lnTo>
                  <a:lnTo>
                    <a:pt x="36004" y="348932"/>
                  </a:lnTo>
                  <a:lnTo>
                    <a:pt x="17272" y="336295"/>
                  </a:lnTo>
                  <a:lnTo>
                    <a:pt x="4635" y="317563"/>
                  </a:lnTo>
                  <a:lnTo>
                    <a:pt x="0" y="294639"/>
                  </a:lnTo>
                  <a:lnTo>
                    <a:pt x="0" y="589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659659" y="2297633"/>
            <a:ext cx="1506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Queue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79021" y="3088946"/>
            <a:ext cx="1733550" cy="563245"/>
            <a:chOff x="1879021" y="3088946"/>
            <a:chExt cx="1733550" cy="56324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9021" y="3088946"/>
              <a:ext cx="1732927" cy="56275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85771" y="3195828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1465072" y="0"/>
                  </a:moveTo>
                  <a:lnTo>
                    <a:pt x="58927" y="0"/>
                  </a:lnTo>
                  <a:lnTo>
                    <a:pt x="36004" y="4635"/>
                  </a:lnTo>
                  <a:lnTo>
                    <a:pt x="17272" y="17272"/>
                  </a:lnTo>
                  <a:lnTo>
                    <a:pt x="4635" y="36004"/>
                  </a:lnTo>
                  <a:lnTo>
                    <a:pt x="0" y="58927"/>
                  </a:lnTo>
                  <a:lnTo>
                    <a:pt x="0" y="294639"/>
                  </a:lnTo>
                  <a:lnTo>
                    <a:pt x="4635" y="317563"/>
                  </a:lnTo>
                  <a:lnTo>
                    <a:pt x="17271" y="336296"/>
                  </a:lnTo>
                  <a:lnTo>
                    <a:pt x="36004" y="348932"/>
                  </a:lnTo>
                  <a:lnTo>
                    <a:pt x="58927" y="353568"/>
                  </a:lnTo>
                  <a:lnTo>
                    <a:pt x="1465072" y="353568"/>
                  </a:lnTo>
                  <a:lnTo>
                    <a:pt x="1487995" y="348932"/>
                  </a:lnTo>
                  <a:lnTo>
                    <a:pt x="1506727" y="336296"/>
                  </a:lnTo>
                  <a:lnTo>
                    <a:pt x="1519364" y="317563"/>
                  </a:lnTo>
                  <a:lnTo>
                    <a:pt x="1524000" y="294639"/>
                  </a:lnTo>
                  <a:lnTo>
                    <a:pt x="1524000" y="58927"/>
                  </a:lnTo>
                  <a:lnTo>
                    <a:pt x="1519364" y="36004"/>
                  </a:lnTo>
                  <a:lnTo>
                    <a:pt x="1506727" y="17272"/>
                  </a:lnTo>
                  <a:lnTo>
                    <a:pt x="1487995" y="4635"/>
                  </a:lnTo>
                  <a:lnTo>
                    <a:pt x="146507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85771" y="3195828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0" y="58927"/>
                  </a:moveTo>
                  <a:lnTo>
                    <a:pt x="4635" y="36004"/>
                  </a:lnTo>
                  <a:lnTo>
                    <a:pt x="17272" y="17272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1465072" y="0"/>
                  </a:lnTo>
                  <a:lnTo>
                    <a:pt x="1487995" y="4635"/>
                  </a:lnTo>
                  <a:lnTo>
                    <a:pt x="1506727" y="17272"/>
                  </a:lnTo>
                  <a:lnTo>
                    <a:pt x="1519364" y="36004"/>
                  </a:lnTo>
                  <a:lnTo>
                    <a:pt x="1524000" y="58927"/>
                  </a:lnTo>
                  <a:lnTo>
                    <a:pt x="1524000" y="294639"/>
                  </a:lnTo>
                  <a:lnTo>
                    <a:pt x="1519364" y="317563"/>
                  </a:lnTo>
                  <a:lnTo>
                    <a:pt x="1506727" y="336296"/>
                  </a:lnTo>
                  <a:lnTo>
                    <a:pt x="1487995" y="348932"/>
                  </a:lnTo>
                  <a:lnTo>
                    <a:pt x="1465072" y="353568"/>
                  </a:lnTo>
                  <a:lnTo>
                    <a:pt x="58927" y="353568"/>
                  </a:lnTo>
                  <a:lnTo>
                    <a:pt x="36004" y="348932"/>
                  </a:lnTo>
                  <a:lnTo>
                    <a:pt x="17271" y="336296"/>
                  </a:lnTo>
                  <a:lnTo>
                    <a:pt x="4635" y="317563"/>
                  </a:lnTo>
                  <a:lnTo>
                    <a:pt x="0" y="294639"/>
                  </a:lnTo>
                  <a:lnTo>
                    <a:pt x="0" y="58927"/>
                  </a:lnTo>
                  <a:close/>
                </a:path>
              </a:pathLst>
            </a:custGeom>
            <a:ln w="571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55850" y="3208782"/>
            <a:ext cx="78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HashSet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93138" y="3858514"/>
            <a:ext cx="1736725" cy="330200"/>
            <a:chOff x="1993138" y="3858514"/>
            <a:chExt cx="1736725" cy="330200"/>
          </a:xfrm>
        </p:grpSpPr>
        <p:sp>
          <p:nvSpPr>
            <p:cNvPr id="28" name="object 28"/>
            <p:cNvSpPr/>
            <p:nvPr/>
          </p:nvSpPr>
          <p:spPr>
            <a:xfrm>
              <a:off x="1999488" y="3864864"/>
              <a:ext cx="1724025" cy="317500"/>
            </a:xfrm>
            <a:custGeom>
              <a:avLst/>
              <a:gdLst/>
              <a:ahLst/>
              <a:cxnLst/>
              <a:rect l="l" t="t" r="r" b="b"/>
              <a:pathLst>
                <a:path w="1724025" h="317500">
                  <a:moveTo>
                    <a:pt x="1670812" y="0"/>
                  </a:moveTo>
                  <a:lnTo>
                    <a:pt x="52831" y="0"/>
                  </a:lnTo>
                  <a:lnTo>
                    <a:pt x="32254" y="4147"/>
                  </a:lnTo>
                  <a:lnTo>
                    <a:pt x="15462" y="15462"/>
                  </a:lnTo>
                  <a:lnTo>
                    <a:pt x="4147" y="32254"/>
                  </a:lnTo>
                  <a:lnTo>
                    <a:pt x="0" y="52831"/>
                  </a:lnTo>
                  <a:lnTo>
                    <a:pt x="0" y="264160"/>
                  </a:lnTo>
                  <a:lnTo>
                    <a:pt x="4147" y="284737"/>
                  </a:lnTo>
                  <a:lnTo>
                    <a:pt x="15462" y="301529"/>
                  </a:lnTo>
                  <a:lnTo>
                    <a:pt x="32254" y="312844"/>
                  </a:lnTo>
                  <a:lnTo>
                    <a:pt x="52831" y="316992"/>
                  </a:lnTo>
                  <a:lnTo>
                    <a:pt x="1670812" y="316992"/>
                  </a:lnTo>
                  <a:lnTo>
                    <a:pt x="1691389" y="312844"/>
                  </a:lnTo>
                  <a:lnTo>
                    <a:pt x="1708181" y="301529"/>
                  </a:lnTo>
                  <a:lnTo>
                    <a:pt x="1719496" y="284737"/>
                  </a:lnTo>
                  <a:lnTo>
                    <a:pt x="1723644" y="264160"/>
                  </a:lnTo>
                  <a:lnTo>
                    <a:pt x="1723644" y="52831"/>
                  </a:lnTo>
                  <a:lnTo>
                    <a:pt x="1719496" y="32254"/>
                  </a:lnTo>
                  <a:lnTo>
                    <a:pt x="1708181" y="15462"/>
                  </a:lnTo>
                  <a:lnTo>
                    <a:pt x="1691389" y="4147"/>
                  </a:lnTo>
                  <a:lnTo>
                    <a:pt x="167081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99488" y="3864864"/>
              <a:ext cx="1724025" cy="317500"/>
            </a:xfrm>
            <a:custGeom>
              <a:avLst/>
              <a:gdLst/>
              <a:ahLst/>
              <a:cxnLst/>
              <a:rect l="l" t="t" r="r" b="b"/>
              <a:pathLst>
                <a:path w="1724025" h="317500">
                  <a:moveTo>
                    <a:pt x="0" y="52831"/>
                  </a:moveTo>
                  <a:lnTo>
                    <a:pt x="4147" y="32254"/>
                  </a:lnTo>
                  <a:lnTo>
                    <a:pt x="15462" y="15462"/>
                  </a:lnTo>
                  <a:lnTo>
                    <a:pt x="32254" y="4147"/>
                  </a:lnTo>
                  <a:lnTo>
                    <a:pt x="52831" y="0"/>
                  </a:lnTo>
                  <a:lnTo>
                    <a:pt x="1670812" y="0"/>
                  </a:lnTo>
                  <a:lnTo>
                    <a:pt x="1691389" y="4147"/>
                  </a:lnTo>
                  <a:lnTo>
                    <a:pt x="1708181" y="15462"/>
                  </a:lnTo>
                  <a:lnTo>
                    <a:pt x="1719496" y="32254"/>
                  </a:lnTo>
                  <a:lnTo>
                    <a:pt x="1723644" y="52831"/>
                  </a:lnTo>
                  <a:lnTo>
                    <a:pt x="1723644" y="264160"/>
                  </a:lnTo>
                  <a:lnTo>
                    <a:pt x="1719496" y="284737"/>
                  </a:lnTo>
                  <a:lnTo>
                    <a:pt x="1708181" y="301529"/>
                  </a:lnTo>
                  <a:lnTo>
                    <a:pt x="1691389" y="312844"/>
                  </a:lnTo>
                  <a:lnTo>
                    <a:pt x="1670812" y="316992"/>
                  </a:lnTo>
                  <a:lnTo>
                    <a:pt x="52831" y="316992"/>
                  </a:lnTo>
                  <a:lnTo>
                    <a:pt x="32254" y="312844"/>
                  </a:lnTo>
                  <a:lnTo>
                    <a:pt x="15462" y="301529"/>
                  </a:lnTo>
                  <a:lnTo>
                    <a:pt x="4147" y="284737"/>
                  </a:lnTo>
                  <a:lnTo>
                    <a:pt x="0" y="264160"/>
                  </a:lnTo>
                  <a:lnTo>
                    <a:pt x="0" y="52831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71445" y="3859148"/>
            <a:ext cx="1383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LinkedHashSet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68297" y="4678426"/>
            <a:ext cx="1536700" cy="366395"/>
            <a:chOff x="1368297" y="4678426"/>
            <a:chExt cx="1536700" cy="366395"/>
          </a:xfrm>
        </p:grpSpPr>
        <p:sp>
          <p:nvSpPr>
            <p:cNvPr id="32" name="object 32"/>
            <p:cNvSpPr/>
            <p:nvPr/>
          </p:nvSpPr>
          <p:spPr>
            <a:xfrm>
              <a:off x="1374647" y="4684776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1465072" y="0"/>
                  </a:moveTo>
                  <a:lnTo>
                    <a:pt x="58928" y="0"/>
                  </a:lnTo>
                  <a:lnTo>
                    <a:pt x="36004" y="4635"/>
                  </a:lnTo>
                  <a:lnTo>
                    <a:pt x="17271" y="17272"/>
                  </a:lnTo>
                  <a:lnTo>
                    <a:pt x="4635" y="36004"/>
                  </a:lnTo>
                  <a:lnTo>
                    <a:pt x="0" y="58928"/>
                  </a:lnTo>
                  <a:lnTo>
                    <a:pt x="0" y="294640"/>
                  </a:lnTo>
                  <a:lnTo>
                    <a:pt x="4635" y="317563"/>
                  </a:lnTo>
                  <a:lnTo>
                    <a:pt x="17271" y="336295"/>
                  </a:lnTo>
                  <a:lnTo>
                    <a:pt x="36004" y="348932"/>
                  </a:lnTo>
                  <a:lnTo>
                    <a:pt x="58928" y="353568"/>
                  </a:lnTo>
                  <a:lnTo>
                    <a:pt x="1465072" y="353568"/>
                  </a:lnTo>
                  <a:lnTo>
                    <a:pt x="1487995" y="348932"/>
                  </a:lnTo>
                  <a:lnTo>
                    <a:pt x="1506728" y="336295"/>
                  </a:lnTo>
                  <a:lnTo>
                    <a:pt x="1519364" y="317563"/>
                  </a:lnTo>
                  <a:lnTo>
                    <a:pt x="1524000" y="294640"/>
                  </a:lnTo>
                  <a:lnTo>
                    <a:pt x="1524000" y="58928"/>
                  </a:lnTo>
                  <a:lnTo>
                    <a:pt x="1519364" y="36004"/>
                  </a:lnTo>
                  <a:lnTo>
                    <a:pt x="1506728" y="17272"/>
                  </a:lnTo>
                  <a:lnTo>
                    <a:pt x="1487995" y="4635"/>
                  </a:lnTo>
                  <a:lnTo>
                    <a:pt x="146507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74647" y="4684776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0" y="58928"/>
                  </a:moveTo>
                  <a:lnTo>
                    <a:pt x="4635" y="36004"/>
                  </a:lnTo>
                  <a:lnTo>
                    <a:pt x="17271" y="17272"/>
                  </a:lnTo>
                  <a:lnTo>
                    <a:pt x="36004" y="4635"/>
                  </a:lnTo>
                  <a:lnTo>
                    <a:pt x="58928" y="0"/>
                  </a:lnTo>
                  <a:lnTo>
                    <a:pt x="1465072" y="0"/>
                  </a:lnTo>
                  <a:lnTo>
                    <a:pt x="1487995" y="4635"/>
                  </a:lnTo>
                  <a:lnTo>
                    <a:pt x="1506728" y="17272"/>
                  </a:lnTo>
                  <a:lnTo>
                    <a:pt x="1519364" y="36004"/>
                  </a:lnTo>
                  <a:lnTo>
                    <a:pt x="1524000" y="58928"/>
                  </a:lnTo>
                  <a:lnTo>
                    <a:pt x="1524000" y="294640"/>
                  </a:lnTo>
                  <a:lnTo>
                    <a:pt x="1519364" y="317563"/>
                  </a:lnTo>
                  <a:lnTo>
                    <a:pt x="1506728" y="336295"/>
                  </a:lnTo>
                  <a:lnTo>
                    <a:pt x="1487995" y="348932"/>
                  </a:lnTo>
                  <a:lnTo>
                    <a:pt x="1465072" y="353568"/>
                  </a:lnTo>
                  <a:lnTo>
                    <a:pt x="58928" y="353568"/>
                  </a:lnTo>
                  <a:lnTo>
                    <a:pt x="36004" y="348932"/>
                  </a:lnTo>
                  <a:lnTo>
                    <a:pt x="17271" y="336295"/>
                  </a:lnTo>
                  <a:lnTo>
                    <a:pt x="4635" y="317563"/>
                  </a:lnTo>
                  <a:lnTo>
                    <a:pt x="0" y="294640"/>
                  </a:lnTo>
                  <a:lnTo>
                    <a:pt x="0" y="5892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83315" y="4697729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SortedSet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201414" y="3887470"/>
            <a:ext cx="1612900" cy="366395"/>
            <a:chOff x="4201414" y="3887470"/>
            <a:chExt cx="1612900" cy="366395"/>
          </a:xfrm>
        </p:grpSpPr>
        <p:sp>
          <p:nvSpPr>
            <p:cNvPr id="36" name="object 36"/>
            <p:cNvSpPr/>
            <p:nvPr/>
          </p:nvSpPr>
          <p:spPr>
            <a:xfrm>
              <a:off x="4207764" y="3893820"/>
              <a:ext cx="1600200" cy="353695"/>
            </a:xfrm>
            <a:custGeom>
              <a:avLst/>
              <a:gdLst/>
              <a:ahLst/>
              <a:cxnLst/>
              <a:rect l="l" t="t" r="r" b="b"/>
              <a:pathLst>
                <a:path w="1600200" h="353695">
                  <a:moveTo>
                    <a:pt x="1541272" y="0"/>
                  </a:moveTo>
                  <a:lnTo>
                    <a:pt x="58927" y="0"/>
                  </a:lnTo>
                  <a:lnTo>
                    <a:pt x="36004" y="4635"/>
                  </a:lnTo>
                  <a:lnTo>
                    <a:pt x="17272" y="17271"/>
                  </a:lnTo>
                  <a:lnTo>
                    <a:pt x="4635" y="36004"/>
                  </a:lnTo>
                  <a:lnTo>
                    <a:pt x="0" y="58927"/>
                  </a:lnTo>
                  <a:lnTo>
                    <a:pt x="0" y="294639"/>
                  </a:lnTo>
                  <a:lnTo>
                    <a:pt x="4635" y="317563"/>
                  </a:lnTo>
                  <a:lnTo>
                    <a:pt x="17271" y="336295"/>
                  </a:lnTo>
                  <a:lnTo>
                    <a:pt x="36004" y="348932"/>
                  </a:lnTo>
                  <a:lnTo>
                    <a:pt x="58927" y="353567"/>
                  </a:lnTo>
                  <a:lnTo>
                    <a:pt x="1541272" y="353567"/>
                  </a:lnTo>
                  <a:lnTo>
                    <a:pt x="1564195" y="348932"/>
                  </a:lnTo>
                  <a:lnTo>
                    <a:pt x="1582927" y="336295"/>
                  </a:lnTo>
                  <a:lnTo>
                    <a:pt x="1595564" y="317563"/>
                  </a:lnTo>
                  <a:lnTo>
                    <a:pt x="1600200" y="294639"/>
                  </a:lnTo>
                  <a:lnTo>
                    <a:pt x="1600200" y="58927"/>
                  </a:lnTo>
                  <a:lnTo>
                    <a:pt x="1595564" y="36004"/>
                  </a:lnTo>
                  <a:lnTo>
                    <a:pt x="1582928" y="17271"/>
                  </a:lnTo>
                  <a:lnTo>
                    <a:pt x="1564195" y="4635"/>
                  </a:lnTo>
                  <a:lnTo>
                    <a:pt x="154127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07764" y="3893820"/>
              <a:ext cx="1600200" cy="353695"/>
            </a:xfrm>
            <a:custGeom>
              <a:avLst/>
              <a:gdLst/>
              <a:ahLst/>
              <a:cxnLst/>
              <a:rect l="l" t="t" r="r" b="b"/>
              <a:pathLst>
                <a:path w="1600200" h="353695">
                  <a:moveTo>
                    <a:pt x="0" y="58927"/>
                  </a:moveTo>
                  <a:lnTo>
                    <a:pt x="4635" y="36004"/>
                  </a:lnTo>
                  <a:lnTo>
                    <a:pt x="17272" y="17271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1541272" y="0"/>
                  </a:lnTo>
                  <a:lnTo>
                    <a:pt x="1564195" y="4635"/>
                  </a:lnTo>
                  <a:lnTo>
                    <a:pt x="1582928" y="17271"/>
                  </a:lnTo>
                  <a:lnTo>
                    <a:pt x="1595564" y="36004"/>
                  </a:lnTo>
                  <a:lnTo>
                    <a:pt x="1600200" y="58927"/>
                  </a:lnTo>
                  <a:lnTo>
                    <a:pt x="1600200" y="294639"/>
                  </a:lnTo>
                  <a:lnTo>
                    <a:pt x="1595564" y="317563"/>
                  </a:lnTo>
                  <a:lnTo>
                    <a:pt x="1582927" y="336295"/>
                  </a:lnTo>
                  <a:lnTo>
                    <a:pt x="1564195" y="348932"/>
                  </a:lnTo>
                  <a:lnTo>
                    <a:pt x="1541272" y="353567"/>
                  </a:lnTo>
                  <a:lnTo>
                    <a:pt x="58927" y="353567"/>
                  </a:lnTo>
                  <a:lnTo>
                    <a:pt x="36004" y="348932"/>
                  </a:lnTo>
                  <a:lnTo>
                    <a:pt x="17271" y="336295"/>
                  </a:lnTo>
                  <a:lnTo>
                    <a:pt x="4635" y="317563"/>
                  </a:lnTo>
                  <a:lnTo>
                    <a:pt x="0" y="294639"/>
                  </a:lnTo>
                  <a:lnTo>
                    <a:pt x="0" y="589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540122" y="3906392"/>
            <a:ext cx="93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LinkedList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849882" y="5361178"/>
            <a:ext cx="1536700" cy="366395"/>
            <a:chOff x="1849882" y="5361178"/>
            <a:chExt cx="1536700" cy="366395"/>
          </a:xfrm>
        </p:grpSpPr>
        <p:sp>
          <p:nvSpPr>
            <p:cNvPr id="40" name="object 40"/>
            <p:cNvSpPr/>
            <p:nvPr/>
          </p:nvSpPr>
          <p:spPr>
            <a:xfrm>
              <a:off x="1856232" y="5367528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1465071" y="0"/>
                  </a:moveTo>
                  <a:lnTo>
                    <a:pt x="58928" y="0"/>
                  </a:lnTo>
                  <a:lnTo>
                    <a:pt x="36004" y="4635"/>
                  </a:lnTo>
                  <a:lnTo>
                    <a:pt x="17272" y="17272"/>
                  </a:lnTo>
                  <a:lnTo>
                    <a:pt x="4635" y="36004"/>
                  </a:lnTo>
                  <a:lnTo>
                    <a:pt x="0" y="58928"/>
                  </a:lnTo>
                  <a:lnTo>
                    <a:pt x="0" y="294640"/>
                  </a:lnTo>
                  <a:lnTo>
                    <a:pt x="4635" y="317579"/>
                  </a:lnTo>
                  <a:lnTo>
                    <a:pt x="17272" y="336310"/>
                  </a:lnTo>
                  <a:lnTo>
                    <a:pt x="36004" y="348937"/>
                  </a:lnTo>
                  <a:lnTo>
                    <a:pt x="58928" y="353568"/>
                  </a:lnTo>
                  <a:lnTo>
                    <a:pt x="1465071" y="353568"/>
                  </a:lnTo>
                  <a:lnTo>
                    <a:pt x="1487995" y="348937"/>
                  </a:lnTo>
                  <a:lnTo>
                    <a:pt x="1506728" y="336310"/>
                  </a:lnTo>
                  <a:lnTo>
                    <a:pt x="1519364" y="317579"/>
                  </a:lnTo>
                  <a:lnTo>
                    <a:pt x="1524000" y="294640"/>
                  </a:lnTo>
                  <a:lnTo>
                    <a:pt x="1524000" y="58928"/>
                  </a:lnTo>
                  <a:lnTo>
                    <a:pt x="1519364" y="36004"/>
                  </a:lnTo>
                  <a:lnTo>
                    <a:pt x="1506728" y="17272"/>
                  </a:lnTo>
                  <a:lnTo>
                    <a:pt x="1487995" y="4635"/>
                  </a:lnTo>
                  <a:lnTo>
                    <a:pt x="1465071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56232" y="5367528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0" y="58928"/>
                  </a:moveTo>
                  <a:lnTo>
                    <a:pt x="4635" y="36004"/>
                  </a:lnTo>
                  <a:lnTo>
                    <a:pt x="17272" y="17272"/>
                  </a:lnTo>
                  <a:lnTo>
                    <a:pt x="36004" y="4635"/>
                  </a:lnTo>
                  <a:lnTo>
                    <a:pt x="58928" y="0"/>
                  </a:lnTo>
                  <a:lnTo>
                    <a:pt x="1465071" y="0"/>
                  </a:lnTo>
                  <a:lnTo>
                    <a:pt x="1487995" y="4635"/>
                  </a:lnTo>
                  <a:lnTo>
                    <a:pt x="1506728" y="17272"/>
                  </a:lnTo>
                  <a:lnTo>
                    <a:pt x="1519364" y="36004"/>
                  </a:lnTo>
                  <a:lnTo>
                    <a:pt x="1524000" y="58928"/>
                  </a:lnTo>
                  <a:lnTo>
                    <a:pt x="1524000" y="294640"/>
                  </a:lnTo>
                  <a:lnTo>
                    <a:pt x="1519364" y="317579"/>
                  </a:lnTo>
                  <a:lnTo>
                    <a:pt x="1506728" y="336310"/>
                  </a:lnTo>
                  <a:lnTo>
                    <a:pt x="1487995" y="348937"/>
                  </a:lnTo>
                  <a:lnTo>
                    <a:pt x="1465071" y="353568"/>
                  </a:lnTo>
                  <a:lnTo>
                    <a:pt x="58928" y="353568"/>
                  </a:lnTo>
                  <a:lnTo>
                    <a:pt x="36004" y="348937"/>
                  </a:lnTo>
                  <a:lnTo>
                    <a:pt x="17272" y="336310"/>
                  </a:lnTo>
                  <a:lnTo>
                    <a:pt x="4635" y="317579"/>
                  </a:lnTo>
                  <a:lnTo>
                    <a:pt x="0" y="294640"/>
                  </a:lnTo>
                  <a:lnTo>
                    <a:pt x="0" y="5892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864899" y="5380735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44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TreeSet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126922" y="3029510"/>
            <a:ext cx="1733550" cy="563245"/>
            <a:chOff x="4126922" y="3029510"/>
            <a:chExt cx="1733550" cy="563245"/>
          </a:xfrm>
        </p:grpSpPr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6922" y="3029510"/>
              <a:ext cx="1732927" cy="56275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233672" y="3136391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1465072" y="0"/>
                  </a:moveTo>
                  <a:lnTo>
                    <a:pt x="58927" y="0"/>
                  </a:lnTo>
                  <a:lnTo>
                    <a:pt x="36004" y="4635"/>
                  </a:lnTo>
                  <a:lnTo>
                    <a:pt x="17272" y="17272"/>
                  </a:lnTo>
                  <a:lnTo>
                    <a:pt x="4635" y="36004"/>
                  </a:lnTo>
                  <a:lnTo>
                    <a:pt x="0" y="58928"/>
                  </a:lnTo>
                  <a:lnTo>
                    <a:pt x="0" y="294640"/>
                  </a:lnTo>
                  <a:lnTo>
                    <a:pt x="4635" y="317563"/>
                  </a:lnTo>
                  <a:lnTo>
                    <a:pt x="17271" y="336296"/>
                  </a:lnTo>
                  <a:lnTo>
                    <a:pt x="36004" y="348932"/>
                  </a:lnTo>
                  <a:lnTo>
                    <a:pt x="58927" y="353568"/>
                  </a:lnTo>
                  <a:lnTo>
                    <a:pt x="1465072" y="353568"/>
                  </a:lnTo>
                  <a:lnTo>
                    <a:pt x="1487995" y="348932"/>
                  </a:lnTo>
                  <a:lnTo>
                    <a:pt x="1506727" y="336296"/>
                  </a:lnTo>
                  <a:lnTo>
                    <a:pt x="1519364" y="317563"/>
                  </a:lnTo>
                  <a:lnTo>
                    <a:pt x="1524000" y="294640"/>
                  </a:lnTo>
                  <a:lnTo>
                    <a:pt x="1524000" y="58928"/>
                  </a:lnTo>
                  <a:lnTo>
                    <a:pt x="1519364" y="36004"/>
                  </a:lnTo>
                  <a:lnTo>
                    <a:pt x="1506727" y="17272"/>
                  </a:lnTo>
                  <a:lnTo>
                    <a:pt x="1487995" y="4635"/>
                  </a:lnTo>
                  <a:lnTo>
                    <a:pt x="146507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33672" y="3136391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0" y="58928"/>
                  </a:moveTo>
                  <a:lnTo>
                    <a:pt x="4635" y="36004"/>
                  </a:lnTo>
                  <a:lnTo>
                    <a:pt x="17272" y="17272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1465072" y="0"/>
                  </a:lnTo>
                  <a:lnTo>
                    <a:pt x="1487995" y="4635"/>
                  </a:lnTo>
                  <a:lnTo>
                    <a:pt x="1506727" y="17272"/>
                  </a:lnTo>
                  <a:lnTo>
                    <a:pt x="1519364" y="36004"/>
                  </a:lnTo>
                  <a:lnTo>
                    <a:pt x="1524000" y="58928"/>
                  </a:lnTo>
                  <a:lnTo>
                    <a:pt x="1524000" y="294640"/>
                  </a:lnTo>
                  <a:lnTo>
                    <a:pt x="1519364" y="317563"/>
                  </a:lnTo>
                  <a:lnTo>
                    <a:pt x="1506727" y="336296"/>
                  </a:lnTo>
                  <a:lnTo>
                    <a:pt x="1487995" y="348932"/>
                  </a:lnTo>
                  <a:lnTo>
                    <a:pt x="1465072" y="353568"/>
                  </a:lnTo>
                  <a:lnTo>
                    <a:pt x="58927" y="353568"/>
                  </a:lnTo>
                  <a:lnTo>
                    <a:pt x="36004" y="348932"/>
                  </a:lnTo>
                  <a:lnTo>
                    <a:pt x="17271" y="336296"/>
                  </a:lnTo>
                  <a:lnTo>
                    <a:pt x="4635" y="317563"/>
                  </a:lnTo>
                  <a:lnTo>
                    <a:pt x="0" y="294640"/>
                  </a:lnTo>
                  <a:lnTo>
                    <a:pt x="0" y="58928"/>
                  </a:lnTo>
                  <a:close/>
                </a:path>
              </a:pathLst>
            </a:custGeom>
            <a:ln w="571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580382" y="3148329"/>
            <a:ext cx="83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ArrayList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880350" y="2253742"/>
            <a:ext cx="1536700" cy="366395"/>
            <a:chOff x="7880350" y="2253742"/>
            <a:chExt cx="1536700" cy="366395"/>
          </a:xfrm>
        </p:grpSpPr>
        <p:sp>
          <p:nvSpPr>
            <p:cNvPr id="49" name="object 49"/>
            <p:cNvSpPr/>
            <p:nvPr/>
          </p:nvSpPr>
          <p:spPr>
            <a:xfrm>
              <a:off x="7886700" y="2260092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4">
                  <a:moveTo>
                    <a:pt x="1465072" y="0"/>
                  </a:moveTo>
                  <a:lnTo>
                    <a:pt x="58927" y="0"/>
                  </a:lnTo>
                  <a:lnTo>
                    <a:pt x="36004" y="4635"/>
                  </a:lnTo>
                  <a:lnTo>
                    <a:pt x="17272" y="17272"/>
                  </a:lnTo>
                  <a:lnTo>
                    <a:pt x="4635" y="36004"/>
                  </a:lnTo>
                  <a:lnTo>
                    <a:pt x="0" y="58928"/>
                  </a:lnTo>
                  <a:lnTo>
                    <a:pt x="0" y="294640"/>
                  </a:lnTo>
                  <a:lnTo>
                    <a:pt x="4635" y="317563"/>
                  </a:lnTo>
                  <a:lnTo>
                    <a:pt x="17272" y="336296"/>
                  </a:lnTo>
                  <a:lnTo>
                    <a:pt x="36004" y="348932"/>
                  </a:lnTo>
                  <a:lnTo>
                    <a:pt x="58927" y="353568"/>
                  </a:lnTo>
                  <a:lnTo>
                    <a:pt x="1465072" y="353568"/>
                  </a:lnTo>
                  <a:lnTo>
                    <a:pt x="1487995" y="348932"/>
                  </a:lnTo>
                  <a:lnTo>
                    <a:pt x="1506727" y="336296"/>
                  </a:lnTo>
                  <a:lnTo>
                    <a:pt x="1519364" y="317563"/>
                  </a:lnTo>
                  <a:lnTo>
                    <a:pt x="1524000" y="294640"/>
                  </a:lnTo>
                  <a:lnTo>
                    <a:pt x="1524000" y="58928"/>
                  </a:lnTo>
                  <a:lnTo>
                    <a:pt x="1519364" y="36004"/>
                  </a:lnTo>
                  <a:lnTo>
                    <a:pt x="1506727" y="17272"/>
                  </a:lnTo>
                  <a:lnTo>
                    <a:pt x="1487995" y="4635"/>
                  </a:lnTo>
                  <a:lnTo>
                    <a:pt x="146507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86700" y="2260092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4">
                  <a:moveTo>
                    <a:pt x="0" y="58928"/>
                  </a:moveTo>
                  <a:lnTo>
                    <a:pt x="4635" y="36004"/>
                  </a:lnTo>
                  <a:lnTo>
                    <a:pt x="17272" y="17272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1465072" y="0"/>
                  </a:lnTo>
                  <a:lnTo>
                    <a:pt x="1487995" y="4635"/>
                  </a:lnTo>
                  <a:lnTo>
                    <a:pt x="1506727" y="17272"/>
                  </a:lnTo>
                  <a:lnTo>
                    <a:pt x="1519364" y="36004"/>
                  </a:lnTo>
                  <a:lnTo>
                    <a:pt x="1524000" y="58928"/>
                  </a:lnTo>
                  <a:lnTo>
                    <a:pt x="1524000" y="294640"/>
                  </a:lnTo>
                  <a:lnTo>
                    <a:pt x="1519364" y="317563"/>
                  </a:lnTo>
                  <a:lnTo>
                    <a:pt x="1506727" y="336296"/>
                  </a:lnTo>
                  <a:lnTo>
                    <a:pt x="1487995" y="348932"/>
                  </a:lnTo>
                  <a:lnTo>
                    <a:pt x="1465072" y="353568"/>
                  </a:lnTo>
                  <a:lnTo>
                    <a:pt x="58927" y="353568"/>
                  </a:lnTo>
                  <a:lnTo>
                    <a:pt x="36004" y="348932"/>
                  </a:lnTo>
                  <a:lnTo>
                    <a:pt x="17272" y="336296"/>
                  </a:lnTo>
                  <a:lnTo>
                    <a:pt x="4635" y="317563"/>
                  </a:lnTo>
                  <a:lnTo>
                    <a:pt x="0" y="294640"/>
                  </a:lnTo>
                  <a:lnTo>
                    <a:pt x="0" y="5892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895367" y="2272665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768842" y="3840226"/>
            <a:ext cx="1841500" cy="387985"/>
            <a:chOff x="8768842" y="3840226"/>
            <a:chExt cx="1841500" cy="387985"/>
          </a:xfrm>
        </p:grpSpPr>
        <p:sp>
          <p:nvSpPr>
            <p:cNvPr id="53" name="object 53"/>
            <p:cNvSpPr/>
            <p:nvPr/>
          </p:nvSpPr>
          <p:spPr>
            <a:xfrm>
              <a:off x="8775192" y="3846576"/>
              <a:ext cx="1828800" cy="375285"/>
            </a:xfrm>
            <a:custGeom>
              <a:avLst/>
              <a:gdLst/>
              <a:ahLst/>
              <a:cxnLst/>
              <a:rect l="l" t="t" r="r" b="b"/>
              <a:pathLst>
                <a:path w="1828800" h="375285">
                  <a:moveTo>
                    <a:pt x="1766315" y="0"/>
                  </a:moveTo>
                  <a:lnTo>
                    <a:pt x="62483" y="0"/>
                  </a:lnTo>
                  <a:lnTo>
                    <a:pt x="38147" y="4905"/>
                  </a:lnTo>
                  <a:lnTo>
                    <a:pt x="18288" y="18288"/>
                  </a:lnTo>
                  <a:lnTo>
                    <a:pt x="4905" y="38147"/>
                  </a:lnTo>
                  <a:lnTo>
                    <a:pt x="0" y="62484"/>
                  </a:lnTo>
                  <a:lnTo>
                    <a:pt x="0" y="312419"/>
                  </a:lnTo>
                  <a:lnTo>
                    <a:pt x="4905" y="336756"/>
                  </a:lnTo>
                  <a:lnTo>
                    <a:pt x="18287" y="356616"/>
                  </a:lnTo>
                  <a:lnTo>
                    <a:pt x="38147" y="369998"/>
                  </a:lnTo>
                  <a:lnTo>
                    <a:pt x="62483" y="374904"/>
                  </a:lnTo>
                  <a:lnTo>
                    <a:pt x="1766315" y="374904"/>
                  </a:lnTo>
                  <a:lnTo>
                    <a:pt x="1790652" y="369998"/>
                  </a:lnTo>
                  <a:lnTo>
                    <a:pt x="1810511" y="356615"/>
                  </a:lnTo>
                  <a:lnTo>
                    <a:pt x="1823894" y="336756"/>
                  </a:lnTo>
                  <a:lnTo>
                    <a:pt x="1828800" y="312419"/>
                  </a:lnTo>
                  <a:lnTo>
                    <a:pt x="1828800" y="62484"/>
                  </a:lnTo>
                  <a:lnTo>
                    <a:pt x="1823894" y="38147"/>
                  </a:lnTo>
                  <a:lnTo>
                    <a:pt x="1810511" y="18287"/>
                  </a:lnTo>
                  <a:lnTo>
                    <a:pt x="1790652" y="4905"/>
                  </a:lnTo>
                  <a:lnTo>
                    <a:pt x="1766315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75192" y="3846576"/>
              <a:ext cx="1828800" cy="375285"/>
            </a:xfrm>
            <a:custGeom>
              <a:avLst/>
              <a:gdLst/>
              <a:ahLst/>
              <a:cxnLst/>
              <a:rect l="l" t="t" r="r" b="b"/>
              <a:pathLst>
                <a:path w="1828800" h="375285">
                  <a:moveTo>
                    <a:pt x="0" y="62484"/>
                  </a:moveTo>
                  <a:lnTo>
                    <a:pt x="4905" y="38147"/>
                  </a:lnTo>
                  <a:lnTo>
                    <a:pt x="18288" y="18288"/>
                  </a:lnTo>
                  <a:lnTo>
                    <a:pt x="38147" y="4905"/>
                  </a:lnTo>
                  <a:lnTo>
                    <a:pt x="62483" y="0"/>
                  </a:lnTo>
                  <a:lnTo>
                    <a:pt x="1766315" y="0"/>
                  </a:lnTo>
                  <a:lnTo>
                    <a:pt x="1790652" y="4905"/>
                  </a:lnTo>
                  <a:lnTo>
                    <a:pt x="1810511" y="18287"/>
                  </a:lnTo>
                  <a:lnTo>
                    <a:pt x="1823894" y="38147"/>
                  </a:lnTo>
                  <a:lnTo>
                    <a:pt x="1828800" y="62484"/>
                  </a:lnTo>
                  <a:lnTo>
                    <a:pt x="1828800" y="312419"/>
                  </a:lnTo>
                  <a:lnTo>
                    <a:pt x="1823894" y="336756"/>
                  </a:lnTo>
                  <a:lnTo>
                    <a:pt x="1810511" y="356615"/>
                  </a:lnTo>
                  <a:lnTo>
                    <a:pt x="1790652" y="369998"/>
                  </a:lnTo>
                  <a:lnTo>
                    <a:pt x="1766315" y="374904"/>
                  </a:lnTo>
                  <a:lnTo>
                    <a:pt x="62483" y="374904"/>
                  </a:lnTo>
                  <a:lnTo>
                    <a:pt x="38147" y="369998"/>
                  </a:lnTo>
                  <a:lnTo>
                    <a:pt x="18287" y="356616"/>
                  </a:lnTo>
                  <a:lnTo>
                    <a:pt x="4905" y="336756"/>
                  </a:lnTo>
                  <a:lnTo>
                    <a:pt x="0" y="312419"/>
                  </a:lnTo>
                  <a:lnTo>
                    <a:pt x="0" y="62484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935339" y="3869563"/>
            <a:ext cx="151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LinkedHashMap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8142478" y="4618990"/>
            <a:ext cx="1536700" cy="366395"/>
            <a:chOff x="8142478" y="4618990"/>
            <a:chExt cx="1536700" cy="366395"/>
          </a:xfrm>
        </p:grpSpPr>
        <p:sp>
          <p:nvSpPr>
            <p:cNvPr id="57" name="object 57"/>
            <p:cNvSpPr/>
            <p:nvPr/>
          </p:nvSpPr>
          <p:spPr>
            <a:xfrm>
              <a:off x="8148828" y="4625340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1465072" y="0"/>
                  </a:moveTo>
                  <a:lnTo>
                    <a:pt x="58927" y="0"/>
                  </a:lnTo>
                  <a:lnTo>
                    <a:pt x="36004" y="4635"/>
                  </a:lnTo>
                  <a:lnTo>
                    <a:pt x="17272" y="17272"/>
                  </a:lnTo>
                  <a:lnTo>
                    <a:pt x="4635" y="36004"/>
                  </a:lnTo>
                  <a:lnTo>
                    <a:pt x="0" y="58928"/>
                  </a:lnTo>
                  <a:lnTo>
                    <a:pt x="0" y="294640"/>
                  </a:lnTo>
                  <a:lnTo>
                    <a:pt x="4635" y="317563"/>
                  </a:lnTo>
                  <a:lnTo>
                    <a:pt x="17272" y="336295"/>
                  </a:lnTo>
                  <a:lnTo>
                    <a:pt x="36004" y="348932"/>
                  </a:lnTo>
                  <a:lnTo>
                    <a:pt x="58927" y="353568"/>
                  </a:lnTo>
                  <a:lnTo>
                    <a:pt x="1465072" y="353568"/>
                  </a:lnTo>
                  <a:lnTo>
                    <a:pt x="1487995" y="348932"/>
                  </a:lnTo>
                  <a:lnTo>
                    <a:pt x="1506727" y="336296"/>
                  </a:lnTo>
                  <a:lnTo>
                    <a:pt x="1519364" y="317563"/>
                  </a:lnTo>
                  <a:lnTo>
                    <a:pt x="1524000" y="294640"/>
                  </a:lnTo>
                  <a:lnTo>
                    <a:pt x="1524000" y="58928"/>
                  </a:lnTo>
                  <a:lnTo>
                    <a:pt x="1519364" y="36004"/>
                  </a:lnTo>
                  <a:lnTo>
                    <a:pt x="1506727" y="17272"/>
                  </a:lnTo>
                  <a:lnTo>
                    <a:pt x="1487995" y="4635"/>
                  </a:lnTo>
                  <a:lnTo>
                    <a:pt x="146507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48828" y="4625340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0" y="58928"/>
                  </a:moveTo>
                  <a:lnTo>
                    <a:pt x="4635" y="36004"/>
                  </a:lnTo>
                  <a:lnTo>
                    <a:pt x="17272" y="17272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1465072" y="0"/>
                  </a:lnTo>
                  <a:lnTo>
                    <a:pt x="1487995" y="4635"/>
                  </a:lnTo>
                  <a:lnTo>
                    <a:pt x="1506727" y="17272"/>
                  </a:lnTo>
                  <a:lnTo>
                    <a:pt x="1519364" y="36004"/>
                  </a:lnTo>
                  <a:lnTo>
                    <a:pt x="1524000" y="58928"/>
                  </a:lnTo>
                  <a:lnTo>
                    <a:pt x="1524000" y="294640"/>
                  </a:lnTo>
                  <a:lnTo>
                    <a:pt x="1519364" y="317563"/>
                  </a:lnTo>
                  <a:lnTo>
                    <a:pt x="1506727" y="336296"/>
                  </a:lnTo>
                  <a:lnTo>
                    <a:pt x="1487995" y="348932"/>
                  </a:lnTo>
                  <a:lnTo>
                    <a:pt x="1465072" y="353568"/>
                  </a:lnTo>
                  <a:lnTo>
                    <a:pt x="58927" y="353568"/>
                  </a:lnTo>
                  <a:lnTo>
                    <a:pt x="36004" y="348932"/>
                  </a:lnTo>
                  <a:lnTo>
                    <a:pt x="17272" y="336295"/>
                  </a:lnTo>
                  <a:lnTo>
                    <a:pt x="4635" y="317563"/>
                  </a:lnTo>
                  <a:lnTo>
                    <a:pt x="0" y="294640"/>
                  </a:lnTo>
                  <a:lnTo>
                    <a:pt x="0" y="5892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157495" y="4637658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SortedMap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666918" y="2941118"/>
            <a:ext cx="1733550" cy="563245"/>
            <a:chOff x="8666918" y="2941118"/>
            <a:chExt cx="1733550" cy="563245"/>
          </a:xfrm>
        </p:grpSpPr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6918" y="2941118"/>
              <a:ext cx="1732927" cy="56275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8773668" y="3048000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1465072" y="0"/>
                  </a:moveTo>
                  <a:lnTo>
                    <a:pt x="58927" y="0"/>
                  </a:lnTo>
                  <a:lnTo>
                    <a:pt x="36004" y="4635"/>
                  </a:lnTo>
                  <a:lnTo>
                    <a:pt x="17272" y="17271"/>
                  </a:lnTo>
                  <a:lnTo>
                    <a:pt x="4635" y="36004"/>
                  </a:lnTo>
                  <a:lnTo>
                    <a:pt x="0" y="58927"/>
                  </a:lnTo>
                  <a:lnTo>
                    <a:pt x="0" y="294639"/>
                  </a:lnTo>
                  <a:lnTo>
                    <a:pt x="4635" y="317563"/>
                  </a:lnTo>
                  <a:lnTo>
                    <a:pt x="17271" y="336295"/>
                  </a:lnTo>
                  <a:lnTo>
                    <a:pt x="36004" y="348932"/>
                  </a:lnTo>
                  <a:lnTo>
                    <a:pt x="58927" y="353567"/>
                  </a:lnTo>
                  <a:lnTo>
                    <a:pt x="1465072" y="353567"/>
                  </a:lnTo>
                  <a:lnTo>
                    <a:pt x="1487995" y="348932"/>
                  </a:lnTo>
                  <a:lnTo>
                    <a:pt x="1506727" y="336296"/>
                  </a:lnTo>
                  <a:lnTo>
                    <a:pt x="1519364" y="317563"/>
                  </a:lnTo>
                  <a:lnTo>
                    <a:pt x="1524000" y="294639"/>
                  </a:lnTo>
                  <a:lnTo>
                    <a:pt x="1524000" y="58927"/>
                  </a:lnTo>
                  <a:lnTo>
                    <a:pt x="1519364" y="36004"/>
                  </a:lnTo>
                  <a:lnTo>
                    <a:pt x="1506727" y="17272"/>
                  </a:lnTo>
                  <a:lnTo>
                    <a:pt x="1487995" y="4635"/>
                  </a:lnTo>
                  <a:lnTo>
                    <a:pt x="146507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73668" y="3048000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0" y="58927"/>
                  </a:moveTo>
                  <a:lnTo>
                    <a:pt x="4635" y="36004"/>
                  </a:lnTo>
                  <a:lnTo>
                    <a:pt x="17272" y="17271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1465072" y="0"/>
                  </a:lnTo>
                  <a:lnTo>
                    <a:pt x="1487995" y="4635"/>
                  </a:lnTo>
                  <a:lnTo>
                    <a:pt x="1506727" y="17272"/>
                  </a:lnTo>
                  <a:lnTo>
                    <a:pt x="1519364" y="36004"/>
                  </a:lnTo>
                  <a:lnTo>
                    <a:pt x="1524000" y="58927"/>
                  </a:lnTo>
                  <a:lnTo>
                    <a:pt x="1524000" y="294639"/>
                  </a:lnTo>
                  <a:lnTo>
                    <a:pt x="1519364" y="317563"/>
                  </a:lnTo>
                  <a:lnTo>
                    <a:pt x="1506727" y="336296"/>
                  </a:lnTo>
                  <a:lnTo>
                    <a:pt x="1487995" y="348932"/>
                  </a:lnTo>
                  <a:lnTo>
                    <a:pt x="1465072" y="353567"/>
                  </a:lnTo>
                  <a:lnTo>
                    <a:pt x="58927" y="353567"/>
                  </a:lnTo>
                  <a:lnTo>
                    <a:pt x="36004" y="348932"/>
                  </a:lnTo>
                  <a:lnTo>
                    <a:pt x="17271" y="336295"/>
                  </a:lnTo>
                  <a:lnTo>
                    <a:pt x="4635" y="317563"/>
                  </a:lnTo>
                  <a:lnTo>
                    <a:pt x="0" y="294639"/>
                  </a:lnTo>
                  <a:lnTo>
                    <a:pt x="0" y="58927"/>
                  </a:lnTo>
                  <a:close/>
                </a:path>
              </a:pathLst>
            </a:custGeom>
            <a:ln w="571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9079738" y="3060572"/>
            <a:ext cx="91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HashMap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8985250" y="5275834"/>
            <a:ext cx="1536700" cy="366395"/>
            <a:chOff x="8985250" y="5275834"/>
            <a:chExt cx="1536700" cy="366395"/>
          </a:xfrm>
        </p:grpSpPr>
        <p:sp>
          <p:nvSpPr>
            <p:cNvPr id="66" name="object 66"/>
            <p:cNvSpPr/>
            <p:nvPr/>
          </p:nvSpPr>
          <p:spPr>
            <a:xfrm>
              <a:off x="8991600" y="5282184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1465072" y="0"/>
                  </a:moveTo>
                  <a:lnTo>
                    <a:pt x="58927" y="0"/>
                  </a:lnTo>
                  <a:lnTo>
                    <a:pt x="36004" y="4635"/>
                  </a:lnTo>
                  <a:lnTo>
                    <a:pt x="17272" y="17271"/>
                  </a:lnTo>
                  <a:lnTo>
                    <a:pt x="4635" y="36004"/>
                  </a:lnTo>
                  <a:lnTo>
                    <a:pt x="0" y="58927"/>
                  </a:lnTo>
                  <a:lnTo>
                    <a:pt x="0" y="294639"/>
                  </a:lnTo>
                  <a:lnTo>
                    <a:pt x="4635" y="317579"/>
                  </a:lnTo>
                  <a:lnTo>
                    <a:pt x="17272" y="336310"/>
                  </a:lnTo>
                  <a:lnTo>
                    <a:pt x="36004" y="348937"/>
                  </a:lnTo>
                  <a:lnTo>
                    <a:pt x="58927" y="353567"/>
                  </a:lnTo>
                  <a:lnTo>
                    <a:pt x="1465072" y="353567"/>
                  </a:lnTo>
                  <a:lnTo>
                    <a:pt x="1487995" y="348937"/>
                  </a:lnTo>
                  <a:lnTo>
                    <a:pt x="1506727" y="336310"/>
                  </a:lnTo>
                  <a:lnTo>
                    <a:pt x="1519364" y="317579"/>
                  </a:lnTo>
                  <a:lnTo>
                    <a:pt x="1524000" y="294639"/>
                  </a:lnTo>
                  <a:lnTo>
                    <a:pt x="1524000" y="58927"/>
                  </a:lnTo>
                  <a:lnTo>
                    <a:pt x="1519364" y="36004"/>
                  </a:lnTo>
                  <a:lnTo>
                    <a:pt x="1506727" y="17271"/>
                  </a:lnTo>
                  <a:lnTo>
                    <a:pt x="1487995" y="4635"/>
                  </a:lnTo>
                  <a:lnTo>
                    <a:pt x="146507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991600" y="5282184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0" y="58927"/>
                  </a:moveTo>
                  <a:lnTo>
                    <a:pt x="4635" y="36004"/>
                  </a:lnTo>
                  <a:lnTo>
                    <a:pt x="17272" y="17271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1465072" y="0"/>
                  </a:lnTo>
                  <a:lnTo>
                    <a:pt x="1487995" y="4635"/>
                  </a:lnTo>
                  <a:lnTo>
                    <a:pt x="1506727" y="17271"/>
                  </a:lnTo>
                  <a:lnTo>
                    <a:pt x="1519364" y="36004"/>
                  </a:lnTo>
                  <a:lnTo>
                    <a:pt x="1524000" y="58927"/>
                  </a:lnTo>
                  <a:lnTo>
                    <a:pt x="1524000" y="294639"/>
                  </a:lnTo>
                  <a:lnTo>
                    <a:pt x="1519364" y="317579"/>
                  </a:lnTo>
                  <a:lnTo>
                    <a:pt x="1506727" y="336310"/>
                  </a:lnTo>
                  <a:lnTo>
                    <a:pt x="1487995" y="348937"/>
                  </a:lnTo>
                  <a:lnTo>
                    <a:pt x="1465072" y="353567"/>
                  </a:lnTo>
                  <a:lnTo>
                    <a:pt x="58927" y="353567"/>
                  </a:lnTo>
                  <a:lnTo>
                    <a:pt x="36004" y="348937"/>
                  </a:lnTo>
                  <a:lnTo>
                    <a:pt x="17272" y="336310"/>
                  </a:lnTo>
                  <a:lnTo>
                    <a:pt x="4635" y="317579"/>
                  </a:lnTo>
                  <a:lnTo>
                    <a:pt x="0" y="294639"/>
                  </a:lnTo>
                  <a:lnTo>
                    <a:pt x="0" y="589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9000267" y="5295138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TreeMap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475232" y="2613660"/>
            <a:ext cx="7783195" cy="2777490"/>
            <a:chOff x="1475232" y="2613660"/>
            <a:chExt cx="7783195" cy="2777490"/>
          </a:xfrm>
        </p:grpSpPr>
        <p:sp>
          <p:nvSpPr>
            <p:cNvPr id="70" name="object 70"/>
            <p:cNvSpPr/>
            <p:nvPr/>
          </p:nvSpPr>
          <p:spPr>
            <a:xfrm>
              <a:off x="8257032" y="2639568"/>
              <a:ext cx="76200" cy="1960880"/>
            </a:xfrm>
            <a:custGeom>
              <a:avLst/>
              <a:gdLst/>
              <a:ahLst/>
              <a:cxnLst/>
              <a:rect l="l" t="t" r="r" b="b"/>
              <a:pathLst>
                <a:path w="76200" h="1960879">
                  <a:moveTo>
                    <a:pt x="44450" y="63500"/>
                  </a:moveTo>
                  <a:lnTo>
                    <a:pt x="31750" y="63500"/>
                  </a:lnTo>
                  <a:lnTo>
                    <a:pt x="31750" y="1960372"/>
                  </a:lnTo>
                  <a:lnTo>
                    <a:pt x="44450" y="1960372"/>
                  </a:lnTo>
                  <a:lnTo>
                    <a:pt x="44450" y="63500"/>
                  </a:lnTo>
                  <a:close/>
                </a:path>
                <a:path w="76200" h="1960879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960879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20100" y="2613660"/>
              <a:ext cx="76200" cy="1456690"/>
            </a:xfrm>
            <a:custGeom>
              <a:avLst/>
              <a:gdLst/>
              <a:ahLst/>
              <a:cxnLst/>
              <a:rect l="l" t="t" r="r" b="b"/>
              <a:pathLst>
                <a:path w="76200" h="1456689">
                  <a:moveTo>
                    <a:pt x="44450" y="63500"/>
                  </a:moveTo>
                  <a:lnTo>
                    <a:pt x="31750" y="63500"/>
                  </a:lnTo>
                  <a:lnTo>
                    <a:pt x="31750" y="1456563"/>
                  </a:lnTo>
                  <a:lnTo>
                    <a:pt x="44450" y="1456563"/>
                  </a:lnTo>
                  <a:lnTo>
                    <a:pt x="44450" y="63500"/>
                  </a:lnTo>
                  <a:close/>
                </a:path>
                <a:path w="76200" h="1456689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56689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46008" y="3252216"/>
              <a:ext cx="330200" cy="784225"/>
            </a:xfrm>
            <a:custGeom>
              <a:avLst/>
              <a:gdLst/>
              <a:ahLst/>
              <a:cxnLst/>
              <a:rect l="l" t="t" r="r" b="b"/>
              <a:pathLst>
                <a:path w="330200" h="784225">
                  <a:moveTo>
                    <a:pt x="28956" y="784225"/>
                  </a:moveTo>
                  <a:lnTo>
                    <a:pt x="330073" y="781812"/>
                  </a:lnTo>
                </a:path>
                <a:path w="330200" h="784225">
                  <a:moveTo>
                    <a:pt x="0" y="2412"/>
                  </a:moveTo>
                  <a:lnTo>
                    <a:pt x="301117" y="0"/>
                  </a:lnTo>
                </a:path>
              </a:pathLst>
            </a:custGeom>
            <a:ln w="6350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182100" y="4978908"/>
              <a:ext cx="76200" cy="304165"/>
            </a:xfrm>
            <a:custGeom>
              <a:avLst/>
              <a:gdLst/>
              <a:ahLst/>
              <a:cxnLst/>
              <a:rect l="l" t="t" r="r" b="b"/>
              <a:pathLst>
                <a:path w="76200" h="3041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03911"/>
                  </a:lnTo>
                  <a:lnTo>
                    <a:pt x="44450" y="303911"/>
                  </a:lnTo>
                  <a:lnTo>
                    <a:pt x="44450" y="63500"/>
                  </a:lnTo>
                  <a:close/>
                </a:path>
                <a:path w="76200" h="3041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41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75232" y="2697480"/>
              <a:ext cx="76200" cy="1960880"/>
            </a:xfrm>
            <a:custGeom>
              <a:avLst/>
              <a:gdLst/>
              <a:ahLst/>
              <a:cxnLst/>
              <a:rect l="l" t="t" r="r" b="b"/>
              <a:pathLst>
                <a:path w="76200" h="1960879">
                  <a:moveTo>
                    <a:pt x="44450" y="63500"/>
                  </a:moveTo>
                  <a:lnTo>
                    <a:pt x="31750" y="63500"/>
                  </a:lnTo>
                  <a:lnTo>
                    <a:pt x="31750" y="1960372"/>
                  </a:lnTo>
                  <a:lnTo>
                    <a:pt x="44450" y="1960372"/>
                  </a:lnTo>
                  <a:lnTo>
                    <a:pt x="44450" y="63500"/>
                  </a:lnTo>
                  <a:close/>
                </a:path>
                <a:path w="76200" h="1960879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960879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58112" y="2766059"/>
              <a:ext cx="516890" cy="2625090"/>
            </a:xfrm>
            <a:custGeom>
              <a:avLst/>
              <a:gdLst/>
              <a:ahLst/>
              <a:cxnLst/>
              <a:rect l="l" t="t" r="r" b="b"/>
              <a:pathLst>
                <a:path w="516889" h="262509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348359"/>
                  </a:lnTo>
                  <a:lnTo>
                    <a:pt x="44450" y="1348359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516889" h="2625090">
                  <a:moveTo>
                    <a:pt x="516636" y="2397252"/>
                  </a:moveTo>
                  <a:lnTo>
                    <a:pt x="510286" y="2384552"/>
                  </a:lnTo>
                  <a:lnTo>
                    <a:pt x="478536" y="2321052"/>
                  </a:lnTo>
                  <a:lnTo>
                    <a:pt x="440436" y="2397252"/>
                  </a:lnTo>
                  <a:lnTo>
                    <a:pt x="472186" y="2397252"/>
                  </a:lnTo>
                  <a:lnTo>
                    <a:pt x="472186" y="2624963"/>
                  </a:lnTo>
                  <a:lnTo>
                    <a:pt x="484886" y="2624963"/>
                  </a:lnTo>
                  <a:lnTo>
                    <a:pt x="484886" y="2397252"/>
                  </a:lnTo>
                  <a:lnTo>
                    <a:pt x="516636" y="2397252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684020" y="3404616"/>
              <a:ext cx="313690" cy="668655"/>
            </a:xfrm>
            <a:custGeom>
              <a:avLst/>
              <a:gdLst/>
              <a:ahLst/>
              <a:cxnLst/>
              <a:rect l="l" t="t" r="r" b="b"/>
              <a:pathLst>
                <a:path w="313689" h="668654">
                  <a:moveTo>
                    <a:pt x="12192" y="668401"/>
                  </a:moveTo>
                  <a:lnTo>
                    <a:pt x="313309" y="665988"/>
                  </a:lnTo>
                </a:path>
                <a:path w="313689" h="668654">
                  <a:moveTo>
                    <a:pt x="0" y="2412"/>
                  </a:moveTo>
                  <a:lnTo>
                    <a:pt x="301117" y="0"/>
                  </a:lnTo>
                </a:path>
              </a:pathLst>
            </a:custGeom>
            <a:ln w="6350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259580" y="4649724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1465072" y="0"/>
                  </a:moveTo>
                  <a:lnTo>
                    <a:pt x="58928" y="0"/>
                  </a:lnTo>
                  <a:lnTo>
                    <a:pt x="36004" y="4635"/>
                  </a:lnTo>
                  <a:lnTo>
                    <a:pt x="17272" y="17271"/>
                  </a:lnTo>
                  <a:lnTo>
                    <a:pt x="4635" y="36004"/>
                  </a:lnTo>
                  <a:lnTo>
                    <a:pt x="0" y="58927"/>
                  </a:lnTo>
                  <a:lnTo>
                    <a:pt x="0" y="294639"/>
                  </a:lnTo>
                  <a:lnTo>
                    <a:pt x="4635" y="317563"/>
                  </a:lnTo>
                  <a:lnTo>
                    <a:pt x="17272" y="336295"/>
                  </a:lnTo>
                  <a:lnTo>
                    <a:pt x="36004" y="348932"/>
                  </a:lnTo>
                  <a:lnTo>
                    <a:pt x="58928" y="353568"/>
                  </a:lnTo>
                  <a:lnTo>
                    <a:pt x="1465072" y="353568"/>
                  </a:lnTo>
                  <a:lnTo>
                    <a:pt x="1487995" y="348932"/>
                  </a:lnTo>
                  <a:lnTo>
                    <a:pt x="1506727" y="336295"/>
                  </a:lnTo>
                  <a:lnTo>
                    <a:pt x="1519364" y="317563"/>
                  </a:lnTo>
                  <a:lnTo>
                    <a:pt x="1524000" y="294639"/>
                  </a:lnTo>
                  <a:lnTo>
                    <a:pt x="1524000" y="58927"/>
                  </a:lnTo>
                  <a:lnTo>
                    <a:pt x="1519364" y="36004"/>
                  </a:lnTo>
                  <a:lnTo>
                    <a:pt x="1506728" y="17272"/>
                  </a:lnTo>
                  <a:lnTo>
                    <a:pt x="1487995" y="4635"/>
                  </a:lnTo>
                  <a:lnTo>
                    <a:pt x="146507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259580" y="4649724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0" y="58927"/>
                  </a:moveTo>
                  <a:lnTo>
                    <a:pt x="4635" y="36004"/>
                  </a:lnTo>
                  <a:lnTo>
                    <a:pt x="17272" y="17271"/>
                  </a:lnTo>
                  <a:lnTo>
                    <a:pt x="36004" y="4635"/>
                  </a:lnTo>
                  <a:lnTo>
                    <a:pt x="58928" y="0"/>
                  </a:lnTo>
                  <a:lnTo>
                    <a:pt x="1465072" y="0"/>
                  </a:lnTo>
                  <a:lnTo>
                    <a:pt x="1487995" y="4635"/>
                  </a:lnTo>
                  <a:lnTo>
                    <a:pt x="1506728" y="17272"/>
                  </a:lnTo>
                  <a:lnTo>
                    <a:pt x="1519364" y="36004"/>
                  </a:lnTo>
                  <a:lnTo>
                    <a:pt x="1524000" y="58927"/>
                  </a:lnTo>
                  <a:lnTo>
                    <a:pt x="1524000" y="294639"/>
                  </a:lnTo>
                  <a:lnTo>
                    <a:pt x="1519364" y="317563"/>
                  </a:lnTo>
                  <a:lnTo>
                    <a:pt x="1506727" y="336295"/>
                  </a:lnTo>
                  <a:lnTo>
                    <a:pt x="1487995" y="348932"/>
                  </a:lnTo>
                  <a:lnTo>
                    <a:pt x="1465072" y="353568"/>
                  </a:lnTo>
                  <a:lnTo>
                    <a:pt x="58928" y="353568"/>
                  </a:lnTo>
                  <a:lnTo>
                    <a:pt x="36004" y="348932"/>
                  </a:lnTo>
                  <a:lnTo>
                    <a:pt x="17272" y="336295"/>
                  </a:lnTo>
                  <a:lnTo>
                    <a:pt x="4635" y="317563"/>
                  </a:lnTo>
                  <a:lnTo>
                    <a:pt x="0" y="294639"/>
                  </a:lnTo>
                  <a:lnTo>
                    <a:pt x="0" y="589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706873" y="4662373"/>
            <a:ext cx="629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Vector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2016379" y="1514855"/>
            <a:ext cx="6094730" cy="3350895"/>
            <a:chOff x="2016379" y="1514855"/>
            <a:chExt cx="6094730" cy="3350895"/>
          </a:xfrm>
        </p:grpSpPr>
        <p:sp>
          <p:nvSpPr>
            <p:cNvPr id="81" name="object 81"/>
            <p:cNvSpPr/>
            <p:nvPr/>
          </p:nvSpPr>
          <p:spPr>
            <a:xfrm>
              <a:off x="3887724" y="2657855"/>
              <a:ext cx="76200" cy="2201545"/>
            </a:xfrm>
            <a:custGeom>
              <a:avLst/>
              <a:gdLst/>
              <a:ahLst/>
              <a:cxnLst/>
              <a:rect l="l" t="t" r="r" b="b"/>
              <a:pathLst>
                <a:path w="76200" h="2201545">
                  <a:moveTo>
                    <a:pt x="44450" y="63500"/>
                  </a:moveTo>
                  <a:lnTo>
                    <a:pt x="31750" y="63500"/>
                  </a:lnTo>
                  <a:lnTo>
                    <a:pt x="31750" y="2201418"/>
                  </a:lnTo>
                  <a:lnTo>
                    <a:pt x="44450" y="2201418"/>
                  </a:lnTo>
                  <a:lnTo>
                    <a:pt x="44450" y="63500"/>
                  </a:lnTo>
                  <a:close/>
                </a:path>
                <a:path w="76200" h="220154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201545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913632" y="3404616"/>
              <a:ext cx="313690" cy="1457960"/>
            </a:xfrm>
            <a:custGeom>
              <a:avLst/>
              <a:gdLst/>
              <a:ahLst/>
              <a:cxnLst/>
              <a:rect l="l" t="t" r="r" b="b"/>
              <a:pathLst>
                <a:path w="313689" h="1457960">
                  <a:moveTo>
                    <a:pt x="12191" y="668401"/>
                  </a:moveTo>
                  <a:lnTo>
                    <a:pt x="313308" y="665988"/>
                  </a:lnTo>
                </a:path>
                <a:path w="313689" h="1457960">
                  <a:moveTo>
                    <a:pt x="0" y="2412"/>
                  </a:moveTo>
                  <a:lnTo>
                    <a:pt x="301116" y="0"/>
                  </a:lnTo>
                </a:path>
                <a:path w="313689" h="1457960">
                  <a:moveTo>
                    <a:pt x="4571" y="1457833"/>
                  </a:moveTo>
                  <a:lnTo>
                    <a:pt x="305688" y="1455420"/>
                  </a:lnTo>
                </a:path>
              </a:pathLst>
            </a:custGeom>
            <a:ln w="6350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16379" y="1514855"/>
              <a:ext cx="4326255" cy="795655"/>
            </a:xfrm>
            <a:custGeom>
              <a:avLst/>
              <a:gdLst/>
              <a:ahLst/>
              <a:cxnLst/>
              <a:rect l="l" t="t" r="r" b="b"/>
              <a:pathLst>
                <a:path w="4326255" h="795655">
                  <a:moveTo>
                    <a:pt x="1565402" y="0"/>
                  </a:moveTo>
                  <a:lnTo>
                    <a:pt x="1480185" y="381"/>
                  </a:lnTo>
                  <a:lnTo>
                    <a:pt x="1494523" y="28714"/>
                  </a:lnTo>
                  <a:lnTo>
                    <a:pt x="0" y="784098"/>
                  </a:lnTo>
                  <a:lnTo>
                    <a:pt x="5842" y="795401"/>
                  </a:lnTo>
                  <a:lnTo>
                    <a:pt x="1500251" y="40005"/>
                  </a:lnTo>
                  <a:lnTo>
                    <a:pt x="1514602" y="68326"/>
                  </a:lnTo>
                  <a:lnTo>
                    <a:pt x="1548307" y="22987"/>
                  </a:lnTo>
                  <a:lnTo>
                    <a:pt x="1565402" y="0"/>
                  </a:lnTo>
                  <a:close/>
                </a:path>
                <a:path w="4326255" h="795655">
                  <a:moveTo>
                    <a:pt x="2365121" y="252984"/>
                  </a:moveTo>
                  <a:lnTo>
                    <a:pt x="2358771" y="240284"/>
                  </a:lnTo>
                  <a:lnTo>
                    <a:pt x="2327021" y="176784"/>
                  </a:lnTo>
                  <a:lnTo>
                    <a:pt x="2288921" y="252984"/>
                  </a:lnTo>
                  <a:lnTo>
                    <a:pt x="2320671" y="252984"/>
                  </a:lnTo>
                  <a:lnTo>
                    <a:pt x="2320671" y="771398"/>
                  </a:lnTo>
                  <a:lnTo>
                    <a:pt x="2333371" y="771398"/>
                  </a:lnTo>
                  <a:lnTo>
                    <a:pt x="2333371" y="252984"/>
                  </a:lnTo>
                  <a:lnTo>
                    <a:pt x="2365121" y="252984"/>
                  </a:lnTo>
                  <a:close/>
                </a:path>
                <a:path w="4326255" h="795655">
                  <a:moveTo>
                    <a:pt x="4326128" y="740156"/>
                  </a:moveTo>
                  <a:lnTo>
                    <a:pt x="3077692" y="201129"/>
                  </a:lnTo>
                  <a:lnTo>
                    <a:pt x="3079864" y="196088"/>
                  </a:lnTo>
                  <a:lnTo>
                    <a:pt x="3090291" y="171958"/>
                  </a:lnTo>
                  <a:lnTo>
                    <a:pt x="3005201" y="176784"/>
                  </a:lnTo>
                  <a:lnTo>
                    <a:pt x="3060065" y="241935"/>
                  </a:lnTo>
                  <a:lnTo>
                    <a:pt x="3072638" y="212826"/>
                  </a:lnTo>
                  <a:lnTo>
                    <a:pt x="4321048" y="751840"/>
                  </a:lnTo>
                  <a:lnTo>
                    <a:pt x="4326128" y="740156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580632" y="3089147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1465072" y="0"/>
                  </a:moveTo>
                  <a:lnTo>
                    <a:pt x="58927" y="0"/>
                  </a:lnTo>
                  <a:lnTo>
                    <a:pt x="36004" y="4635"/>
                  </a:lnTo>
                  <a:lnTo>
                    <a:pt x="17272" y="17271"/>
                  </a:lnTo>
                  <a:lnTo>
                    <a:pt x="4635" y="36004"/>
                  </a:lnTo>
                  <a:lnTo>
                    <a:pt x="0" y="58927"/>
                  </a:lnTo>
                  <a:lnTo>
                    <a:pt x="0" y="294639"/>
                  </a:lnTo>
                  <a:lnTo>
                    <a:pt x="4635" y="317563"/>
                  </a:lnTo>
                  <a:lnTo>
                    <a:pt x="17272" y="336295"/>
                  </a:lnTo>
                  <a:lnTo>
                    <a:pt x="36004" y="348932"/>
                  </a:lnTo>
                  <a:lnTo>
                    <a:pt x="58927" y="353567"/>
                  </a:lnTo>
                  <a:lnTo>
                    <a:pt x="1465072" y="353567"/>
                  </a:lnTo>
                  <a:lnTo>
                    <a:pt x="1487995" y="348932"/>
                  </a:lnTo>
                  <a:lnTo>
                    <a:pt x="1506727" y="336296"/>
                  </a:lnTo>
                  <a:lnTo>
                    <a:pt x="1519364" y="317563"/>
                  </a:lnTo>
                  <a:lnTo>
                    <a:pt x="1524000" y="294639"/>
                  </a:lnTo>
                  <a:lnTo>
                    <a:pt x="1524000" y="58927"/>
                  </a:lnTo>
                  <a:lnTo>
                    <a:pt x="1519364" y="36004"/>
                  </a:lnTo>
                  <a:lnTo>
                    <a:pt x="1506728" y="17272"/>
                  </a:lnTo>
                  <a:lnTo>
                    <a:pt x="1487995" y="4635"/>
                  </a:lnTo>
                  <a:lnTo>
                    <a:pt x="146507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580632" y="3089147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0" y="58927"/>
                  </a:moveTo>
                  <a:lnTo>
                    <a:pt x="4635" y="36004"/>
                  </a:lnTo>
                  <a:lnTo>
                    <a:pt x="17272" y="17271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1465072" y="0"/>
                  </a:lnTo>
                  <a:lnTo>
                    <a:pt x="1487995" y="4635"/>
                  </a:lnTo>
                  <a:lnTo>
                    <a:pt x="1506728" y="17272"/>
                  </a:lnTo>
                  <a:lnTo>
                    <a:pt x="1519364" y="36004"/>
                  </a:lnTo>
                  <a:lnTo>
                    <a:pt x="1524000" y="58927"/>
                  </a:lnTo>
                  <a:lnTo>
                    <a:pt x="1524000" y="294639"/>
                  </a:lnTo>
                  <a:lnTo>
                    <a:pt x="1519364" y="317563"/>
                  </a:lnTo>
                  <a:lnTo>
                    <a:pt x="1506727" y="336296"/>
                  </a:lnTo>
                  <a:lnTo>
                    <a:pt x="1487995" y="348932"/>
                  </a:lnTo>
                  <a:lnTo>
                    <a:pt x="1465072" y="353567"/>
                  </a:lnTo>
                  <a:lnTo>
                    <a:pt x="58927" y="353567"/>
                  </a:lnTo>
                  <a:lnTo>
                    <a:pt x="36004" y="348932"/>
                  </a:lnTo>
                  <a:lnTo>
                    <a:pt x="17272" y="336295"/>
                  </a:lnTo>
                  <a:lnTo>
                    <a:pt x="4635" y="317563"/>
                  </a:lnTo>
                  <a:lnTo>
                    <a:pt x="0" y="294639"/>
                  </a:lnTo>
                  <a:lnTo>
                    <a:pt x="0" y="589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6589300" y="3101721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PriorityQueue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6228334" y="2639567"/>
            <a:ext cx="1536700" cy="1609725"/>
            <a:chOff x="6228334" y="2639567"/>
            <a:chExt cx="1536700" cy="1609725"/>
          </a:xfrm>
        </p:grpSpPr>
        <p:sp>
          <p:nvSpPr>
            <p:cNvPr id="88" name="object 88"/>
            <p:cNvSpPr/>
            <p:nvPr/>
          </p:nvSpPr>
          <p:spPr>
            <a:xfrm>
              <a:off x="6896100" y="2639567"/>
              <a:ext cx="76200" cy="450215"/>
            </a:xfrm>
            <a:custGeom>
              <a:avLst/>
              <a:gdLst/>
              <a:ahLst/>
              <a:cxnLst/>
              <a:rect l="l" t="t" r="r" b="b"/>
              <a:pathLst>
                <a:path w="76200" h="45021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449961"/>
                  </a:lnTo>
                  <a:lnTo>
                    <a:pt x="44450" y="449961"/>
                  </a:lnTo>
                  <a:lnTo>
                    <a:pt x="44450" y="63500"/>
                  </a:lnTo>
                  <a:close/>
                </a:path>
                <a:path w="76200" h="45021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45021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234684" y="3889247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1465071" y="0"/>
                  </a:moveTo>
                  <a:lnTo>
                    <a:pt x="58927" y="0"/>
                  </a:lnTo>
                  <a:lnTo>
                    <a:pt x="36004" y="4635"/>
                  </a:lnTo>
                  <a:lnTo>
                    <a:pt x="17272" y="17271"/>
                  </a:lnTo>
                  <a:lnTo>
                    <a:pt x="4635" y="36004"/>
                  </a:lnTo>
                  <a:lnTo>
                    <a:pt x="0" y="58927"/>
                  </a:lnTo>
                  <a:lnTo>
                    <a:pt x="0" y="294639"/>
                  </a:lnTo>
                  <a:lnTo>
                    <a:pt x="4635" y="317563"/>
                  </a:lnTo>
                  <a:lnTo>
                    <a:pt x="17271" y="336295"/>
                  </a:lnTo>
                  <a:lnTo>
                    <a:pt x="36004" y="348932"/>
                  </a:lnTo>
                  <a:lnTo>
                    <a:pt x="58927" y="353568"/>
                  </a:lnTo>
                  <a:lnTo>
                    <a:pt x="1465071" y="353568"/>
                  </a:lnTo>
                  <a:lnTo>
                    <a:pt x="1487995" y="348932"/>
                  </a:lnTo>
                  <a:lnTo>
                    <a:pt x="1506727" y="336295"/>
                  </a:lnTo>
                  <a:lnTo>
                    <a:pt x="1519364" y="317563"/>
                  </a:lnTo>
                  <a:lnTo>
                    <a:pt x="1523999" y="294639"/>
                  </a:lnTo>
                  <a:lnTo>
                    <a:pt x="1523999" y="58927"/>
                  </a:lnTo>
                  <a:lnTo>
                    <a:pt x="1519364" y="36004"/>
                  </a:lnTo>
                  <a:lnTo>
                    <a:pt x="1506728" y="17272"/>
                  </a:lnTo>
                  <a:lnTo>
                    <a:pt x="1487995" y="4635"/>
                  </a:lnTo>
                  <a:lnTo>
                    <a:pt x="1465071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234684" y="3889247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0" y="58927"/>
                  </a:moveTo>
                  <a:lnTo>
                    <a:pt x="4635" y="36004"/>
                  </a:lnTo>
                  <a:lnTo>
                    <a:pt x="17272" y="17271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1465071" y="0"/>
                  </a:lnTo>
                  <a:lnTo>
                    <a:pt x="1487995" y="4635"/>
                  </a:lnTo>
                  <a:lnTo>
                    <a:pt x="1506728" y="17272"/>
                  </a:lnTo>
                  <a:lnTo>
                    <a:pt x="1519364" y="36004"/>
                  </a:lnTo>
                  <a:lnTo>
                    <a:pt x="1523999" y="58927"/>
                  </a:lnTo>
                  <a:lnTo>
                    <a:pt x="1523999" y="294639"/>
                  </a:lnTo>
                  <a:lnTo>
                    <a:pt x="1519364" y="317563"/>
                  </a:lnTo>
                  <a:lnTo>
                    <a:pt x="1506727" y="336295"/>
                  </a:lnTo>
                  <a:lnTo>
                    <a:pt x="1487995" y="348932"/>
                  </a:lnTo>
                  <a:lnTo>
                    <a:pt x="1465071" y="353568"/>
                  </a:lnTo>
                  <a:lnTo>
                    <a:pt x="58927" y="353568"/>
                  </a:lnTo>
                  <a:lnTo>
                    <a:pt x="36004" y="348932"/>
                  </a:lnTo>
                  <a:lnTo>
                    <a:pt x="17271" y="336295"/>
                  </a:lnTo>
                  <a:lnTo>
                    <a:pt x="4635" y="317563"/>
                  </a:lnTo>
                  <a:lnTo>
                    <a:pt x="0" y="294639"/>
                  </a:lnTo>
                  <a:lnTo>
                    <a:pt x="0" y="589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6243351" y="3901185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Deque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6365747" y="2657855"/>
            <a:ext cx="1614170" cy="2324735"/>
            <a:chOff x="6365747" y="2657855"/>
            <a:chExt cx="1614170" cy="2324735"/>
          </a:xfrm>
        </p:grpSpPr>
        <p:sp>
          <p:nvSpPr>
            <p:cNvPr id="93" name="object 93"/>
            <p:cNvSpPr/>
            <p:nvPr/>
          </p:nvSpPr>
          <p:spPr>
            <a:xfrm>
              <a:off x="6365747" y="2657855"/>
              <a:ext cx="76200" cy="1254760"/>
            </a:xfrm>
            <a:custGeom>
              <a:avLst/>
              <a:gdLst/>
              <a:ahLst/>
              <a:cxnLst/>
              <a:rect l="l" t="t" r="r" b="b"/>
              <a:pathLst>
                <a:path w="76200" h="125476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1254506"/>
                  </a:lnTo>
                  <a:lnTo>
                    <a:pt x="44450" y="1254506"/>
                  </a:lnTo>
                  <a:lnTo>
                    <a:pt x="44450" y="63500"/>
                  </a:lnTo>
                  <a:close/>
                </a:path>
                <a:path w="76200" h="125476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25476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49567" y="4622291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1465072" y="0"/>
                  </a:moveTo>
                  <a:lnTo>
                    <a:pt x="58928" y="0"/>
                  </a:lnTo>
                  <a:lnTo>
                    <a:pt x="36004" y="4635"/>
                  </a:lnTo>
                  <a:lnTo>
                    <a:pt x="17272" y="17271"/>
                  </a:lnTo>
                  <a:lnTo>
                    <a:pt x="4635" y="36004"/>
                  </a:lnTo>
                  <a:lnTo>
                    <a:pt x="0" y="58927"/>
                  </a:lnTo>
                  <a:lnTo>
                    <a:pt x="0" y="294639"/>
                  </a:lnTo>
                  <a:lnTo>
                    <a:pt x="4635" y="317563"/>
                  </a:lnTo>
                  <a:lnTo>
                    <a:pt x="17272" y="336295"/>
                  </a:lnTo>
                  <a:lnTo>
                    <a:pt x="36004" y="348932"/>
                  </a:lnTo>
                  <a:lnTo>
                    <a:pt x="58928" y="353567"/>
                  </a:lnTo>
                  <a:lnTo>
                    <a:pt x="1465072" y="353567"/>
                  </a:lnTo>
                  <a:lnTo>
                    <a:pt x="1487995" y="348932"/>
                  </a:lnTo>
                  <a:lnTo>
                    <a:pt x="1506728" y="336295"/>
                  </a:lnTo>
                  <a:lnTo>
                    <a:pt x="1519364" y="317563"/>
                  </a:lnTo>
                  <a:lnTo>
                    <a:pt x="1524000" y="294639"/>
                  </a:lnTo>
                  <a:lnTo>
                    <a:pt x="1524000" y="58927"/>
                  </a:lnTo>
                  <a:lnTo>
                    <a:pt x="1519364" y="36004"/>
                  </a:lnTo>
                  <a:lnTo>
                    <a:pt x="1506728" y="17271"/>
                  </a:lnTo>
                  <a:lnTo>
                    <a:pt x="1487995" y="4635"/>
                  </a:lnTo>
                  <a:lnTo>
                    <a:pt x="146507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449567" y="4622291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0" y="58927"/>
                  </a:moveTo>
                  <a:lnTo>
                    <a:pt x="4635" y="36004"/>
                  </a:lnTo>
                  <a:lnTo>
                    <a:pt x="17272" y="17271"/>
                  </a:lnTo>
                  <a:lnTo>
                    <a:pt x="36004" y="4635"/>
                  </a:lnTo>
                  <a:lnTo>
                    <a:pt x="58928" y="0"/>
                  </a:lnTo>
                  <a:lnTo>
                    <a:pt x="1465072" y="0"/>
                  </a:lnTo>
                  <a:lnTo>
                    <a:pt x="1487995" y="4635"/>
                  </a:lnTo>
                  <a:lnTo>
                    <a:pt x="1506728" y="17271"/>
                  </a:lnTo>
                  <a:lnTo>
                    <a:pt x="1519364" y="36004"/>
                  </a:lnTo>
                  <a:lnTo>
                    <a:pt x="1524000" y="58927"/>
                  </a:lnTo>
                  <a:lnTo>
                    <a:pt x="1524000" y="294639"/>
                  </a:lnTo>
                  <a:lnTo>
                    <a:pt x="1519364" y="317563"/>
                  </a:lnTo>
                  <a:lnTo>
                    <a:pt x="1506728" y="336295"/>
                  </a:lnTo>
                  <a:lnTo>
                    <a:pt x="1487995" y="348932"/>
                  </a:lnTo>
                  <a:lnTo>
                    <a:pt x="1465072" y="353567"/>
                  </a:lnTo>
                  <a:lnTo>
                    <a:pt x="58928" y="353567"/>
                  </a:lnTo>
                  <a:lnTo>
                    <a:pt x="36004" y="348932"/>
                  </a:lnTo>
                  <a:lnTo>
                    <a:pt x="17272" y="336295"/>
                  </a:lnTo>
                  <a:lnTo>
                    <a:pt x="4635" y="317563"/>
                  </a:lnTo>
                  <a:lnTo>
                    <a:pt x="0" y="294639"/>
                  </a:lnTo>
                  <a:lnTo>
                    <a:pt x="0" y="589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6458235" y="4634229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ArrayQueue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807837" y="4028820"/>
            <a:ext cx="1164590" cy="622300"/>
          </a:xfrm>
          <a:custGeom>
            <a:avLst/>
            <a:gdLst/>
            <a:ahLst/>
            <a:cxnLst/>
            <a:rect l="l" t="t" r="r" b="b"/>
            <a:pathLst>
              <a:path w="1164590" h="622300">
                <a:moveTo>
                  <a:pt x="427228" y="37211"/>
                </a:moveTo>
                <a:lnTo>
                  <a:pt x="415696" y="31623"/>
                </a:lnTo>
                <a:lnTo>
                  <a:pt x="350520" y="0"/>
                </a:lnTo>
                <a:lnTo>
                  <a:pt x="350888" y="31623"/>
                </a:lnTo>
                <a:lnTo>
                  <a:pt x="350888" y="31788"/>
                </a:lnTo>
                <a:lnTo>
                  <a:pt x="0" y="36068"/>
                </a:lnTo>
                <a:lnTo>
                  <a:pt x="165" y="44323"/>
                </a:lnTo>
                <a:lnTo>
                  <a:pt x="254" y="48768"/>
                </a:lnTo>
                <a:lnTo>
                  <a:pt x="351028" y="44488"/>
                </a:lnTo>
                <a:lnTo>
                  <a:pt x="351409" y="76200"/>
                </a:lnTo>
                <a:lnTo>
                  <a:pt x="427228" y="37211"/>
                </a:lnTo>
                <a:close/>
              </a:path>
              <a:path w="1164590" h="622300">
                <a:moveTo>
                  <a:pt x="1164463" y="290195"/>
                </a:moveTo>
                <a:lnTo>
                  <a:pt x="1158113" y="277495"/>
                </a:lnTo>
                <a:lnTo>
                  <a:pt x="1126363" y="213995"/>
                </a:lnTo>
                <a:lnTo>
                  <a:pt x="1088263" y="290195"/>
                </a:lnTo>
                <a:lnTo>
                  <a:pt x="1120013" y="290195"/>
                </a:lnTo>
                <a:lnTo>
                  <a:pt x="1120013" y="622046"/>
                </a:lnTo>
                <a:lnTo>
                  <a:pt x="1132713" y="622046"/>
                </a:lnTo>
                <a:lnTo>
                  <a:pt x="1132713" y="290195"/>
                </a:lnTo>
                <a:lnTo>
                  <a:pt x="1164463" y="290195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8" name="object 98"/>
          <p:cNvGrpSpPr/>
          <p:nvPr/>
        </p:nvGrpSpPr>
        <p:grpSpPr>
          <a:xfrm>
            <a:off x="1368297" y="6295390"/>
            <a:ext cx="1536700" cy="366395"/>
            <a:chOff x="1368297" y="6295390"/>
            <a:chExt cx="1536700" cy="366395"/>
          </a:xfrm>
        </p:grpSpPr>
        <p:sp>
          <p:nvSpPr>
            <p:cNvPr id="99" name="object 99"/>
            <p:cNvSpPr/>
            <p:nvPr/>
          </p:nvSpPr>
          <p:spPr>
            <a:xfrm>
              <a:off x="1374647" y="6301740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1465072" y="0"/>
                  </a:moveTo>
                  <a:lnTo>
                    <a:pt x="58928" y="0"/>
                  </a:lnTo>
                  <a:lnTo>
                    <a:pt x="36004" y="4630"/>
                  </a:lnTo>
                  <a:lnTo>
                    <a:pt x="17271" y="17257"/>
                  </a:lnTo>
                  <a:lnTo>
                    <a:pt x="4635" y="35988"/>
                  </a:lnTo>
                  <a:lnTo>
                    <a:pt x="0" y="58928"/>
                  </a:lnTo>
                  <a:lnTo>
                    <a:pt x="0" y="294640"/>
                  </a:lnTo>
                  <a:lnTo>
                    <a:pt x="4635" y="317579"/>
                  </a:lnTo>
                  <a:lnTo>
                    <a:pt x="17271" y="336310"/>
                  </a:lnTo>
                  <a:lnTo>
                    <a:pt x="36004" y="348937"/>
                  </a:lnTo>
                  <a:lnTo>
                    <a:pt x="58928" y="353568"/>
                  </a:lnTo>
                  <a:lnTo>
                    <a:pt x="1465072" y="353568"/>
                  </a:lnTo>
                  <a:lnTo>
                    <a:pt x="1487995" y="348937"/>
                  </a:lnTo>
                  <a:lnTo>
                    <a:pt x="1506728" y="336310"/>
                  </a:lnTo>
                  <a:lnTo>
                    <a:pt x="1519364" y="317579"/>
                  </a:lnTo>
                  <a:lnTo>
                    <a:pt x="1524000" y="294640"/>
                  </a:lnTo>
                  <a:lnTo>
                    <a:pt x="1524000" y="58928"/>
                  </a:lnTo>
                  <a:lnTo>
                    <a:pt x="1519364" y="35988"/>
                  </a:lnTo>
                  <a:lnTo>
                    <a:pt x="1506728" y="17257"/>
                  </a:lnTo>
                  <a:lnTo>
                    <a:pt x="1487995" y="4630"/>
                  </a:lnTo>
                  <a:lnTo>
                    <a:pt x="146507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374647" y="6301740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0" y="58928"/>
                  </a:moveTo>
                  <a:lnTo>
                    <a:pt x="4635" y="35988"/>
                  </a:lnTo>
                  <a:lnTo>
                    <a:pt x="17271" y="17257"/>
                  </a:lnTo>
                  <a:lnTo>
                    <a:pt x="36004" y="4630"/>
                  </a:lnTo>
                  <a:lnTo>
                    <a:pt x="58928" y="0"/>
                  </a:lnTo>
                  <a:lnTo>
                    <a:pt x="1465072" y="0"/>
                  </a:lnTo>
                  <a:lnTo>
                    <a:pt x="1487995" y="4630"/>
                  </a:lnTo>
                  <a:lnTo>
                    <a:pt x="1506728" y="17257"/>
                  </a:lnTo>
                  <a:lnTo>
                    <a:pt x="1519364" y="35988"/>
                  </a:lnTo>
                  <a:lnTo>
                    <a:pt x="1524000" y="58928"/>
                  </a:lnTo>
                  <a:lnTo>
                    <a:pt x="1524000" y="294640"/>
                  </a:lnTo>
                  <a:lnTo>
                    <a:pt x="1519364" y="317579"/>
                  </a:lnTo>
                  <a:lnTo>
                    <a:pt x="1506728" y="336310"/>
                  </a:lnTo>
                  <a:lnTo>
                    <a:pt x="1487995" y="348937"/>
                  </a:lnTo>
                  <a:lnTo>
                    <a:pt x="1465072" y="353568"/>
                  </a:lnTo>
                  <a:lnTo>
                    <a:pt x="58928" y="353568"/>
                  </a:lnTo>
                  <a:lnTo>
                    <a:pt x="36004" y="348937"/>
                  </a:lnTo>
                  <a:lnTo>
                    <a:pt x="17271" y="336310"/>
                  </a:lnTo>
                  <a:lnTo>
                    <a:pt x="4635" y="317579"/>
                  </a:lnTo>
                  <a:lnTo>
                    <a:pt x="0" y="294640"/>
                  </a:lnTo>
                  <a:lnTo>
                    <a:pt x="0" y="5892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1383315" y="6315252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3308350" y="6290817"/>
            <a:ext cx="1536700" cy="366395"/>
            <a:chOff x="3308350" y="6290817"/>
            <a:chExt cx="1536700" cy="366395"/>
          </a:xfrm>
        </p:grpSpPr>
        <p:sp>
          <p:nvSpPr>
            <p:cNvPr id="103" name="object 103"/>
            <p:cNvSpPr/>
            <p:nvPr/>
          </p:nvSpPr>
          <p:spPr>
            <a:xfrm>
              <a:off x="3314700" y="6297167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1465072" y="0"/>
                  </a:moveTo>
                  <a:lnTo>
                    <a:pt x="58927" y="0"/>
                  </a:lnTo>
                  <a:lnTo>
                    <a:pt x="36004" y="4630"/>
                  </a:lnTo>
                  <a:lnTo>
                    <a:pt x="17272" y="17257"/>
                  </a:lnTo>
                  <a:lnTo>
                    <a:pt x="4635" y="35988"/>
                  </a:lnTo>
                  <a:lnTo>
                    <a:pt x="0" y="58927"/>
                  </a:lnTo>
                  <a:lnTo>
                    <a:pt x="0" y="294639"/>
                  </a:lnTo>
                  <a:lnTo>
                    <a:pt x="4635" y="317579"/>
                  </a:lnTo>
                  <a:lnTo>
                    <a:pt x="17271" y="336310"/>
                  </a:lnTo>
                  <a:lnTo>
                    <a:pt x="36004" y="348937"/>
                  </a:lnTo>
                  <a:lnTo>
                    <a:pt x="58927" y="353567"/>
                  </a:lnTo>
                  <a:lnTo>
                    <a:pt x="1465072" y="353567"/>
                  </a:lnTo>
                  <a:lnTo>
                    <a:pt x="1487995" y="348937"/>
                  </a:lnTo>
                  <a:lnTo>
                    <a:pt x="1506727" y="336310"/>
                  </a:lnTo>
                  <a:lnTo>
                    <a:pt x="1519364" y="317579"/>
                  </a:lnTo>
                  <a:lnTo>
                    <a:pt x="1524000" y="294639"/>
                  </a:lnTo>
                  <a:lnTo>
                    <a:pt x="1524000" y="58927"/>
                  </a:lnTo>
                  <a:lnTo>
                    <a:pt x="1519364" y="35988"/>
                  </a:lnTo>
                  <a:lnTo>
                    <a:pt x="1506728" y="17257"/>
                  </a:lnTo>
                  <a:lnTo>
                    <a:pt x="1487995" y="4630"/>
                  </a:lnTo>
                  <a:lnTo>
                    <a:pt x="146507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314700" y="6297167"/>
              <a:ext cx="1524000" cy="353695"/>
            </a:xfrm>
            <a:custGeom>
              <a:avLst/>
              <a:gdLst/>
              <a:ahLst/>
              <a:cxnLst/>
              <a:rect l="l" t="t" r="r" b="b"/>
              <a:pathLst>
                <a:path w="1524000" h="353695">
                  <a:moveTo>
                    <a:pt x="0" y="58927"/>
                  </a:moveTo>
                  <a:lnTo>
                    <a:pt x="4635" y="35988"/>
                  </a:lnTo>
                  <a:lnTo>
                    <a:pt x="17272" y="17257"/>
                  </a:lnTo>
                  <a:lnTo>
                    <a:pt x="36004" y="4630"/>
                  </a:lnTo>
                  <a:lnTo>
                    <a:pt x="58927" y="0"/>
                  </a:lnTo>
                  <a:lnTo>
                    <a:pt x="1465072" y="0"/>
                  </a:lnTo>
                  <a:lnTo>
                    <a:pt x="1487995" y="4630"/>
                  </a:lnTo>
                  <a:lnTo>
                    <a:pt x="1506728" y="17257"/>
                  </a:lnTo>
                  <a:lnTo>
                    <a:pt x="1519364" y="35988"/>
                  </a:lnTo>
                  <a:lnTo>
                    <a:pt x="1524000" y="58927"/>
                  </a:lnTo>
                  <a:lnTo>
                    <a:pt x="1524000" y="294639"/>
                  </a:lnTo>
                  <a:lnTo>
                    <a:pt x="1519364" y="317579"/>
                  </a:lnTo>
                  <a:lnTo>
                    <a:pt x="1506727" y="336310"/>
                  </a:lnTo>
                  <a:lnTo>
                    <a:pt x="1487995" y="348937"/>
                  </a:lnTo>
                  <a:lnTo>
                    <a:pt x="1465072" y="353567"/>
                  </a:lnTo>
                  <a:lnTo>
                    <a:pt x="58927" y="353567"/>
                  </a:lnTo>
                  <a:lnTo>
                    <a:pt x="36004" y="348937"/>
                  </a:lnTo>
                  <a:lnTo>
                    <a:pt x="17271" y="336310"/>
                  </a:lnTo>
                  <a:lnTo>
                    <a:pt x="4635" y="317579"/>
                  </a:lnTo>
                  <a:lnTo>
                    <a:pt x="0" y="294639"/>
                  </a:lnTo>
                  <a:lnTo>
                    <a:pt x="0" y="589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3323367" y="6310376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995545" y="6285623"/>
            <a:ext cx="1344930" cy="76200"/>
          </a:xfrm>
          <a:custGeom>
            <a:avLst/>
            <a:gdLst/>
            <a:ahLst/>
            <a:cxnLst/>
            <a:rect l="l" t="t" r="r" b="b"/>
            <a:pathLst>
              <a:path w="1344929" h="76200">
                <a:moveTo>
                  <a:pt x="1268729" y="0"/>
                </a:moveTo>
                <a:lnTo>
                  <a:pt x="1268540" y="18910"/>
                </a:lnTo>
                <a:lnTo>
                  <a:pt x="1268413" y="31610"/>
                </a:lnTo>
                <a:lnTo>
                  <a:pt x="1268412" y="31747"/>
                </a:lnTo>
                <a:lnTo>
                  <a:pt x="1281176" y="31877"/>
                </a:lnTo>
                <a:lnTo>
                  <a:pt x="1281049" y="44577"/>
                </a:lnTo>
                <a:lnTo>
                  <a:pt x="1268284" y="44577"/>
                </a:lnTo>
                <a:lnTo>
                  <a:pt x="1267967" y="76200"/>
                </a:lnTo>
                <a:lnTo>
                  <a:pt x="1332827" y="44577"/>
                </a:lnTo>
                <a:lnTo>
                  <a:pt x="1281049" y="44577"/>
                </a:lnTo>
                <a:lnTo>
                  <a:pt x="1268285" y="44447"/>
                </a:lnTo>
                <a:lnTo>
                  <a:pt x="1333092" y="44447"/>
                </a:lnTo>
                <a:lnTo>
                  <a:pt x="1344549" y="38862"/>
                </a:lnTo>
                <a:lnTo>
                  <a:pt x="1268729" y="0"/>
                </a:lnTo>
                <a:close/>
              </a:path>
              <a:path w="1344929" h="76200">
                <a:moveTo>
                  <a:pt x="1268412" y="31747"/>
                </a:moveTo>
                <a:lnTo>
                  <a:pt x="1268285" y="44447"/>
                </a:lnTo>
                <a:lnTo>
                  <a:pt x="1281049" y="44577"/>
                </a:lnTo>
                <a:lnTo>
                  <a:pt x="1281176" y="31877"/>
                </a:lnTo>
                <a:lnTo>
                  <a:pt x="1268412" y="31747"/>
                </a:lnTo>
                <a:close/>
              </a:path>
              <a:path w="1344929" h="76200">
                <a:moveTo>
                  <a:pt x="126" y="18910"/>
                </a:moveTo>
                <a:lnTo>
                  <a:pt x="0" y="31610"/>
                </a:lnTo>
                <a:lnTo>
                  <a:pt x="1268285" y="44447"/>
                </a:lnTo>
                <a:lnTo>
                  <a:pt x="1268412" y="31747"/>
                </a:lnTo>
                <a:lnTo>
                  <a:pt x="126" y="18910"/>
                </a:lnTo>
                <a:close/>
              </a:path>
            </a:pathLst>
          </a:custGeom>
          <a:solidFill>
            <a:srgbClr val="047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580505" y="6259817"/>
            <a:ext cx="1393825" cy="76200"/>
          </a:xfrm>
          <a:custGeom>
            <a:avLst/>
            <a:gdLst/>
            <a:ahLst/>
            <a:cxnLst/>
            <a:rect l="l" t="t" r="r" b="b"/>
            <a:pathLst>
              <a:path w="1393825" h="76200">
                <a:moveTo>
                  <a:pt x="1317117" y="0"/>
                </a:moveTo>
                <a:lnTo>
                  <a:pt x="1317752" y="76187"/>
                </a:lnTo>
                <a:lnTo>
                  <a:pt x="1379717" y="44447"/>
                </a:lnTo>
                <a:lnTo>
                  <a:pt x="1330199" y="44447"/>
                </a:lnTo>
                <a:lnTo>
                  <a:pt x="1330128" y="37350"/>
                </a:lnTo>
                <a:lnTo>
                  <a:pt x="1330072" y="31746"/>
                </a:lnTo>
                <a:lnTo>
                  <a:pt x="1382100" y="31746"/>
                </a:lnTo>
                <a:lnTo>
                  <a:pt x="1317117" y="0"/>
                </a:lnTo>
                <a:close/>
              </a:path>
              <a:path w="1393825" h="76200">
                <a:moveTo>
                  <a:pt x="1317381" y="31746"/>
                </a:moveTo>
                <a:lnTo>
                  <a:pt x="0" y="44615"/>
                </a:lnTo>
                <a:lnTo>
                  <a:pt x="126" y="57302"/>
                </a:lnTo>
                <a:lnTo>
                  <a:pt x="1317487" y="44447"/>
                </a:lnTo>
                <a:lnTo>
                  <a:pt x="1317381" y="31746"/>
                </a:lnTo>
                <a:close/>
              </a:path>
              <a:path w="1393825" h="76200">
                <a:moveTo>
                  <a:pt x="1382100" y="31746"/>
                </a:moveTo>
                <a:lnTo>
                  <a:pt x="1330072" y="31746"/>
                </a:lnTo>
                <a:lnTo>
                  <a:pt x="1330128" y="37350"/>
                </a:lnTo>
                <a:lnTo>
                  <a:pt x="1330199" y="44447"/>
                </a:lnTo>
                <a:lnTo>
                  <a:pt x="1379717" y="44447"/>
                </a:lnTo>
                <a:lnTo>
                  <a:pt x="1393571" y="37350"/>
                </a:lnTo>
                <a:lnTo>
                  <a:pt x="1382100" y="31746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5232653" y="6343903"/>
            <a:ext cx="753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extends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719696" y="6377736"/>
            <a:ext cx="1129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D3D3D3"/>
                </a:solidFill>
                <a:latin typeface="Calibri"/>
                <a:cs typeface="Calibri"/>
              </a:rPr>
              <a:t>implements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1835" y="322275"/>
            <a:ext cx="217424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Collection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1504" y="751789"/>
            <a:ext cx="9893300" cy="147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indent="-184150">
              <a:lnSpc>
                <a:spcPts val="2055"/>
              </a:lnSpc>
              <a:spcBef>
                <a:spcPts val="95"/>
              </a:spcBef>
              <a:buClr>
                <a:srgbClr val="74DF4B"/>
              </a:buClr>
              <a:buChar char="•"/>
              <a:tabLst>
                <a:tab pos="19685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Collection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interface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foundation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upon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collections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framework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built.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endParaRPr sz="1900">
              <a:latin typeface="Arial"/>
              <a:cs typeface="Arial"/>
            </a:endParaRPr>
          </a:p>
          <a:p>
            <a:pPr marL="198120">
              <a:lnSpc>
                <a:spcPts val="2055"/>
              </a:lnSpc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declares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core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collections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have.</a:t>
            </a:r>
            <a:endParaRPr sz="1900">
              <a:latin typeface="Arial"/>
              <a:cs typeface="Arial"/>
            </a:endParaRPr>
          </a:p>
          <a:p>
            <a:pPr marL="196215" marR="5080" indent="-184150">
              <a:lnSpc>
                <a:spcPct val="80000"/>
              </a:lnSpc>
              <a:spcBef>
                <a:spcPts val="182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Some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Collection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interface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Boolean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add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(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obj),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Boolean</a:t>
            </a:r>
            <a:r>
              <a:rPr sz="190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addAll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(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Collection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c),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void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clear(),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etc.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implemented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subclasses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Collection 	interface.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62748" y="4779645"/>
            <a:ext cx="3048000" cy="1737360"/>
          </a:xfrm>
          <a:custGeom>
            <a:avLst/>
            <a:gdLst/>
            <a:ahLst/>
            <a:cxnLst/>
            <a:rect l="l" t="t" r="r" b="b"/>
            <a:pathLst>
              <a:path w="3048000" h="1737359">
                <a:moveTo>
                  <a:pt x="3048000" y="0"/>
                </a:moveTo>
                <a:lnTo>
                  <a:pt x="0" y="0"/>
                </a:lnTo>
                <a:lnTo>
                  <a:pt x="0" y="579120"/>
                </a:lnTo>
                <a:lnTo>
                  <a:pt x="0" y="1158240"/>
                </a:lnTo>
                <a:lnTo>
                  <a:pt x="0" y="1737360"/>
                </a:lnTo>
                <a:lnTo>
                  <a:pt x="3048000" y="1737360"/>
                </a:lnTo>
                <a:lnTo>
                  <a:pt x="3048000" y="1158240"/>
                </a:lnTo>
                <a:lnTo>
                  <a:pt x="3048000" y="579120"/>
                </a:lnTo>
                <a:lnTo>
                  <a:pt x="304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4902" y="2212975"/>
          <a:ext cx="9429750" cy="429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add(Object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obj)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62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Adds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obj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invoking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collection.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obj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was</a:t>
                      </a:r>
                      <a:r>
                        <a:rPr sz="160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added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collection.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collection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allow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duplicates.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34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Collection</a:t>
                      </a:r>
                      <a:r>
                        <a:rPr sz="16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collection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new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HashSet();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collection.add(“value”);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 marR="1511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contains(Object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obj)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obj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60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invoking collection.</a:t>
                      </a:r>
                      <a:r>
                        <a:rPr sz="16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Otherwise,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false.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collection.contains(“test”);=&gt;false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91440" marR="217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remove(Object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obj)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460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Removes</a:t>
                      </a:r>
                      <a:r>
                        <a:rPr sz="160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instance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obj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invoking collection.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was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removed.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Otherwise,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false.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collection.remove(“value”);</a:t>
                      </a:r>
                      <a:r>
                        <a:rPr sz="1600" spc="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=&gt;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16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size(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000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elements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held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invoking</a:t>
                      </a:r>
                      <a:r>
                        <a:rPr sz="1600" spc="-8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collection.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collection.size()</a:t>
                      </a:r>
                      <a:r>
                        <a:rPr sz="160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=&gt;</a:t>
                      </a:r>
                      <a:r>
                        <a:rPr sz="160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6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isEmpty(</a:t>
                      </a:r>
                      <a:r>
                        <a:rPr sz="16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479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invoking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collection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empty.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Otherwise,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false.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Collection.isEmpty()</a:t>
                      </a:r>
                      <a:r>
                        <a:rPr sz="1600" spc="2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=&gt;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Iterator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iterator(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iterator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invoking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collection.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Collection.iterator()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List</a:t>
            </a:r>
            <a:r>
              <a:rPr spc="-25" dirty="0"/>
              <a:t> </a:t>
            </a:r>
            <a:r>
              <a:rPr spc="-10" dirty="0"/>
              <a:t>Interface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0453" y="911427"/>
            <a:ext cx="4957445" cy="216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List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ordered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Collection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(sometimes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25254"/>
                </a:solidFill>
                <a:latin typeface="Arial"/>
                <a:cs typeface="Arial"/>
              </a:rPr>
              <a:t>sequence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).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Lists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may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contain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duplicate</a:t>
            </a:r>
            <a:r>
              <a:rPr sz="2000" spc="-8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elements.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151765" indent="-184785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List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interface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implemented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classes</a:t>
            </a:r>
            <a:r>
              <a:rPr sz="2000" spc="-1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ArrayList,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LinkedList,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Vector,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and 	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Stack.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3333" y="3047491"/>
            <a:ext cx="47726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00660" indent="-287020"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ArrayList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80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Implemented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single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linked 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list.</a:t>
            </a:r>
            <a:endParaRPr sz="1800">
              <a:latin typeface="Arial"/>
              <a:cs typeface="Arial"/>
            </a:endParaRPr>
          </a:p>
          <a:p>
            <a:pPr marL="299085" marR="619125" indent="-287020">
              <a:lnSpc>
                <a:spcPct val="100000"/>
              </a:lnSpc>
              <a:buClr>
                <a:srgbClr val="74DF4B"/>
              </a:buClr>
              <a:buFont typeface="Arial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LinkedList:</a:t>
            </a:r>
            <a:r>
              <a:rPr sz="18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Implemented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double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linked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list.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lr>
                <a:srgbClr val="74DF4B"/>
              </a:buClr>
              <a:buFont typeface="Arial"/>
              <a:buChar char="•"/>
              <a:tabLst>
                <a:tab pos="299085" algn="l"/>
              </a:tabLst>
            </a:pPr>
            <a:r>
              <a:rPr sz="1800" b="1" spc="-25" dirty="0">
                <a:solidFill>
                  <a:srgbClr val="525254"/>
                </a:solidFill>
                <a:latin typeface="Arial"/>
                <a:cs typeface="Arial"/>
              </a:rPr>
              <a:t>Vector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800" spc="-114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Almost</a:t>
            </a:r>
            <a:r>
              <a:rPr sz="18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identical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1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ArrayList, 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800" spc="50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difference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Vector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synchronized.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Because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this,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overhead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than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ArrayList.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30862" y="923099"/>
            <a:ext cx="5908040" cy="3439160"/>
            <a:chOff x="5630862" y="923099"/>
            <a:chExt cx="5908040" cy="34391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0065" y="977294"/>
              <a:ext cx="5769771" cy="333064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35625" y="927861"/>
              <a:ext cx="5898515" cy="3429635"/>
            </a:xfrm>
            <a:custGeom>
              <a:avLst/>
              <a:gdLst/>
              <a:ahLst/>
              <a:cxnLst/>
              <a:rect l="l" t="t" r="r" b="b"/>
              <a:pathLst>
                <a:path w="5898515" h="3429635">
                  <a:moveTo>
                    <a:pt x="0" y="3429380"/>
                  </a:moveTo>
                  <a:lnTo>
                    <a:pt x="5898261" y="3429380"/>
                  </a:lnTo>
                  <a:lnTo>
                    <a:pt x="5898261" y="0"/>
                  </a:lnTo>
                  <a:lnTo>
                    <a:pt x="0" y="0"/>
                  </a:lnTo>
                  <a:lnTo>
                    <a:pt x="0" y="3429380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288847" y="4762119"/>
            <a:ext cx="3638550" cy="1628775"/>
            <a:chOff x="7288847" y="4762119"/>
            <a:chExt cx="3638550" cy="16287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7485" y="4771644"/>
              <a:ext cx="3467100" cy="150459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93609" y="4766881"/>
              <a:ext cx="3629025" cy="1619250"/>
            </a:xfrm>
            <a:custGeom>
              <a:avLst/>
              <a:gdLst/>
              <a:ahLst/>
              <a:cxnLst/>
              <a:rect l="l" t="t" r="r" b="b"/>
              <a:pathLst>
                <a:path w="3629025" h="1619250">
                  <a:moveTo>
                    <a:pt x="0" y="1618868"/>
                  </a:moveTo>
                  <a:lnTo>
                    <a:pt x="3629025" y="1618868"/>
                  </a:lnTo>
                  <a:lnTo>
                    <a:pt x="3629025" y="0"/>
                  </a:lnTo>
                  <a:lnTo>
                    <a:pt x="0" y="0"/>
                  </a:lnTo>
                  <a:lnTo>
                    <a:pt x="0" y="1618868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19619" y="4395978"/>
            <a:ext cx="1264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Code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Snippet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94450" y="5325871"/>
            <a:ext cx="691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Set</a:t>
            </a:r>
            <a:r>
              <a:rPr spc="-10" dirty="0"/>
              <a:t> Interface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5142" y="933145"/>
            <a:ext cx="4470400" cy="3197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127635" indent="-184785" algn="ctr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847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Set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unordered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Collection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that</a:t>
            </a:r>
            <a:endParaRPr sz="2000">
              <a:latin typeface="Arial"/>
              <a:cs typeface="Arial"/>
            </a:endParaRPr>
          </a:p>
          <a:p>
            <a:pPr marR="153670" algn="ctr">
              <a:lnSpc>
                <a:spcPct val="100000"/>
              </a:lnSpc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cannot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contain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duplicate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elements.</a:t>
            </a:r>
            <a:endParaRPr sz="2000">
              <a:latin typeface="Arial"/>
              <a:cs typeface="Arial"/>
            </a:endParaRPr>
          </a:p>
          <a:p>
            <a:pPr marL="196850" marR="1206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Set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interface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implemented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classes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HashSet,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LinkedHashSet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and 	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TreeSet.</a:t>
            </a:r>
            <a:endParaRPr sz="2000">
              <a:latin typeface="Arial"/>
              <a:cs typeface="Arial"/>
            </a:endParaRPr>
          </a:p>
          <a:p>
            <a:pPr marL="481965" marR="5080" lvl="1" indent="-287020">
              <a:lnSpc>
                <a:spcPct val="100000"/>
              </a:lnSpc>
              <a:spcBef>
                <a:spcPts val="10"/>
              </a:spcBef>
              <a:buClr>
                <a:srgbClr val="74DF4B"/>
              </a:buClr>
              <a:buFont typeface="Arial"/>
              <a:buChar char="•"/>
              <a:tabLst>
                <a:tab pos="481965" algn="l"/>
              </a:tabLst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HashSet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8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Unordered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Collection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no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duplicates</a:t>
            </a:r>
            <a:endParaRPr sz="1800">
              <a:latin typeface="Arial"/>
              <a:cs typeface="Arial"/>
            </a:endParaRPr>
          </a:p>
          <a:p>
            <a:pPr marL="481965" marR="299720" lvl="1" indent="-287020">
              <a:lnSpc>
                <a:spcPct val="100000"/>
              </a:lnSpc>
              <a:buClr>
                <a:srgbClr val="74DF4B"/>
              </a:buClr>
              <a:buFont typeface="Arial"/>
              <a:buChar char="•"/>
              <a:tabLst>
                <a:tab pos="481965" algn="l"/>
              </a:tabLst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LinkedHashSet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Ordered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Collection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no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duplicates</a:t>
            </a:r>
            <a:endParaRPr sz="1800">
              <a:latin typeface="Arial"/>
              <a:cs typeface="Arial"/>
            </a:endParaRPr>
          </a:p>
          <a:p>
            <a:pPr marL="481965" marR="487680" lvl="1" indent="-287020">
              <a:lnSpc>
                <a:spcPct val="100000"/>
              </a:lnSpc>
              <a:buClr>
                <a:srgbClr val="74DF4B"/>
              </a:buClr>
              <a:buFont typeface="Arial"/>
              <a:buChar char="•"/>
              <a:tabLst>
                <a:tab pos="481965" algn="l"/>
              </a:tabLst>
            </a:pPr>
            <a:r>
              <a:rPr sz="1800" b="1" spc="-10" dirty="0">
                <a:solidFill>
                  <a:srgbClr val="525254"/>
                </a:solidFill>
                <a:latin typeface="Arial"/>
                <a:cs typeface="Arial"/>
              </a:rPr>
              <a:t>TreeSet:</a:t>
            </a:r>
            <a:r>
              <a:rPr sz="1800" b="1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Sorted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Collection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no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duplicates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2235" y="6038799"/>
            <a:ext cx="1497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HashSet</a:t>
            </a:r>
            <a:r>
              <a:rPr sz="1800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2901" y="6038799"/>
            <a:ext cx="210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LinkedHashSet 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1069" y="6040323"/>
            <a:ext cx="143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TreeSet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68616" y="4304233"/>
            <a:ext cx="1264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Code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Snippet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35206" y="944435"/>
            <a:ext cx="5656580" cy="3291204"/>
            <a:chOff x="5335206" y="944435"/>
            <a:chExt cx="5656580" cy="3291204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9542" y="1020951"/>
              <a:ext cx="5562905" cy="315304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39969" y="949197"/>
              <a:ext cx="5647055" cy="3281679"/>
            </a:xfrm>
            <a:custGeom>
              <a:avLst/>
              <a:gdLst/>
              <a:ahLst/>
              <a:cxnLst/>
              <a:rect l="l" t="t" r="r" b="b"/>
              <a:pathLst>
                <a:path w="5647055" h="3281679">
                  <a:moveTo>
                    <a:pt x="0" y="3281553"/>
                  </a:moveTo>
                  <a:lnTo>
                    <a:pt x="5646801" y="3281553"/>
                  </a:lnTo>
                  <a:lnTo>
                    <a:pt x="5646801" y="0"/>
                  </a:lnTo>
                  <a:lnTo>
                    <a:pt x="0" y="0"/>
                  </a:lnTo>
                  <a:lnTo>
                    <a:pt x="0" y="3281553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669859" y="4867275"/>
            <a:ext cx="2401570" cy="1162050"/>
            <a:chOff x="1669859" y="4867275"/>
            <a:chExt cx="2401570" cy="116205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48" y="4895850"/>
              <a:ext cx="2324843" cy="10382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74622" y="4872037"/>
              <a:ext cx="2392045" cy="1152525"/>
            </a:xfrm>
            <a:custGeom>
              <a:avLst/>
              <a:gdLst/>
              <a:ahLst/>
              <a:cxnLst/>
              <a:rect l="l" t="t" r="r" b="b"/>
              <a:pathLst>
                <a:path w="2392045" h="1152525">
                  <a:moveTo>
                    <a:pt x="0" y="1152525"/>
                  </a:moveTo>
                  <a:lnTo>
                    <a:pt x="2391537" y="1152525"/>
                  </a:lnTo>
                  <a:lnTo>
                    <a:pt x="2391537" y="0"/>
                  </a:lnTo>
                  <a:lnTo>
                    <a:pt x="0" y="0"/>
                  </a:lnTo>
                  <a:lnTo>
                    <a:pt x="0" y="11525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647755" y="4900803"/>
            <a:ext cx="2466975" cy="1142365"/>
            <a:chOff x="4647755" y="4900803"/>
            <a:chExt cx="2466975" cy="114236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57343" y="4938883"/>
              <a:ext cx="2333261" cy="103752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52517" y="4905565"/>
              <a:ext cx="2457450" cy="1132840"/>
            </a:xfrm>
            <a:custGeom>
              <a:avLst/>
              <a:gdLst/>
              <a:ahLst/>
              <a:cxnLst/>
              <a:rect l="l" t="t" r="r" b="b"/>
              <a:pathLst>
                <a:path w="2457450" h="1132839">
                  <a:moveTo>
                    <a:pt x="0" y="1132713"/>
                  </a:moveTo>
                  <a:lnTo>
                    <a:pt x="2457068" y="1132713"/>
                  </a:lnTo>
                  <a:lnTo>
                    <a:pt x="2457068" y="0"/>
                  </a:lnTo>
                  <a:lnTo>
                    <a:pt x="0" y="0"/>
                  </a:lnTo>
                  <a:lnTo>
                    <a:pt x="0" y="1132713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035607" y="4888610"/>
            <a:ext cx="2486660" cy="1133475"/>
            <a:chOff x="8035607" y="4888610"/>
            <a:chExt cx="2486660" cy="113347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4722" y="4898135"/>
              <a:ext cx="2343511" cy="107595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040369" y="4893373"/>
              <a:ext cx="2477135" cy="1123950"/>
            </a:xfrm>
            <a:custGeom>
              <a:avLst/>
              <a:gdLst/>
              <a:ahLst/>
              <a:cxnLst/>
              <a:rect l="l" t="t" r="r" b="b"/>
              <a:pathLst>
                <a:path w="2477134" h="1123950">
                  <a:moveTo>
                    <a:pt x="0" y="1123569"/>
                  </a:moveTo>
                  <a:lnTo>
                    <a:pt x="2476880" y="1123569"/>
                  </a:lnTo>
                  <a:lnTo>
                    <a:pt x="2476880" y="0"/>
                  </a:lnTo>
                  <a:lnTo>
                    <a:pt x="0" y="0"/>
                  </a:lnTo>
                  <a:lnTo>
                    <a:pt x="0" y="1123569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97494" y="2929204"/>
            <a:ext cx="389064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Hello</a:t>
            </a:r>
            <a:r>
              <a:rPr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r>
              <a:rPr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Map</a:t>
            </a:r>
            <a:r>
              <a:rPr spc="-15" dirty="0"/>
              <a:t> </a:t>
            </a:r>
            <a:r>
              <a:rPr spc="-10" dirty="0"/>
              <a:t>Interface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9402" y="1105662"/>
            <a:ext cx="5447030" cy="2649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 algn="just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Map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maps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keys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values.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map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cannot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contain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duplicate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keys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each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key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map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most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  <a:p>
            <a:pPr marL="196850" marR="245110" indent="-184785" algn="just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Map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interface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implemented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classes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HashMap,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LinkedHashMap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TreeMap.</a:t>
            </a:r>
            <a:endParaRPr sz="2000">
              <a:latin typeface="Arial"/>
              <a:cs typeface="Arial"/>
            </a:endParaRPr>
          </a:p>
          <a:p>
            <a:pPr marL="481330" lvl="1" indent="-286385" algn="just">
              <a:lnSpc>
                <a:spcPct val="100000"/>
              </a:lnSpc>
              <a:spcBef>
                <a:spcPts val="10"/>
              </a:spcBef>
              <a:buClr>
                <a:srgbClr val="74DF4B"/>
              </a:buClr>
              <a:buFont typeface="Arial"/>
              <a:buChar char="•"/>
              <a:tabLst>
                <a:tab pos="481330" algn="l"/>
              </a:tabLst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HashMap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Unordered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no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duplicate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keys.</a:t>
            </a:r>
            <a:endParaRPr sz="1800">
              <a:latin typeface="Arial"/>
              <a:cs typeface="Arial"/>
            </a:endParaRPr>
          </a:p>
          <a:p>
            <a:pPr marL="481330" lvl="1" indent="-286385" algn="just">
              <a:lnSpc>
                <a:spcPct val="100000"/>
              </a:lnSpc>
              <a:buClr>
                <a:srgbClr val="74DF4B"/>
              </a:buClr>
              <a:buFont typeface="Arial"/>
              <a:buChar char="•"/>
              <a:tabLst>
                <a:tab pos="481330" algn="l"/>
              </a:tabLst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LinkedHashMap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Ordered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no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duplicate</a:t>
            </a:r>
            <a:endParaRPr sz="180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</a:pP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keys.</a:t>
            </a:r>
            <a:endParaRPr sz="1800">
              <a:latin typeface="Arial"/>
              <a:cs typeface="Arial"/>
            </a:endParaRPr>
          </a:p>
          <a:p>
            <a:pPr marL="481965" lvl="1" indent="-287020">
              <a:lnSpc>
                <a:spcPct val="100000"/>
              </a:lnSpc>
              <a:buClr>
                <a:srgbClr val="74DF4B"/>
              </a:buClr>
              <a:buFont typeface="Arial"/>
              <a:buChar char="•"/>
              <a:tabLst>
                <a:tab pos="481965" algn="l"/>
              </a:tabLst>
            </a:pPr>
            <a:r>
              <a:rPr sz="1800" b="1" spc="-10" dirty="0">
                <a:solidFill>
                  <a:srgbClr val="525254"/>
                </a:solidFill>
                <a:latin typeface="Arial"/>
                <a:cs typeface="Arial"/>
              </a:rPr>
              <a:t>TreeMap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Sorted</a:t>
            </a:r>
            <a:r>
              <a:rPr sz="18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keys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no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duplicate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keys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58023" y="4794122"/>
            <a:ext cx="2933065" cy="1343660"/>
            <a:chOff x="1458023" y="4794122"/>
            <a:chExt cx="2933065" cy="13436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657" y="4803647"/>
              <a:ext cx="2590122" cy="1305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62786" y="4798885"/>
              <a:ext cx="2923540" cy="1334135"/>
            </a:xfrm>
            <a:custGeom>
              <a:avLst/>
              <a:gdLst/>
              <a:ahLst/>
              <a:cxnLst/>
              <a:rect l="l" t="t" r="r" b="b"/>
              <a:pathLst>
                <a:path w="2923540" h="1334135">
                  <a:moveTo>
                    <a:pt x="0" y="1333881"/>
                  </a:moveTo>
                  <a:lnTo>
                    <a:pt x="2923413" y="1333881"/>
                  </a:lnTo>
                  <a:lnTo>
                    <a:pt x="2923413" y="0"/>
                  </a:lnTo>
                  <a:lnTo>
                    <a:pt x="0" y="0"/>
                  </a:lnTo>
                  <a:lnTo>
                    <a:pt x="0" y="1333881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781611" y="1116647"/>
            <a:ext cx="5089525" cy="3285490"/>
            <a:chOff x="5781611" y="1116647"/>
            <a:chExt cx="5089525" cy="328549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0848" y="1145753"/>
              <a:ext cx="4983463" cy="32268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786373" y="1121410"/>
              <a:ext cx="5080000" cy="3275965"/>
            </a:xfrm>
            <a:custGeom>
              <a:avLst/>
              <a:gdLst/>
              <a:ahLst/>
              <a:cxnLst/>
              <a:rect l="l" t="t" r="r" b="b"/>
              <a:pathLst>
                <a:path w="5080000" h="3275965">
                  <a:moveTo>
                    <a:pt x="0" y="3275457"/>
                  </a:moveTo>
                  <a:lnTo>
                    <a:pt x="5079873" y="3275457"/>
                  </a:lnTo>
                  <a:lnTo>
                    <a:pt x="5079873" y="0"/>
                  </a:lnTo>
                  <a:lnTo>
                    <a:pt x="0" y="0"/>
                  </a:lnTo>
                  <a:lnTo>
                    <a:pt x="0" y="3275457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943411" y="4806315"/>
            <a:ext cx="2715260" cy="1381760"/>
            <a:chOff x="4943411" y="4806315"/>
            <a:chExt cx="2715260" cy="138176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2526" y="4815840"/>
              <a:ext cx="2591166" cy="135292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48173" y="4811077"/>
              <a:ext cx="2705735" cy="1372235"/>
            </a:xfrm>
            <a:custGeom>
              <a:avLst/>
              <a:gdLst/>
              <a:ahLst/>
              <a:cxnLst/>
              <a:rect l="l" t="t" r="r" b="b"/>
              <a:pathLst>
                <a:path w="2705734" h="1372235">
                  <a:moveTo>
                    <a:pt x="0" y="1371981"/>
                  </a:moveTo>
                  <a:lnTo>
                    <a:pt x="2705480" y="1371981"/>
                  </a:lnTo>
                  <a:lnTo>
                    <a:pt x="2705480" y="0"/>
                  </a:lnTo>
                  <a:lnTo>
                    <a:pt x="0" y="0"/>
                  </a:lnTo>
                  <a:lnTo>
                    <a:pt x="0" y="1371981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137715" y="4806315"/>
            <a:ext cx="2733675" cy="1381760"/>
            <a:chOff x="8137715" y="4806315"/>
            <a:chExt cx="2733675" cy="138176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6351" y="4815840"/>
              <a:ext cx="2590436" cy="133387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142478" y="4811077"/>
              <a:ext cx="2724150" cy="1372235"/>
            </a:xfrm>
            <a:custGeom>
              <a:avLst/>
              <a:gdLst/>
              <a:ahLst/>
              <a:cxnLst/>
              <a:rect l="l" t="t" r="r" b="b"/>
              <a:pathLst>
                <a:path w="2724150" h="1372235">
                  <a:moveTo>
                    <a:pt x="0" y="1371981"/>
                  </a:moveTo>
                  <a:lnTo>
                    <a:pt x="2723769" y="1371981"/>
                  </a:lnTo>
                  <a:lnTo>
                    <a:pt x="2723769" y="0"/>
                  </a:lnTo>
                  <a:lnTo>
                    <a:pt x="0" y="0"/>
                  </a:lnTo>
                  <a:lnTo>
                    <a:pt x="0" y="1371981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12126" y="4420870"/>
            <a:ext cx="1264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Code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Snippet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75230" y="6147003"/>
            <a:ext cx="1630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HashMap</a:t>
            </a:r>
            <a:r>
              <a:rPr sz="1800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73217" y="6207658"/>
            <a:ext cx="223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LinkedHashMap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41791" y="6179311"/>
            <a:ext cx="156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TreeMap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" y="-14591"/>
            <a:ext cx="12191999" cy="6833614"/>
            <a:chOff x="0" y="12190"/>
            <a:chExt cx="12191999" cy="68336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0"/>
              <a:ext cx="12191999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24166" y="2929204"/>
            <a:ext cx="436372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 case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</a:t>
            </a:r>
            <a:r>
              <a:rPr spc="-30" dirty="0"/>
              <a:t> </a:t>
            </a:r>
            <a:r>
              <a:rPr dirty="0"/>
              <a:t>Customer</a:t>
            </a:r>
            <a:r>
              <a:rPr spc="-30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3651" y="1126997"/>
            <a:ext cx="83038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Convert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2000" spc="-1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ArrayList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corresponding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changes.</a:t>
            </a: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enters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4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delete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matched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details.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0738" y="2124011"/>
            <a:ext cx="5586730" cy="1040130"/>
            <a:chOff x="1590738" y="2124011"/>
            <a:chExt cx="5586730" cy="10401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199" y="2176592"/>
              <a:ext cx="5298486" cy="91359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95500" y="2128773"/>
              <a:ext cx="5577205" cy="1030605"/>
            </a:xfrm>
            <a:custGeom>
              <a:avLst/>
              <a:gdLst/>
              <a:ahLst/>
              <a:cxnLst/>
              <a:rect l="l" t="t" r="r" b="b"/>
              <a:pathLst>
                <a:path w="5577205" h="1030605">
                  <a:moveTo>
                    <a:pt x="0" y="1030604"/>
                  </a:moveTo>
                  <a:lnTo>
                    <a:pt x="5576697" y="1030604"/>
                  </a:lnTo>
                  <a:lnTo>
                    <a:pt x="5576697" y="0"/>
                  </a:lnTo>
                  <a:lnTo>
                    <a:pt x="0" y="0"/>
                  </a:lnTo>
                  <a:lnTo>
                    <a:pt x="0" y="1030604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Hello</a:t>
            </a:r>
            <a:r>
              <a:rPr spc="-40" dirty="0"/>
              <a:t> </a:t>
            </a:r>
            <a:r>
              <a:rPr dirty="0"/>
              <a:t>World</a:t>
            </a:r>
            <a:r>
              <a:rPr spc="-55" dirty="0"/>
              <a:t> </a:t>
            </a:r>
            <a:r>
              <a:rPr spc="-10" dirty="0"/>
              <a:t>Program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713926" y="1534223"/>
            <a:ext cx="5495290" cy="1610995"/>
            <a:chOff x="2713926" y="1534223"/>
            <a:chExt cx="5495290" cy="16109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9095" y="1562867"/>
              <a:ext cx="5294794" cy="12862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18689" y="1538986"/>
              <a:ext cx="5485765" cy="1372235"/>
            </a:xfrm>
            <a:custGeom>
              <a:avLst/>
              <a:gdLst/>
              <a:ahLst/>
              <a:cxnLst/>
              <a:rect l="l" t="t" r="r" b="b"/>
              <a:pathLst>
                <a:path w="5485765" h="1372235">
                  <a:moveTo>
                    <a:pt x="0" y="1371981"/>
                  </a:moveTo>
                  <a:lnTo>
                    <a:pt x="5485257" y="1371981"/>
                  </a:lnTo>
                  <a:lnTo>
                    <a:pt x="5485257" y="0"/>
                  </a:lnTo>
                  <a:lnTo>
                    <a:pt x="0" y="0"/>
                  </a:lnTo>
                  <a:lnTo>
                    <a:pt x="0" y="1371981"/>
                  </a:lnTo>
                  <a:close/>
                </a:path>
              </a:pathLst>
            </a:custGeom>
            <a:ln w="9525">
              <a:solidFill>
                <a:srgbClr val="0473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01994" y="2101595"/>
              <a:ext cx="1097280" cy="1043940"/>
            </a:xfrm>
            <a:custGeom>
              <a:avLst/>
              <a:gdLst/>
              <a:ahLst/>
              <a:cxnLst/>
              <a:rect l="l" t="t" r="r" b="b"/>
              <a:pathLst>
                <a:path w="1097279" h="1043939">
                  <a:moveTo>
                    <a:pt x="1037571" y="995604"/>
                  </a:moveTo>
                  <a:lnTo>
                    <a:pt x="1015746" y="1018539"/>
                  </a:lnTo>
                  <a:lnTo>
                    <a:pt x="1097152" y="1043431"/>
                  </a:lnTo>
                  <a:lnTo>
                    <a:pt x="1082996" y="1004315"/>
                  </a:lnTo>
                  <a:lnTo>
                    <a:pt x="1046733" y="1004315"/>
                  </a:lnTo>
                  <a:lnTo>
                    <a:pt x="1037571" y="995604"/>
                  </a:lnTo>
                  <a:close/>
                </a:path>
                <a:path w="1097279" h="1043939">
                  <a:moveTo>
                    <a:pt x="1046301" y="986430"/>
                  </a:moveTo>
                  <a:lnTo>
                    <a:pt x="1037571" y="995604"/>
                  </a:lnTo>
                  <a:lnTo>
                    <a:pt x="1046733" y="1004315"/>
                  </a:lnTo>
                  <a:lnTo>
                    <a:pt x="1055497" y="995171"/>
                  </a:lnTo>
                  <a:lnTo>
                    <a:pt x="1046301" y="986430"/>
                  </a:lnTo>
                  <a:close/>
                </a:path>
                <a:path w="1097279" h="1043939">
                  <a:moveTo>
                    <a:pt x="1068197" y="963421"/>
                  </a:moveTo>
                  <a:lnTo>
                    <a:pt x="1046301" y="986430"/>
                  </a:lnTo>
                  <a:lnTo>
                    <a:pt x="1055497" y="995171"/>
                  </a:lnTo>
                  <a:lnTo>
                    <a:pt x="1046733" y="1004315"/>
                  </a:lnTo>
                  <a:lnTo>
                    <a:pt x="1082996" y="1004315"/>
                  </a:lnTo>
                  <a:lnTo>
                    <a:pt x="1068197" y="963421"/>
                  </a:lnTo>
                  <a:close/>
                </a:path>
                <a:path w="1097279" h="1043939">
                  <a:moveTo>
                    <a:pt x="8635" y="0"/>
                  </a:moveTo>
                  <a:lnTo>
                    <a:pt x="0" y="9143"/>
                  </a:lnTo>
                  <a:lnTo>
                    <a:pt x="1037571" y="995604"/>
                  </a:lnTo>
                  <a:lnTo>
                    <a:pt x="1046301" y="986430"/>
                  </a:lnTo>
                  <a:lnTo>
                    <a:pt x="8635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87473" y="3079191"/>
            <a:ext cx="2392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No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need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create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object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call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this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method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2583" y="1029715"/>
            <a:ext cx="2358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Array</a:t>
            </a:r>
            <a:r>
              <a:rPr sz="18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r>
              <a:rPr sz="18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string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data</a:t>
            </a:r>
            <a:r>
              <a:rPr sz="18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60320" y="1339595"/>
            <a:ext cx="5029200" cy="1706880"/>
          </a:xfrm>
          <a:custGeom>
            <a:avLst/>
            <a:gdLst/>
            <a:ahLst/>
            <a:cxnLst/>
            <a:rect l="l" t="t" r="r" b="b"/>
            <a:pathLst>
              <a:path w="5029200" h="1706880">
                <a:moveTo>
                  <a:pt x="2136013" y="839470"/>
                </a:moveTo>
                <a:lnTo>
                  <a:pt x="2131187" y="827786"/>
                </a:lnTo>
                <a:lnTo>
                  <a:pt x="68186" y="1665135"/>
                </a:lnTo>
                <a:lnTo>
                  <a:pt x="56261" y="1635760"/>
                </a:lnTo>
                <a:lnTo>
                  <a:pt x="0" y="1699768"/>
                </a:lnTo>
                <a:lnTo>
                  <a:pt x="84963" y="1706372"/>
                </a:lnTo>
                <a:lnTo>
                  <a:pt x="74942" y="1681734"/>
                </a:lnTo>
                <a:lnTo>
                  <a:pt x="72999" y="1676958"/>
                </a:lnTo>
                <a:lnTo>
                  <a:pt x="2136013" y="839470"/>
                </a:lnTo>
                <a:close/>
              </a:path>
              <a:path w="5029200" h="1706880">
                <a:moveTo>
                  <a:pt x="5029200" y="0"/>
                </a:moveTo>
                <a:lnTo>
                  <a:pt x="4956556" y="44450"/>
                </a:lnTo>
                <a:lnTo>
                  <a:pt x="4983480" y="61315"/>
                </a:lnTo>
                <a:lnTo>
                  <a:pt x="4642866" y="606171"/>
                </a:lnTo>
                <a:lnTo>
                  <a:pt x="4653534" y="612902"/>
                </a:lnTo>
                <a:lnTo>
                  <a:pt x="4994110" y="67970"/>
                </a:lnTo>
                <a:lnTo>
                  <a:pt x="5021072" y="84836"/>
                </a:lnTo>
                <a:lnTo>
                  <a:pt x="5024348" y="50546"/>
                </a:lnTo>
                <a:lnTo>
                  <a:pt x="5029200" y="0"/>
                </a:lnTo>
                <a:close/>
              </a:path>
            </a:pathLst>
          </a:custGeom>
          <a:solidFill>
            <a:srgbClr val="047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41772" y="4649851"/>
            <a:ext cx="2274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This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statement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prints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“Hello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World”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on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screen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56788" y="2102611"/>
            <a:ext cx="2590165" cy="2851150"/>
          </a:xfrm>
          <a:custGeom>
            <a:avLst/>
            <a:gdLst/>
            <a:ahLst/>
            <a:cxnLst/>
            <a:rect l="l" t="t" r="r" b="b"/>
            <a:pathLst>
              <a:path w="2590165" h="2851150">
                <a:moveTo>
                  <a:pt x="1900682" y="7112"/>
                </a:moveTo>
                <a:lnTo>
                  <a:pt x="1890014" y="0"/>
                </a:lnTo>
                <a:lnTo>
                  <a:pt x="36893" y="2784043"/>
                </a:lnTo>
                <a:lnTo>
                  <a:pt x="10528" y="2766441"/>
                </a:lnTo>
                <a:lnTo>
                  <a:pt x="0" y="2851023"/>
                </a:lnTo>
                <a:lnTo>
                  <a:pt x="73914" y="2808732"/>
                </a:lnTo>
                <a:lnTo>
                  <a:pt x="63436" y="2801747"/>
                </a:lnTo>
                <a:lnTo>
                  <a:pt x="47561" y="2791155"/>
                </a:lnTo>
                <a:lnTo>
                  <a:pt x="1900682" y="7112"/>
                </a:lnTo>
                <a:close/>
              </a:path>
              <a:path w="2590165" h="2851150">
                <a:moveTo>
                  <a:pt x="2590165" y="2429637"/>
                </a:moveTo>
                <a:lnTo>
                  <a:pt x="2559723" y="2438743"/>
                </a:lnTo>
                <a:lnTo>
                  <a:pt x="1900428" y="225806"/>
                </a:lnTo>
                <a:lnTo>
                  <a:pt x="1888236" y="229362"/>
                </a:lnTo>
                <a:lnTo>
                  <a:pt x="2547556" y="2442387"/>
                </a:lnTo>
                <a:lnTo>
                  <a:pt x="2517140" y="2451481"/>
                </a:lnTo>
                <a:lnTo>
                  <a:pt x="2575306" y="2513584"/>
                </a:lnTo>
                <a:lnTo>
                  <a:pt x="2585758" y="2454529"/>
                </a:lnTo>
                <a:lnTo>
                  <a:pt x="2590165" y="2429637"/>
                </a:lnTo>
                <a:close/>
              </a:path>
            </a:pathLst>
          </a:custGeom>
          <a:solidFill>
            <a:srgbClr val="047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42658" y="3263265"/>
            <a:ext cx="1957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Starting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point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java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01800" y="4896357"/>
            <a:ext cx="2275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Method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does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not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return anything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73446" y="2854528"/>
            <a:ext cx="6607809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r>
              <a:rPr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declaration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1835" y="322275"/>
            <a:ext cx="236537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spc="-45" dirty="0"/>
              <a:t>Types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0453" y="1019682"/>
            <a:ext cx="5163820" cy="240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61594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language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rich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implementation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of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types.Data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types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specify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size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values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stored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an 	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identifier.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types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classified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categories</a:t>
            </a:r>
            <a:endParaRPr sz="2000">
              <a:latin typeface="Arial"/>
              <a:cs typeface="Arial"/>
            </a:endParaRPr>
          </a:p>
          <a:p>
            <a:pPr marL="481965" lvl="1" indent="-287020">
              <a:lnSpc>
                <a:spcPct val="100000"/>
              </a:lnSpc>
              <a:spcBef>
                <a:spcPts val="10"/>
              </a:spcBef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Primitive</a:t>
            </a:r>
            <a:r>
              <a:rPr sz="18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8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 marL="481965" lvl="1" indent="-287020">
              <a:lnSpc>
                <a:spcPct val="100000"/>
              </a:lnSpc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Non-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Primitive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460" y="4007140"/>
            <a:ext cx="3285435" cy="80238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7137" y="1474299"/>
            <a:ext cx="5105543" cy="31190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Variable</a:t>
            </a:r>
            <a:r>
              <a:rPr spc="-235" dirty="0"/>
              <a:t> </a:t>
            </a:r>
            <a:r>
              <a:rPr spc="-10" dirty="0"/>
              <a:t>Declaration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9066" y="1037336"/>
            <a:ext cx="946531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9652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given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memory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location.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basic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unit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storage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in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program.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74DF4B"/>
              </a:buClr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stored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changed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during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program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execution.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196850" marR="5080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given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memory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location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so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operations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done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on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effects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memory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location.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Java,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variables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must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declared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before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use.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 dirty="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Example:</a:t>
            </a:r>
            <a:endParaRPr sz="20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tabLst>
                <a:tab pos="1165860" algn="l"/>
              </a:tabLst>
            </a:pP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int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age=20;</a:t>
            </a:r>
            <a:endParaRPr sz="2000" dirty="0">
              <a:latin typeface="Arial"/>
              <a:cs typeface="Arial"/>
            </a:endParaRPr>
          </a:p>
          <a:p>
            <a:pPr marL="756285" marR="5811520">
              <a:lnSpc>
                <a:spcPct val="100000"/>
              </a:lnSpc>
              <a:tabLst>
                <a:tab pos="1802130" algn="l"/>
              </a:tabLst>
            </a:pP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boolean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	flag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false;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double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amount=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2548.78;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s=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“Hello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World”;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93960" y="2929204"/>
            <a:ext cx="219392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Typecasting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6461505" y="3669538"/>
            <a:ext cx="4432300" cy="2632710"/>
            <a:chOff x="6461505" y="3669538"/>
            <a:chExt cx="4432300" cy="2632710"/>
          </a:xfrm>
        </p:grpSpPr>
        <p:sp>
          <p:nvSpPr>
            <p:cNvPr id="6" name="object 6"/>
            <p:cNvSpPr/>
            <p:nvPr/>
          </p:nvSpPr>
          <p:spPr>
            <a:xfrm>
              <a:off x="6467855" y="3675888"/>
              <a:ext cx="4419600" cy="2620010"/>
            </a:xfrm>
            <a:custGeom>
              <a:avLst/>
              <a:gdLst/>
              <a:ahLst/>
              <a:cxnLst/>
              <a:rect l="l" t="t" r="r" b="b"/>
              <a:pathLst>
                <a:path w="4419600" h="2620010">
                  <a:moveTo>
                    <a:pt x="4419600" y="0"/>
                  </a:moveTo>
                  <a:lnTo>
                    <a:pt x="0" y="0"/>
                  </a:lnTo>
                  <a:lnTo>
                    <a:pt x="0" y="2619756"/>
                  </a:lnTo>
                  <a:lnTo>
                    <a:pt x="4419600" y="2619756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67855" y="3675888"/>
              <a:ext cx="4419600" cy="2620010"/>
            </a:xfrm>
            <a:custGeom>
              <a:avLst/>
              <a:gdLst/>
              <a:ahLst/>
              <a:cxnLst/>
              <a:rect l="l" t="t" r="r" b="b"/>
              <a:pathLst>
                <a:path w="4419600" h="2620010">
                  <a:moveTo>
                    <a:pt x="0" y="2619756"/>
                  </a:moveTo>
                  <a:lnTo>
                    <a:pt x="4419600" y="2619756"/>
                  </a:lnTo>
                  <a:lnTo>
                    <a:pt x="4419600" y="0"/>
                  </a:lnTo>
                  <a:lnTo>
                    <a:pt x="0" y="0"/>
                  </a:lnTo>
                  <a:lnTo>
                    <a:pt x="0" y="261975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8919" y="3884676"/>
              <a:ext cx="4221480" cy="8808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7891" y="5215127"/>
              <a:ext cx="2461259" cy="7025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513066" y="5210365"/>
              <a:ext cx="2470785" cy="712470"/>
            </a:xfrm>
            <a:custGeom>
              <a:avLst/>
              <a:gdLst/>
              <a:ahLst/>
              <a:cxnLst/>
              <a:rect l="l" t="t" r="r" b="b"/>
              <a:pathLst>
                <a:path w="2470784" h="712470">
                  <a:moveTo>
                    <a:pt x="0" y="712089"/>
                  </a:moveTo>
                  <a:lnTo>
                    <a:pt x="2470785" y="712089"/>
                  </a:lnTo>
                  <a:lnTo>
                    <a:pt x="2470785" y="0"/>
                  </a:lnTo>
                  <a:lnTo>
                    <a:pt x="0" y="0"/>
                  </a:lnTo>
                  <a:lnTo>
                    <a:pt x="0" y="712089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461505" y="1141222"/>
            <a:ext cx="4493260" cy="2451100"/>
            <a:chOff x="6461505" y="1141222"/>
            <a:chExt cx="4493260" cy="2451100"/>
          </a:xfrm>
        </p:grpSpPr>
        <p:sp>
          <p:nvSpPr>
            <p:cNvPr id="12" name="object 12"/>
            <p:cNvSpPr/>
            <p:nvPr/>
          </p:nvSpPr>
          <p:spPr>
            <a:xfrm>
              <a:off x="6467855" y="1147572"/>
              <a:ext cx="4419600" cy="2438400"/>
            </a:xfrm>
            <a:custGeom>
              <a:avLst/>
              <a:gdLst/>
              <a:ahLst/>
              <a:cxnLst/>
              <a:rect l="l" t="t" r="r" b="b"/>
              <a:pathLst>
                <a:path w="4419600" h="2438400">
                  <a:moveTo>
                    <a:pt x="0" y="2438400"/>
                  </a:moveTo>
                  <a:lnTo>
                    <a:pt x="4419600" y="2438400"/>
                  </a:lnTo>
                  <a:lnTo>
                    <a:pt x="4419600" y="0"/>
                  </a:lnTo>
                  <a:lnTo>
                    <a:pt x="0" y="0"/>
                  </a:lnTo>
                  <a:lnTo>
                    <a:pt x="0" y="24384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8919" y="1295400"/>
              <a:ext cx="4355591" cy="9509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9810" y="2594188"/>
              <a:ext cx="1439296" cy="5997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938261" y="2503677"/>
              <a:ext cx="1620520" cy="819150"/>
            </a:xfrm>
            <a:custGeom>
              <a:avLst/>
              <a:gdLst/>
              <a:ahLst/>
              <a:cxnLst/>
              <a:rect l="l" t="t" r="r" b="b"/>
              <a:pathLst>
                <a:path w="1620520" h="819150">
                  <a:moveTo>
                    <a:pt x="0" y="818769"/>
                  </a:moveTo>
                  <a:lnTo>
                    <a:pt x="1620393" y="818769"/>
                  </a:lnTo>
                  <a:lnTo>
                    <a:pt x="1620393" y="0"/>
                  </a:lnTo>
                  <a:lnTo>
                    <a:pt x="0" y="0"/>
                  </a:lnTo>
                  <a:lnTo>
                    <a:pt x="0" y="818769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Typecasting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18261" y="1085545"/>
            <a:ext cx="5419725" cy="3747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Assigning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another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known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525254"/>
                </a:solidFill>
                <a:latin typeface="Arial"/>
                <a:cs typeface="Arial"/>
              </a:rPr>
              <a:t>Type 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Casting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196850" marR="588010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Java,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casting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classified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two 	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types,</a:t>
            </a:r>
            <a:endParaRPr sz="2000">
              <a:latin typeface="Arial"/>
              <a:cs typeface="Arial"/>
            </a:endParaRPr>
          </a:p>
          <a:p>
            <a:pPr marL="481965" lvl="1" indent="-287020">
              <a:lnSpc>
                <a:spcPct val="100000"/>
              </a:lnSpc>
              <a:spcBef>
                <a:spcPts val="10"/>
              </a:spcBef>
              <a:buClr>
                <a:srgbClr val="74DF4B"/>
              </a:buClr>
              <a:buFont typeface="Arial"/>
              <a:buChar char="•"/>
              <a:tabLst>
                <a:tab pos="481965" algn="l"/>
              </a:tabLst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Widening</a:t>
            </a:r>
            <a:r>
              <a:rPr sz="1800" b="1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Casting(Implicit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automatic):</a:t>
            </a:r>
            <a:endParaRPr sz="1800">
              <a:latin typeface="Arial"/>
              <a:cs typeface="Arial"/>
            </a:endParaRPr>
          </a:p>
          <a:p>
            <a:pPr marL="518795" lvl="2" indent="-139065">
              <a:lnSpc>
                <a:spcPct val="100000"/>
              </a:lnSpc>
              <a:buChar char="-"/>
              <a:tabLst>
                <a:tab pos="51879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two types are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compatible</a:t>
            </a:r>
            <a:endParaRPr sz="1800">
              <a:latin typeface="Arial"/>
              <a:cs typeface="Arial"/>
            </a:endParaRPr>
          </a:p>
          <a:p>
            <a:pPr marL="518795" lvl="2" indent="-139065">
              <a:lnSpc>
                <a:spcPct val="100000"/>
              </a:lnSpc>
              <a:buChar char="-"/>
              <a:tabLst>
                <a:tab pos="51879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target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larger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than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source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90"/>
              </a:spcBef>
              <a:buClr>
                <a:srgbClr val="525254"/>
              </a:buClr>
              <a:buFont typeface="Arial"/>
              <a:buChar char="-"/>
            </a:pPr>
            <a:endParaRPr sz="1800">
              <a:latin typeface="Arial"/>
              <a:cs typeface="Arial"/>
            </a:endParaRPr>
          </a:p>
          <a:p>
            <a:pPr marL="481330" lvl="1" indent="-286385" algn="just">
              <a:lnSpc>
                <a:spcPct val="100000"/>
              </a:lnSpc>
              <a:buClr>
                <a:srgbClr val="74DF4B"/>
              </a:buClr>
              <a:buFont typeface="Arial"/>
              <a:buChar char="•"/>
              <a:tabLst>
                <a:tab pos="481330" algn="l"/>
              </a:tabLst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Narrowing</a:t>
            </a:r>
            <a:r>
              <a:rPr sz="1800" b="1" spc="-10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Casting(Explicitly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done):</a:t>
            </a:r>
            <a:endParaRPr sz="1800">
              <a:latin typeface="Arial"/>
              <a:cs typeface="Arial"/>
            </a:endParaRPr>
          </a:p>
          <a:p>
            <a:pPr marL="379730" marR="5080" lvl="2" indent="139065" algn="just">
              <a:lnSpc>
                <a:spcPct val="100000"/>
              </a:lnSpc>
              <a:buChar char="-"/>
              <a:tabLst>
                <a:tab pos="51879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assigning a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larger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25254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smaller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type, then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need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perform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explicit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casting.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395983" y="1461516"/>
            <a:ext cx="8558530" cy="4440555"/>
            <a:chOff x="1395983" y="1461516"/>
            <a:chExt cx="8558530" cy="44405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983" y="1461516"/>
              <a:ext cx="950226" cy="44401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5647" y="1589519"/>
              <a:ext cx="8198358" cy="52503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50745" y="1621916"/>
            <a:ext cx="2632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Introducing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95983" y="1536191"/>
            <a:ext cx="8522970" cy="1316355"/>
            <a:chOff x="1395983" y="1536191"/>
            <a:chExt cx="8522970" cy="131635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5983" y="1536191"/>
              <a:ext cx="628662" cy="6286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2931" y="2327135"/>
              <a:ext cx="7796022" cy="52503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517394" y="2359278"/>
            <a:ext cx="1361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Java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Basics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96795" y="2269223"/>
            <a:ext cx="8098155" cy="2035810"/>
            <a:chOff x="1796795" y="2269223"/>
            <a:chExt cx="8098155" cy="203581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6795" y="2269223"/>
              <a:ext cx="628650" cy="6286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95143" y="3079978"/>
              <a:ext cx="7599426" cy="5128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1199" y="3000743"/>
              <a:ext cx="628662" cy="62866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82951" y="3791711"/>
              <a:ext cx="7599426" cy="51282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671952" y="3817746"/>
            <a:ext cx="3243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StringsException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81200" y="3733787"/>
            <a:ext cx="7930515" cy="1308735"/>
            <a:chOff x="1981200" y="3733787"/>
            <a:chExt cx="7930515" cy="130873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1200" y="3733787"/>
              <a:ext cx="628662" cy="62866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29028" y="4529302"/>
              <a:ext cx="7782306" cy="51285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517394" y="4555617"/>
            <a:ext cx="273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95983" y="4465307"/>
            <a:ext cx="8486775" cy="1362075"/>
            <a:chOff x="1395983" y="4465307"/>
            <a:chExt cx="8486775" cy="136207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6795" y="4465307"/>
              <a:ext cx="628650" cy="62866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7735" y="5256275"/>
              <a:ext cx="8184642" cy="51285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5983" y="5198363"/>
              <a:ext cx="628662" cy="628650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4604765" y="448436"/>
            <a:ext cx="1409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134F"/>
                </a:solidFill>
                <a:latin typeface="Calibri"/>
                <a:cs typeface="Calibri"/>
              </a:rPr>
              <a:t>Modules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2844" y="175508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525254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31619" y="24930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92223" y="3105353"/>
            <a:ext cx="2832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860" algn="l"/>
              </a:tabLst>
            </a:pPr>
            <a:r>
              <a:rPr sz="1800" b="1" spc="-50" dirty="0">
                <a:solidFill>
                  <a:srgbClr val="525254"/>
                </a:solidFill>
                <a:latin typeface="Arial"/>
                <a:cs typeface="Arial"/>
              </a:rPr>
              <a:t>3</a:t>
            </a: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OOPs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44979" y="3912819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525254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51685" y="466509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525254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67382" y="536092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525254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17048" y="2929204"/>
            <a:ext cx="187134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Operators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481" y="1011682"/>
            <a:ext cx="990282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rich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set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operator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(different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type)to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manipulate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variables.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can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divide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operators</a:t>
            </a:r>
            <a:r>
              <a:rPr sz="20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following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groups:</a:t>
            </a:r>
            <a:endParaRPr sz="2000">
              <a:latin typeface="Arial"/>
              <a:cs typeface="Arial"/>
            </a:endParaRPr>
          </a:p>
          <a:p>
            <a:pPr marL="906780" lvl="1" indent="-342900">
              <a:lnSpc>
                <a:spcPct val="100000"/>
              </a:lnSpc>
              <a:buClr>
                <a:srgbClr val="74DF4B"/>
              </a:buClr>
              <a:buAutoNum type="arabicPeriod"/>
              <a:tabLst>
                <a:tab pos="906780" algn="l"/>
                <a:tab pos="351155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Arithmetic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Operators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	+,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-,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*,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/,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  <a:p>
            <a:pPr marL="906780" lvl="1" indent="-342900">
              <a:lnSpc>
                <a:spcPct val="100000"/>
              </a:lnSpc>
              <a:buClr>
                <a:srgbClr val="74DF4B"/>
              </a:buClr>
              <a:buAutoNum type="arabicPeriod"/>
              <a:tabLst>
                <a:tab pos="90678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Assignment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Operators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=,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+=,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-=,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*=,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/=,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%=,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&amp;=,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|=,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^=</a:t>
            </a:r>
            <a:endParaRPr sz="2000">
              <a:latin typeface="Arial"/>
              <a:cs typeface="Arial"/>
            </a:endParaRPr>
          </a:p>
          <a:p>
            <a:pPr marL="906780" lvl="1" indent="-342900">
              <a:lnSpc>
                <a:spcPct val="100000"/>
              </a:lnSpc>
              <a:buClr>
                <a:srgbClr val="74DF4B"/>
              </a:buClr>
              <a:buAutoNum type="arabicPeriod"/>
              <a:tabLst>
                <a:tab pos="90678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Relational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Operators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&gt;,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&lt;,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==,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&gt;=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&lt;=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!=</a:t>
            </a:r>
            <a:endParaRPr sz="2000">
              <a:latin typeface="Arial"/>
              <a:cs typeface="Arial"/>
            </a:endParaRPr>
          </a:p>
          <a:p>
            <a:pPr marL="906780" lvl="1" indent="-342900">
              <a:lnSpc>
                <a:spcPct val="100000"/>
              </a:lnSpc>
              <a:buClr>
                <a:srgbClr val="74DF4B"/>
              </a:buClr>
              <a:buAutoNum type="arabicPeriod"/>
              <a:tabLst>
                <a:tab pos="906780" algn="l"/>
                <a:tab pos="293370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Unary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Operator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	++,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--,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  <a:p>
            <a:pPr marL="906780" lvl="1" indent="-342900">
              <a:lnSpc>
                <a:spcPct val="100000"/>
              </a:lnSpc>
              <a:buClr>
                <a:srgbClr val="74DF4B"/>
              </a:buClr>
              <a:buAutoNum type="arabicPeriod"/>
              <a:tabLst>
                <a:tab pos="90678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Logical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Operators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&amp;&amp;,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||,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  <a:p>
            <a:pPr marL="906780" lvl="1" indent="-342900">
              <a:lnSpc>
                <a:spcPct val="100000"/>
              </a:lnSpc>
              <a:buClr>
                <a:srgbClr val="74DF4B"/>
              </a:buClr>
              <a:buAutoNum type="arabicPeriod"/>
              <a:tabLst>
                <a:tab pos="90678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Bitwise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Operator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&amp;,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|,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=,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^,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&gt;&gt;,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&lt;&lt;</a:t>
            </a:r>
            <a:endParaRPr sz="2000">
              <a:latin typeface="Arial"/>
              <a:cs typeface="Arial"/>
            </a:endParaRPr>
          </a:p>
          <a:p>
            <a:pPr marL="906780" lvl="1" indent="-342900">
              <a:lnSpc>
                <a:spcPct val="100000"/>
              </a:lnSpc>
              <a:buClr>
                <a:srgbClr val="74DF4B"/>
              </a:buClr>
              <a:buAutoNum type="arabicPeriod"/>
              <a:tabLst>
                <a:tab pos="906780" algn="l"/>
                <a:tab pos="3032760" algn="l"/>
              </a:tabLst>
            </a:pP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Ternary</a:t>
            </a:r>
            <a:r>
              <a:rPr sz="20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Operator: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	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?: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Operators</a:t>
            </a:r>
            <a:r>
              <a:rPr spc="-3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spc="-10" dirty="0"/>
              <a:t>examples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251515" y="1357566"/>
            <a:ext cx="3813810" cy="1924050"/>
            <a:chOff x="4251515" y="1357566"/>
            <a:chExt cx="3813810" cy="19240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6824" y="1443227"/>
              <a:ext cx="3489959" cy="17221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56278" y="1362328"/>
              <a:ext cx="3804285" cy="1914525"/>
            </a:xfrm>
            <a:custGeom>
              <a:avLst/>
              <a:gdLst/>
              <a:ahLst/>
              <a:cxnLst/>
              <a:rect l="l" t="t" r="r" b="b"/>
              <a:pathLst>
                <a:path w="3804284" h="1914525">
                  <a:moveTo>
                    <a:pt x="0" y="1914525"/>
                  </a:moveTo>
                  <a:lnTo>
                    <a:pt x="3804285" y="1914525"/>
                  </a:lnTo>
                  <a:lnTo>
                    <a:pt x="3804285" y="0"/>
                  </a:lnTo>
                  <a:lnTo>
                    <a:pt x="0" y="0"/>
                  </a:lnTo>
                  <a:lnTo>
                    <a:pt x="0" y="19145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50822" y="1357439"/>
            <a:ext cx="2776220" cy="2233930"/>
            <a:chOff x="1250822" y="1357439"/>
            <a:chExt cx="2776220" cy="22339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4" y="1457147"/>
              <a:ext cx="2499260" cy="20985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55585" y="1362202"/>
              <a:ext cx="2766695" cy="2224405"/>
            </a:xfrm>
            <a:custGeom>
              <a:avLst/>
              <a:gdLst/>
              <a:ahLst/>
              <a:cxnLst/>
              <a:rect l="l" t="t" r="r" b="b"/>
              <a:pathLst>
                <a:path w="2766695" h="2224404">
                  <a:moveTo>
                    <a:pt x="0" y="2223897"/>
                  </a:moveTo>
                  <a:lnTo>
                    <a:pt x="2766441" y="2223897"/>
                  </a:lnTo>
                  <a:lnTo>
                    <a:pt x="2766441" y="0"/>
                  </a:lnTo>
                  <a:lnTo>
                    <a:pt x="0" y="0"/>
                  </a:lnTo>
                  <a:lnTo>
                    <a:pt x="0" y="2223897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322119" y="1357439"/>
            <a:ext cx="2599690" cy="3611245"/>
            <a:chOff x="8322119" y="1357439"/>
            <a:chExt cx="2599690" cy="36112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6681" y="1477796"/>
              <a:ext cx="2311038" cy="337053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326881" y="1362202"/>
              <a:ext cx="2590165" cy="3601720"/>
            </a:xfrm>
            <a:custGeom>
              <a:avLst/>
              <a:gdLst/>
              <a:ahLst/>
              <a:cxnLst/>
              <a:rect l="l" t="t" r="r" b="b"/>
              <a:pathLst>
                <a:path w="2590165" h="3601720">
                  <a:moveTo>
                    <a:pt x="0" y="3601593"/>
                  </a:moveTo>
                  <a:lnTo>
                    <a:pt x="2589656" y="3601593"/>
                  </a:lnTo>
                  <a:lnTo>
                    <a:pt x="2589656" y="0"/>
                  </a:lnTo>
                  <a:lnTo>
                    <a:pt x="0" y="0"/>
                  </a:lnTo>
                  <a:lnTo>
                    <a:pt x="0" y="3601593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08836" y="3586988"/>
            <a:ext cx="195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Arithmetic</a:t>
            </a:r>
            <a:r>
              <a:rPr sz="1800" spc="-7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operators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37150" y="3257803"/>
            <a:ext cx="1535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Unary</a:t>
            </a:r>
            <a:r>
              <a:rPr sz="1800" spc="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operators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07932" y="4942458"/>
            <a:ext cx="205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Assignment operators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31011" y="4306442"/>
            <a:ext cx="4719320" cy="2117725"/>
            <a:chOff x="1231011" y="4306442"/>
            <a:chExt cx="4719320" cy="211772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5956" y="4342309"/>
              <a:ext cx="4568239" cy="202830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35773" y="4311205"/>
              <a:ext cx="4709795" cy="2108200"/>
            </a:xfrm>
            <a:custGeom>
              <a:avLst/>
              <a:gdLst/>
              <a:ahLst/>
              <a:cxnLst/>
              <a:rect l="l" t="t" r="r" b="b"/>
              <a:pathLst>
                <a:path w="4709795" h="2108200">
                  <a:moveTo>
                    <a:pt x="0" y="2108073"/>
                  </a:moveTo>
                  <a:lnTo>
                    <a:pt x="4709541" y="2108073"/>
                  </a:lnTo>
                  <a:lnTo>
                    <a:pt x="4709541" y="0"/>
                  </a:lnTo>
                  <a:lnTo>
                    <a:pt x="0" y="0"/>
                  </a:lnTo>
                  <a:lnTo>
                    <a:pt x="0" y="2108073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608836" y="6433515"/>
            <a:ext cx="299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Relational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Logical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operators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13843" y="5354953"/>
            <a:ext cx="2724150" cy="1476375"/>
            <a:chOff x="6113843" y="5354953"/>
            <a:chExt cx="2724150" cy="1476375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7747" y="5409079"/>
              <a:ext cx="2422699" cy="13082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18605" y="5359716"/>
              <a:ext cx="2714625" cy="1466850"/>
            </a:xfrm>
            <a:custGeom>
              <a:avLst/>
              <a:gdLst/>
              <a:ahLst/>
              <a:cxnLst/>
              <a:rect l="l" t="t" r="r" b="b"/>
              <a:pathLst>
                <a:path w="2714625" h="1466850">
                  <a:moveTo>
                    <a:pt x="0" y="1466469"/>
                  </a:moveTo>
                  <a:lnTo>
                    <a:pt x="2714625" y="1466469"/>
                  </a:lnTo>
                  <a:lnTo>
                    <a:pt x="2714625" y="0"/>
                  </a:lnTo>
                  <a:lnTo>
                    <a:pt x="0" y="0"/>
                  </a:lnTo>
                  <a:lnTo>
                    <a:pt x="0" y="1466469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384163" y="4978400"/>
            <a:ext cx="1590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Ternary</a:t>
            </a:r>
            <a:r>
              <a:rPr sz="1800" spc="-9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operator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199246" y="2929204"/>
            <a:ext cx="359156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Statements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Control</a:t>
            </a:r>
            <a:r>
              <a:rPr spc="-35"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7632" y="3666744"/>
            <a:ext cx="1371600" cy="533400"/>
          </a:xfrm>
          <a:prstGeom prst="rect">
            <a:avLst/>
          </a:prstGeom>
          <a:solidFill>
            <a:srgbClr val="99FFCC"/>
          </a:solidFill>
          <a:ln w="12700">
            <a:solidFill>
              <a:srgbClr val="0152A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9"/>
              </a:lnSpc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Statements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32532" y="1683766"/>
            <a:ext cx="3522345" cy="2014220"/>
            <a:chOff x="2732532" y="1683766"/>
            <a:chExt cx="3522345" cy="2014220"/>
          </a:xfrm>
        </p:grpSpPr>
        <p:sp>
          <p:nvSpPr>
            <p:cNvPr id="8" name="object 8"/>
            <p:cNvSpPr/>
            <p:nvPr/>
          </p:nvSpPr>
          <p:spPr>
            <a:xfrm>
              <a:off x="2732532" y="2133600"/>
              <a:ext cx="1534795" cy="1564005"/>
            </a:xfrm>
            <a:custGeom>
              <a:avLst/>
              <a:gdLst/>
              <a:ahLst/>
              <a:cxnLst/>
              <a:rect l="l" t="t" r="r" b="b"/>
              <a:pathLst>
                <a:path w="1534795" h="1564004">
                  <a:moveTo>
                    <a:pt x="1476736" y="49974"/>
                  </a:moveTo>
                  <a:lnTo>
                    <a:pt x="0" y="1554988"/>
                  </a:lnTo>
                  <a:lnTo>
                    <a:pt x="9143" y="1563877"/>
                  </a:lnTo>
                  <a:lnTo>
                    <a:pt x="1485774" y="58843"/>
                  </a:lnTo>
                  <a:lnTo>
                    <a:pt x="1476736" y="49974"/>
                  </a:lnTo>
                  <a:close/>
                </a:path>
                <a:path w="1534795" h="1564004">
                  <a:moveTo>
                    <a:pt x="1521336" y="40894"/>
                  </a:moveTo>
                  <a:lnTo>
                    <a:pt x="1485645" y="40894"/>
                  </a:lnTo>
                  <a:lnTo>
                    <a:pt x="1494663" y="49784"/>
                  </a:lnTo>
                  <a:lnTo>
                    <a:pt x="1485774" y="58843"/>
                  </a:lnTo>
                  <a:lnTo>
                    <a:pt x="1508379" y="81025"/>
                  </a:lnTo>
                  <a:lnTo>
                    <a:pt x="1521336" y="40894"/>
                  </a:lnTo>
                  <a:close/>
                </a:path>
                <a:path w="1534795" h="1564004">
                  <a:moveTo>
                    <a:pt x="1485645" y="40894"/>
                  </a:moveTo>
                  <a:lnTo>
                    <a:pt x="1476736" y="49974"/>
                  </a:lnTo>
                  <a:lnTo>
                    <a:pt x="1485774" y="58843"/>
                  </a:lnTo>
                  <a:lnTo>
                    <a:pt x="1494663" y="49784"/>
                  </a:lnTo>
                  <a:lnTo>
                    <a:pt x="1485645" y="40894"/>
                  </a:lnTo>
                  <a:close/>
                </a:path>
                <a:path w="1534795" h="1564004">
                  <a:moveTo>
                    <a:pt x="1534541" y="0"/>
                  </a:moveTo>
                  <a:lnTo>
                    <a:pt x="1454022" y="27686"/>
                  </a:lnTo>
                  <a:lnTo>
                    <a:pt x="1476736" y="49974"/>
                  </a:lnTo>
                  <a:lnTo>
                    <a:pt x="1485645" y="40894"/>
                  </a:lnTo>
                  <a:lnTo>
                    <a:pt x="1521336" y="40894"/>
                  </a:lnTo>
                  <a:lnTo>
                    <a:pt x="1534541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7200" y="1690116"/>
              <a:ext cx="1981200" cy="702945"/>
            </a:xfrm>
            <a:custGeom>
              <a:avLst/>
              <a:gdLst/>
              <a:ahLst/>
              <a:cxnLst/>
              <a:rect l="l" t="t" r="r" b="b"/>
              <a:pathLst>
                <a:path w="1981200" h="702944">
                  <a:moveTo>
                    <a:pt x="1981200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1981200" y="702563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1690116"/>
              <a:ext cx="1981200" cy="702945"/>
            </a:xfrm>
            <a:custGeom>
              <a:avLst/>
              <a:gdLst/>
              <a:ahLst/>
              <a:cxnLst/>
              <a:rect l="l" t="t" r="r" b="b"/>
              <a:pathLst>
                <a:path w="1981200" h="702944">
                  <a:moveTo>
                    <a:pt x="0" y="702563"/>
                  </a:moveTo>
                  <a:lnTo>
                    <a:pt x="1981200" y="702563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702563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51375" y="1707337"/>
            <a:ext cx="12153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Conditional</a:t>
            </a:r>
            <a:endParaRPr sz="200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</a:pP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Statements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60850" y="3599434"/>
            <a:ext cx="1993900" cy="713740"/>
            <a:chOff x="4260850" y="3599434"/>
            <a:chExt cx="1993900" cy="713740"/>
          </a:xfrm>
        </p:grpSpPr>
        <p:sp>
          <p:nvSpPr>
            <p:cNvPr id="13" name="object 13"/>
            <p:cNvSpPr/>
            <p:nvPr/>
          </p:nvSpPr>
          <p:spPr>
            <a:xfrm>
              <a:off x="4267200" y="3605784"/>
              <a:ext cx="1981200" cy="701040"/>
            </a:xfrm>
            <a:custGeom>
              <a:avLst/>
              <a:gdLst/>
              <a:ahLst/>
              <a:cxnLst/>
              <a:rect l="l" t="t" r="r" b="b"/>
              <a:pathLst>
                <a:path w="1981200" h="701039">
                  <a:moveTo>
                    <a:pt x="19812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981200" y="701039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3605784"/>
              <a:ext cx="1981200" cy="701040"/>
            </a:xfrm>
            <a:custGeom>
              <a:avLst/>
              <a:gdLst/>
              <a:ahLst/>
              <a:cxnLst/>
              <a:rect l="l" t="t" r="r" b="b"/>
              <a:pathLst>
                <a:path w="1981200" h="701039">
                  <a:moveTo>
                    <a:pt x="0" y="701039"/>
                  </a:moveTo>
                  <a:lnTo>
                    <a:pt x="1981200" y="701039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17541" y="3654932"/>
            <a:ext cx="108140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129539">
              <a:lnSpc>
                <a:spcPts val="1939"/>
              </a:lnSpc>
              <a:spcBef>
                <a:spcPts val="345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Iteration Statements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73041" y="5213350"/>
            <a:ext cx="1993900" cy="715645"/>
            <a:chOff x="4273041" y="5213350"/>
            <a:chExt cx="1993900" cy="715645"/>
          </a:xfrm>
        </p:grpSpPr>
        <p:sp>
          <p:nvSpPr>
            <p:cNvPr id="17" name="object 17"/>
            <p:cNvSpPr/>
            <p:nvPr/>
          </p:nvSpPr>
          <p:spPr>
            <a:xfrm>
              <a:off x="4279391" y="5219700"/>
              <a:ext cx="1981200" cy="702945"/>
            </a:xfrm>
            <a:custGeom>
              <a:avLst/>
              <a:gdLst/>
              <a:ahLst/>
              <a:cxnLst/>
              <a:rect l="l" t="t" r="r" b="b"/>
              <a:pathLst>
                <a:path w="1981200" h="702945">
                  <a:moveTo>
                    <a:pt x="1981200" y="0"/>
                  </a:moveTo>
                  <a:lnTo>
                    <a:pt x="0" y="0"/>
                  </a:lnTo>
                  <a:lnTo>
                    <a:pt x="0" y="702563"/>
                  </a:lnTo>
                  <a:lnTo>
                    <a:pt x="1981200" y="702563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79391" y="5219700"/>
              <a:ext cx="1981200" cy="702945"/>
            </a:xfrm>
            <a:custGeom>
              <a:avLst/>
              <a:gdLst/>
              <a:ahLst/>
              <a:cxnLst/>
              <a:rect l="l" t="t" r="r" b="b"/>
              <a:pathLst>
                <a:path w="1981200" h="702945">
                  <a:moveTo>
                    <a:pt x="0" y="702563"/>
                  </a:moveTo>
                  <a:lnTo>
                    <a:pt x="1981200" y="702563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702563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5414" y="5392623"/>
            <a:ext cx="1630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Jump</a:t>
            </a:r>
            <a:r>
              <a:rPr sz="18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Statements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46240" y="1299844"/>
            <a:ext cx="1983739" cy="747395"/>
          </a:xfrm>
          <a:custGeom>
            <a:avLst/>
            <a:gdLst/>
            <a:ahLst/>
            <a:cxnLst/>
            <a:rect l="l" t="t" r="r" b="b"/>
            <a:pathLst>
              <a:path w="1983740" h="747394">
                <a:moveTo>
                  <a:pt x="1909643" y="29704"/>
                </a:moveTo>
                <a:lnTo>
                  <a:pt x="0" y="735329"/>
                </a:lnTo>
                <a:lnTo>
                  <a:pt x="4318" y="747267"/>
                </a:lnTo>
                <a:lnTo>
                  <a:pt x="1914050" y="41609"/>
                </a:lnTo>
                <a:lnTo>
                  <a:pt x="1909643" y="29704"/>
                </a:lnTo>
                <a:close/>
              </a:path>
              <a:path w="1983740" h="747394">
                <a:moveTo>
                  <a:pt x="1968338" y="25272"/>
                </a:moveTo>
                <a:lnTo>
                  <a:pt x="1921637" y="25272"/>
                </a:lnTo>
                <a:lnTo>
                  <a:pt x="1925955" y="37210"/>
                </a:lnTo>
                <a:lnTo>
                  <a:pt x="1914050" y="41609"/>
                </a:lnTo>
                <a:lnTo>
                  <a:pt x="1925065" y="71374"/>
                </a:lnTo>
                <a:lnTo>
                  <a:pt x="1968338" y="25272"/>
                </a:lnTo>
                <a:close/>
              </a:path>
              <a:path w="1983740" h="747394">
                <a:moveTo>
                  <a:pt x="1921637" y="25272"/>
                </a:moveTo>
                <a:lnTo>
                  <a:pt x="1909643" y="29704"/>
                </a:lnTo>
                <a:lnTo>
                  <a:pt x="1914050" y="41609"/>
                </a:lnTo>
                <a:lnTo>
                  <a:pt x="1925955" y="37210"/>
                </a:lnTo>
                <a:lnTo>
                  <a:pt x="1921637" y="25272"/>
                </a:lnTo>
                <a:close/>
              </a:path>
              <a:path w="1983740" h="747394">
                <a:moveTo>
                  <a:pt x="1898650" y="0"/>
                </a:moveTo>
                <a:lnTo>
                  <a:pt x="1909643" y="29704"/>
                </a:lnTo>
                <a:lnTo>
                  <a:pt x="1921637" y="25272"/>
                </a:lnTo>
                <a:lnTo>
                  <a:pt x="1968338" y="25272"/>
                </a:lnTo>
                <a:lnTo>
                  <a:pt x="1983359" y="9270"/>
                </a:lnTo>
                <a:lnTo>
                  <a:pt x="1898650" y="0"/>
                </a:lnTo>
                <a:close/>
              </a:path>
            </a:pathLst>
          </a:custGeom>
          <a:solidFill>
            <a:srgbClr val="047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205216" y="1170432"/>
            <a:ext cx="1981200" cy="428625"/>
          </a:xfrm>
          <a:prstGeom prst="rect">
            <a:avLst/>
          </a:prstGeom>
          <a:solidFill>
            <a:srgbClr val="F8FB8E"/>
          </a:solidFill>
          <a:ln w="12700">
            <a:solidFill>
              <a:srgbClr val="0152A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If</a:t>
            </a:r>
            <a:r>
              <a:rPr sz="18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else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80831" y="1776983"/>
            <a:ext cx="1981200" cy="429895"/>
          </a:xfrm>
          <a:prstGeom prst="rect">
            <a:avLst/>
          </a:prstGeom>
          <a:solidFill>
            <a:srgbClr val="F8FB8E"/>
          </a:solidFill>
          <a:ln w="12700">
            <a:solidFill>
              <a:srgbClr val="0152A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nested</a:t>
            </a:r>
            <a:r>
              <a:rPr sz="1800" spc="-7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if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02168" y="2372867"/>
            <a:ext cx="1981200" cy="429895"/>
          </a:xfrm>
          <a:prstGeom prst="rect">
            <a:avLst/>
          </a:prstGeom>
          <a:solidFill>
            <a:srgbClr val="F8FB8E"/>
          </a:solidFill>
          <a:ln w="12700">
            <a:solidFill>
              <a:srgbClr val="0152A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9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switch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85404" y="3078479"/>
            <a:ext cx="1981200" cy="429895"/>
          </a:xfrm>
          <a:prstGeom prst="rect">
            <a:avLst/>
          </a:prstGeom>
          <a:solidFill>
            <a:srgbClr val="96E9FF"/>
          </a:solidFill>
          <a:ln w="12700">
            <a:solidFill>
              <a:srgbClr val="0152A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90"/>
              </a:spcBef>
            </a:pP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02168" y="3686555"/>
            <a:ext cx="1981200" cy="429895"/>
          </a:xfrm>
          <a:prstGeom prst="rect">
            <a:avLst/>
          </a:prstGeom>
          <a:solidFill>
            <a:srgbClr val="96E9FF"/>
          </a:solidFill>
          <a:ln w="12700">
            <a:solidFill>
              <a:srgbClr val="0152A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85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while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80831" y="4331208"/>
            <a:ext cx="1981200" cy="428625"/>
          </a:xfrm>
          <a:prstGeom prst="rect">
            <a:avLst/>
          </a:prstGeom>
          <a:solidFill>
            <a:srgbClr val="A6DEFF"/>
          </a:solidFill>
          <a:ln w="12700">
            <a:solidFill>
              <a:srgbClr val="0152A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do</a:t>
            </a:r>
            <a:r>
              <a:rPr sz="18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while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80831" y="5102352"/>
            <a:ext cx="1981200" cy="429895"/>
          </a:xfrm>
          <a:prstGeom prst="rect">
            <a:avLst/>
          </a:prstGeom>
          <a:solidFill>
            <a:srgbClr val="6BA8D0"/>
          </a:solidFill>
          <a:ln w="12700">
            <a:solidFill>
              <a:srgbClr val="0152A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9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break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73211" y="5707379"/>
            <a:ext cx="1981200" cy="429895"/>
          </a:xfrm>
          <a:prstGeom prst="rect">
            <a:avLst/>
          </a:prstGeom>
          <a:solidFill>
            <a:srgbClr val="6BA8D0"/>
          </a:solidFill>
          <a:ln w="12700">
            <a:solidFill>
              <a:srgbClr val="0152A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82295">
              <a:lnSpc>
                <a:spcPct val="100000"/>
              </a:lnSpc>
              <a:spcBef>
                <a:spcPts val="385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continue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732913" y="1956942"/>
            <a:ext cx="5469255" cy="3990340"/>
          </a:xfrm>
          <a:custGeom>
            <a:avLst/>
            <a:gdLst/>
            <a:ahLst/>
            <a:cxnLst/>
            <a:rect l="l" t="t" r="r" b="b"/>
            <a:pathLst>
              <a:path w="5469255" h="3990340">
                <a:moveTo>
                  <a:pt x="1522742" y="2004060"/>
                </a:moveTo>
                <a:lnTo>
                  <a:pt x="1470025" y="2004060"/>
                </a:lnTo>
                <a:lnTo>
                  <a:pt x="1457337" y="2004060"/>
                </a:lnTo>
                <a:lnTo>
                  <a:pt x="1456817" y="2035556"/>
                </a:lnTo>
                <a:lnTo>
                  <a:pt x="1522742" y="2004060"/>
                </a:lnTo>
                <a:close/>
              </a:path>
              <a:path w="5469255" h="3990340">
                <a:moveTo>
                  <a:pt x="1533652" y="1998853"/>
                </a:moveTo>
                <a:lnTo>
                  <a:pt x="1458087" y="1959356"/>
                </a:lnTo>
                <a:lnTo>
                  <a:pt x="1457553" y="1991144"/>
                </a:lnTo>
                <a:lnTo>
                  <a:pt x="266446" y="1970151"/>
                </a:lnTo>
                <a:lnTo>
                  <a:pt x="266192" y="1982851"/>
                </a:lnTo>
                <a:lnTo>
                  <a:pt x="1457337" y="2003844"/>
                </a:lnTo>
                <a:lnTo>
                  <a:pt x="1470025" y="2003844"/>
                </a:lnTo>
                <a:lnTo>
                  <a:pt x="1523212" y="2003844"/>
                </a:lnTo>
                <a:lnTo>
                  <a:pt x="1533652" y="1998853"/>
                </a:lnTo>
                <a:close/>
              </a:path>
              <a:path w="5469255" h="3990340">
                <a:moveTo>
                  <a:pt x="1546225" y="3613658"/>
                </a:moveTo>
                <a:lnTo>
                  <a:pt x="1531302" y="3576193"/>
                </a:lnTo>
                <a:lnTo>
                  <a:pt x="1514729" y="3534537"/>
                </a:lnTo>
                <a:lnTo>
                  <a:pt x="1493596" y="3558260"/>
                </a:lnTo>
                <a:lnTo>
                  <a:pt x="8382" y="2235454"/>
                </a:lnTo>
                <a:lnTo>
                  <a:pt x="0" y="2244852"/>
                </a:lnTo>
                <a:lnTo>
                  <a:pt x="1485163" y="3567734"/>
                </a:lnTo>
                <a:lnTo>
                  <a:pt x="1464056" y="3591433"/>
                </a:lnTo>
                <a:lnTo>
                  <a:pt x="1546225" y="3613658"/>
                </a:lnTo>
                <a:close/>
              </a:path>
              <a:path w="5469255" h="3990340">
                <a:moveTo>
                  <a:pt x="5388927" y="1958632"/>
                </a:moveTo>
                <a:lnTo>
                  <a:pt x="5388407" y="1945932"/>
                </a:lnTo>
                <a:lnTo>
                  <a:pt x="3495421" y="2025269"/>
                </a:lnTo>
                <a:lnTo>
                  <a:pt x="3495929" y="2037969"/>
                </a:lnTo>
                <a:lnTo>
                  <a:pt x="5388927" y="1958632"/>
                </a:lnTo>
                <a:close/>
              </a:path>
              <a:path w="5469255" h="3990340">
                <a:moveTo>
                  <a:pt x="5440553" y="3964686"/>
                </a:moveTo>
                <a:lnTo>
                  <a:pt x="5435295" y="3960914"/>
                </a:lnTo>
                <a:lnTo>
                  <a:pt x="5371338" y="3915016"/>
                </a:lnTo>
                <a:lnTo>
                  <a:pt x="5366359" y="3946372"/>
                </a:lnTo>
                <a:lnTo>
                  <a:pt x="3332099" y="3620770"/>
                </a:lnTo>
                <a:lnTo>
                  <a:pt x="3330067" y="3633266"/>
                </a:lnTo>
                <a:lnTo>
                  <a:pt x="5364365" y="3958907"/>
                </a:lnTo>
                <a:lnTo>
                  <a:pt x="5359400" y="3990251"/>
                </a:lnTo>
                <a:lnTo>
                  <a:pt x="5440553" y="3964686"/>
                </a:lnTo>
                <a:close/>
              </a:path>
              <a:path w="5469255" h="3990340">
                <a:moveTo>
                  <a:pt x="5440680" y="3314573"/>
                </a:moveTo>
                <a:lnTo>
                  <a:pt x="5359527" y="3288665"/>
                </a:lnTo>
                <a:lnTo>
                  <a:pt x="5364442" y="3320084"/>
                </a:lnTo>
                <a:lnTo>
                  <a:pt x="3526663" y="3607435"/>
                </a:lnTo>
                <a:lnTo>
                  <a:pt x="3528695" y="3620008"/>
                </a:lnTo>
                <a:lnTo>
                  <a:pt x="5366423" y="3332670"/>
                </a:lnTo>
                <a:lnTo>
                  <a:pt x="5371338" y="3363976"/>
                </a:lnTo>
                <a:lnTo>
                  <a:pt x="5435676" y="3318129"/>
                </a:lnTo>
                <a:lnTo>
                  <a:pt x="5440680" y="3314573"/>
                </a:lnTo>
                <a:close/>
              </a:path>
              <a:path w="5469255" h="3990340">
                <a:moveTo>
                  <a:pt x="5448046" y="34925"/>
                </a:moveTo>
                <a:lnTo>
                  <a:pt x="5439842" y="31242"/>
                </a:lnTo>
                <a:lnTo>
                  <a:pt x="5370322" y="0"/>
                </a:lnTo>
                <a:lnTo>
                  <a:pt x="5371617" y="31242"/>
                </a:lnTo>
                <a:lnTo>
                  <a:pt x="5371643" y="31788"/>
                </a:lnTo>
                <a:lnTo>
                  <a:pt x="5372151" y="43942"/>
                </a:lnTo>
                <a:lnTo>
                  <a:pt x="5372163" y="44488"/>
                </a:lnTo>
                <a:lnTo>
                  <a:pt x="5373497" y="76200"/>
                </a:lnTo>
                <a:lnTo>
                  <a:pt x="5448046" y="34925"/>
                </a:lnTo>
                <a:close/>
              </a:path>
              <a:path w="5469255" h="3990340">
                <a:moveTo>
                  <a:pt x="5451856" y="1336421"/>
                </a:moveTo>
                <a:lnTo>
                  <a:pt x="5367401" y="1324991"/>
                </a:lnTo>
                <a:lnTo>
                  <a:pt x="5377650" y="1355039"/>
                </a:lnTo>
                <a:lnTo>
                  <a:pt x="3496691" y="1997837"/>
                </a:lnTo>
                <a:lnTo>
                  <a:pt x="3500755" y="2009902"/>
                </a:lnTo>
                <a:lnTo>
                  <a:pt x="5381764" y="1367091"/>
                </a:lnTo>
                <a:lnTo>
                  <a:pt x="5392039" y="1397127"/>
                </a:lnTo>
                <a:lnTo>
                  <a:pt x="5437581" y="1350899"/>
                </a:lnTo>
                <a:lnTo>
                  <a:pt x="5451856" y="1336421"/>
                </a:lnTo>
                <a:close/>
              </a:path>
              <a:path w="5469255" h="3990340">
                <a:moveTo>
                  <a:pt x="5464683" y="2582037"/>
                </a:moveTo>
                <a:lnTo>
                  <a:pt x="5453354" y="2572131"/>
                </a:lnTo>
                <a:lnTo>
                  <a:pt x="5400548" y="2525903"/>
                </a:lnTo>
                <a:lnTo>
                  <a:pt x="5392559" y="2556624"/>
                </a:lnTo>
                <a:lnTo>
                  <a:pt x="3485134" y="2060321"/>
                </a:lnTo>
                <a:lnTo>
                  <a:pt x="3481832" y="2072513"/>
                </a:lnTo>
                <a:lnTo>
                  <a:pt x="5389359" y="2568930"/>
                </a:lnTo>
                <a:lnTo>
                  <a:pt x="5381371" y="2599690"/>
                </a:lnTo>
                <a:lnTo>
                  <a:pt x="5464683" y="2582037"/>
                </a:lnTo>
                <a:close/>
              </a:path>
              <a:path w="5469255" h="3990340">
                <a:moveTo>
                  <a:pt x="5464810" y="1949069"/>
                </a:moveTo>
                <a:lnTo>
                  <a:pt x="5456606" y="1945386"/>
                </a:lnTo>
                <a:lnTo>
                  <a:pt x="5387086" y="1914144"/>
                </a:lnTo>
                <a:lnTo>
                  <a:pt x="5388381" y="1945386"/>
                </a:lnTo>
                <a:lnTo>
                  <a:pt x="5388407" y="1945932"/>
                </a:lnTo>
                <a:lnTo>
                  <a:pt x="5388915" y="1958086"/>
                </a:lnTo>
                <a:lnTo>
                  <a:pt x="5388927" y="1958632"/>
                </a:lnTo>
                <a:lnTo>
                  <a:pt x="5390261" y="1990344"/>
                </a:lnTo>
                <a:lnTo>
                  <a:pt x="5464810" y="1949069"/>
                </a:lnTo>
                <a:close/>
              </a:path>
              <a:path w="5469255" h="3990340">
                <a:moveTo>
                  <a:pt x="5469255" y="631317"/>
                </a:moveTo>
                <a:lnTo>
                  <a:pt x="5457926" y="621411"/>
                </a:lnTo>
                <a:lnTo>
                  <a:pt x="5405120" y="575183"/>
                </a:lnTo>
                <a:lnTo>
                  <a:pt x="5397131" y="605904"/>
                </a:lnTo>
                <a:lnTo>
                  <a:pt x="3535324" y="121475"/>
                </a:lnTo>
                <a:lnTo>
                  <a:pt x="5372163" y="44488"/>
                </a:lnTo>
                <a:lnTo>
                  <a:pt x="5371643" y="31788"/>
                </a:lnTo>
                <a:lnTo>
                  <a:pt x="3493211" y="110515"/>
                </a:lnTo>
                <a:lnTo>
                  <a:pt x="3489706" y="109601"/>
                </a:lnTo>
                <a:lnTo>
                  <a:pt x="3489414" y="110680"/>
                </a:lnTo>
                <a:lnTo>
                  <a:pt x="3478657" y="111125"/>
                </a:lnTo>
                <a:lnTo>
                  <a:pt x="3479165" y="123825"/>
                </a:lnTo>
                <a:lnTo>
                  <a:pt x="3492119" y="123291"/>
                </a:lnTo>
                <a:lnTo>
                  <a:pt x="5393931" y="618210"/>
                </a:lnTo>
                <a:lnTo>
                  <a:pt x="5385943" y="648970"/>
                </a:lnTo>
                <a:lnTo>
                  <a:pt x="5469255" y="631317"/>
                </a:lnTo>
                <a:close/>
              </a:path>
            </a:pathLst>
          </a:custGeom>
          <a:solidFill>
            <a:srgbClr val="0473E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Conditional</a:t>
            </a:r>
            <a:r>
              <a:rPr spc="-75" dirty="0"/>
              <a:t> </a:t>
            </a:r>
            <a:r>
              <a:rPr spc="-10" dirty="0"/>
              <a:t>Statements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902007" y="1209675"/>
            <a:ext cx="4876165" cy="4712970"/>
            <a:chOff x="5902007" y="1209675"/>
            <a:chExt cx="4876165" cy="47129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7149" y="1301138"/>
              <a:ext cx="4131365" cy="45183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06770" y="1214437"/>
              <a:ext cx="4866640" cy="4703445"/>
            </a:xfrm>
            <a:custGeom>
              <a:avLst/>
              <a:gdLst/>
              <a:ahLst/>
              <a:cxnLst/>
              <a:rect l="l" t="t" r="r" b="b"/>
              <a:pathLst>
                <a:path w="4866640" h="4703445">
                  <a:moveTo>
                    <a:pt x="0" y="4703445"/>
                  </a:moveTo>
                  <a:lnTo>
                    <a:pt x="4866512" y="4703445"/>
                  </a:lnTo>
                  <a:lnTo>
                    <a:pt x="4866512" y="0"/>
                  </a:lnTo>
                  <a:lnTo>
                    <a:pt x="0" y="0"/>
                  </a:lnTo>
                  <a:lnTo>
                    <a:pt x="0" y="4703445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58023" y="1209611"/>
            <a:ext cx="2914650" cy="2491105"/>
            <a:chOff x="1458023" y="1209611"/>
            <a:chExt cx="2914650" cy="249110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3958" y="1316138"/>
              <a:ext cx="2677521" cy="226593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62786" y="1214374"/>
              <a:ext cx="2905125" cy="2481580"/>
            </a:xfrm>
            <a:custGeom>
              <a:avLst/>
              <a:gdLst/>
              <a:ahLst/>
              <a:cxnLst/>
              <a:rect l="l" t="t" r="r" b="b"/>
              <a:pathLst>
                <a:path w="2905125" h="2481579">
                  <a:moveTo>
                    <a:pt x="0" y="2481453"/>
                  </a:moveTo>
                  <a:lnTo>
                    <a:pt x="2905125" y="2481453"/>
                  </a:lnTo>
                  <a:lnTo>
                    <a:pt x="2905125" y="0"/>
                  </a:lnTo>
                  <a:lnTo>
                    <a:pt x="0" y="0"/>
                  </a:lnTo>
                  <a:lnTo>
                    <a:pt x="0" y="2481453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458023" y="4257675"/>
            <a:ext cx="3914775" cy="2114550"/>
            <a:chOff x="1458023" y="4257675"/>
            <a:chExt cx="3914775" cy="21145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2852" y="4305300"/>
              <a:ext cx="3752482" cy="20193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62786" y="4262437"/>
              <a:ext cx="3905250" cy="2105025"/>
            </a:xfrm>
            <a:custGeom>
              <a:avLst/>
              <a:gdLst/>
              <a:ahLst/>
              <a:cxnLst/>
              <a:rect l="l" t="t" r="r" b="b"/>
              <a:pathLst>
                <a:path w="3905250" h="2105025">
                  <a:moveTo>
                    <a:pt x="0" y="2105025"/>
                  </a:moveTo>
                  <a:lnTo>
                    <a:pt x="3904869" y="2105025"/>
                  </a:lnTo>
                  <a:lnTo>
                    <a:pt x="3904869" y="0"/>
                  </a:lnTo>
                  <a:lnTo>
                    <a:pt x="0" y="0"/>
                  </a:lnTo>
                  <a:lnTo>
                    <a:pt x="0" y="21050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17394" y="3721100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if-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else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3923" y="6381699"/>
            <a:ext cx="85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Nested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if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0629" y="5928461"/>
            <a:ext cx="61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switch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Iteration</a:t>
            </a:r>
            <a:r>
              <a:rPr spc="-50" dirty="0"/>
              <a:t> </a:t>
            </a:r>
            <a:r>
              <a:rPr spc="-10" dirty="0"/>
              <a:t>Statements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319339" y="5501259"/>
            <a:ext cx="2146935" cy="1176020"/>
            <a:chOff x="1319339" y="5501259"/>
            <a:chExt cx="2146935" cy="11760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307" y="5557520"/>
              <a:ext cx="1928781" cy="10165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24102" y="5506021"/>
              <a:ext cx="2137410" cy="1166495"/>
            </a:xfrm>
            <a:custGeom>
              <a:avLst/>
              <a:gdLst/>
              <a:ahLst/>
              <a:cxnLst/>
              <a:rect l="l" t="t" r="r" b="b"/>
              <a:pathLst>
                <a:path w="2137410" h="1166495">
                  <a:moveTo>
                    <a:pt x="0" y="1166240"/>
                  </a:moveTo>
                  <a:lnTo>
                    <a:pt x="2137029" y="1166240"/>
                  </a:lnTo>
                  <a:lnTo>
                    <a:pt x="2137029" y="0"/>
                  </a:lnTo>
                  <a:lnTo>
                    <a:pt x="0" y="0"/>
                  </a:lnTo>
                  <a:lnTo>
                    <a:pt x="0" y="1166240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141275" y="5019675"/>
            <a:ext cx="2254885" cy="1381760"/>
            <a:chOff x="6141275" y="5019675"/>
            <a:chExt cx="2254885" cy="13817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4746" y="5084584"/>
              <a:ext cx="1770857" cy="124061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46038" y="5024437"/>
              <a:ext cx="2245360" cy="1372235"/>
            </a:xfrm>
            <a:custGeom>
              <a:avLst/>
              <a:gdLst/>
              <a:ahLst/>
              <a:cxnLst/>
              <a:rect l="l" t="t" r="r" b="b"/>
              <a:pathLst>
                <a:path w="2245359" h="1372235">
                  <a:moveTo>
                    <a:pt x="0" y="1371981"/>
                  </a:moveTo>
                  <a:lnTo>
                    <a:pt x="2245233" y="1371981"/>
                  </a:lnTo>
                  <a:lnTo>
                    <a:pt x="2245233" y="0"/>
                  </a:lnTo>
                  <a:lnTo>
                    <a:pt x="0" y="0"/>
                  </a:lnTo>
                  <a:lnTo>
                    <a:pt x="0" y="1371981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553011" y="1209611"/>
            <a:ext cx="2716530" cy="3020060"/>
            <a:chOff x="5553011" y="1209611"/>
            <a:chExt cx="2716530" cy="302006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8009" y="1262563"/>
              <a:ext cx="2419925" cy="289668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557773" y="1214374"/>
              <a:ext cx="2707005" cy="3010535"/>
            </a:xfrm>
            <a:custGeom>
              <a:avLst/>
              <a:gdLst/>
              <a:ahLst/>
              <a:cxnLst/>
              <a:rect l="l" t="t" r="r" b="b"/>
              <a:pathLst>
                <a:path w="2707004" h="3010535">
                  <a:moveTo>
                    <a:pt x="0" y="3010281"/>
                  </a:moveTo>
                  <a:lnTo>
                    <a:pt x="2707004" y="3010281"/>
                  </a:lnTo>
                  <a:lnTo>
                    <a:pt x="2707004" y="0"/>
                  </a:lnTo>
                  <a:lnTo>
                    <a:pt x="0" y="0"/>
                  </a:lnTo>
                  <a:lnTo>
                    <a:pt x="0" y="3010281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19339" y="1209611"/>
            <a:ext cx="3796029" cy="4057650"/>
            <a:chOff x="1319339" y="1209611"/>
            <a:chExt cx="3796029" cy="405765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4157" y="1265355"/>
              <a:ext cx="3210616" cy="394628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24102" y="1214374"/>
              <a:ext cx="3786504" cy="4048125"/>
            </a:xfrm>
            <a:custGeom>
              <a:avLst/>
              <a:gdLst/>
              <a:ahLst/>
              <a:cxnLst/>
              <a:rect l="l" t="t" r="r" b="b"/>
              <a:pathLst>
                <a:path w="3786504" h="4048125">
                  <a:moveTo>
                    <a:pt x="0" y="4048125"/>
                  </a:moveTo>
                  <a:lnTo>
                    <a:pt x="3785997" y="4048125"/>
                  </a:lnTo>
                  <a:lnTo>
                    <a:pt x="3785997" y="0"/>
                  </a:lnTo>
                  <a:lnTo>
                    <a:pt x="0" y="0"/>
                  </a:lnTo>
                  <a:lnTo>
                    <a:pt x="0" y="40481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511095" y="1209611"/>
            <a:ext cx="2361565" cy="3038475"/>
            <a:chOff x="8511095" y="1209611"/>
            <a:chExt cx="2361565" cy="303847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53990" y="1257295"/>
              <a:ext cx="2066252" cy="295237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515857" y="1214374"/>
              <a:ext cx="2352040" cy="3028950"/>
            </a:xfrm>
            <a:custGeom>
              <a:avLst/>
              <a:gdLst/>
              <a:ahLst/>
              <a:cxnLst/>
              <a:rect l="l" t="t" r="r" b="b"/>
              <a:pathLst>
                <a:path w="2352040" h="3028950">
                  <a:moveTo>
                    <a:pt x="0" y="3028569"/>
                  </a:moveTo>
                  <a:lnTo>
                    <a:pt x="2351913" y="3028569"/>
                  </a:lnTo>
                  <a:lnTo>
                    <a:pt x="2351913" y="0"/>
                  </a:lnTo>
                  <a:lnTo>
                    <a:pt x="0" y="0"/>
                  </a:lnTo>
                  <a:lnTo>
                    <a:pt x="0" y="3028569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721407" y="4876419"/>
            <a:ext cx="2146935" cy="1525270"/>
            <a:chOff x="8721407" y="4876419"/>
            <a:chExt cx="2146935" cy="152527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5029" y="4921234"/>
              <a:ext cx="1880666" cy="132926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26169" y="4881181"/>
              <a:ext cx="2137410" cy="1515745"/>
            </a:xfrm>
            <a:custGeom>
              <a:avLst/>
              <a:gdLst/>
              <a:ahLst/>
              <a:cxnLst/>
              <a:rect l="l" t="t" r="r" b="b"/>
              <a:pathLst>
                <a:path w="2137409" h="1515745">
                  <a:moveTo>
                    <a:pt x="0" y="1515236"/>
                  </a:moveTo>
                  <a:lnTo>
                    <a:pt x="2137029" y="1515236"/>
                  </a:lnTo>
                  <a:lnTo>
                    <a:pt x="2137029" y="0"/>
                  </a:lnTo>
                  <a:lnTo>
                    <a:pt x="0" y="0"/>
                  </a:lnTo>
                  <a:lnTo>
                    <a:pt x="0" y="1515236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31767" y="5345048"/>
            <a:ext cx="755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for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loop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18529" y="4279772"/>
            <a:ext cx="995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while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loop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18218" y="4279772"/>
            <a:ext cx="1287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do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while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loop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Jump</a:t>
            </a:r>
            <a:r>
              <a:rPr spc="-10" dirty="0"/>
              <a:t> Statements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400099" y="4367403"/>
            <a:ext cx="3419475" cy="1944370"/>
            <a:chOff x="7400099" y="4367403"/>
            <a:chExt cx="3419475" cy="19443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2070" y="4434100"/>
              <a:ext cx="2952419" cy="17818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404861" y="4372165"/>
              <a:ext cx="3409950" cy="1934845"/>
            </a:xfrm>
            <a:custGeom>
              <a:avLst/>
              <a:gdLst/>
              <a:ahLst/>
              <a:cxnLst/>
              <a:rect l="l" t="t" r="r" b="b"/>
              <a:pathLst>
                <a:path w="3409950" h="1934845">
                  <a:moveTo>
                    <a:pt x="0" y="1934337"/>
                  </a:moveTo>
                  <a:lnTo>
                    <a:pt x="3409569" y="1934337"/>
                  </a:lnTo>
                  <a:lnTo>
                    <a:pt x="3409569" y="0"/>
                  </a:lnTo>
                  <a:lnTo>
                    <a:pt x="0" y="0"/>
                  </a:lnTo>
                  <a:lnTo>
                    <a:pt x="0" y="1934337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400099" y="1224851"/>
            <a:ext cx="3006090" cy="2840355"/>
            <a:chOff x="7400099" y="1224851"/>
            <a:chExt cx="3006090" cy="28403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5003" y="1275924"/>
              <a:ext cx="2281766" cy="258584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404861" y="1229613"/>
              <a:ext cx="2996565" cy="2830830"/>
            </a:xfrm>
            <a:custGeom>
              <a:avLst/>
              <a:gdLst/>
              <a:ahLst/>
              <a:cxnLst/>
              <a:rect l="l" t="t" r="r" b="b"/>
              <a:pathLst>
                <a:path w="2996565" h="2830829">
                  <a:moveTo>
                    <a:pt x="0" y="2830449"/>
                  </a:moveTo>
                  <a:lnTo>
                    <a:pt x="2996565" y="2830449"/>
                  </a:lnTo>
                  <a:lnTo>
                    <a:pt x="2996565" y="0"/>
                  </a:lnTo>
                  <a:lnTo>
                    <a:pt x="0" y="0"/>
                  </a:lnTo>
                  <a:lnTo>
                    <a:pt x="0" y="2830449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1835" y="1065733"/>
            <a:ext cx="6401435" cy="472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  <a:tabLst>
                <a:tab pos="197485" algn="l"/>
              </a:tabLst>
            </a:pPr>
            <a:r>
              <a:rPr sz="2400" b="1" spc="-10" dirty="0">
                <a:solidFill>
                  <a:srgbClr val="525254"/>
                </a:solidFill>
                <a:latin typeface="Arial"/>
                <a:cs typeface="Arial"/>
              </a:rPr>
              <a:t>break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81965" marR="467995" lvl="1" indent="-287020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break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statement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encountered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inside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loop,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loop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immediately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terminated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the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program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control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resumes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next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statement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following</a:t>
            </a:r>
            <a:r>
              <a:rPr sz="20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8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loop.</a:t>
            </a:r>
            <a:endParaRPr sz="2000">
              <a:latin typeface="Arial"/>
              <a:cs typeface="Arial"/>
            </a:endParaRPr>
          </a:p>
          <a:p>
            <a:pPr marL="481965" lvl="1" indent="-287020">
              <a:lnSpc>
                <a:spcPct val="100000"/>
              </a:lnSpc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25254"/>
                </a:solidFill>
                <a:latin typeface="Arial"/>
                <a:cs typeface="Arial"/>
              </a:rPr>
              <a:t>break</a:t>
            </a:r>
            <a:r>
              <a:rPr sz="2000" i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break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loop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switch</a:t>
            </a:r>
            <a:endParaRPr sz="200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statement.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Font typeface="Arial"/>
              <a:buChar char="•"/>
              <a:tabLst>
                <a:tab pos="197485" algn="l"/>
              </a:tabLst>
            </a:pPr>
            <a:r>
              <a:rPr sz="2400" b="1" spc="-10" dirty="0">
                <a:solidFill>
                  <a:srgbClr val="525254"/>
                </a:solidFill>
                <a:latin typeface="Arial"/>
                <a:cs typeface="Arial"/>
              </a:rPr>
              <a:t>continue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81965" marR="5080" lvl="1" indent="-287020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continue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statement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loop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control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structure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need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jump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next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iteration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loop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immediately.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loop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while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loop.</a:t>
            </a:r>
            <a:endParaRPr sz="2000">
              <a:latin typeface="Arial"/>
              <a:cs typeface="Arial"/>
            </a:endParaRPr>
          </a:p>
          <a:p>
            <a:pPr marL="481965" marR="43180" lvl="1" indent="-287020">
              <a:lnSpc>
                <a:spcPct val="100000"/>
              </a:lnSpc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25254"/>
                </a:solidFill>
                <a:latin typeface="Arial"/>
                <a:cs typeface="Arial"/>
              </a:rPr>
              <a:t>continue</a:t>
            </a:r>
            <a:r>
              <a:rPr sz="2000" i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25254"/>
                </a:solidFill>
                <a:latin typeface="Arial"/>
                <a:cs typeface="Arial"/>
              </a:rPr>
              <a:t>statement</a:t>
            </a:r>
            <a:r>
              <a:rPr sz="2000" i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continue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loop.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762868" y="2929204"/>
            <a:ext cx="102616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Array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6724" y="931291"/>
            <a:ext cx="5611495" cy="44850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96215" marR="71755" indent="-184150">
              <a:lnSpc>
                <a:spcPts val="2050"/>
              </a:lnSpc>
              <a:spcBef>
                <a:spcPts val="35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group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like-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typed</a:t>
            </a:r>
            <a:r>
              <a:rPr sz="19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variables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referred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common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 name.</a:t>
            </a:r>
            <a:r>
              <a:rPr sz="1900" spc="-114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a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collection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homogenous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elements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endParaRPr sz="1900">
              <a:latin typeface="Arial"/>
              <a:cs typeface="Arial"/>
            </a:endParaRPr>
          </a:p>
          <a:p>
            <a:pPr marL="198120">
              <a:lnSpc>
                <a:spcPts val="2025"/>
              </a:lnSpc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contiguous</a:t>
            </a:r>
            <a:r>
              <a:rPr sz="1900" b="1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memory</a:t>
            </a:r>
            <a:r>
              <a:rPr sz="19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location.</a:t>
            </a:r>
            <a:endParaRPr sz="1900">
              <a:latin typeface="Arial"/>
              <a:cs typeface="Arial"/>
            </a:endParaRPr>
          </a:p>
          <a:p>
            <a:pPr marL="196850" indent="-184150">
              <a:lnSpc>
                <a:spcPts val="2165"/>
              </a:lnSpc>
              <a:spcBef>
                <a:spcPts val="1825"/>
              </a:spcBef>
              <a:buClr>
                <a:srgbClr val="74DF4B"/>
              </a:buClr>
              <a:buChar char="•"/>
              <a:tabLst>
                <a:tab pos="19685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size</a:t>
            </a:r>
            <a:r>
              <a:rPr sz="190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must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specified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endParaRPr sz="1900">
              <a:latin typeface="Arial"/>
              <a:cs typeface="Arial"/>
            </a:endParaRPr>
          </a:p>
          <a:p>
            <a:pPr marL="198120">
              <a:lnSpc>
                <a:spcPts val="2165"/>
              </a:lnSpc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int</a:t>
            </a:r>
            <a:r>
              <a:rPr sz="190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long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short.</a:t>
            </a:r>
            <a:endParaRPr sz="1900">
              <a:latin typeface="Arial"/>
              <a:cs typeface="Arial"/>
            </a:endParaRPr>
          </a:p>
          <a:p>
            <a:pPr marL="196215" marR="246379" indent="-184150" algn="just">
              <a:lnSpc>
                <a:spcPts val="2050"/>
              </a:lnSpc>
              <a:spcBef>
                <a:spcPts val="208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contain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primitive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types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well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as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objects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depending</a:t>
            </a:r>
            <a:r>
              <a:rPr sz="19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definition</a:t>
            </a:r>
            <a:r>
              <a:rPr sz="19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of 	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array.</a:t>
            </a:r>
            <a:endParaRPr sz="1900">
              <a:latin typeface="Arial"/>
              <a:cs typeface="Arial"/>
            </a:endParaRPr>
          </a:p>
          <a:p>
            <a:pPr marL="196215" marR="260985" indent="-184150" algn="just">
              <a:lnSpc>
                <a:spcPts val="2050"/>
              </a:lnSpc>
              <a:spcBef>
                <a:spcPts val="2060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case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primitive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types,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actual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values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stored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contiguous</a:t>
            </a:r>
            <a:r>
              <a:rPr sz="190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memory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locations.</a:t>
            </a:r>
            <a:endParaRPr sz="1900">
              <a:latin typeface="Arial"/>
              <a:cs typeface="Arial"/>
            </a:endParaRPr>
          </a:p>
          <a:p>
            <a:pPr marL="196215" marR="5080" indent="-184150">
              <a:lnSpc>
                <a:spcPts val="2050"/>
              </a:lnSpc>
              <a:spcBef>
                <a:spcPts val="205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case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objects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class,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actual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objects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are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stored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heap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area.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1176" y="4026408"/>
            <a:ext cx="4363212" cy="214579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596951" y="968819"/>
            <a:ext cx="4895850" cy="3009265"/>
            <a:chOff x="6596951" y="968819"/>
            <a:chExt cx="4895850" cy="30092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3824" y="1045517"/>
              <a:ext cx="4832058" cy="2833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01714" y="973582"/>
              <a:ext cx="4886325" cy="2999740"/>
            </a:xfrm>
            <a:custGeom>
              <a:avLst/>
              <a:gdLst/>
              <a:ahLst/>
              <a:cxnLst/>
              <a:rect l="l" t="t" r="r" b="b"/>
              <a:pathLst>
                <a:path w="4886325" h="2999740">
                  <a:moveTo>
                    <a:pt x="0" y="2999613"/>
                  </a:moveTo>
                  <a:lnTo>
                    <a:pt x="4886325" y="2999613"/>
                  </a:lnTo>
                  <a:lnTo>
                    <a:pt x="4886325" y="0"/>
                  </a:lnTo>
                  <a:lnTo>
                    <a:pt x="0" y="0"/>
                  </a:lnTo>
                  <a:lnTo>
                    <a:pt x="0" y="2999613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49141" y="2812237"/>
            <a:ext cx="4745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9292A"/>
                </a:solidFill>
                <a:latin typeface="Calibri"/>
                <a:cs typeface="Calibri"/>
              </a:rPr>
              <a:t>Introducing</a:t>
            </a:r>
            <a:r>
              <a:rPr sz="3600" spc="-45" dirty="0">
                <a:solidFill>
                  <a:srgbClr val="29292A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9292A"/>
                </a:solidFill>
                <a:latin typeface="Calibri"/>
                <a:cs typeface="Calibri"/>
              </a:rPr>
              <a:t>the</a:t>
            </a:r>
            <a:r>
              <a:rPr sz="3600" spc="-75" dirty="0">
                <a:solidFill>
                  <a:srgbClr val="29292A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9292A"/>
                </a:solidFill>
                <a:latin typeface="Calibri"/>
                <a:cs typeface="Calibri"/>
              </a:rPr>
              <a:t>Use</a:t>
            </a:r>
            <a:r>
              <a:rPr sz="3600" spc="-80" dirty="0">
                <a:solidFill>
                  <a:srgbClr val="29292A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29292A"/>
                </a:solidFill>
                <a:latin typeface="Calibri"/>
                <a:cs typeface="Calibri"/>
              </a:rPr>
              <a:t>Case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Iteration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spc="-20" dirty="0"/>
              <a:t>array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7230" y="1126997"/>
            <a:ext cx="411861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spc="-11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iterate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array,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for-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each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loop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also.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196850" marR="5080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for-each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loop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introduced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in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Java5.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mainly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traverse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collection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elements.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132080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advantage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for-each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loop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is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eliminates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possibility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of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bugs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makes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more 	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readable.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43538" y="1250759"/>
            <a:ext cx="6299835" cy="2266950"/>
            <a:chOff x="4943538" y="1250759"/>
            <a:chExt cx="6299835" cy="22669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7073" y="1282386"/>
              <a:ext cx="6137166" cy="20495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48301" y="1255522"/>
              <a:ext cx="6290310" cy="2257425"/>
            </a:xfrm>
            <a:custGeom>
              <a:avLst/>
              <a:gdLst/>
              <a:ahLst/>
              <a:cxnLst/>
              <a:rect l="l" t="t" r="r" b="b"/>
              <a:pathLst>
                <a:path w="6290309" h="2257425">
                  <a:moveTo>
                    <a:pt x="0" y="2257425"/>
                  </a:moveTo>
                  <a:lnTo>
                    <a:pt x="6289929" y="2257425"/>
                  </a:lnTo>
                  <a:lnTo>
                    <a:pt x="6289929" y="0"/>
                  </a:lnTo>
                  <a:lnTo>
                    <a:pt x="0" y="0"/>
                  </a:lnTo>
                  <a:lnTo>
                    <a:pt x="0" y="22574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45806"/>
            <a:chOff x="0" y="12190"/>
            <a:chExt cx="12192000" cy="6845806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94164" y="274319"/>
              <a:ext cx="2418587" cy="3672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57360" y="5449824"/>
              <a:ext cx="2834640" cy="140817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129143" y="2929204"/>
            <a:ext cx="365887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Hands-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25" dirty="0"/>
              <a:t> </a:t>
            </a:r>
            <a:r>
              <a:rPr dirty="0"/>
              <a:t>1</a:t>
            </a:r>
            <a:r>
              <a:rPr spc="-20" dirty="0"/>
              <a:t> </a:t>
            </a:r>
            <a:r>
              <a:rPr spc="-10" dirty="0"/>
              <a:t>Hands-</a:t>
            </a:r>
            <a:r>
              <a:rPr spc="-25" dirty="0"/>
              <a:t>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2081" y="1089151"/>
            <a:ext cx="1045781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Write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program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table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10.</a:t>
            </a: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Write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program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Fibonacci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series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10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numbers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(0,0,1,1,2,3,5,8,13,21).</a:t>
            </a: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Write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program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check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whether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given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number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odd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even.</a:t>
            </a: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Write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program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find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largest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numbers.</a:t>
            </a:r>
            <a:endParaRPr sz="2000">
              <a:latin typeface="Arial"/>
              <a:cs typeface="Arial"/>
            </a:endParaRPr>
          </a:p>
          <a:p>
            <a:pPr marL="196850" marR="146050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Write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program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numbers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original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sorted 	order.</a:t>
            </a:r>
            <a:endParaRPr sz="2000">
              <a:latin typeface="Arial"/>
              <a:cs typeface="Arial"/>
            </a:endParaRPr>
          </a:p>
          <a:p>
            <a:pPr marL="196850" marR="5080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Write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program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numbers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original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reverse 	order.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920997" y="3034741"/>
            <a:ext cx="3759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9292A"/>
                </a:solidFill>
                <a:latin typeface="Calibri"/>
                <a:cs typeface="Calibri"/>
              </a:rPr>
              <a:t>OOP’s</a:t>
            </a:r>
            <a:r>
              <a:rPr sz="3600" spc="-180" dirty="0">
                <a:solidFill>
                  <a:srgbClr val="29292A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9292A"/>
                </a:solidFill>
                <a:latin typeface="Calibri"/>
                <a:cs typeface="Calibri"/>
              </a:rPr>
              <a:t>programming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9292A"/>
                </a:solidFill>
                <a:latin typeface="Calibri"/>
                <a:cs typeface="Calibri"/>
              </a:rPr>
              <a:t>Module</a:t>
            </a:r>
            <a:r>
              <a:rPr sz="3600" spc="-120" dirty="0">
                <a:solidFill>
                  <a:srgbClr val="29292A"/>
                </a:solidFill>
                <a:latin typeface="Calibri"/>
                <a:cs typeface="Calibri"/>
              </a:rPr>
              <a:t> </a:t>
            </a:r>
            <a:r>
              <a:rPr sz="3600" spc="-50" dirty="0">
                <a:solidFill>
                  <a:srgbClr val="29292A"/>
                </a:solidFill>
                <a:latin typeface="Calibri"/>
                <a:cs typeface="Calibri"/>
              </a:rPr>
              <a:t>2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41909"/>
            <a:ext cx="823849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2</a:t>
            </a:r>
            <a:r>
              <a:rPr spc="-3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dirty="0"/>
              <a:t>OOP’s</a:t>
            </a:r>
            <a:r>
              <a:rPr spc="-45" dirty="0"/>
              <a:t> </a:t>
            </a:r>
            <a:r>
              <a:rPr dirty="0"/>
              <a:t>programming</a:t>
            </a:r>
            <a:r>
              <a:rPr spc="-40" dirty="0"/>
              <a:t> </a:t>
            </a:r>
            <a:r>
              <a:rPr spc="-10" dirty="0"/>
              <a:t>design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852161" y="1301241"/>
            <a:ext cx="2056764" cy="610235"/>
            <a:chOff x="4852161" y="1301241"/>
            <a:chExt cx="2056764" cy="610235"/>
          </a:xfrm>
        </p:grpSpPr>
        <p:sp>
          <p:nvSpPr>
            <p:cNvPr id="7" name="object 7"/>
            <p:cNvSpPr/>
            <p:nvPr/>
          </p:nvSpPr>
          <p:spPr>
            <a:xfrm>
              <a:off x="4858511" y="1307591"/>
              <a:ext cx="2044064" cy="597535"/>
            </a:xfrm>
            <a:custGeom>
              <a:avLst/>
              <a:gdLst/>
              <a:ahLst/>
              <a:cxnLst/>
              <a:rect l="l" t="t" r="r" b="b"/>
              <a:pathLst>
                <a:path w="2044065" h="597535">
                  <a:moveTo>
                    <a:pt x="1944115" y="0"/>
                  </a:moveTo>
                  <a:lnTo>
                    <a:pt x="99567" y="0"/>
                  </a:lnTo>
                  <a:lnTo>
                    <a:pt x="60811" y="7824"/>
                  </a:lnTo>
                  <a:lnTo>
                    <a:pt x="29162" y="29162"/>
                  </a:lnTo>
                  <a:lnTo>
                    <a:pt x="7824" y="60811"/>
                  </a:lnTo>
                  <a:lnTo>
                    <a:pt x="0" y="99568"/>
                  </a:lnTo>
                  <a:lnTo>
                    <a:pt x="0" y="497840"/>
                  </a:lnTo>
                  <a:lnTo>
                    <a:pt x="7824" y="536596"/>
                  </a:lnTo>
                  <a:lnTo>
                    <a:pt x="29162" y="568245"/>
                  </a:lnTo>
                  <a:lnTo>
                    <a:pt x="60811" y="589583"/>
                  </a:lnTo>
                  <a:lnTo>
                    <a:pt x="99567" y="597408"/>
                  </a:lnTo>
                  <a:lnTo>
                    <a:pt x="1944115" y="597408"/>
                  </a:lnTo>
                  <a:lnTo>
                    <a:pt x="1982872" y="589583"/>
                  </a:lnTo>
                  <a:lnTo>
                    <a:pt x="2014521" y="568245"/>
                  </a:lnTo>
                  <a:lnTo>
                    <a:pt x="2035859" y="536596"/>
                  </a:lnTo>
                  <a:lnTo>
                    <a:pt x="2043684" y="497840"/>
                  </a:lnTo>
                  <a:lnTo>
                    <a:pt x="2043684" y="99568"/>
                  </a:lnTo>
                  <a:lnTo>
                    <a:pt x="2035859" y="60811"/>
                  </a:lnTo>
                  <a:lnTo>
                    <a:pt x="2014521" y="29162"/>
                  </a:lnTo>
                  <a:lnTo>
                    <a:pt x="1982872" y="7824"/>
                  </a:lnTo>
                  <a:lnTo>
                    <a:pt x="1944115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58511" y="1307591"/>
              <a:ext cx="2044064" cy="597535"/>
            </a:xfrm>
            <a:custGeom>
              <a:avLst/>
              <a:gdLst/>
              <a:ahLst/>
              <a:cxnLst/>
              <a:rect l="l" t="t" r="r" b="b"/>
              <a:pathLst>
                <a:path w="2044065" h="597535">
                  <a:moveTo>
                    <a:pt x="0" y="99568"/>
                  </a:moveTo>
                  <a:lnTo>
                    <a:pt x="7824" y="60811"/>
                  </a:lnTo>
                  <a:lnTo>
                    <a:pt x="29162" y="29162"/>
                  </a:lnTo>
                  <a:lnTo>
                    <a:pt x="60811" y="7824"/>
                  </a:lnTo>
                  <a:lnTo>
                    <a:pt x="99567" y="0"/>
                  </a:lnTo>
                  <a:lnTo>
                    <a:pt x="1944115" y="0"/>
                  </a:lnTo>
                  <a:lnTo>
                    <a:pt x="1982872" y="7824"/>
                  </a:lnTo>
                  <a:lnTo>
                    <a:pt x="2014521" y="29162"/>
                  </a:lnTo>
                  <a:lnTo>
                    <a:pt x="2035859" y="60811"/>
                  </a:lnTo>
                  <a:lnTo>
                    <a:pt x="2043684" y="99568"/>
                  </a:lnTo>
                  <a:lnTo>
                    <a:pt x="2043684" y="497840"/>
                  </a:lnTo>
                  <a:lnTo>
                    <a:pt x="2035859" y="536596"/>
                  </a:lnTo>
                  <a:lnTo>
                    <a:pt x="2014521" y="568245"/>
                  </a:lnTo>
                  <a:lnTo>
                    <a:pt x="1982872" y="589583"/>
                  </a:lnTo>
                  <a:lnTo>
                    <a:pt x="1944115" y="597408"/>
                  </a:lnTo>
                  <a:lnTo>
                    <a:pt x="99567" y="597408"/>
                  </a:lnTo>
                  <a:lnTo>
                    <a:pt x="60811" y="589583"/>
                  </a:lnTo>
                  <a:lnTo>
                    <a:pt x="29162" y="568245"/>
                  </a:lnTo>
                  <a:lnTo>
                    <a:pt x="7824" y="536596"/>
                  </a:lnTo>
                  <a:lnTo>
                    <a:pt x="0" y="497840"/>
                  </a:lnTo>
                  <a:lnTo>
                    <a:pt x="0" y="9956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03114" y="1441145"/>
            <a:ext cx="1556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41850" y="2316226"/>
            <a:ext cx="2908300" cy="596900"/>
            <a:chOff x="4641850" y="2316226"/>
            <a:chExt cx="2908300" cy="596900"/>
          </a:xfrm>
        </p:grpSpPr>
        <p:sp>
          <p:nvSpPr>
            <p:cNvPr id="11" name="object 11"/>
            <p:cNvSpPr/>
            <p:nvPr/>
          </p:nvSpPr>
          <p:spPr>
            <a:xfrm>
              <a:off x="4648200" y="2322576"/>
              <a:ext cx="2895600" cy="584200"/>
            </a:xfrm>
            <a:custGeom>
              <a:avLst/>
              <a:gdLst/>
              <a:ahLst/>
              <a:cxnLst/>
              <a:rect l="l" t="t" r="r" b="b"/>
              <a:pathLst>
                <a:path w="2895600" h="584200">
                  <a:moveTo>
                    <a:pt x="2798318" y="0"/>
                  </a:moveTo>
                  <a:lnTo>
                    <a:pt x="97282" y="0"/>
                  </a:lnTo>
                  <a:lnTo>
                    <a:pt x="59418" y="7645"/>
                  </a:lnTo>
                  <a:lnTo>
                    <a:pt x="28495" y="28495"/>
                  </a:lnTo>
                  <a:lnTo>
                    <a:pt x="7645" y="59418"/>
                  </a:lnTo>
                  <a:lnTo>
                    <a:pt x="0" y="97282"/>
                  </a:lnTo>
                  <a:lnTo>
                    <a:pt x="0" y="486410"/>
                  </a:lnTo>
                  <a:lnTo>
                    <a:pt x="7645" y="524273"/>
                  </a:lnTo>
                  <a:lnTo>
                    <a:pt x="28495" y="555196"/>
                  </a:lnTo>
                  <a:lnTo>
                    <a:pt x="59418" y="576046"/>
                  </a:lnTo>
                  <a:lnTo>
                    <a:pt x="97282" y="583691"/>
                  </a:lnTo>
                  <a:lnTo>
                    <a:pt x="2798318" y="583691"/>
                  </a:lnTo>
                  <a:lnTo>
                    <a:pt x="2836181" y="576046"/>
                  </a:lnTo>
                  <a:lnTo>
                    <a:pt x="2867104" y="555196"/>
                  </a:lnTo>
                  <a:lnTo>
                    <a:pt x="2887954" y="524273"/>
                  </a:lnTo>
                  <a:lnTo>
                    <a:pt x="2895600" y="486410"/>
                  </a:lnTo>
                  <a:lnTo>
                    <a:pt x="2895600" y="97282"/>
                  </a:lnTo>
                  <a:lnTo>
                    <a:pt x="2887954" y="59418"/>
                  </a:lnTo>
                  <a:lnTo>
                    <a:pt x="2867104" y="28495"/>
                  </a:lnTo>
                  <a:lnTo>
                    <a:pt x="2836181" y="7645"/>
                  </a:lnTo>
                  <a:lnTo>
                    <a:pt x="2798318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48200" y="2322576"/>
              <a:ext cx="2895600" cy="584200"/>
            </a:xfrm>
            <a:custGeom>
              <a:avLst/>
              <a:gdLst/>
              <a:ahLst/>
              <a:cxnLst/>
              <a:rect l="l" t="t" r="r" b="b"/>
              <a:pathLst>
                <a:path w="2895600" h="584200">
                  <a:moveTo>
                    <a:pt x="0" y="97282"/>
                  </a:moveTo>
                  <a:lnTo>
                    <a:pt x="7645" y="59418"/>
                  </a:lnTo>
                  <a:lnTo>
                    <a:pt x="28495" y="28495"/>
                  </a:lnTo>
                  <a:lnTo>
                    <a:pt x="59418" y="7645"/>
                  </a:lnTo>
                  <a:lnTo>
                    <a:pt x="97282" y="0"/>
                  </a:lnTo>
                  <a:lnTo>
                    <a:pt x="2798318" y="0"/>
                  </a:lnTo>
                  <a:lnTo>
                    <a:pt x="2836181" y="7645"/>
                  </a:lnTo>
                  <a:lnTo>
                    <a:pt x="2867104" y="28495"/>
                  </a:lnTo>
                  <a:lnTo>
                    <a:pt x="2887954" y="59418"/>
                  </a:lnTo>
                  <a:lnTo>
                    <a:pt x="2895600" y="97282"/>
                  </a:lnTo>
                  <a:lnTo>
                    <a:pt x="2895600" y="486410"/>
                  </a:lnTo>
                  <a:lnTo>
                    <a:pt x="2887954" y="524273"/>
                  </a:lnTo>
                  <a:lnTo>
                    <a:pt x="2867104" y="555196"/>
                  </a:lnTo>
                  <a:lnTo>
                    <a:pt x="2836181" y="576046"/>
                  </a:lnTo>
                  <a:lnTo>
                    <a:pt x="2798318" y="583691"/>
                  </a:lnTo>
                  <a:lnTo>
                    <a:pt x="97282" y="583691"/>
                  </a:lnTo>
                  <a:lnTo>
                    <a:pt x="59418" y="576046"/>
                  </a:lnTo>
                  <a:lnTo>
                    <a:pt x="28495" y="555196"/>
                  </a:lnTo>
                  <a:lnTo>
                    <a:pt x="7645" y="524273"/>
                  </a:lnTo>
                  <a:lnTo>
                    <a:pt x="0" y="486410"/>
                  </a:lnTo>
                  <a:lnTo>
                    <a:pt x="0" y="9728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002148" y="2450338"/>
            <a:ext cx="218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super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63725" y="2316226"/>
            <a:ext cx="2755900" cy="575310"/>
            <a:chOff x="1363725" y="2316226"/>
            <a:chExt cx="2755900" cy="575310"/>
          </a:xfrm>
        </p:grpSpPr>
        <p:sp>
          <p:nvSpPr>
            <p:cNvPr id="15" name="object 15"/>
            <p:cNvSpPr/>
            <p:nvPr/>
          </p:nvSpPr>
          <p:spPr>
            <a:xfrm>
              <a:off x="1370075" y="2322576"/>
              <a:ext cx="2743200" cy="562610"/>
            </a:xfrm>
            <a:custGeom>
              <a:avLst/>
              <a:gdLst/>
              <a:ahLst/>
              <a:cxnLst/>
              <a:rect l="l" t="t" r="r" b="b"/>
              <a:pathLst>
                <a:path w="2743200" h="562610">
                  <a:moveTo>
                    <a:pt x="2649474" y="0"/>
                  </a:moveTo>
                  <a:lnTo>
                    <a:pt x="93726" y="0"/>
                  </a:lnTo>
                  <a:lnTo>
                    <a:pt x="57221" y="7358"/>
                  </a:lnTo>
                  <a:lnTo>
                    <a:pt x="27431" y="27432"/>
                  </a:lnTo>
                  <a:lnTo>
                    <a:pt x="7358" y="57221"/>
                  </a:lnTo>
                  <a:lnTo>
                    <a:pt x="0" y="93725"/>
                  </a:lnTo>
                  <a:lnTo>
                    <a:pt x="0" y="468629"/>
                  </a:lnTo>
                  <a:lnTo>
                    <a:pt x="7358" y="505134"/>
                  </a:lnTo>
                  <a:lnTo>
                    <a:pt x="27432" y="534924"/>
                  </a:lnTo>
                  <a:lnTo>
                    <a:pt x="57221" y="554997"/>
                  </a:lnTo>
                  <a:lnTo>
                    <a:pt x="93726" y="562356"/>
                  </a:lnTo>
                  <a:lnTo>
                    <a:pt x="2649474" y="562356"/>
                  </a:lnTo>
                  <a:lnTo>
                    <a:pt x="2685978" y="554997"/>
                  </a:lnTo>
                  <a:lnTo>
                    <a:pt x="2715767" y="534924"/>
                  </a:lnTo>
                  <a:lnTo>
                    <a:pt x="2735841" y="505134"/>
                  </a:lnTo>
                  <a:lnTo>
                    <a:pt x="2743200" y="468629"/>
                  </a:lnTo>
                  <a:lnTo>
                    <a:pt x="2743200" y="93725"/>
                  </a:lnTo>
                  <a:lnTo>
                    <a:pt x="2735841" y="57221"/>
                  </a:lnTo>
                  <a:lnTo>
                    <a:pt x="2715767" y="27432"/>
                  </a:lnTo>
                  <a:lnTo>
                    <a:pt x="2685978" y="7358"/>
                  </a:lnTo>
                  <a:lnTo>
                    <a:pt x="2649474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70075" y="2322576"/>
              <a:ext cx="2743200" cy="562610"/>
            </a:xfrm>
            <a:custGeom>
              <a:avLst/>
              <a:gdLst/>
              <a:ahLst/>
              <a:cxnLst/>
              <a:rect l="l" t="t" r="r" b="b"/>
              <a:pathLst>
                <a:path w="2743200" h="562610">
                  <a:moveTo>
                    <a:pt x="0" y="93725"/>
                  </a:moveTo>
                  <a:lnTo>
                    <a:pt x="7358" y="57221"/>
                  </a:lnTo>
                  <a:lnTo>
                    <a:pt x="27431" y="27432"/>
                  </a:lnTo>
                  <a:lnTo>
                    <a:pt x="57221" y="7358"/>
                  </a:lnTo>
                  <a:lnTo>
                    <a:pt x="93726" y="0"/>
                  </a:lnTo>
                  <a:lnTo>
                    <a:pt x="2649474" y="0"/>
                  </a:lnTo>
                  <a:lnTo>
                    <a:pt x="2685978" y="7358"/>
                  </a:lnTo>
                  <a:lnTo>
                    <a:pt x="2715767" y="27432"/>
                  </a:lnTo>
                  <a:lnTo>
                    <a:pt x="2735841" y="57221"/>
                  </a:lnTo>
                  <a:lnTo>
                    <a:pt x="2743200" y="93725"/>
                  </a:lnTo>
                  <a:lnTo>
                    <a:pt x="2743200" y="468629"/>
                  </a:lnTo>
                  <a:lnTo>
                    <a:pt x="2735841" y="505134"/>
                  </a:lnTo>
                  <a:lnTo>
                    <a:pt x="2715767" y="534924"/>
                  </a:lnTo>
                  <a:lnTo>
                    <a:pt x="2685978" y="554997"/>
                  </a:lnTo>
                  <a:lnTo>
                    <a:pt x="2649474" y="562356"/>
                  </a:lnTo>
                  <a:lnTo>
                    <a:pt x="93726" y="562356"/>
                  </a:lnTo>
                  <a:lnTo>
                    <a:pt x="57221" y="554997"/>
                  </a:lnTo>
                  <a:lnTo>
                    <a:pt x="27432" y="534924"/>
                  </a:lnTo>
                  <a:lnTo>
                    <a:pt x="7358" y="505134"/>
                  </a:lnTo>
                  <a:lnTo>
                    <a:pt x="0" y="468629"/>
                  </a:lnTo>
                  <a:lnTo>
                    <a:pt x="0" y="9372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72005" y="2439670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58258" y="3288538"/>
            <a:ext cx="1374140" cy="564515"/>
            <a:chOff x="4858258" y="3288538"/>
            <a:chExt cx="1374140" cy="564515"/>
          </a:xfrm>
        </p:grpSpPr>
        <p:sp>
          <p:nvSpPr>
            <p:cNvPr id="19" name="object 19"/>
            <p:cNvSpPr/>
            <p:nvPr/>
          </p:nvSpPr>
          <p:spPr>
            <a:xfrm>
              <a:off x="4864608" y="3294888"/>
              <a:ext cx="1361440" cy="551815"/>
            </a:xfrm>
            <a:custGeom>
              <a:avLst/>
              <a:gdLst/>
              <a:ahLst/>
              <a:cxnLst/>
              <a:rect l="l" t="t" r="r" b="b"/>
              <a:pathLst>
                <a:path w="1361439" h="551814">
                  <a:moveTo>
                    <a:pt x="1268983" y="0"/>
                  </a:moveTo>
                  <a:lnTo>
                    <a:pt x="91947" y="0"/>
                  </a:lnTo>
                  <a:lnTo>
                    <a:pt x="56149" y="7223"/>
                  </a:lnTo>
                  <a:lnTo>
                    <a:pt x="26923" y="26924"/>
                  </a:lnTo>
                  <a:lnTo>
                    <a:pt x="7223" y="56149"/>
                  </a:lnTo>
                  <a:lnTo>
                    <a:pt x="0" y="91948"/>
                  </a:lnTo>
                  <a:lnTo>
                    <a:pt x="0" y="459739"/>
                  </a:lnTo>
                  <a:lnTo>
                    <a:pt x="7223" y="495538"/>
                  </a:lnTo>
                  <a:lnTo>
                    <a:pt x="26924" y="524763"/>
                  </a:lnTo>
                  <a:lnTo>
                    <a:pt x="56149" y="544464"/>
                  </a:lnTo>
                  <a:lnTo>
                    <a:pt x="91947" y="551688"/>
                  </a:lnTo>
                  <a:lnTo>
                    <a:pt x="1268983" y="551688"/>
                  </a:lnTo>
                  <a:lnTo>
                    <a:pt x="1304782" y="544464"/>
                  </a:lnTo>
                  <a:lnTo>
                    <a:pt x="1334007" y="524763"/>
                  </a:lnTo>
                  <a:lnTo>
                    <a:pt x="1353708" y="495538"/>
                  </a:lnTo>
                  <a:lnTo>
                    <a:pt x="1360931" y="459739"/>
                  </a:lnTo>
                  <a:lnTo>
                    <a:pt x="1360931" y="91948"/>
                  </a:lnTo>
                  <a:lnTo>
                    <a:pt x="1353708" y="56149"/>
                  </a:lnTo>
                  <a:lnTo>
                    <a:pt x="1334007" y="26924"/>
                  </a:lnTo>
                  <a:lnTo>
                    <a:pt x="1304782" y="7223"/>
                  </a:lnTo>
                  <a:lnTo>
                    <a:pt x="1268983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64608" y="3294888"/>
              <a:ext cx="1361440" cy="551815"/>
            </a:xfrm>
            <a:custGeom>
              <a:avLst/>
              <a:gdLst/>
              <a:ahLst/>
              <a:cxnLst/>
              <a:rect l="l" t="t" r="r" b="b"/>
              <a:pathLst>
                <a:path w="1361439" h="551814">
                  <a:moveTo>
                    <a:pt x="0" y="91948"/>
                  </a:moveTo>
                  <a:lnTo>
                    <a:pt x="7223" y="56149"/>
                  </a:lnTo>
                  <a:lnTo>
                    <a:pt x="26923" y="26924"/>
                  </a:lnTo>
                  <a:lnTo>
                    <a:pt x="56149" y="7223"/>
                  </a:lnTo>
                  <a:lnTo>
                    <a:pt x="91947" y="0"/>
                  </a:lnTo>
                  <a:lnTo>
                    <a:pt x="1268983" y="0"/>
                  </a:lnTo>
                  <a:lnTo>
                    <a:pt x="1304782" y="7223"/>
                  </a:lnTo>
                  <a:lnTo>
                    <a:pt x="1334007" y="26924"/>
                  </a:lnTo>
                  <a:lnTo>
                    <a:pt x="1353708" y="56149"/>
                  </a:lnTo>
                  <a:lnTo>
                    <a:pt x="1360931" y="91948"/>
                  </a:lnTo>
                  <a:lnTo>
                    <a:pt x="1360931" y="459739"/>
                  </a:lnTo>
                  <a:lnTo>
                    <a:pt x="1353708" y="495538"/>
                  </a:lnTo>
                  <a:lnTo>
                    <a:pt x="1334007" y="524763"/>
                  </a:lnTo>
                  <a:lnTo>
                    <a:pt x="1304782" y="544464"/>
                  </a:lnTo>
                  <a:lnTo>
                    <a:pt x="1268983" y="551688"/>
                  </a:lnTo>
                  <a:lnTo>
                    <a:pt x="91947" y="551688"/>
                  </a:lnTo>
                  <a:lnTo>
                    <a:pt x="56149" y="544464"/>
                  </a:lnTo>
                  <a:lnTo>
                    <a:pt x="26924" y="524763"/>
                  </a:lnTo>
                  <a:lnTo>
                    <a:pt x="7223" y="495538"/>
                  </a:lnTo>
                  <a:lnTo>
                    <a:pt x="0" y="459739"/>
                  </a:lnTo>
                  <a:lnTo>
                    <a:pt x="0" y="91948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03672" y="3405632"/>
            <a:ext cx="1083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Inheritance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004050" y="3277870"/>
            <a:ext cx="3699510" cy="534035"/>
            <a:chOff x="7004050" y="3277870"/>
            <a:chExt cx="3699510" cy="534035"/>
          </a:xfrm>
        </p:grpSpPr>
        <p:sp>
          <p:nvSpPr>
            <p:cNvPr id="23" name="object 23"/>
            <p:cNvSpPr/>
            <p:nvPr/>
          </p:nvSpPr>
          <p:spPr>
            <a:xfrm>
              <a:off x="7010400" y="3284220"/>
              <a:ext cx="3686810" cy="521334"/>
            </a:xfrm>
            <a:custGeom>
              <a:avLst/>
              <a:gdLst/>
              <a:ahLst/>
              <a:cxnLst/>
              <a:rect l="l" t="t" r="r" b="b"/>
              <a:pathLst>
                <a:path w="3686809" h="521335">
                  <a:moveTo>
                    <a:pt x="3599688" y="0"/>
                  </a:moveTo>
                  <a:lnTo>
                    <a:pt x="86868" y="0"/>
                  </a:lnTo>
                  <a:lnTo>
                    <a:pt x="53042" y="6822"/>
                  </a:lnTo>
                  <a:lnTo>
                    <a:pt x="25431" y="25431"/>
                  </a:lnTo>
                  <a:lnTo>
                    <a:pt x="6822" y="53042"/>
                  </a:lnTo>
                  <a:lnTo>
                    <a:pt x="0" y="86867"/>
                  </a:lnTo>
                  <a:lnTo>
                    <a:pt x="0" y="434339"/>
                  </a:lnTo>
                  <a:lnTo>
                    <a:pt x="6822" y="468165"/>
                  </a:lnTo>
                  <a:lnTo>
                    <a:pt x="25431" y="495776"/>
                  </a:lnTo>
                  <a:lnTo>
                    <a:pt x="53042" y="514385"/>
                  </a:lnTo>
                  <a:lnTo>
                    <a:pt x="86868" y="521207"/>
                  </a:lnTo>
                  <a:lnTo>
                    <a:pt x="3599688" y="521207"/>
                  </a:lnTo>
                  <a:lnTo>
                    <a:pt x="3633513" y="514385"/>
                  </a:lnTo>
                  <a:lnTo>
                    <a:pt x="3661124" y="495776"/>
                  </a:lnTo>
                  <a:lnTo>
                    <a:pt x="3679733" y="468165"/>
                  </a:lnTo>
                  <a:lnTo>
                    <a:pt x="3686555" y="434339"/>
                  </a:lnTo>
                  <a:lnTo>
                    <a:pt x="3686555" y="86867"/>
                  </a:lnTo>
                  <a:lnTo>
                    <a:pt x="3679733" y="53042"/>
                  </a:lnTo>
                  <a:lnTo>
                    <a:pt x="3661124" y="25431"/>
                  </a:lnTo>
                  <a:lnTo>
                    <a:pt x="3633513" y="6822"/>
                  </a:lnTo>
                  <a:lnTo>
                    <a:pt x="3599688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10400" y="3284220"/>
              <a:ext cx="3686810" cy="521334"/>
            </a:xfrm>
            <a:custGeom>
              <a:avLst/>
              <a:gdLst/>
              <a:ahLst/>
              <a:cxnLst/>
              <a:rect l="l" t="t" r="r" b="b"/>
              <a:pathLst>
                <a:path w="3686809" h="521335">
                  <a:moveTo>
                    <a:pt x="0" y="86867"/>
                  </a:moveTo>
                  <a:lnTo>
                    <a:pt x="6822" y="53042"/>
                  </a:lnTo>
                  <a:lnTo>
                    <a:pt x="25431" y="25431"/>
                  </a:lnTo>
                  <a:lnTo>
                    <a:pt x="53042" y="6822"/>
                  </a:lnTo>
                  <a:lnTo>
                    <a:pt x="86868" y="0"/>
                  </a:lnTo>
                  <a:lnTo>
                    <a:pt x="3599688" y="0"/>
                  </a:lnTo>
                  <a:lnTo>
                    <a:pt x="3633513" y="6822"/>
                  </a:lnTo>
                  <a:lnTo>
                    <a:pt x="3661124" y="25431"/>
                  </a:lnTo>
                  <a:lnTo>
                    <a:pt x="3679733" y="53042"/>
                  </a:lnTo>
                  <a:lnTo>
                    <a:pt x="3686555" y="86867"/>
                  </a:lnTo>
                  <a:lnTo>
                    <a:pt x="3686555" y="434339"/>
                  </a:lnTo>
                  <a:lnTo>
                    <a:pt x="3679733" y="468165"/>
                  </a:lnTo>
                  <a:lnTo>
                    <a:pt x="3661124" y="495776"/>
                  </a:lnTo>
                  <a:lnTo>
                    <a:pt x="3633513" y="514385"/>
                  </a:lnTo>
                  <a:lnTo>
                    <a:pt x="3599688" y="521207"/>
                  </a:lnTo>
                  <a:lnTo>
                    <a:pt x="86868" y="521207"/>
                  </a:lnTo>
                  <a:lnTo>
                    <a:pt x="53042" y="514385"/>
                  </a:lnTo>
                  <a:lnTo>
                    <a:pt x="25431" y="495776"/>
                  </a:lnTo>
                  <a:lnTo>
                    <a:pt x="6822" y="468165"/>
                  </a:lnTo>
                  <a:lnTo>
                    <a:pt x="0" y="434339"/>
                  </a:lnTo>
                  <a:lnTo>
                    <a:pt x="0" y="86867"/>
                  </a:lnTo>
                  <a:close/>
                </a:path>
              </a:pathLst>
            </a:custGeom>
            <a:ln w="12700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496682" y="3242513"/>
            <a:ext cx="27165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Association,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Aggregation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Composition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451850" y="2270505"/>
            <a:ext cx="2376805" cy="621030"/>
            <a:chOff x="8451850" y="2270505"/>
            <a:chExt cx="2376805" cy="621030"/>
          </a:xfrm>
        </p:grpSpPr>
        <p:sp>
          <p:nvSpPr>
            <p:cNvPr id="27" name="object 27"/>
            <p:cNvSpPr/>
            <p:nvPr/>
          </p:nvSpPr>
          <p:spPr>
            <a:xfrm>
              <a:off x="8458200" y="2276855"/>
              <a:ext cx="2364105" cy="608330"/>
            </a:xfrm>
            <a:custGeom>
              <a:avLst/>
              <a:gdLst/>
              <a:ahLst/>
              <a:cxnLst/>
              <a:rect l="l" t="t" r="r" b="b"/>
              <a:pathLst>
                <a:path w="2364104" h="608330">
                  <a:moveTo>
                    <a:pt x="2262378" y="0"/>
                  </a:moveTo>
                  <a:lnTo>
                    <a:pt x="101346" y="0"/>
                  </a:lnTo>
                  <a:lnTo>
                    <a:pt x="61882" y="7959"/>
                  </a:lnTo>
                  <a:lnTo>
                    <a:pt x="29670" y="29670"/>
                  </a:lnTo>
                  <a:lnTo>
                    <a:pt x="7959" y="61882"/>
                  </a:lnTo>
                  <a:lnTo>
                    <a:pt x="0" y="101346"/>
                  </a:lnTo>
                  <a:lnTo>
                    <a:pt x="0" y="506730"/>
                  </a:lnTo>
                  <a:lnTo>
                    <a:pt x="7959" y="546193"/>
                  </a:lnTo>
                  <a:lnTo>
                    <a:pt x="29670" y="578405"/>
                  </a:lnTo>
                  <a:lnTo>
                    <a:pt x="61882" y="600116"/>
                  </a:lnTo>
                  <a:lnTo>
                    <a:pt x="101346" y="608076"/>
                  </a:lnTo>
                  <a:lnTo>
                    <a:pt x="2262378" y="608076"/>
                  </a:lnTo>
                  <a:lnTo>
                    <a:pt x="2301841" y="600116"/>
                  </a:lnTo>
                  <a:lnTo>
                    <a:pt x="2334053" y="578405"/>
                  </a:lnTo>
                  <a:lnTo>
                    <a:pt x="2355764" y="546193"/>
                  </a:lnTo>
                  <a:lnTo>
                    <a:pt x="2363724" y="506730"/>
                  </a:lnTo>
                  <a:lnTo>
                    <a:pt x="2363724" y="101346"/>
                  </a:lnTo>
                  <a:lnTo>
                    <a:pt x="2355764" y="61882"/>
                  </a:lnTo>
                  <a:lnTo>
                    <a:pt x="2334053" y="29670"/>
                  </a:lnTo>
                  <a:lnTo>
                    <a:pt x="2301841" y="7959"/>
                  </a:lnTo>
                  <a:lnTo>
                    <a:pt x="2262378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58200" y="2276855"/>
              <a:ext cx="2364105" cy="608330"/>
            </a:xfrm>
            <a:custGeom>
              <a:avLst/>
              <a:gdLst/>
              <a:ahLst/>
              <a:cxnLst/>
              <a:rect l="l" t="t" r="r" b="b"/>
              <a:pathLst>
                <a:path w="2364104" h="608330">
                  <a:moveTo>
                    <a:pt x="0" y="101346"/>
                  </a:moveTo>
                  <a:lnTo>
                    <a:pt x="7959" y="61882"/>
                  </a:lnTo>
                  <a:lnTo>
                    <a:pt x="29670" y="29670"/>
                  </a:lnTo>
                  <a:lnTo>
                    <a:pt x="61882" y="7959"/>
                  </a:lnTo>
                  <a:lnTo>
                    <a:pt x="101346" y="0"/>
                  </a:lnTo>
                  <a:lnTo>
                    <a:pt x="2262378" y="0"/>
                  </a:lnTo>
                  <a:lnTo>
                    <a:pt x="2301841" y="7959"/>
                  </a:lnTo>
                  <a:lnTo>
                    <a:pt x="2334053" y="29670"/>
                  </a:lnTo>
                  <a:lnTo>
                    <a:pt x="2355764" y="61882"/>
                  </a:lnTo>
                  <a:lnTo>
                    <a:pt x="2363724" y="101346"/>
                  </a:lnTo>
                  <a:lnTo>
                    <a:pt x="2363724" y="506730"/>
                  </a:lnTo>
                  <a:lnTo>
                    <a:pt x="2355764" y="546193"/>
                  </a:lnTo>
                  <a:lnTo>
                    <a:pt x="2334053" y="578405"/>
                  </a:lnTo>
                  <a:lnTo>
                    <a:pt x="2301841" y="600116"/>
                  </a:lnTo>
                  <a:lnTo>
                    <a:pt x="2262378" y="608076"/>
                  </a:lnTo>
                  <a:lnTo>
                    <a:pt x="101346" y="608076"/>
                  </a:lnTo>
                  <a:lnTo>
                    <a:pt x="61882" y="600116"/>
                  </a:lnTo>
                  <a:lnTo>
                    <a:pt x="29670" y="578405"/>
                  </a:lnTo>
                  <a:lnTo>
                    <a:pt x="7959" y="546193"/>
                  </a:lnTo>
                  <a:lnTo>
                    <a:pt x="0" y="506730"/>
                  </a:lnTo>
                  <a:lnTo>
                    <a:pt x="0" y="10134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878061" y="2279650"/>
            <a:ext cx="1524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Constructor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858258" y="4321809"/>
            <a:ext cx="2159000" cy="650240"/>
            <a:chOff x="4858258" y="4321809"/>
            <a:chExt cx="2159000" cy="650240"/>
          </a:xfrm>
        </p:grpSpPr>
        <p:sp>
          <p:nvSpPr>
            <p:cNvPr id="31" name="object 31"/>
            <p:cNvSpPr/>
            <p:nvPr/>
          </p:nvSpPr>
          <p:spPr>
            <a:xfrm>
              <a:off x="4864608" y="4328159"/>
              <a:ext cx="2146300" cy="637540"/>
            </a:xfrm>
            <a:custGeom>
              <a:avLst/>
              <a:gdLst/>
              <a:ahLst/>
              <a:cxnLst/>
              <a:rect l="l" t="t" r="r" b="b"/>
              <a:pathLst>
                <a:path w="2146300" h="637539">
                  <a:moveTo>
                    <a:pt x="2039619" y="0"/>
                  </a:moveTo>
                  <a:lnTo>
                    <a:pt x="106171" y="0"/>
                  </a:lnTo>
                  <a:lnTo>
                    <a:pt x="64829" y="8338"/>
                  </a:lnTo>
                  <a:lnTo>
                    <a:pt x="31083" y="31083"/>
                  </a:lnTo>
                  <a:lnTo>
                    <a:pt x="8338" y="64829"/>
                  </a:lnTo>
                  <a:lnTo>
                    <a:pt x="0" y="106171"/>
                  </a:lnTo>
                  <a:lnTo>
                    <a:pt x="0" y="530859"/>
                  </a:lnTo>
                  <a:lnTo>
                    <a:pt x="8338" y="572202"/>
                  </a:lnTo>
                  <a:lnTo>
                    <a:pt x="31083" y="605948"/>
                  </a:lnTo>
                  <a:lnTo>
                    <a:pt x="64829" y="628693"/>
                  </a:lnTo>
                  <a:lnTo>
                    <a:pt x="106171" y="637032"/>
                  </a:lnTo>
                  <a:lnTo>
                    <a:pt x="2039619" y="637032"/>
                  </a:lnTo>
                  <a:lnTo>
                    <a:pt x="2080962" y="628693"/>
                  </a:lnTo>
                  <a:lnTo>
                    <a:pt x="2114708" y="605948"/>
                  </a:lnTo>
                  <a:lnTo>
                    <a:pt x="2137453" y="572202"/>
                  </a:lnTo>
                  <a:lnTo>
                    <a:pt x="2145791" y="530859"/>
                  </a:lnTo>
                  <a:lnTo>
                    <a:pt x="2145791" y="106171"/>
                  </a:lnTo>
                  <a:lnTo>
                    <a:pt x="2137453" y="64829"/>
                  </a:lnTo>
                  <a:lnTo>
                    <a:pt x="2114708" y="31083"/>
                  </a:lnTo>
                  <a:lnTo>
                    <a:pt x="2080962" y="8338"/>
                  </a:lnTo>
                  <a:lnTo>
                    <a:pt x="20396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64608" y="4328159"/>
              <a:ext cx="2146300" cy="637540"/>
            </a:xfrm>
            <a:custGeom>
              <a:avLst/>
              <a:gdLst/>
              <a:ahLst/>
              <a:cxnLst/>
              <a:rect l="l" t="t" r="r" b="b"/>
              <a:pathLst>
                <a:path w="2146300" h="637539">
                  <a:moveTo>
                    <a:pt x="0" y="106171"/>
                  </a:moveTo>
                  <a:lnTo>
                    <a:pt x="8338" y="64829"/>
                  </a:lnTo>
                  <a:lnTo>
                    <a:pt x="31083" y="31083"/>
                  </a:lnTo>
                  <a:lnTo>
                    <a:pt x="64829" y="8338"/>
                  </a:lnTo>
                  <a:lnTo>
                    <a:pt x="106171" y="0"/>
                  </a:lnTo>
                  <a:lnTo>
                    <a:pt x="2039619" y="0"/>
                  </a:lnTo>
                  <a:lnTo>
                    <a:pt x="2080962" y="8338"/>
                  </a:lnTo>
                  <a:lnTo>
                    <a:pt x="2114708" y="31083"/>
                  </a:lnTo>
                  <a:lnTo>
                    <a:pt x="2137453" y="64829"/>
                  </a:lnTo>
                  <a:lnTo>
                    <a:pt x="2145791" y="106171"/>
                  </a:lnTo>
                  <a:lnTo>
                    <a:pt x="2145791" y="530859"/>
                  </a:lnTo>
                  <a:lnTo>
                    <a:pt x="2137453" y="572202"/>
                  </a:lnTo>
                  <a:lnTo>
                    <a:pt x="2114708" y="605948"/>
                  </a:lnTo>
                  <a:lnTo>
                    <a:pt x="2080962" y="628693"/>
                  </a:lnTo>
                  <a:lnTo>
                    <a:pt x="2039619" y="637032"/>
                  </a:lnTo>
                  <a:lnTo>
                    <a:pt x="106171" y="637032"/>
                  </a:lnTo>
                  <a:lnTo>
                    <a:pt x="64829" y="628693"/>
                  </a:lnTo>
                  <a:lnTo>
                    <a:pt x="31083" y="605948"/>
                  </a:lnTo>
                  <a:lnTo>
                    <a:pt x="8338" y="572202"/>
                  </a:lnTo>
                  <a:lnTo>
                    <a:pt x="0" y="530859"/>
                  </a:lnTo>
                  <a:lnTo>
                    <a:pt x="0" y="106171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278882" y="4482210"/>
            <a:ext cx="1319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Encapsulation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051038" y="4259326"/>
            <a:ext cx="2696845" cy="648335"/>
            <a:chOff x="8051038" y="4259326"/>
            <a:chExt cx="2696845" cy="648335"/>
          </a:xfrm>
        </p:grpSpPr>
        <p:sp>
          <p:nvSpPr>
            <p:cNvPr id="35" name="object 35"/>
            <p:cNvSpPr/>
            <p:nvPr/>
          </p:nvSpPr>
          <p:spPr>
            <a:xfrm>
              <a:off x="8057388" y="4265676"/>
              <a:ext cx="2684145" cy="635635"/>
            </a:xfrm>
            <a:custGeom>
              <a:avLst/>
              <a:gdLst/>
              <a:ahLst/>
              <a:cxnLst/>
              <a:rect l="l" t="t" r="r" b="b"/>
              <a:pathLst>
                <a:path w="2684145" h="635635">
                  <a:moveTo>
                    <a:pt x="2577845" y="0"/>
                  </a:moveTo>
                  <a:lnTo>
                    <a:pt x="105917" y="0"/>
                  </a:lnTo>
                  <a:lnTo>
                    <a:pt x="64668" y="8316"/>
                  </a:lnTo>
                  <a:lnTo>
                    <a:pt x="31003" y="31003"/>
                  </a:lnTo>
                  <a:lnTo>
                    <a:pt x="8316" y="64668"/>
                  </a:lnTo>
                  <a:lnTo>
                    <a:pt x="0" y="105918"/>
                  </a:lnTo>
                  <a:lnTo>
                    <a:pt x="0" y="529590"/>
                  </a:lnTo>
                  <a:lnTo>
                    <a:pt x="8316" y="570839"/>
                  </a:lnTo>
                  <a:lnTo>
                    <a:pt x="31003" y="604504"/>
                  </a:lnTo>
                  <a:lnTo>
                    <a:pt x="64668" y="627191"/>
                  </a:lnTo>
                  <a:lnTo>
                    <a:pt x="105917" y="635507"/>
                  </a:lnTo>
                  <a:lnTo>
                    <a:pt x="2577845" y="635507"/>
                  </a:lnTo>
                  <a:lnTo>
                    <a:pt x="2619095" y="627191"/>
                  </a:lnTo>
                  <a:lnTo>
                    <a:pt x="2652760" y="604504"/>
                  </a:lnTo>
                  <a:lnTo>
                    <a:pt x="2675447" y="570839"/>
                  </a:lnTo>
                  <a:lnTo>
                    <a:pt x="2683763" y="529590"/>
                  </a:lnTo>
                  <a:lnTo>
                    <a:pt x="2683763" y="105918"/>
                  </a:lnTo>
                  <a:lnTo>
                    <a:pt x="2675447" y="64668"/>
                  </a:lnTo>
                  <a:lnTo>
                    <a:pt x="2652760" y="31003"/>
                  </a:lnTo>
                  <a:lnTo>
                    <a:pt x="2619095" y="8316"/>
                  </a:lnTo>
                  <a:lnTo>
                    <a:pt x="2577845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57388" y="4265676"/>
              <a:ext cx="2684145" cy="635635"/>
            </a:xfrm>
            <a:custGeom>
              <a:avLst/>
              <a:gdLst/>
              <a:ahLst/>
              <a:cxnLst/>
              <a:rect l="l" t="t" r="r" b="b"/>
              <a:pathLst>
                <a:path w="2684145" h="635635">
                  <a:moveTo>
                    <a:pt x="0" y="105918"/>
                  </a:moveTo>
                  <a:lnTo>
                    <a:pt x="8316" y="64668"/>
                  </a:lnTo>
                  <a:lnTo>
                    <a:pt x="31003" y="31003"/>
                  </a:lnTo>
                  <a:lnTo>
                    <a:pt x="64668" y="8316"/>
                  </a:lnTo>
                  <a:lnTo>
                    <a:pt x="105917" y="0"/>
                  </a:lnTo>
                  <a:lnTo>
                    <a:pt x="2577845" y="0"/>
                  </a:lnTo>
                  <a:lnTo>
                    <a:pt x="2619095" y="8316"/>
                  </a:lnTo>
                  <a:lnTo>
                    <a:pt x="2652760" y="31003"/>
                  </a:lnTo>
                  <a:lnTo>
                    <a:pt x="2675447" y="64668"/>
                  </a:lnTo>
                  <a:lnTo>
                    <a:pt x="2683763" y="105918"/>
                  </a:lnTo>
                  <a:lnTo>
                    <a:pt x="2683763" y="529590"/>
                  </a:lnTo>
                  <a:lnTo>
                    <a:pt x="2675447" y="570839"/>
                  </a:lnTo>
                  <a:lnTo>
                    <a:pt x="2652760" y="604504"/>
                  </a:lnTo>
                  <a:lnTo>
                    <a:pt x="2619095" y="627191"/>
                  </a:lnTo>
                  <a:lnTo>
                    <a:pt x="2577845" y="635507"/>
                  </a:lnTo>
                  <a:lnTo>
                    <a:pt x="105917" y="635507"/>
                  </a:lnTo>
                  <a:lnTo>
                    <a:pt x="64668" y="627191"/>
                  </a:lnTo>
                  <a:lnTo>
                    <a:pt x="31003" y="604504"/>
                  </a:lnTo>
                  <a:lnTo>
                    <a:pt x="8316" y="570839"/>
                  </a:lnTo>
                  <a:lnTo>
                    <a:pt x="0" y="529590"/>
                  </a:lnTo>
                  <a:lnTo>
                    <a:pt x="0" y="10591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855709" y="4419345"/>
            <a:ext cx="1089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Abstraction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346961" y="4381246"/>
            <a:ext cx="2423795" cy="575310"/>
            <a:chOff x="1346961" y="4381246"/>
            <a:chExt cx="2423795" cy="575310"/>
          </a:xfrm>
        </p:grpSpPr>
        <p:sp>
          <p:nvSpPr>
            <p:cNvPr id="39" name="object 39"/>
            <p:cNvSpPr/>
            <p:nvPr/>
          </p:nvSpPr>
          <p:spPr>
            <a:xfrm>
              <a:off x="1353311" y="4387596"/>
              <a:ext cx="2411095" cy="562610"/>
            </a:xfrm>
            <a:custGeom>
              <a:avLst/>
              <a:gdLst/>
              <a:ahLst/>
              <a:cxnLst/>
              <a:rect l="l" t="t" r="r" b="b"/>
              <a:pathLst>
                <a:path w="2411095" h="562610">
                  <a:moveTo>
                    <a:pt x="2317241" y="0"/>
                  </a:moveTo>
                  <a:lnTo>
                    <a:pt x="93725" y="0"/>
                  </a:lnTo>
                  <a:lnTo>
                    <a:pt x="57221" y="7358"/>
                  </a:lnTo>
                  <a:lnTo>
                    <a:pt x="27431" y="27431"/>
                  </a:lnTo>
                  <a:lnTo>
                    <a:pt x="7358" y="57221"/>
                  </a:lnTo>
                  <a:lnTo>
                    <a:pt x="0" y="93725"/>
                  </a:lnTo>
                  <a:lnTo>
                    <a:pt x="0" y="468629"/>
                  </a:lnTo>
                  <a:lnTo>
                    <a:pt x="7358" y="505134"/>
                  </a:lnTo>
                  <a:lnTo>
                    <a:pt x="27431" y="534923"/>
                  </a:lnTo>
                  <a:lnTo>
                    <a:pt x="57221" y="554997"/>
                  </a:lnTo>
                  <a:lnTo>
                    <a:pt x="93725" y="562355"/>
                  </a:lnTo>
                  <a:lnTo>
                    <a:pt x="2317241" y="562355"/>
                  </a:lnTo>
                  <a:lnTo>
                    <a:pt x="2353746" y="554997"/>
                  </a:lnTo>
                  <a:lnTo>
                    <a:pt x="2383536" y="534923"/>
                  </a:lnTo>
                  <a:lnTo>
                    <a:pt x="2403609" y="505134"/>
                  </a:lnTo>
                  <a:lnTo>
                    <a:pt x="2410967" y="468629"/>
                  </a:lnTo>
                  <a:lnTo>
                    <a:pt x="2410967" y="93725"/>
                  </a:lnTo>
                  <a:lnTo>
                    <a:pt x="2403609" y="57221"/>
                  </a:lnTo>
                  <a:lnTo>
                    <a:pt x="2383536" y="27431"/>
                  </a:lnTo>
                  <a:lnTo>
                    <a:pt x="2353746" y="7358"/>
                  </a:lnTo>
                  <a:lnTo>
                    <a:pt x="2317241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53311" y="4387596"/>
              <a:ext cx="2411095" cy="562610"/>
            </a:xfrm>
            <a:custGeom>
              <a:avLst/>
              <a:gdLst/>
              <a:ahLst/>
              <a:cxnLst/>
              <a:rect l="l" t="t" r="r" b="b"/>
              <a:pathLst>
                <a:path w="2411095" h="562610">
                  <a:moveTo>
                    <a:pt x="0" y="93725"/>
                  </a:moveTo>
                  <a:lnTo>
                    <a:pt x="7358" y="57221"/>
                  </a:lnTo>
                  <a:lnTo>
                    <a:pt x="27431" y="27431"/>
                  </a:lnTo>
                  <a:lnTo>
                    <a:pt x="57221" y="7358"/>
                  </a:lnTo>
                  <a:lnTo>
                    <a:pt x="93725" y="0"/>
                  </a:lnTo>
                  <a:lnTo>
                    <a:pt x="2317241" y="0"/>
                  </a:lnTo>
                  <a:lnTo>
                    <a:pt x="2353746" y="7358"/>
                  </a:lnTo>
                  <a:lnTo>
                    <a:pt x="2383536" y="27431"/>
                  </a:lnTo>
                  <a:lnTo>
                    <a:pt x="2403609" y="57221"/>
                  </a:lnTo>
                  <a:lnTo>
                    <a:pt x="2410967" y="93725"/>
                  </a:lnTo>
                  <a:lnTo>
                    <a:pt x="2410967" y="468629"/>
                  </a:lnTo>
                  <a:lnTo>
                    <a:pt x="2403609" y="505134"/>
                  </a:lnTo>
                  <a:lnTo>
                    <a:pt x="2383536" y="534923"/>
                  </a:lnTo>
                  <a:lnTo>
                    <a:pt x="2353746" y="554997"/>
                  </a:lnTo>
                  <a:lnTo>
                    <a:pt x="2317241" y="562355"/>
                  </a:lnTo>
                  <a:lnTo>
                    <a:pt x="93725" y="562355"/>
                  </a:lnTo>
                  <a:lnTo>
                    <a:pt x="57221" y="554997"/>
                  </a:lnTo>
                  <a:lnTo>
                    <a:pt x="27431" y="534923"/>
                  </a:lnTo>
                  <a:lnTo>
                    <a:pt x="7358" y="505134"/>
                  </a:lnTo>
                  <a:lnTo>
                    <a:pt x="0" y="468629"/>
                  </a:lnTo>
                  <a:lnTo>
                    <a:pt x="0" y="9372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877314" y="4504766"/>
            <a:ext cx="1362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Polymorphism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593850" y="5541009"/>
            <a:ext cx="2171065" cy="724535"/>
            <a:chOff x="1593850" y="5541009"/>
            <a:chExt cx="2171065" cy="724535"/>
          </a:xfrm>
        </p:grpSpPr>
        <p:sp>
          <p:nvSpPr>
            <p:cNvPr id="43" name="object 43"/>
            <p:cNvSpPr/>
            <p:nvPr/>
          </p:nvSpPr>
          <p:spPr>
            <a:xfrm>
              <a:off x="1600200" y="5547359"/>
              <a:ext cx="2158365" cy="711835"/>
            </a:xfrm>
            <a:custGeom>
              <a:avLst/>
              <a:gdLst/>
              <a:ahLst/>
              <a:cxnLst/>
              <a:rect l="l" t="t" r="r" b="b"/>
              <a:pathLst>
                <a:path w="2158365" h="711835">
                  <a:moveTo>
                    <a:pt x="2039365" y="0"/>
                  </a:moveTo>
                  <a:lnTo>
                    <a:pt x="118618" y="0"/>
                  </a:lnTo>
                  <a:lnTo>
                    <a:pt x="72437" y="9322"/>
                  </a:lnTo>
                  <a:lnTo>
                    <a:pt x="34734" y="34744"/>
                  </a:lnTo>
                  <a:lnTo>
                    <a:pt x="9318" y="72448"/>
                  </a:lnTo>
                  <a:lnTo>
                    <a:pt x="0" y="118617"/>
                  </a:lnTo>
                  <a:lnTo>
                    <a:pt x="0" y="593089"/>
                  </a:lnTo>
                  <a:lnTo>
                    <a:pt x="9318" y="639259"/>
                  </a:lnTo>
                  <a:lnTo>
                    <a:pt x="34734" y="676963"/>
                  </a:lnTo>
                  <a:lnTo>
                    <a:pt x="72437" y="702385"/>
                  </a:lnTo>
                  <a:lnTo>
                    <a:pt x="118618" y="711707"/>
                  </a:lnTo>
                  <a:lnTo>
                    <a:pt x="2039365" y="711707"/>
                  </a:lnTo>
                  <a:lnTo>
                    <a:pt x="2085546" y="702385"/>
                  </a:lnTo>
                  <a:lnTo>
                    <a:pt x="2123249" y="676963"/>
                  </a:lnTo>
                  <a:lnTo>
                    <a:pt x="2148665" y="639259"/>
                  </a:lnTo>
                  <a:lnTo>
                    <a:pt x="2157984" y="593089"/>
                  </a:lnTo>
                  <a:lnTo>
                    <a:pt x="2157984" y="118617"/>
                  </a:lnTo>
                  <a:lnTo>
                    <a:pt x="2148665" y="72448"/>
                  </a:lnTo>
                  <a:lnTo>
                    <a:pt x="2123249" y="34744"/>
                  </a:lnTo>
                  <a:lnTo>
                    <a:pt x="2085546" y="9322"/>
                  </a:lnTo>
                  <a:lnTo>
                    <a:pt x="2039365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00200" y="5547359"/>
              <a:ext cx="2158365" cy="711835"/>
            </a:xfrm>
            <a:custGeom>
              <a:avLst/>
              <a:gdLst/>
              <a:ahLst/>
              <a:cxnLst/>
              <a:rect l="l" t="t" r="r" b="b"/>
              <a:pathLst>
                <a:path w="2158365" h="711835">
                  <a:moveTo>
                    <a:pt x="0" y="118617"/>
                  </a:moveTo>
                  <a:lnTo>
                    <a:pt x="9318" y="72448"/>
                  </a:lnTo>
                  <a:lnTo>
                    <a:pt x="34734" y="34744"/>
                  </a:lnTo>
                  <a:lnTo>
                    <a:pt x="72437" y="9322"/>
                  </a:lnTo>
                  <a:lnTo>
                    <a:pt x="118618" y="0"/>
                  </a:lnTo>
                  <a:lnTo>
                    <a:pt x="2039365" y="0"/>
                  </a:lnTo>
                  <a:lnTo>
                    <a:pt x="2085546" y="9322"/>
                  </a:lnTo>
                  <a:lnTo>
                    <a:pt x="2123249" y="34744"/>
                  </a:lnTo>
                  <a:lnTo>
                    <a:pt x="2148665" y="72448"/>
                  </a:lnTo>
                  <a:lnTo>
                    <a:pt x="2157984" y="118617"/>
                  </a:lnTo>
                  <a:lnTo>
                    <a:pt x="2157984" y="593089"/>
                  </a:lnTo>
                  <a:lnTo>
                    <a:pt x="2148665" y="639259"/>
                  </a:lnTo>
                  <a:lnTo>
                    <a:pt x="2123249" y="676963"/>
                  </a:lnTo>
                  <a:lnTo>
                    <a:pt x="2085546" y="702385"/>
                  </a:lnTo>
                  <a:lnTo>
                    <a:pt x="2039365" y="711707"/>
                  </a:lnTo>
                  <a:lnTo>
                    <a:pt x="118618" y="711707"/>
                  </a:lnTo>
                  <a:lnTo>
                    <a:pt x="72437" y="702385"/>
                  </a:lnTo>
                  <a:lnTo>
                    <a:pt x="34734" y="676963"/>
                  </a:lnTo>
                  <a:lnTo>
                    <a:pt x="9318" y="639259"/>
                  </a:lnTo>
                  <a:lnTo>
                    <a:pt x="0" y="593089"/>
                  </a:lnTo>
                  <a:lnTo>
                    <a:pt x="0" y="11861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990470" y="5602325"/>
            <a:ext cx="137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static keyword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865878" y="5579109"/>
            <a:ext cx="2171065" cy="648335"/>
            <a:chOff x="4865878" y="5579109"/>
            <a:chExt cx="2171065" cy="648335"/>
          </a:xfrm>
        </p:grpSpPr>
        <p:sp>
          <p:nvSpPr>
            <p:cNvPr id="47" name="object 47"/>
            <p:cNvSpPr/>
            <p:nvPr/>
          </p:nvSpPr>
          <p:spPr>
            <a:xfrm>
              <a:off x="4872228" y="5585459"/>
              <a:ext cx="2158365" cy="635635"/>
            </a:xfrm>
            <a:custGeom>
              <a:avLst/>
              <a:gdLst/>
              <a:ahLst/>
              <a:cxnLst/>
              <a:rect l="l" t="t" r="r" b="b"/>
              <a:pathLst>
                <a:path w="2158365" h="635635">
                  <a:moveTo>
                    <a:pt x="2052066" y="0"/>
                  </a:moveTo>
                  <a:lnTo>
                    <a:pt x="105918" y="0"/>
                  </a:lnTo>
                  <a:lnTo>
                    <a:pt x="64668" y="8323"/>
                  </a:lnTo>
                  <a:lnTo>
                    <a:pt x="31003" y="31022"/>
                  </a:lnTo>
                  <a:lnTo>
                    <a:pt x="8316" y="64690"/>
                  </a:lnTo>
                  <a:lnTo>
                    <a:pt x="0" y="105917"/>
                  </a:lnTo>
                  <a:lnTo>
                    <a:pt x="0" y="529589"/>
                  </a:lnTo>
                  <a:lnTo>
                    <a:pt x="8316" y="570817"/>
                  </a:lnTo>
                  <a:lnTo>
                    <a:pt x="31003" y="604485"/>
                  </a:lnTo>
                  <a:lnTo>
                    <a:pt x="64668" y="627184"/>
                  </a:lnTo>
                  <a:lnTo>
                    <a:pt x="105918" y="635507"/>
                  </a:lnTo>
                  <a:lnTo>
                    <a:pt x="2052066" y="635507"/>
                  </a:lnTo>
                  <a:lnTo>
                    <a:pt x="2093315" y="627184"/>
                  </a:lnTo>
                  <a:lnTo>
                    <a:pt x="2126980" y="604485"/>
                  </a:lnTo>
                  <a:lnTo>
                    <a:pt x="2149667" y="570817"/>
                  </a:lnTo>
                  <a:lnTo>
                    <a:pt x="2157983" y="529589"/>
                  </a:lnTo>
                  <a:lnTo>
                    <a:pt x="2157983" y="105917"/>
                  </a:lnTo>
                  <a:lnTo>
                    <a:pt x="2149667" y="64690"/>
                  </a:lnTo>
                  <a:lnTo>
                    <a:pt x="2126980" y="31022"/>
                  </a:lnTo>
                  <a:lnTo>
                    <a:pt x="2093315" y="8323"/>
                  </a:lnTo>
                  <a:lnTo>
                    <a:pt x="205206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72228" y="5585459"/>
              <a:ext cx="2158365" cy="635635"/>
            </a:xfrm>
            <a:custGeom>
              <a:avLst/>
              <a:gdLst/>
              <a:ahLst/>
              <a:cxnLst/>
              <a:rect l="l" t="t" r="r" b="b"/>
              <a:pathLst>
                <a:path w="2158365" h="635635">
                  <a:moveTo>
                    <a:pt x="0" y="105917"/>
                  </a:moveTo>
                  <a:lnTo>
                    <a:pt x="8316" y="64690"/>
                  </a:lnTo>
                  <a:lnTo>
                    <a:pt x="31003" y="31022"/>
                  </a:lnTo>
                  <a:lnTo>
                    <a:pt x="64668" y="8323"/>
                  </a:lnTo>
                  <a:lnTo>
                    <a:pt x="105918" y="0"/>
                  </a:lnTo>
                  <a:lnTo>
                    <a:pt x="2052066" y="0"/>
                  </a:lnTo>
                  <a:lnTo>
                    <a:pt x="2093315" y="8323"/>
                  </a:lnTo>
                  <a:lnTo>
                    <a:pt x="2126980" y="31022"/>
                  </a:lnTo>
                  <a:lnTo>
                    <a:pt x="2149667" y="64690"/>
                  </a:lnTo>
                  <a:lnTo>
                    <a:pt x="2157983" y="105917"/>
                  </a:lnTo>
                  <a:lnTo>
                    <a:pt x="2157983" y="529589"/>
                  </a:lnTo>
                  <a:lnTo>
                    <a:pt x="2149667" y="570817"/>
                  </a:lnTo>
                  <a:lnTo>
                    <a:pt x="2126980" y="604485"/>
                  </a:lnTo>
                  <a:lnTo>
                    <a:pt x="2093315" y="627184"/>
                  </a:lnTo>
                  <a:lnTo>
                    <a:pt x="2052066" y="635507"/>
                  </a:lnTo>
                  <a:lnTo>
                    <a:pt x="105918" y="635507"/>
                  </a:lnTo>
                  <a:lnTo>
                    <a:pt x="64668" y="627184"/>
                  </a:lnTo>
                  <a:lnTo>
                    <a:pt x="31003" y="604485"/>
                  </a:lnTo>
                  <a:lnTo>
                    <a:pt x="8316" y="570817"/>
                  </a:lnTo>
                  <a:lnTo>
                    <a:pt x="0" y="529589"/>
                  </a:lnTo>
                  <a:lnTo>
                    <a:pt x="0" y="10591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169789" y="5602325"/>
            <a:ext cx="156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marR="5080" indent="-3505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String Methods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839202" y="1301241"/>
            <a:ext cx="2908300" cy="541655"/>
            <a:chOff x="7839202" y="1301241"/>
            <a:chExt cx="2908300" cy="541655"/>
          </a:xfrm>
        </p:grpSpPr>
        <p:sp>
          <p:nvSpPr>
            <p:cNvPr id="51" name="object 51"/>
            <p:cNvSpPr/>
            <p:nvPr/>
          </p:nvSpPr>
          <p:spPr>
            <a:xfrm>
              <a:off x="7845552" y="1307591"/>
              <a:ext cx="2895600" cy="528955"/>
            </a:xfrm>
            <a:custGeom>
              <a:avLst/>
              <a:gdLst/>
              <a:ahLst/>
              <a:cxnLst/>
              <a:rect l="l" t="t" r="r" b="b"/>
              <a:pathLst>
                <a:path w="2895600" h="528955">
                  <a:moveTo>
                    <a:pt x="2807462" y="0"/>
                  </a:moveTo>
                  <a:lnTo>
                    <a:pt x="88138" y="0"/>
                  </a:lnTo>
                  <a:lnTo>
                    <a:pt x="53846" y="6931"/>
                  </a:lnTo>
                  <a:lnTo>
                    <a:pt x="25828" y="25828"/>
                  </a:lnTo>
                  <a:lnTo>
                    <a:pt x="6931" y="53846"/>
                  </a:lnTo>
                  <a:lnTo>
                    <a:pt x="0" y="88137"/>
                  </a:lnTo>
                  <a:lnTo>
                    <a:pt x="0" y="440690"/>
                  </a:lnTo>
                  <a:lnTo>
                    <a:pt x="6931" y="474981"/>
                  </a:lnTo>
                  <a:lnTo>
                    <a:pt x="25828" y="502999"/>
                  </a:lnTo>
                  <a:lnTo>
                    <a:pt x="53846" y="521896"/>
                  </a:lnTo>
                  <a:lnTo>
                    <a:pt x="88138" y="528828"/>
                  </a:lnTo>
                  <a:lnTo>
                    <a:pt x="2807462" y="528828"/>
                  </a:lnTo>
                  <a:lnTo>
                    <a:pt x="2841753" y="521896"/>
                  </a:lnTo>
                  <a:lnTo>
                    <a:pt x="2869771" y="502999"/>
                  </a:lnTo>
                  <a:lnTo>
                    <a:pt x="2888668" y="474981"/>
                  </a:lnTo>
                  <a:lnTo>
                    <a:pt x="2895600" y="440690"/>
                  </a:lnTo>
                  <a:lnTo>
                    <a:pt x="2895600" y="88137"/>
                  </a:lnTo>
                  <a:lnTo>
                    <a:pt x="2888668" y="53846"/>
                  </a:lnTo>
                  <a:lnTo>
                    <a:pt x="2869771" y="25828"/>
                  </a:lnTo>
                  <a:lnTo>
                    <a:pt x="2841753" y="6931"/>
                  </a:lnTo>
                  <a:lnTo>
                    <a:pt x="280746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45552" y="1307591"/>
              <a:ext cx="2895600" cy="528955"/>
            </a:xfrm>
            <a:custGeom>
              <a:avLst/>
              <a:gdLst/>
              <a:ahLst/>
              <a:cxnLst/>
              <a:rect l="l" t="t" r="r" b="b"/>
              <a:pathLst>
                <a:path w="2895600" h="528955">
                  <a:moveTo>
                    <a:pt x="0" y="88137"/>
                  </a:moveTo>
                  <a:lnTo>
                    <a:pt x="6931" y="53846"/>
                  </a:lnTo>
                  <a:lnTo>
                    <a:pt x="25828" y="25828"/>
                  </a:lnTo>
                  <a:lnTo>
                    <a:pt x="53846" y="6931"/>
                  </a:lnTo>
                  <a:lnTo>
                    <a:pt x="88138" y="0"/>
                  </a:lnTo>
                  <a:lnTo>
                    <a:pt x="2807462" y="0"/>
                  </a:lnTo>
                  <a:lnTo>
                    <a:pt x="2841753" y="6931"/>
                  </a:lnTo>
                  <a:lnTo>
                    <a:pt x="2869771" y="25828"/>
                  </a:lnTo>
                  <a:lnTo>
                    <a:pt x="2888668" y="53846"/>
                  </a:lnTo>
                  <a:lnTo>
                    <a:pt x="2895600" y="88137"/>
                  </a:lnTo>
                  <a:lnTo>
                    <a:pt x="2895600" y="440690"/>
                  </a:lnTo>
                  <a:lnTo>
                    <a:pt x="2888668" y="474981"/>
                  </a:lnTo>
                  <a:lnTo>
                    <a:pt x="2869771" y="502999"/>
                  </a:lnTo>
                  <a:lnTo>
                    <a:pt x="2841753" y="521896"/>
                  </a:lnTo>
                  <a:lnTo>
                    <a:pt x="2807462" y="528828"/>
                  </a:lnTo>
                  <a:lnTo>
                    <a:pt x="88138" y="528828"/>
                  </a:lnTo>
                  <a:lnTo>
                    <a:pt x="53846" y="521896"/>
                  </a:lnTo>
                  <a:lnTo>
                    <a:pt x="25828" y="502999"/>
                  </a:lnTo>
                  <a:lnTo>
                    <a:pt x="6931" y="474981"/>
                  </a:lnTo>
                  <a:lnTo>
                    <a:pt x="0" y="440690"/>
                  </a:lnTo>
                  <a:lnTo>
                    <a:pt x="0" y="8813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390635" y="1406728"/>
            <a:ext cx="1807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UML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Diagram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223517" y="3288538"/>
            <a:ext cx="2755900" cy="575310"/>
            <a:chOff x="1223517" y="3288538"/>
            <a:chExt cx="2755900" cy="575310"/>
          </a:xfrm>
        </p:grpSpPr>
        <p:sp>
          <p:nvSpPr>
            <p:cNvPr id="55" name="object 55"/>
            <p:cNvSpPr/>
            <p:nvPr/>
          </p:nvSpPr>
          <p:spPr>
            <a:xfrm>
              <a:off x="1229867" y="3294888"/>
              <a:ext cx="2743200" cy="562610"/>
            </a:xfrm>
            <a:custGeom>
              <a:avLst/>
              <a:gdLst/>
              <a:ahLst/>
              <a:cxnLst/>
              <a:rect l="l" t="t" r="r" b="b"/>
              <a:pathLst>
                <a:path w="2743200" h="562610">
                  <a:moveTo>
                    <a:pt x="2649473" y="0"/>
                  </a:moveTo>
                  <a:lnTo>
                    <a:pt x="93725" y="0"/>
                  </a:lnTo>
                  <a:lnTo>
                    <a:pt x="57221" y="7358"/>
                  </a:lnTo>
                  <a:lnTo>
                    <a:pt x="27431" y="27432"/>
                  </a:lnTo>
                  <a:lnTo>
                    <a:pt x="7358" y="57221"/>
                  </a:lnTo>
                  <a:lnTo>
                    <a:pt x="0" y="93725"/>
                  </a:lnTo>
                  <a:lnTo>
                    <a:pt x="0" y="468630"/>
                  </a:lnTo>
                  <a:lnTo>
                    <a:pt x="7358" y="505134"/>
                  </a:lnTo>
                  <a:lnTo>
                    <a:pt x="27431" y="534924"/>
                  </a:lnTo>
                  <a:lnTo>
                    <a:pt x="57221" y="554997"/>
                  </a:lnTo>
                  <a:lnTo>
                    <a:pt x="93725" y="562356"/>
                  </a:lnTo>
                  <a:lnTo>
                    <a:pt x="2649473" y="562356"/>
                  </a:lnTo>
                  <a:lnTo>
                    <a:pt x="2685978" y="554997"/>
                  </a:lnTo>
                  <a:lnTo>
                    <a:pt x="2715768" y="534924"/>
                  </a:lnTo>
                  <a:lnTo>
                    <a:pt x="2735841" y="505134"/>
                  </a:lnTo>
                  <a:lnTo>
                    <a:pt x="2743199" y="468630"/>
                  </a:lnTo>
                  <a:lnTo>
                    <a:pt x="2743199" y="93725"/>
                  </a:lnTo>
                  <a:lnTo>
                    <a:pt x="2735841" y="57221"/>
                  </a:lnTo>
                  <a:lnTo>
                    <a:pt x="2715768" y="27432"/>
                  </a:lnTo>
                  <a:lnTo>
                    <a:pt x="2685978" y="7358"/>
                  </a:lnTo>
                  <a:lnTo>
                    <a:pt x="2649473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29867" y="3294888"/>
              <a:ext cx="2743200" cy="562610"/>
            </a:xfrm>
            <a:custGeom>
              <a:avLst/>
              <a:gdLst/>
              <a:ahLst/>
              <a:cxnLst/>
              <a:rect l="l" t="t" r="r" b="b"/>
              <a:pathLst>
                <a:path w="2743200" h="562610">
                  <a:moveTo>
                    <a:pt x="0" y="93725"/>
                  </a:moveTo>
                  <a:lnTo>
                    <a:pt x="7358" y="57221"/>
                  </a:lnTo>
                  <a:lnTo>
                    <a:pt x="27431" y="27432"/>
                  </a:lnTo>
                  <a:lnTo>
                    <a:pt x="57221" y="7358"/>
                  </a:lnTo>
                  <a:lnTo>
                    <a:pt x="93725" y="0"/>
                  </a:lnTo>
                  <a:lnTo>
                    <a:pt x="2649473" y="0"/>
                  </a:lnTo>
                  <a:lnTo>
                    <a:pt x="2685978" y="7358"/>
                  </a:lnTo>
                  <a:lnTo>
                    <a:pt x="2715768" y="27432"/>
                  </a:lnTo>
                  <a:lnTo>
                    <a:pt x="2735841" y="57221"/>
                  </a:lnTo>
                  <a:lnTo>
                    <a:pt x="2743199" y="93725"/>
                  </a:lnTo>
                  <a:lnTo>
                    <a:pt x="2743199" y="468630"/>
                  </a:lnTo>
                  <a:lnTo>
                    <a:pt x="2735841" y="505134"/>
                  </a:lnTo>
                  <a:lnTo>
                    <a:pt x="2715768" y="534924"/>
                  </a:lnTo>
                  <a:lnTo>
                    <a:pt x="2685978" y="554997"/>
                  </a:lnTo>
                  <a:lnTo>
                    <a:pt x="2649473" y="562356"/>
                  </a:lnTo>
                  <a:lnTo>
                    <a:pt x="93725" y="562356"/>
                  </a:lnTo>
                  <a:lnTo>
                    <a:pt x="57221" y="554997"/>
                  </a:lnTo>
                  <a:lnTo>
                    <a:pt x="27431" y="534924"/>
                  </a:lnTo>
                  <a:lnTo>
                    <a:pt x="7358" y="505134"/>
                  </a:lnTo>
                  <a:lnTo>
                    <a:pt x="0" y="468630"/>
                  </a:lnTo>
                  <a:lnTo>
                    <a:pt x="0" y="9372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763648" y="3411473"/>
            <a:ext cx="167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714245" y="1340866"/>
            <a:ext cx="2056764" cy="612140"/>
            <a:chOff x="1714245" y="1340866"/>
            <a:chExt cx="2056764" cy="612140"/>
          </a:xfrm>
        </p:grpSpPr>
        <p:sp>
          <p:nvSpPr>
            <p:cNvPr id="59" name="object 59"/>
            <p:cNvSpPr/>
            <p:nvPr/>
          </p:nvSpPr>
          <p:spPr>
            <a:xfrm>
              <a:off x="1720595" y="1347216"/>
              <a:ext cx="2044064" cy="599440"/>
            </a:xfrm>
            <a:custGeom>
              <a:avLst/>
              <a:gdLst/>
              <a:ahLst/>
              <a:cxnLst/>
              <a:rect l="l" t="t" r="r" b="b"/>
              <a:pathLst>
                <a:path w="2044064" h="599439">
                  <a:moveTo>
                    <a:pt x="1943862" y="0"/>
                  </a:moveTo>
                  <a:lnTo>
                    <a:pt x="99822" y="0"/>
                  </a:lnTo>
                  <a:lnTo>
                    <a:pt x="60971" y="7846"/>
                  </a:lnTo>
                  <a:lnTo>
                    <a:pt x="29241" y="29241"/>
                  </a:lnTo>
                  <a:lnTo>
                    <a:pt x="7846" y="60971"/>
                  </a:lnTo>
                  <a:lnTo>
                    <a:pt x="0" y="99822"/>
                  </a:lnTo>
                  <a:lnTo>
                    <a:pt x="0" y="499110"/>
                  </a:lnTo>
                  <a:lnTo>
                    <a:pt x="7846" y="537960"/>
                  </a:lnTo>
                  <a:lnTo>
                    <a:pt x="29241" y="569690"/>
                  </a:lnTo>
                  <a:lnTo>
                    <a:pt x="60971" y="591085"/>
                  </a:lnTo>
                  <a:lnTo>
                    <a:pt x="99822" y="598932"/>
                  </a:lnTo>
                  <a:lnTo>
                    <a:pt x="1943862" y="598932"/>
                  </a:lnTo>
                  <a:lnTo>
                    <a:pt x="1982712" y="591085"/>
                  </a:lnTo>
                  <a:lnTo>
                    <a:pt x="2014442" y="569690"/>
                  </a:lnTo>
                  <a:lnTo>
                    <a:pt x="2035837" y="537960"/>
                  </a:lnTo>
                  <a:lnTo>
                    <a:pt x="2043683" y="499110"/>
                  </a:lnTo>
                  <a:lnTo>
                    <a:pt x="2043683" y="99822"/>
                  </a:lnTo>
                  <a:lnTo>
                    <a:pt x="2035837" y="60971"/>
                  </a:lnTo>
                  <a:lnTo>
                    <a:pt x="2014442" y="29241"/>
                  </a:lnTo>
                  <a:lnTo>
                    <a:pt x="1982712" y="7846"/>
                  </a:lnTo>
                  <a:lnTo>
                    <a:pt x="194386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20595" y="1347216"/>
              <a:ext cx="2044064" cy="599440"/>
            </a:xfrm>
            <a:custGeom>
              <a:avLst/>
              <a:gdLst/>
              <a:ahLst/>
              <a:cxnLst/>
              <a:rect l="l" t="t" r="r" b="b"/>
              <a:pathLst>
                <a:path w="2044064" h="599439">
                  <a:moveTo>
                    <a:pt x="0" y="99822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2" y="0"/>
                  </a:lnTo>
                  <a:lnTo>
                    <a:pt x="1943862" y="0"/>
                  </a:lnTo>
                  <a:lnTo>
                    <a:pt x="1982712" y="7846"/>
                  </a:lnTo>
                  <a:lnTo>
                    <a:pt x="2014442" y="29241"/>
                  </a:lnTo>
                  <a:lnTo>
                    <a:pt x="2035837" y="60971"/>
                  </a:lnTo>
                  <a:lnTo>
                    <a:pt x="2043683" y="99822"/>
                  </a:lnTo>
                  <a:lnTo>
                    <a:pt x="2043683" y="499110"/>
                  </a:lnTo>
                  <a:lnTo>
                    <a:pt x="2035837" y="537960"/>
                  </a:lnTo>
                  <a:lnTo>
                    <a:pt x="2014442" y="569690"/>
                  </a:lnTo>
                  <a:lnTo>
                    <a:pt x="1982712" y="591085"/>
                  </a:lnTo>
                  <a:lnTo>
                    <a:pt x="1943862" y="598932"/>
                  </a:lnTo>
                  <a:lnTo>
                    <a:pt x="99822" y="598932"/>
                  </a:lnTo>
                  <a:lnTo>
                    <a:pt x="60971" y="591085"/>
                  </a:lnTo>
                  <a:lnTo>
                    <a:pt x="29241" y="569690"/>
                  </a:lnTo>
                  <a:lnTo>
                    <a:pt x="7846" y="537960"/>
                  </a:lnTo>
                  <a:lnTo>
                    <a:pt x="0" y="499110"/>
                  </a:lnTo>
                  <a:lnTo>
                    <a:pt x="0" y="9982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852041" y="1344929"/>
            <a:ext cx="1779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511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866134" y="5541009"/>
            <a:ext cx="6327140" cy="650240"/>
            <a:chOff x="3866134" y="5541009"/>
            <a:chExt cx="6327140" cy="650240"/>
          </a:xfrm>
        </p:grpSpPr>
        <p:sp>
          <p:nvSpPr>
            <p:cNvPr id="63" name="object 63"/>
            <p:cNvSpPr/>
            <p:nvPr/>
          </p:nvSpPr>
          <p:spPr>
            <a:xfrm>
              <a:off x="3872484" y="5731763"/>
              <a:ext cx="1000125" cy="342900"/>
            </a:xfrm>
            <a:custGeom>
              <a:avLst/>
              <a:gdLst/>
              <a:ahLst/>
              <a:cxnLst/>
              <a:rect l="l" t="t" r="r" b="b"/>
              <a:pathLst>
                <a:path w="1000125" h="342900">
                  <a:moveTo>
                    <a:pt x="828293" y="0"/>
                  </a:moveTo>
                  <a:lnTo>
                    <a:pt x="828293" y="85725"/>
                  </a:lnTo>
                  <a:lnTo>
                    <a:pt x="0" y="85725"/>
                  </a:lnTo>
                  <a:lnTo>
                    <a:pt x="0" y="257175"/>
                  </a:lnTo>
                  <a:lnTo>
                    <a:pt x="828293" y="257175"/>
                  </a:lnTo>
                  <a:lnTo>
                    <a:pt x="828293" y="342900"/>
                  </a:lnTo>
                  <a:lnTo>
                    <a:pt x="999743" y="171450"/>
                  </a:lnTo>
                  <a:lnTo>
                    <a:pt x="828293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72484" y="5731763"/>
              <a:ext cx="1000125" cy="342900"/>
            </a:xfrm>
            <a:custGeom>
              <a:avLst/>
              <a:gdLst/>
              <a:ahLst/>
              <a:cxnLst/>
              <a:rect l="l" t="t" r="r" b="b"/>
              <a:pathLst>
                <a:path w="1000125" h="342900">
                  <a:moveTo>
                    <a:pt x="0" y="85725"/>
                  </a:moveTo>
                  <a:lnTo>
                    <a:pt x="828293" y="85725"/>
                  </a:lnTo>
                  <a:lnTo>
                    <a:pt x="828293" y="0"/>
                  </a:lnTo>
                  <a:lnTo>
                    <a:pt x="999743" y="171450"/>
                  </a:lnTo>
                  <a:lnTo>
                    <a:pt x="828293" y="342900"/>
                  </a:lnTo>
                  <a:lnTo>
                    <a:pt x="828293" y="257175"/>
                  </a:lnTo>
                  <a:lnTo>
                    <a:pt x="0" y="257175"/>
                  </a:lnTo>
                  <a:lnTo>
                    <a:pt x="0" y="8572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28432" y="5547359"/>
              <a:ext cx="2158365" cy="637540"/>
            </a:xfrm>
            <a:custGeom>
              <a:avLst/>
              <a:gdLst/>
              <a:ahLst/>
              <a:cxnLst/>
              <a:rect l="l" t="t" r="r" b="b"/>
              <a:pathLst>
                <a:path w="2158365" h="637539">
                  <a:moveTo>
                    <a:pt x="2051812" y="0"/>
                  </a:moveTo>
                  <a:lnTo>
                    <a:pt x="106172" y="0"/>
                  </a:lnTo>
                  <a:lnTo>
                    <a:pt x="64829" y="8343"/>
                  </a:lnTo>
                  <a:lnTo>
                    <a:pt x="31083" y="31097"/>
                  </a:lnTo>
                  <a:lnTo>
                    <a:pt x="8338" y="64845"/>
                  </a:lnTo>
                  <a:lnTo>
                    <a:pt x="0" y="106171"/>
                  </a:lnTo>
                  <a:lnTo>
                    <a:pt x="0" y="530859"/>
                  </a:lnTo>
                  <a:lnTo>
                    <a:pt x="8338" y="572186"/>
                  </a:lnTo>
                  <a:lnTo>
                    <a:pt x="31083" y="605934"/>
                  </a:lnTo>
                  <a:lnTo>
                    <a:pt x="64829" y="628688"/>
                  </a:lnTo>
                  <a:lnTo>
                    <a:pt x="106172" y="637031"/>
                  </a:lnTo>
                  <a:lnTo>
                    <a:pt x="2051812" y="637031"/>
                  </a:lnTo>
                  <a:lnTo>
                    <a:pt x="2093154" y="628688"/>
                  </a:lnTo>
                  <a:lnTo>
                    <a:pt x="2126900" y="605934"/>
                  </a:lnTo>
                  <a:lnTo>
                    <a:pt x="2149645" y="572186"/>
                  </a:lnTo>
                  <a:lnTo>
                    <a:pt x="2157984" y="530859"/>
                  </a:lnTo>
                  <a:lnTo>
                    <a:pt x="2157984" y="106171"/>
                  </a:lnTo>
                  <a:lnTo>
                    <a:pt x="2149645" y="64845"/>
                  </a:lnTo>
                  <a:lnTo>
                    <a:pt x="2126900" y="31097"/>
                  </a:lnTo>
                  <a:lnTo>
                    <a:pt x="2093154" y="8343"/>
                  </a:lnTo>
                  <a:lnTo>
                    <a:pt x="205181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028432" y="5547359"/>
              <a:ext cx="2158365" cy="637540"/>
            </a:xfrm>
            <a:custGeom>
              <a:avLst/>
              <a:gdLst/>
              <a:ahLst/>
              <a:cxnLst/>
              <a:rect l="l" t="t" r="r" b="b"/>
              <a:pathLst>
                <a:path w="2158365" h="637539">
                  <a:moveTo>
                    <a:pt x="0" y="106171"/>
                  </a:moveTo>
                  <a:lnTo>
                    <a:pt x="8338" y="64845"/>
                  </a:lnTo>
                  <a:lnTo>
                    <a:pt x="31083" y="31097"/>
                  </a:lnTo>
                  <a:lnTo>
                    <a:pt x="64829" y="8343"/>
                  </a:lnTo>
                  <a:lnTo>
                    <a:pt x="106172" y="0"/>
                  </a:lnTo>
                  <a:lnTo>
                    <a:pt x="2051812" y="0"/>
                  </a:lnTo>
                  <a:lnTo>
                    <a:pt x="2093154" y="8343"/>
                  </a:lnTo>
                  <a:lnTo>
                    <a:pt x="2126900" y="31097"/>
                  </a:lnTo>
                  <a:lnTo>
                    <a:pt x="2149645" y="64845"/>
                  </a:lnTo>
                  <a:lnTo>
                    <a:pt x="2157984" y="106171"/>
                  </a:lnTo>
                  <a:lnTo>
                    <a:pt x="2157984" y="530859"/>
                  </a:lnTo>
                  <a:lnTo>
                    <a:pt x="2149645" y="572186"/>
                  </a:lnTo>
                  <a:lnTo>
                    <a:pt x="2126900" y="605934"/>
                  </a:lnTo>
                  <a:lnTo>
                    <a:pt x="2093154" y="628688"/>
                  </a:lnTo>
                  <a:lnTo>
                    <a:pt x="2051812" y="637031"/>
                  </a:lnTo>
                  <a:lnTo>
                    <a:pt x="106172" y="637031"/>
                  </a:lnTo>
                  <a:lnTo>
                    <a:pt x="64829" y="628688"/>
                  </a:lnTo>
                  <a:lnTo>
                    <a:pt x="31083" y="605934"/>
                  </a:lnTo>
                  <a:lnTo>
                    <a:pt x="8338" y="572186"/>
                  </a:lnTo>
                  <a:lnTo>
                    <a:pt x="0" y="530859"/>
                  </a:lnTo>
                  <a:lnTo>
                    <a:pt x="0" y="106171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7023861" y="4500117"/>
            <a:ext cx="927100" cy="330200"/>
            <a:chOff x="7023861" y="4500117"/>
            <a:chExt cx="927100" cy="330200"/>
          </a:xfrm>
        </p:grpSpPr>
        <p:sp>
          <p:nvSpPr>
            <p:cNvPr id="68" name="object 68"/>
            <p:cNvSpPr/>
            <p:nvPr/>
          </p:nvSpPr>
          <p:spPr>
            <a:xfrm>
              <a:off x="7030211" y="4506467"/>
              <a:ext cx="914400" cy="317500"/>
            </a:xfrm>
            <a:custGeom>
              <a:avLst/>
              <a:gdLst/>
              <a:ahLst/>
              <a:cxnLst/>
              <a:rect l="l" t="t" r="r" b="b"/>
              <a:pathLst>
                <a:path w="914400" h="317500">
                  <a:moveTo>
                    <a:pt x="158496" y="0"/>
                  </a:moveTo>
                  <a:lnTo>
                    <a:pt x="0" y="158495"/>
                  </a:lnTo>
                  <a:lnTo>
                    <a:pt x="158496" y="316991"/>
                  </a:lnTo>
                  <a:lnTo>
                    <a:pt x="158496" y="237743"/>
                  </a:lnTo>
                  <a:lnTo>
                    <a:pt x="914400" y="237743"/>
                  </a:lnTo>
                  <a:lnTo>
                    <a:pt x="914400" y="79247"/>
                  </a:lnTo>
                  <a:lnTo>
                    <a:pt x="158496" y="79247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30211" y="4506467"/>
              <a:ext cx="914400" cy="317500"/>
            </a:xfrm>
            <a:custGeom>
              <a:avLst/>
              <a:gdLst/>
              <a:ahLst/>
              <a:cxnLst/>
              <a:rect l="l" t="t" r="r" b="b"/>
              <a:pathLst>
                <a:path w="914400" h="317500">
                  <a:moveTo>
                    <a:pt x="914400" y="79247"/>
                  </a:moveTo>
                  <a:lnTo>
                    <a:pt x="158496" y="79247"/>
                  </a:lnTo>
                  <a:lnTo>
                    <a:pt x="158496" y="0"/>
                  </a:lnTo>
                  <a:lnTo>
                    <a:pt x="0" y="158495"/>
                  </a:lnTo>
                  <a:lnTo>
                    <a:pt x="158496" y="316991"/>
                  </a:lnTo>
                  <a:lnTo>
                    <a:pt x="158496" y="237743"/>
                  </a:lnTo>
                  <a:lnTo>
                    <a:pt x="914400" y="237743"/>
                  </a:lnTo>
                  <a:lnTo>
                    <a:pt x="914400" y="7924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3831082" y="4558029"/>
            <a:ext cx="927100" cy="328295"/>
            <a:chOff x="3831082" y="4558029"/>
            <a:chExt cx="927100" cy="328295"/>
          </a:xfrm>
        </p:grpSpPr>
        <p:sp>
          <p:nvSpPr>
            <p:cNvPr id="71" name="object 71"/>
            <p:cNvSpPr/>
            <p:nvPr/>
          </p:nvSpPr>
          <p:spPr>
            <a:xfrm>
              <a:off x="3837432" y="4564379"/>
              <a:ext cx="914400" cy="315595"/>
            </a:xfrm>
            <a:custGeom>
              <a:avLst/>
              <a:gdLst/>
              <a:ahLst/>
              <a:cxnLst/>
              <a:rect l="l" t="t" r="r" b="b"/>
              <a:pathLst>
                <a:path w="914400" h="315595">
                  <a:moveTo>
                    <a:pt x="157733" y="0"/>
                  </a:moveTo>
                  <a:lnTo>
                    <a:pt x="0" y="157734"/>
                  </a:lnTo>
                  <a:lnTo>
                    <a:pt x="157733" y="315468"/>
                  </a:lnTo>
                  <a:lnTo>
                    <a:pt x="157733" y="236601"/>
                  </a:lnTo>
                  <a:lnTo>
                    <a:pt x="914400" y="236601"/>
                  </a:lnTo>
                  <a:lnTo>
                    <a:pt x="914400" y="78867"/>
                  </a:lnTo>
                  <a:lnTo>
                    <a:pt x="157733" y="78867"/>
                  </a:lnTo>
                  <a:lnTo>
                    <a:pt x="157733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37432" y="4564379"/>
              <a:ext cx="914400" cy="315595"/>
            </a:xfrm>
            <a:custGeom>
              <a:avLst/>
              <a:gdLst/>
              <a:ahLst/>
              <a:cxnLst/>
              <a:rect l="l" t="t" r="r" b="b"/>
              <a:pathLst>
                <a:path w="914400" h="315595">
                  <a:moveTo>
                    <a:pt x="914400" y="78867"/>
                  </a:moveTo>
                  <a:lnTo>
                    <a:pt x="157733" y="78867"/>
                  </a:lnTo>
                  <a:lnTo>
                    <a:pt x="157733" y="0"/>
                  </a:lnTo>
                  <a:lnTo>
                    <a:pt x="0" y="157734"/>
                  </a:lnTo>
                  <a:lnTo>
                    <a:pt x="157733" y="315468"/>
                  </a:lnTo>
                  <a:lnTo>
                    <a:pt x="157733" y="236601"/>
                  </a:lnTo>
                  <a:lnTo>
                    <a:pt x="914400" y="236601"/>
                  </a:lnTo>
                  <a:lnTo>
                    <a:pt x="914400" y="7886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2534157" y="1449069"/>
            <a:ext cx="7150100" cy="2839720"/>
            <a:chOff x="2534157" y="1449069"/>
            <a:chExt cx="7150100" cy="2839720"/>
          </a:xfrm>
        </p:grpSpPr>
        <p:sp>
          <p:nvSpPr>
            <p:cNvPr id="74" name="object 74"/>
            <p:cNvSpPr/>
            <p:nvPr/>
          </p:nvSpPr>
          <p:spPr>
            <a:xfrm>
              <a:off x="3872483" y="1534667"/>
              <a:ext cx="992505" cy="342900"/>
            </a:xfrm>
            <a:custGeom>
              <a:avLst/>
              <a:gdLst/>
              <a:ahLst/>
              <a:cxnLst/>
              <a:rect l="l" t="t" r="r" b="b"/>
              <a:pathLst>
                <a:path w="992504" h="342900">
                  <a:moveTo>
                    <a:pt x="820674" y="0"/>
                  </a:moveTo>
                  <a:lnTo>
                    <a:pt x="820674" y="85725"/>
                  </a:lnTo>
                  <a:lnTo>
                    <a:pt x="0" y="85725"/>
                  </a:lnTo>
                  <a:lnTo>
                    <a:pt x="0" y="257175"/>
                  </a:lnTo>
                  <a:lnTo>
                    <a:pt x="820674" y="257175"/>
                  </a:lnTo>
                  <a:lnTo>
                    <a:pt x="820674" y="342900"/>
                  </a:lnTo>
                  <a:lnTo>
                    <a:pt x="992124" y="171450"/>
                  </a:lnTo>
                  <a:lnTo>
                    <a:pt x="820674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72483" y="1534667"/>
              <a:ext cx="992505" cy="342900"/>
            </a:xfrm>
            <a:custGeom>
              <a:avLst/>
              <a:gdLst/>
              <a:ahLst/>
              <a:cxnLst/>
              <a:rect l="l" t="t" r="r" b="b"/>
              <a:pathLst>
                <a:path w="992504" h="342900">
                  <a:moveTo>
                    <a:pt x="0" y="85725"/>
                  </a:moveTo>
                  <a:lnTo>
                    <a:pt x="820674" y="85725"/>
                  </a:lnTo>
                  <a:lnTo>
                    <a:pt x="820674" y="0"/>
                  </a:lnTo>
                  <a:lnTo>
                    <a:pt x="992124" y="171450"/>
                  </a:lnTo>
                  <a:lnTo>
                    <a:pt x="820674" y="342900"/>
                  </a:lnTo>
                  <a:lnTo>
                    <a:pt x="820674" y="257175"/>
                  </a:lnTo>
                  <a:lnTo>
                    <a:pt x="0" y="257175"/>
                  </a:lnTo>
                  <a:lnTo>
                    <a:pt x="0" y="8572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896099" y="1455419"/>
              <a:ext cx="992505" cy="341630"/>
            </a:xfrm>
            <a:custGeom>
              <a:avLst/>
              <a:gdLst/>
              <a:ahLst/>
              <a:cxnLst/>
              <a:rect l="l" t="t" r="r" b="b"/>
              <a:pathLst>
                <a:path w="992504" h="341630">
                  <a:moveTo>
                    <a:pt x="821435" y="0"/>
                  </a:moveTo>
                  <a:lnTo>
                    <a:pt x="821435" y="85343"/>
                  </a:lnTo>
                  <a:lnTo>
                    <a:pt x="0" y="85343"/>
                  </a:lnTo>
                  <a:lnTo>
                    <a:pt x="0" y="256031"/>
                  </a:lnTo>
                  <a:lnTo>
                    <a:pt x="821435" y="256031"/>
                  </a:lnTo>
                  <a:lnTo>
                    <a:pt x="821435" y="341375"/>
                  </a:lnTo>
                  <a:lnTo>
                    <a:pt x="992124" y="170687"/>
                  </a:lnTo>
                  <a:lnTo>
                    <a:pt x="821435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96099" y="1455419"/>
              <a:ext cx="992505" cy="341630"/>
            </a:xfrm>
            <a:custGeom>
              <a:avLst/>
              <a:gdLst/>
              <a:ahLst/>
              <a:cxnLst/>
              <a:rect l="l" t="t" r="r" b="b"/>
              <a:pathLst>
                <a:path w="992504" h="341630">
                  <a:moveTo>
                    <a:pt x="0" y="85343"/>
                  </a:moveTo>
                  <a:lnTo>
                    <a:pt x="821435" y="85343"/>
                  </a:lnTo>
                  <a:lnTo>
                    <a:pt x="821435" y="0"/>
                  </a:lnTo>
                  <a:lnTo>
                    <a:pt x="992124" y="170687"/>
                  </a:lnTo>
                  <a:lnTo>
                    <a:pt x="821435" y="341375"/>
                  </a:lnTo>
                  <a:lnTo>
                    <a:pt x="821435" y="256031"/>
                  </a:lnTo>
                  <a:lnTo>
                    <a:pt x="0" y="256031"/>
                  </a:lnTo>
                  <a:lnTo>
                    <a:pt x="0" y="85343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27931" y="3415284"/>
              <a:ext cx="836930" cy="342900"/>
            </a:xfrm>
            <a:custGeom>
              <a:avLst/>
              <a:gdLst/>
              <a:ahLst/>
              <a:cxnLst/>
              <a:rect l="l" t="t" r="r" b="b"/>
              <a:pathLst>
                <a:path w="836929" h="342900">
                  <a:moveTo>
                    <a:pt x="665226" y="0"/>
                  </a:moveTo>
                  <a:lnTo>
                    <a:pt x="665226" y="85725"/>
                  </a:lnTo>
                  <a:lnTo>
                    <a:pt x="0" y="85725"/>
                  </a:lnTo>
                  <a:lnTo>
                    <a:pt x="0" y="257174"/>
                  </a:lnTo>
                  <a:lnTo>
                    <a:pt x="665226" y="257174"/>
                  </a:lnTo>
                  <a:lnTo>
                    <a:pt x="665226" y="342899"/>
                  </a:lnTo>
                  <a:lnTo>
                    <a:pt x="836676" y="171450"/>
                  </a:lnTo>
                  <a:lnTo>
                    <a:pt x="665226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27931" y="3415284"/>
              <a:ext cx="836930" cy="342900"/>
            </a:xfrm>
            <a:custGeom>
              <a:avLst/>
              <a:gdLst/>
              <a:ahLst/>
              <a:cxnLst/>
              <a:rect l="l" t="t" r="r" b="b"/>
              <a:pathLst>
                <a:path w="836929" h="342900">
                  <a:moveTo>
                    <a:pt x="0" y="85725"/>
                  </a:moveTo>
                  <a:lnTo>
                    <a:pt x="665226" y="85725"/>
                  </a:lnTo>
                  <a:lnTo>
                    <a:pt x="665226" y="0"/>
                  </a:lnTo>
                  <a:lnTo>
                    <a:pt x="836676" y="171450"/>
                  </a:lnTo>
                  <a:lnTo>
                    <a:pt x="665226" y="342899"/>
                  </a:lnTo>
                  <a:lnTo>
                    <a:pt x="665226" y="257174"/>
                  </a:lnTo>
                  <a:lnTo>
                    <a:pt x="0" y="257174"/>
                  </a:lnTo>
                  <a:lnTo>
                    <a:pt x="0" y="8572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214872" y="3415284"/>
              <a:ext cx="815340" cy="342900"/>
            </a:xfrm>
            <a:custGeom>
              <a:avLst/>
              <a:gdLst/>
              <a:ahLst/>
              <a:cxnLst/>
              <a:rect l="l" t="t" r="r" b="b"/>
              <a:pathLst>
                <a:path w="815340" h="342900">
                  <a:moveTo>
                    <a:pt x="643889" y="0"/>
                  </a:moveTo>
                  <a:lnTo>
                    <a:pt x="643889" y="85725"/>
                  </a:lnTo>
                  <a:lnTo>
                    <a:pt x="0" y="85725"/>
                  </a:lnTo>
                  <a:lnTo>
                    <a:pt x="0" y="257174"/>
                  </a:lnTo>
                  <a:lnTo>
                    <a:pt x="643889" y="257174"/>
                  </a:lnTo>
                  <a:lnTo>
                    <a:pt x="643889" y="342899"/>
                  </a:lnTo>
                  <a:lnTo>
                    <a:pt x="815339" y="171450"/>
                  </a:lnTo>
                  <a:lnTo>
                    <a:pt x="643889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14872" y="3415284"/>
              <a:ext cx="815340" cy="342900"/>
            </a:xfrm>
            <a:custGeom>
              <a:avLst/>
              <a:gdLst/>
              <a:ahLst/>
              <a:cxnLst/>
              <a:rect l="l" t="t" r="r" b="b"/>
              <a:pathLst>
                <a:path w="815340" h="342900">
                  <a:moveTo>
                    <a:pt x="0" y="85725"/>
                  </a:moveTo>
                  <a:lnTo>
                    <a:pt x="643889" y="85725"/>
                  </a:lnTo>
                  <a:lnTo>
                    <a:pt x="643889" y="0"/>
                  </a:lnTo>
                  <a:lnTo>
                    <a:pt x="815339" y="171450"/>
                  </a:lnTo>
                  <a:lnTo>
                    <a:pt x="643889" y="342899"/>
                  </a:lnTo>
                  <a:lnTo>
                    <a:pt x="643889" y="257174"/>
                  </a:lnTo>
                  <a:lnTo>
                    <a:pt x="0" y="257174"/>
                  </a:lnTo>
                  <a:lnTo>
                    <a:pt x="0" y="8572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113275" y="2519172"/>
              <a:ext cx="535305" cy="268605"/>
            </a:xfrm>
            <a:custGeom>
              <a:avLst/>
              <a:gdLst/>
              <a:ahLst/>
              <a:cxnLst/>
              <a:rect l="l" t="t" r="r" b="b"/>
              <a:pathLst>
                <a:path w="535304" h="268605">
                  <a:moveTo>
                    <a:pt x="134112" y="0"/>
                  </a:moveTo>
                  <a:lnTo>
                    <a:pt x="0" y="134112"/>
                  </a:lnTo>
                  <a:lnTo>
                    <a:pt x="134112" y="268224"/>
                  </a:lnTo>
                  <a:lnTo>
                    <a:pt x="134112" y="201167"/>
                  </a:lnTo>
                  <a:lnTo>
                    <a:pt x="534924" y="201167"/>
                  </a:lnTo>
                  <a:lnTo>
                    <a:pt x="534924" y="67055"/>
                  </a:lnTo>
                  <a:lnTo>
                    <a:pt x="134112" y="67055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113275" y="2519172"/>
              <a:ext cx="535305" cy="268605"/>
            </a:xfrm>
            <a:custGeom>
              <a:avLst/>
              <a:gdLst/>
              <a:ahLst/>
              <a:cxnLst/>
              <a:rect l="l" t="t" r="r" b="b"/>
              <a:pathLst>
                <a:path w="535304" h="268605">
                  <a:moveTo>
                    <a:pt x="534924" y="67055"/>
                  </a:moveTo>
                  <a:lnTo>
                    <a:pt x="134112" y="67055"/>
                  </a:lnTo>
                  <a:lnTo>
                    <a:pt x="134112" y="0"/>
                  </a:lnTo>
                  <a:lnTo>
                    <a:pt x="0" y="134112"/>
                  </a:lnTo>
                  <a:lnTo>
                    <a:pt x="134112" y="268224"/>
                  </a:lnTo>
                  <a:lnTo>
                    <a:pt x="134112" y="201167"/>
                  </a:lnTo>
                  <a:lnTo>
                    <a:pt x="534924" y="201167"/>
                  </a:lnTo>
                  <a:lnTo>
                    <a:pt x="534924" y="67055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43799" y="2442972"/>
              <a:ext cx="914400" cy="317500"/>
            </a:xfrm>
            <a:custGeom>
              <a:avLst/>
              <a:gdLst/>
              <a:ahLst/>
              <a:cxnLst/>
              <a:rect l="l" t="t" r="r" b="b"/>
              <a:pathLst>
                <a:path w="914400" h="317500">
                  <a:moveTo>
                    <a:pt x="158496" y="0"/>
                  </a:moveTo>
                  <a:lnTo>
                    <a:pt x="0" y="158495"/>
                  </a:lnTo>
                  <a:lnTo>
                    <a:pt x="158496" y="316991"/>
                  </a:lnTo>
                  <a:lnTo>
                    <a:pt x="158496" y="237743"/>
                  </a:lnTo>
                  <a:lnTo>
                    <a:pt x="914400" y="237743"/>
                  </a:lnTo>
                  <a:lnTo>
                    <a:pt x="914400" y="79248"/>
                  </a:lnTo>
                  <a:lnTo>
                    <a:pt x="158496" y="79248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43799" y="2442972"/>
              <a:ext cx="914400" cy="317500"/>
            </a:xfrm>
            <a:custGeom>
              <a:avLst/>
              <a:gdLst/>
              <a:ahLst/>
              <a:cxnLst/>
              <a:rect l="l" t="t" r="r" b="b"/>
              <a:pathLst>
                <a:path w="914400" h="317500">
                  <a:moveTo>
                    <a:pt x="914400" y="79248"/>
                  </a:moveTo>
                  <a:lnTo>
                    <a:pt x="158496" y="79248"/>
                  </a:lnTo>
                  <a:lnTo>
                    <a:pt x="158496" y="0"/>
                  </a:lnTo>
                  <a:lnTo>
                    <a:pt x="0" y="158495"/>
                  </a:lnTo>
                  <a:lnTo>
                    <a:pt x="158496" y="316991"/>
                  </a:lnTo>
                  <a:lnTo>
                    <a:pt x="158496" y="237743"/>
                  </a:lnTo>
                  <a:lnTo>
                    <a:pt x="914400" y="237743"/>
                  </a:lnTo>
                  <a:lnTo>
                    <a:pt x="914400" y="7924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398507" y="1836419"/>
              <a:ext cx="279400" cy="440690"/>
            </a:xfrm>
            <a:custGeom>
              <a:avLst/>
              <a:gdLst/>
              <a:ahLst/>
              <a:cxnLst/>
              <a:rect l="l" t="t" r="r" b="b"/>
              <a:pathLst>
                <a:path w="279400" h="440689">
                  <a:moveTo>
                    <a:pt x="209169" y="0"/>
                  </a:moveTo>
                  <a:lnTo>
                    <a:pt x="69723" y="0"/>
                  </a:lnTo>
                  <a:lnTo>
                    <a:pt x="69723" y="300989"/>
                  </a:lnTo>
                  <a:lnTo>
                    <a:pt x="0" y="300989"/>
                  </a:lnTo>
                  <a:lnTo>
                    <a:pt x="139446" y="440435"/>
                  </a:lnTo>
                  <a:lnTo>
                    <a:pt x="278892" y="300989"/>
                  </a:lnTo>
                  <a:lnTo>
                    <a:pt x="209169" y="300989"/>
                  </a:lnTo>
                  <a:lnTo>
                    <a:pt x="209169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398507" y="1836419"/>
              <a:ext cx="279400" cy="440690"/>
            </a:xfrm>
            <a:custGeom>
              <a:avLst/>
              <a:gdLst/>
              <a:ahLst/>
              <a:cxnLst/>
              <a:rect l="l" t="t" r="r" b="b"/>
              <a:pathLst>
                <a:path w="279400" h="440689">
                  <a:moveTo>
                    <a:pt x="0" y="300989"/>
                  </a:moveTo>
                  <a:lnTo>
                    <a:pt x="69723" y="300989"/>
                  </a:lnTo>
                  <a:lnTo>
                    <a:pt x="69723" y="0"/>
                  </a:lnTo>
                  <a:lnTo>
                    <a:pt x="209169" y="0"/>
                  </a:lnTo>
                  <a:lnTo>
                    <a:pt x="209169" y="300989"/>
                  </a:lnTo>
                  <a:lnTo>
                    <a:pt x="278892" y="300989"/>
                  </a:lnTo>
                  <a:lnTo>
                    <a:pt x="139446" y="440435"/>
                  </a:lnTo>
                  <a:lnTo>
                    <a:pt x="0" y="300989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540507" y="2903219"/>
              <a:ext cx="277495" cy="440690"/>
            </a:xfrm>
            <a:custGeom>
              <a:avLst/>
              <a:gdLst/>
              <a:ahLst/>
              <a:cxnLst/>
              <a:rect l="l" t="t" r="r" b="b"/>
              <a:pathLst>
                <a:path w="277494" h="440689">
                  <a:moveTo>
                    <a:pt x="208025" y="0"/>
                  </a:moveTo>
                  <a:lnTo>
                    <a:pt x="69342" y="0"/>
                  </a:lnTo>
                  <a:lnTo>
                    <a:pt x="69342" y="301751"/>
                  </a:lnTo>
                  <a:lnTo>
                    <a:pt x="0" y="301751"/>
                  </a:lnTo>
                  <a:lnTo>
                    <a:pt x="138684" y="440435"/>
                  </a:lnTo>
                  <a:lnTo>
                    <a:pt x="277368" y="301751"/>
                  </a:lnTo>
                  <a:lnTo>
                    <a:pt x="208025" y="301751"/>
                  </a:lnTo>
                  <a:lnTo>
                    <a:pt x="208025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540507" y="2903219"/>
              <a:ext cx="277495" cy="440690"/>
            </a:xfrm>
            <a:custGeom>
              <a:avLst/>
              <a:gdLst/>
              <a:ahLst/>
              <a:cxnLst/>
              <a:rect l="l" t="t" r="r" b="b"/>
              <a:pathLst>
                <a:path w="277494" h="440689">
                  <a:moveTo>
                    <a:pt x="0" y="301751"/>
                  </a:moveTo>
                  <a:lnTo>
                    <a:pt x="69342" y="301751"/>
                  </a:lnTo>
                  <a:lnTo>
                    <a:pt x="69342" y="0"/>
                  </a:lnTo>
                  <a:lnTo>
                    <a:pt x="208025" y="0"/>
                  </a:lnTo>
                  <a:lnTo>
                    <a:pt x="208025" y="301751"/>
                  </a:lnTo>
                  <a:lnTo>
                    <a:pt x="277368" y="301751"/>
                  </a:lnTo>
                  <a:lnTo>
                    <a:pt x="138684" y="440435"/>
                  </a:lnTo>
                  <a:lnTo>
                    <a:pt x="0" y="301751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398507" y="3840480"/>
              <a:ext cx="279400" cy="441959"/>
            </a:xfrm>
            <a:custGeom>
              <a:avLst/>
              <a:gdLst/>
              <a:ahLst/>
              <a:cxnLst/>
              <a:rect l="l" t="t" r="r" b="b"/>
              <a:pathLst>
                <a:path w="279400" h="441960">
                  <a:moveTo>
                    <a:pt x="209169" y="0"/>
                  </a:moveTo>
                  <a:lnTo>
                    <a:pt x="69723" y="0"/>
                  </a:lnTo>
                  <a:lnTo>
                    <a:pt x="69723" y="302514"/>
                  </a:lnTo>
                  <a:lnTo>
                    <a:pt x="0" y="302514"/>
                  </a:lnTo>
                  <a:lnTo>
                    <a:pt x="139446" y="441960"/>
                  </a:lnTo>
                  <a:lnTo>
                    <a:pt x="278892" y="302514"/>
                  </a:lnTo>
                  <a:lnTo>
                    <a:pt x="209169" y="302514"/>
                  </a:lnTo>
                  <a:lnTo>
                    <a:pt x="209169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98507" y="3840480"/>
              <a:ext cx="279400" cy="441959"/>
            </a:xfrm>
            <a:custGeom>
              <a:avLst/>
              <a:gdLst/>
              <a:ahLst/>
              <a:cxnLst/>
              <a:rect l="l" t="t" r="r" b="b"/>
              <a:pathLst>
                <a:path w="279400" h="441960">
                  <a:moveTo>
                    <a:pt x="0" y="302514"/>
                  </a:moveTo>
                  <a:lnTo>
                    <a:pt x="69723" y="302514"/>
                  </a:lnTo>
                  <a:lnTo>
                    <a:pt x="69723" y="0"/>
                  </a:lnTo>
                  <a:lnTo>
                    <a:pt x="209169" y="0"/>
                  </a:lnTo>
                  <a:lnTo>
                    <a:pt x="209169" y="302514"/>
                  </a:lnTo>
                  <a:lnTo>
                    <a:pt x="278892" y="302514"/>
                  </a:lnTo>
                  <a:lnTo>
                    <a:pt x="139446" y="441960"/>
                  </a:lnTo>
                  <a:lnTo>
                    <a:pt x="0" y="302514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2534157" y="4977129"/>
            <a:ext cx="290195" cy="576580"/>
            <a:chOff x="2534157" y="4977129"/>
            <a:chExt cx="290195" cy="576580"/>
          </a:xfrm>
        </p:grpSpPr>
        <p:sp>
          <p:nvSpPr>
            <p:cNvPr id="93" name="object 93"/>
            <p:cNvSpPr/>
            <p:nvPr/>
          </p:nvSpPr>
          <p:spPr>
            <a:xfrm>
              <a:off x="2540507" y="4983479"/>
              <a:ext cx="277495" cy="563880"/>
            </a:xfrm>
            <a:custGeom>
              <a:avLst/>
              <a:gdLst/>
              <a:ahLst/>
              <a:cxnLst/>
              <a:rect l="l" t="t" r="r" b="b"/>
              <a:pathLst>
                <a:path w="277494" h="563879">
                  <a:moveTo>
                    <a:pt x="208025" y="0"/>
                  </a:moveTo>
                  <a:lnTo>
                    <a:pt x="69342" y="0"/>
                  </a:lnTo>
                  <a:lnTo>
                    <a:pt x="69342" y="425196"/>
                  </a:lnTo>
                  <a:lnTo>
                    <a:pt x="0" y="425196"/>
                  </a:lnTo>
                  <a:lnTo>
                    <a:pt x="138684" y="563880"/>
                  </a:lnTo>
                  <a:lnTo>
                    <a:pt x="277368" y="425196"/>
                  </a:lnTo>
                  <a:lnTo>
                    <a:pt x="208025" y="425196"/>
                  </a:lnTo>
                  <a:lnTo>
                    <a:pt x="208025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540507" y="4983479"/>
              <a:ext cx="277495" cy="563880"/>
            </a:xfrm>
            <a:custGeom>
              <a:avLst/>
              <a:gdLst/>
              <a:ahLst/>
              <a:cxnLst/>
              <a:rect l="l" t="t" r="r" b="b"/>
              <a:pathLst>
                <a:path w="277494" h="563879">
                  <a:moveTo>
                    <a:pt x="0" y="425196"/>
                  </a:moveTo>
                  <a:lnTo>
                    <a:pt x="69342" y="425196"/>
                  </a:lnTo>
                  <a:lnTo>
                    <a:pt x="69342" y="0"/>
                  </a:lnTo>
                  <a:lnTo>
                    <a:pt x="208025" y="0"/>
                  </a:lnTo>
                  <a:lnTo>
                    <a:pt x="208025" y="425196"/>
                  </a:lnTo>
                  <a:lnTo>
                    <a:pt x="277368" y="425196"/>
                  </a:lnTo>
                  <a:lnTo>
                    <a:pt x="138684" y="563880"/>
                  </a:lnTo>
                  <a:lnTo>
                    <a:pt x="0" y="42519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8281161" y="5701385"/>
            <a:ext cx="1652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StringBuffer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7066533" y="5740653"/>
            <a:ext cx="1012825" cy="355600"/>
            <a:chOff x="7066533" y="5740653"/>
            <a:chExt cx="1012825" cy="355600"/>
          </a:xfrm>
        </p:grpSpPr>
        <p:sp>
          <p:nvSpPr>
            <p:cNvPr id="97" name="object 97"/>
            <p:cNvSpPr/>
            <p:nvPr/>
          </p:nvSpPr>
          <p:spPr>
            <a:xfrm>
              <a:off x="7072883" y="5747003"/>
              <a:ext cx="1000125" cy="342900"/>
            </a:xfrm>
            <a:custGeom>
              <a:avLst/>
              <a:gdLst/>
              <a:ahLst/>
              <a:cxnLst/>
              <a:rect l="l" t="t" r="r" b="b"/>
              <a:pathLst>
                <a:path w="1000125" h="342900">
                  <a:moveTo>
                    <a:pt x="828294" y="0"/>
                  </a:moveTo>
                  <a:lnTo>
                    <a:pt x="828294" y="85725"/>
                  </a:lnTo>
                  <a:lnTo>
                    <a:pt x="0" y="85725"/>
                  </a:lnTo>
                  <a:lnTo>
                    <a:pt x="0" y="257175"/>
                  </a:lnTo>
                  <a:lnTo>
                    <a:pt x="828294" y="257175"/>
                  </a:lnTo>
                  <a:lnTo>
                    <a:pt x="828294" y="342900"/>
                  </a:lnTo>
                  <a:lnTo>
                    <a:pt x="999744" y="171450"/>
                  </a:lnTo>
                  <a:lnTo>
                    <a:pt x="828294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72883" y="5747003"/>
              <a:ext cx="1000125" cy="342900"/>
            </a:xfrm>
            <a:custGeom>
              <a:avLst/>
              <a:gdLst/>
              <a:ahLst/>
              <a:cxnLst/>
              <a:rect l="l" t="t" r="r" b="b"/>
              <a:pathLst>
                <a:path w="1000125" h="342900">
                  <a:moveTo>
                    <a:pt x="0" y="85725"/>
                  </a:moveTo>
                  <a:lnTo>
                    <a:pt x="828294" y="85725"/>
                  </a:lnTo>
                  <a:lnTo>
                    <a:pt x="828294" y="0"/>
                  </a:lnTo>
                  <a:lnTo>
                    <a:pt x="999744" y="171450"/>
                  </a:lnTo>
                  <a:lnTo>
                    <a:pt x="828294" y="342900"/>
                  </a:lnTo>
                  <a:lnTo>
                    <a:pt x="828294" y="257175"/>
                  </a:lnTo>
                  <a:lnTo>
                    <a:pt x="0" y="257175"/>
                  </a:lnTo>
                  <a:lnTo>
                    <a:pt x="0" y="8572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40294" y="2929204"/>
            <a:ext cx="434657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Presenting</a:t>
            </a:r>
            <a:r>
              <a:rPr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</a:t>
            </a:r>
            <a:r>
              <a:rPr spc="-30" dirty="0"/>
              <a:t> </a:t>
            </a:r>
            <a:r>
              <a:rPr dirty="0"/>
              <a:t>Customer</a:t>
            </a:r>
            <a:r>
              <a:rPr spc="-30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5051" y="1213484"/>
            <a:ext cx="46399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UML</a:t>
            </a:r>
            <a:r>
              <a:rPr sz="2000" spc="-9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diagram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</a:pP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customer.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menu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user.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5080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having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fields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cutsomerid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int,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string,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mailid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contact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and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account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string.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299085" indent="-184785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enters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1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please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provide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details.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valid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entries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these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details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added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with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auto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generated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customerid.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65915" y="1162367"/>
            <a:ext cx="6319520" cy="4354830"/>
            <a:chOff x="5165915" y="1162367"/>
            <a:chExt cx="6319520" cy="43548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5504" y="1241091"/>
              <a:ext cx="5079432" cy="185512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70678" y="1167130"/>
              <a:ext cx="5296535" cy="2003425"/>
            </a:xfrm>
            <a:custGeom>
              <a:avLst/>
              <a:gdLst/>
              <a:ahLst/>
              <a:cxnLst/>
              <a:rect l="l" t="t" r="r" b="b"/>
              <a:pathLst>
                <a:path w="5296534" h="2003425">
                  <a:moveTo>
                    <a:pt x="0" y="2002917"/>
                  </a:moveTo>
                  <a:lnTo>
                    <a:pt x="5296281" y="2002917"/>
                  </a:lnTo>
                  <a:lnTo>
                    <a:pt x="5296281" y="0"/>
                  </a:lnTo>
                  <a:lnTo>
                    <a:pt x="0" y="0"/>
                  </a:lnTo>
                  <a:lnTo>
                    <a:pt x="0" y="2002917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5504" y="3238920"/>
              <a:ext cx="6052401" cy="222115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70678" y="3186430"/>
              <a:ext cx="6309995" cy="2326005"/>
            </a:xfrm>
            <a:custGeom>
              <a:avLst/>
              <a:gdLst/>
              <a:ahLst/>
              <a:cxnLst/>
              <a:rect l="l" t="t" r="r" b="b"/>
              <a:pathLst>
                <a:path w="6309995" h="2326004">
                  <a:moveTo>
                    <a:pt x="0" y="2326005"/>
                  </a:moveTo>
                  <a:lnTo>
                    <a:pt x="6309741" y="2326005"/>
                  </a:lnTo>
                  <a:lnTo>
                    <a:pt x="6309741" y="0"/>
                  </a:lnTo>
                  <a:lnTo>
                    <a:pt x="0" y="0"/>
                  </a:lnTo>
                  <a:lnTo>
                    <a:pt x="0" y="232600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</a:t>
            </a:r>
            <a:r>
              <a:rPr spc="-35" dirty="0"/>
              <a:t> </a:t>
            </a:r>
            <a:r>
              <a:rPr dirty="0"/>
              <a:t>Customer</a:t>
            </a:r>
            <a:r>
              <a:rPr spc="-30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dirty="0"/>
              <a:t>System</a:t>
            </a:r>
            <a:r>
              <a:rPr spc="-25" dirty="0"/>
              <a:t> </a:t>
            </a:r>
            <a:r>
              <a:rPr spc="-50" dirty="0"/>
              <a:t>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5000" y="1206245"/>
            <a:ext cx="6147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enters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all existing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details.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000" y="2425141"/>
            <a:ext cx="63557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enters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3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matched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details.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000" y="3644900"/>
            <a:ext cx="4215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enters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5,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exit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application.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86166" y="1714055"/>
            <a:ext cx="9311005" cy="572770"/>
            <a:chOff x="1586166" y="1714055"/>
            <a:chExt cx="9311005" cy="5727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5627" y="1723643"/>
              <a:ext cx="9291828" cy="5532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90928" y="1718817"/>
              <a:ext cx="9301480" cy="563245"/>
            </a:xfrm>
            <a:custGeom>
              <a:avLst/>
              <a:gdLst/>
              <a:ahLst/>
              <a:cxnLst/>
              <a:rect l="l" t="t" r="r" b="b"/>
              <a:pathLst>
                <a:path w="9301480" h="563244">
                  <a:moveTo>
                    <a:pt x="0" y="562737"/>
                  </a:moveTo>
                  <a:lnTo>
                    <a:pt x="9301353" y="562737"/>
                  </a:lnTo>
                  <a:lnTo>
                    <a:pt x="9301353" y="0"/>
                  </a:lnTo>
                  <a:lnTo>
                    <a:pt x="0" y="0"/>
                  </a:lnTo>
                  <a:lnTo>
                    <a:pt x="0" y="562737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295082" y="2876867"/>
            <a:ext cx="9602470" cy="753745"/>
            <a:chOff x="1295082" y="2876867"/>
            <a:chExt cx="9602470" cy="75374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01" y="2886455"/>
              <a:ext cx="9439168" cy="72658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99844" y="2881629"/>
              <a:ext cx="9592945" cy="744220"/>
            </a:xfrm>
            <a:custGeom>
              <a:avLst/>
              <a:gdLst/>
              <a:ahLst/>
              <a:cxnLst/>
              <a:rect l="l" t="t" r="r" b="b"/>
              <a:pathLst>
                <a:path w="9592945" h="744220">
                  <a:moveTo>
                    <a:pt x="0" y="744093"/>
                  </a:moveTo>
                  <a:lnTo>
                    <a:pt x="9592437" y="744093"/>
                  </a:lnTo>
                  <a:lnTo>
                    <a:pt x="9592437" y="0"/>
                  </a:lnTo>
                  <a:lnTo>
                    <a:pt x="0" y="0"/>
                  </a:lnTo>
                  <a:lnTo>
                    <a:pt x="0" y="744093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729598" y="2929204"/>
            <a:ext cx="306260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 Object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Class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Object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801423" y="1438211"/>
            <a:ext cx="5495290" cy="3038475"/>
            <a:chOff x="5801423" y="1438211"/>
            <a:chExt cx="5495290" cy="30384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1011" y="1447800"/>
              <a:ext cx="5475732" cy="30190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806185" y="1442974"/>
              <a:ext cx="5485765" cy="3028950"/>
            </a:xfrm>
            <a:custGeom>
              <a:avLst/>
              <a:gdLst/>
              <a:ahLst/>
              <a:cxnLst/>
              <a:rect l="l" t="t" r="r" b="b"/>
              <a:pathLst>
                <a:path w="5485765" h="3028950">
                  <a:moveTo>
                    <a:pt x="0" y="3028569"/>
                  </a:moveTo>
                  <a:lnTo>
                    <a:pt x="5485257" y="3028569"/>
                  </a:lnTo>
                  <a:lnTo>
                    <a:pt x="5485257" y="0"/>
                  </a:lnTo>
                  <a:lnTo>
                    <a:pt x="0" y="0"/>
                  </a:lnTo>
                  <a:lnTo>
                    <a:pt x="0" y="3028569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0011" y="999236"/>
            <a:ext cx="5237480" cy="453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96837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template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blueprint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from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objects</a:t>
            </a:r>
            <a:r>
              <a:rPr sz="2000" b="1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created.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logical</a:t>
            </a:r>
            <a:r>
              <a:rPr sz="20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entity.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can’t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physical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392430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entity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behaviour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is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known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429259" indent="-184785" algn="just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example: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chair,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pen,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table,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keyboard,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bike,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software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etc.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physical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and 	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logical.</a:t>
            </a:r>
            <a:endParaRPr sz="2000">
              <a:latin typeface="Arial"/>
              <a:cs typeface="Arial"/>
            </a:endParaRPr>
          </a:p>
          <a:p>
            <a:pPr marL="480059" lvl="1" indent="-284480" algn="just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Font typeface="Arial"/>
              <a:buChar char="•"/>
              <a:tabLst>
                <a:tab pos="480059" algn="l"/>
              </a:tabLst>
            </a:pP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state:</a:t>
            </a:r>
            <a:r>
              <a:rPr sz="1900" b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represents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90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(value)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object.</a:t>
            </a:r>
            <a:endParaRPr sz="1900">
              <a:latin typeface="Arial"/>
              <a:cs typeface="Arial"/>
            </a:endParaRPr>
          </a:p>
          <a:p>
            <a:pPr marL="480059" lvl="1" indent="-284480" algn="just">
              <a:lnSpc>
                <a:spcPct val="100000"/>
              </a:lnSpc>
              <a:buClr>
                <a:srgbClr val="74DF4B"/>
              </a:buClr>
              <a:buFont typeface="Arial"/>
              <a:buChar char="•"/>
              <a:tabLst>
                <a:tab pos="480059" algn="l"/>
              </a:tabLst>
            </a:pP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behavior:</a:t>
            </a:r>
            <a:r>
              <a:rPr sz="1900" b="1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represents</a:t>
            </a:r>
            <a:endParaRPr sz="1900">
              <a:latin typeface="Arial"/>
              <a:cs typeface="Arial"/>
            </a:endParaRPr>
          </a:p>
          <a:p>
            <a:pPr marL="481965" marR="516890" algn="just">
              <a:lnSpc>
                <a:spcPct val="100000"/>
              </a:lnSpc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behavior</a:t>
            </a:r>
            <a:r>
              <a:rPr sz="1900" b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(functionality)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object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eating,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drinking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etc.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</a:t>
            </a:r>
            <a:r>
              <a:rPr spc="-30" dirty="0"/>
              <a:t> </a:t>
            </a:r>
            <a:r>
              <a:rPr dirty="0"/>
              <a:t>Customer</a:t>
            </a:r>
            <a:r>
              <a:rPr spc="-30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0128" y="948893"/>
            <a:ext cx="4737100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menu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5080" indent="-184785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having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fields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cutsomerid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int,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string,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mailid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contact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account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string.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28130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enters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1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please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provide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details.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valid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entries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these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details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added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list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auto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generated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customerid.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49735" y="959675"/>
            <a:ext cx="5304790" cy="2011045"/>
            <a:chOff x="5249735" y="959675"/>
            <a:chExt cx="5304790" cy="20110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9323" y="1038346"/>
              <a:ext cx="5077967" cy="18537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54497" y="964438"/>
              <a:ext cx="5295265" cy="2001520"/>
            </a:xfrm>
            <a:custGeom>
              <a:avLst/>
              <a:gdLst/>
              <a:ahLst/>
              <a:cxnLst/>
              <a:rect l="l" t="t" r="r" b="b"/>
              <a:pathLst>
                <a:path w="5295265" h="2001520">
                  <a:moveTo>
                    <a:pt x="0" y="2001393"/>
                  </a:moveTo>
                  <a:lnTo>
                    <a:pt x="5294757" y="2001393"/>
                  </a:lnTo>
                  <a:lnTo>
                    <a:pt x="5294757" y="0"/>
                  </a:lnTo>
                  <a:lnTo>
                    <a:pt x="0" y="0"/>
                  </a:lnTo>
                  <a:lnTo>
                    <a:pt x="0" y="2001393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249735" y="3114611"/>
            <a:ext cx="6319520" cy="2335530"/>
            <a:chOff x="5249735" y="3114611"/>
            <a:chExt cx="6319520" cy="233553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9323" y="3171864"/>
              <a:ext cx="6052401" cy="22211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254497" y="3119373"/>
              <a:ext cx="6309995" cy="2326005"/>
            </a:xfrm>
            <a:custGeom>
              <a:avLst/>
              <a:gdLst/>
              <a:ahLst/>
              <a:cxnLst/>
              <a:rect l="l" t="t" r="r" b="b"/>
              <a:pathLst>
                <a:path w="6309995" h="2326004">
                  <a:moveTo>
                    <a:pt x="0" y="2326004"/>
                  </a:moveTo>
                  <a:lnTo>
                    <a:pt x="6309740" y="2326004"/>
                  </a:lnTo>
                  <a:lnTo>
                    <a:pt x="6309740" y="0"/>
                  </a:lnTo>
                  <a:lnTo>
                    <a:pt x="0" y="0"/>
                  </a:lnTo>
                  <a:lnTo>
                    <a:pt x="0" y="2326004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066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214743" y="2929204"/>
            <a:ext cx="457390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Constructor</a:t>
            </a:r>
            <a:r>
              <a:rPr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Constructor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8255" y="1099566"/>
            <a:ext cx="9884410" cy="41160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96215" marR="229870" indent="-184150">
              <a:lnSpc>
                <a:spcPct val="90000"/>
              </a:lnSpc>
              <a:spcBef>
                <a:spcPts val="320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Constructors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9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initialize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object’s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state.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Like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methods,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constructor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also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contains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collection</a:t>
            </a:r>
            <a:r>
              <a:rPr sz="19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b="1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statements(i.e.</a:t>
            </a:r>
            <a:r>
              <a:rPr sz="190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instructions)</a:t>
            </a:r>
            <a:r>
              <a:rPr sz="190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executed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time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Object 	creation.</a:t>
            </a:r>
            <a:endParaRPr sz="1900">
              <a:latin typeface="Arial"/>
              <a:cs typeface="Arial"/>
            </a:endParaRPr>
          </a:p>
          <a:p>
            <a:pPr marL="196215" marR="352425" indent="-184150" algn="just">
              <a:lnSpc>
                <a:spcPts val="2050"/>
              </a:lnSpc>
              <a:spcBef>
                <a:spcPts val="208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Constructors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assign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values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instance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variables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time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object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creation,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either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explicitly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done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programmer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itself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(default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constructor).</a:t>
            </a:r>
            <a:endParaRPr sz="1900">
              <a:latin typeface="Arial"/>
              <a:cs typeface="Arial"/>
            </a:endParaRPr>
          </a:p>
          <a:p>
            <a:pPr marL="196215" marR="294640" indent="-184150" algn="just">
              <a:lnSpc>
                <a:spcPts val="2050"/>
              </a:lnSpc>
              <a:spcBef>
                <a:spcPts val="2060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Each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time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created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new()</a:t>
            </a:r>
            <a:r>
              <a:rPr sz="1900" b="1" spc="-8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keyword at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least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constructor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(it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could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be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default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constructor)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invoked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assign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initial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values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90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members</a:t>
            </a:r>
            <a:r>
              <a:rPr sz="190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same 	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class.</a:t>
            </a:r>
            <a:endParaRPr sz="1900">
              <a:latin typeface="Arial"/>
              <a:cs typeface="Arial"/>
            </a:endParaRPr>
          </a:p>
          <a:p>
            <a:pPr marL="196850" indent="-184150">
              <a:lnSpc>
                <a:spcPts val="2180"/>
              </a:lnSpc>
              <a:spcBef>
                <a:spcPts val="1795"/>
              </a:spcBef>
              <a:buClr>
                <a:srgbClr val="74DF4B"/>
              </a:buClr>
              <a:buChar char="•"/>
              <a:tabLst>
                <a:tab pos="19685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constructor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Java:</a:t>
            </a:r>
            <a:endParaRPr sz="1900">
              <a:latin typeface="Arial"/>
              <a:cs typeface="Arial"/>
            </a:endParaRPr>
          </a:p>
          <a:p>
            <a:pPr marL="481965" marR="5080" lvl="1" indent="-287020">
              <a:lnSpc>
                <a:spcPts val="1839"/>
              </a:lnSpc>
              <a:spcBef>
                <a:spcPts val="130"/>
              </a:spcBef>
              <a:buClr>
                <a:srgbClr val="74DF4B"/>
              </a:buClr>
              <a:buFont typeface="Arial"/>
              <a:buChar char="•"/>
              <a:tabLst>
                <a:tab pos="481965" algn="l"/>
              </a:tabLst>
            </a:pPr>
            <a:r>
              <a:rPr sz="1700" b="1" dirty="0">
                <a:solidFill>
                  <a:srgbClr val="525254"/>
                </a:solidFill>
                <a:latin typeface="Arial"/>
                <a:cs typeface="Arial"/>
              </a:rPr>
              <a:t>No-argument</a:t>
            </a:r>
            <a:r>
              <a:rPr sz="1700" b="1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525254"/>
                </a:solidFill>
                <a:latin typeface="Arial"/>
                <a:cs typeface="Arial"/>
              </a:rPr>
              <a:t>constructor</a:t>
            </a:r>
            <a:r>
              <a:rPr sz="170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700" spc="-1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700" spc="-114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constructor</a:t>
            </a:r>
            <a:r>
              <a:rPr sz="17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7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7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"Default</a:t>
            </a:r>
            <a:r>
              <a:rPr sz="17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Constructor"</a:t>
            </a:r>
            <a:r>
              <a:rPr sz="17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7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doesn't</a:t>
            </a:r>
            <a:r>
              <a:rPr sz="17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any </a:t>
            </a:r>
            <a:r>
              <a:rPr sz="1700" spc="-10" dirty="0">
                <a:solidFill>
                  <a:srgbClr val="525254"/>
                </a:solidFill>
                <a:latin typeface="Arial"/>
                <a:cs typeface="Arial"/>
              </a:rPr>
              <a:t>parameter.</a:t>
            </a:r>
            <a:endParaRPr sz="1700">
              <a:latin typeface="Arial"/>
              <a:cs typeface="Arial"/>
            </a:endParaRPr>
          </a:p>
          <a:p>
            <a:pPr marL="481965" lvl="1" indent="-286385">
              <a:lnSpc>
                <a:spcPts val="1705"/>
              </a:lnSpc>
              <a:buClr>
                <a:srgbClr val="74DF4B"/>
              </a:buClr>
              <a:buFont typeface="Arial"/>
              <a:buChar char="•"/>
              <a:tabLst>
                <a:tab pos="481965" algn="l"/>
              </a:tabLst>
            </a:pPr>
            <a:r>
              <a:rPr sz="1700" b="1" dirty="0">
                <a:solidFill>
                  <a:srgbClr val="525254"/>
                </a:solidFill>
                <a:latin typeface="Arial"/>
                <a:cs typeface="Arial"/>
              </a:rPr>
              <a:t>Parametrized</a:t>
            </a:r>
            <a:r>
              <a:rPr sz="170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525254"/>
                </a:solidFill>
                <a:latin typeface="Arial"/>
                <a:cs typeface="Arial"/>
              </a:rPr>
              <a:t>constructor</a:t>
            </a:r>
            <a:r>
              <a:rPr sz="17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700" spc="-10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700" spc="-1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constructor</a:t>
            </a:r>
            <a:r>
              <a:rPr sz="17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7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specific</a:t>
            </a:r>
            <a:r>
              <a:rPr sz="17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number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7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parameters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7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  <a:p>
            <a:pPr marL="481965">
              <a:lnSpc>
                <a:spcPts val="1939"/>
              </a:lnSpc>
            </a:pPr>
            <a:r>
              <a:rPr sz="1700" dirty="0">
                <a:solidFill>
                  <a:srgbClr val="525254"/>
                </a:solidFill>
                <a:latin typeface="Arial"/>
                <a:cs typeface="Arial"/>
              </a:rPr>
              <a:t>parameterized</a:t>
            </a:r>
            <a:r>
              <a:rPr sz="17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525254"/>
                </a:solidFill>
                <a:latin typeface="Arial"/>
                <a:cs typeface="Arial"/>
              </a:rPr>
              <a:t>constructor.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Default</a:t>
            </a:r>
            <a:r>
              <a:rPr sz="3200" spc="-70" dirty="0"/>
              <a:t> </a:t>
            </a:r>
            <a:r>
              <a:rPr sz="3200" dirty="0"/>
              <a:t>and</a:t>
            </a:r>
            <a:r>
              <a:rPr sz="3200" spc="-60" dirty="0"/>
              <a:t> </a:t>
            </a:r>
            <a:r>
              <a:rPr sz="3200" dirty="0"/>
              <a:t>Parametrized</a:t>
            </a:r>
            <a:r>
              <a:rPr sz="3200" spc="-55" dirty="0"/>
              <a:t> </a:t>
            </a:r>
            <a:r>
              <a:rPr sz="3200" dirty="0"/>
              <a:t>Constructor</a:t>
            </a:r>
            <a:r>
              <a:rPr sz="3200" spc="-80" dirty="0"/>
              <a:t> </a:t>
            </a:r>
            <a:r>
              <a:rPr sz="3200" spc="-10" dirty="0"/>
              <a:t>example</a:t>
            </a:r>
            <a:endParaRPr sz="3200"/>
          </a:p>
        </p:txBody>
      </p:sp>
      <p:grpSp>
        <p:nvGrpSpPr>
          <p:cNvPr id="6" name="object 6"/>
          <p:cNvGrpSpPr/>
          <p:nvPr/>
        </p:nvGrpSpPr>
        <p:grpSpPr>
          <a:xfrm>
            <a:off x="1458023" y="874331"/>
            <a:ext cx="8139430" cy="5618480"/>
            <a:chOff x="1458023" y="874331"/>
            <a:chExt cx="8139430" cy="56184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5787" y="944953"/>
              <a:ext cx="5853356" cy="24352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62913" y="879094"/>
              <a:ext cx="6125845" cy="2554605"/>
            </a:xfrm>
            <a:custGeom>
              <a:avLst/>
              <a:gdLst/>
              <a:ahLst/>
              <a:cxnLst/>
              <a:rect l="l" t="t" r="r" b="b"/>
              <a:pathLst>
                <a:path w="6125845" h="2554604">
                  <a:moveTo>
                    <a:pt x="0" y="2554604"/>
                  </a:moveTo>
                  <a:lnTo>
                    <a:pt x="6125337" y="2554604"/>
                  </a:lnTo>
                  <a:lnTo>
                    <a:pt x="6125337" y="0"/>
                  </a:lnTo>
                  <a:lnTo>
                    <a:pt x="0" y="0"/>
                  </a:lnTo>
                  <a:lnTo>
                    <a:pt x="0" y="2554604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612" y="3429000"/>
              <a:ext cx="5466588" cy="30540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62786" y="3424237"/>
              <a:ext cx="5476240" cy="3063875"/>
            </a:xfrm>
            <a:custGeom>
              <a:avLst/>
              <a:gdLst/>
              <a:ahLst/>
              <a:cxnLst/>
              <a:rect l="l" t="t" r="r" b="b"/>
              <a:pathLst>
                <a:path w="5476240" h="3063875">
                  <a:moveTo>
                    <a:pt x="0" y="3063621"/>
                  </a:moveTo>
                  <a:lnTo>
                    <a:pt x="5476113" y="3063621"/>
                  </a:lnTo>
                  <a:lnTo>
                    <a:pt x="5476113" y="0"/>
                  </a:lnTo>
                  <a:lnTo>
                    <a:pt x="0" y="0"/>
                  </a:lnTo>
                  <a:lnTo>
                    <a:pt x="0" y="3063621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9436" y="5013992"/>
              <a:ext cx="1953685" cy="3527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76489" y="4971034"/>
              <a:ext cx="2115820" cy="457834"/>
            </a:xfrm>
            <a:custGeom>
              <a:avLst/>
              <a:gdLst/>
              <a:ahLst/>
              <a:cxnLst/>
              <a:rect l="l" t="t" r="r" b="b"/>
              <a:pathLst>
                <a:path w="2115820" h="457835">
                  <a:moveTo>
                    <a:pt x="0" y="457580"/>
                  </a:moveTo>
                  <a:lnTo>
                    <a:pt x="2115693" y="457580"/>
                  </a:lnTo>
                  <a:lnTo>
                    <a:pt x="2115693" y="0"/>
                  </a:lnTo>
                  <a:lnTo>
                    <a:pt x="0" y="0"/>
                  </a:lnTo>
                  <a:lnTo>
                    <a:pt x="0" y="457580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348027" y="1866455"/>
            <a:ext cx="1258570" cy="334645"/>
            <a:chOff x="8348027" y="1866455"/>
            <a:chExt cx="1258570" cy="33464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76677" y="1923842"/>
              <a:ext cx="1210419" cy="1242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352790" y="1871217"/>
              <a:ext cx="1249045" cy="325120"/>
            </a:xfrm>
            <a:custGeom>
              <a:avLst/>
              <a:gdLst/>
              <a:ahLst/>
              <a:cxnLst/>
              <a:rect l="l" t="t" r="r" b="b"/>
              <a:pathLst>
                <a:path w="1249045" h="325119">
                  <a:moveTo>
                    <a:pt x="0" y="324992"/>
                  </a:moveTo>
                  <a:lnTo>
                    <a:pt x="1248536" y="324992"/>
                  </a:lnTo>
                  <a:lnTo>
                    <a:pt x="1248536" y="0"/>
                  </a:lnTo>
                  <a:lnTo>
                    <a:pt x="0" y="0"/>
                  </a:lnTo>
                  <a:lnTo>
                    <a:pt x="0" y="324992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63053" y="1472895"/>
            <a:ext cx="2569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Default</a:t>
            </a:r>
            <a:r>
              <a:rPr sz="1800" spc="-7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Constructor</a:t>
            </a:r>
            <a:r>
              <a:rPr sz="1800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05904" y="4605654"/>
            <a:ext cx="312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Parametrized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Constructor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Method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20" dirty="0"/>
              <a:t>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3702" y="1278127"/>
            <a:ext cx="514477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collection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statements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that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perform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some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specific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task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return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result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caller.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8120" marR="245110" indent="-186055">
              <a:lnSpc>
                <a:spcPct val="100000"/>
              </a:lnSpc>
              <a:buChar char="•"/>
              <a:tabLst>
                <a:tab pos="198120" algn="l"/>
                <a:tab pos="254635" algn="l"/>
              </a:tabLst>
            </a:pPr>
            <a:r>
              <a:rPr sz="2000" dirty="0">
                <a:solidFill>
                  <a:srgbClr val="74DF4B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perform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some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specific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task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without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returning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anything.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allow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reuse</a:t>
            </a:r>
            <a:r>
              <a:rPr sz="200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without</a:t>
            </a:r>
            <a:endParaRPr sz="200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retyping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code.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7931" y="1431797"/>
            <a:ext cx="5134671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Constructor</a:t>
            </a:r>
            <a:r>
              <a:rPr spc="-35" dirty="0"/>
              <a:t> </a:t>
            </a:r>
            <a:r>
              <a:rPr dirty="0"/>
              <a:t>vs</a:t>
            </a:r>
            <a:r>
              <a:rPr spc="-20" dirty="0"/>
              <a:t> </a:t>
            </a:r>
            <a:r>
              <a:rPr spc="-10" dirty="0"/>
              <a:t>method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2019" y="1140713"/>
          <a:ext cx="9259570" cy="3704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450" b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r>
                        <a:rPr sz="1450" b="1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Constructor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450" b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r>
                        <a:rPr sz="1450" b="1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constructor</a:t>
                      </a:r>
                      <a:r>
                        <a:rPr sz="145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initialize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r>
                        <a:rPr sz="145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object.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expose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behavior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object.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constructor</a:t>
                      </a:r>
                      <a:r>
                        <a:rPr sz="145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must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type.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must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type.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constructor</a:t>
                      </a:r>
                      <a:r>
                        <a:rPr sz="145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invoked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implicitly.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45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invoked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explicitly.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744">
                <a:tc>
                  <a:txBody>
                    <a:bodyPr/>
                    <a:lstStyle/>
                    <a:p>
                      <a:pPr marL="76200" marR="448945">
                        <a:lnSpc>
                          <a:spcPct val="100699"/>
                        </a:lnSpc>
                        <a:spcBef>
                          <a:spcPts val="530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Java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compiler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provides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default</a:t>
                      </a:r>
                      <a:r>
                        <a:rPr sz="145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constructor</a:t>
                      </a: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you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don't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constructor</a:t>
                      </a: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class.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provided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compiler</a:t>
                      </a:r>
                      <a:r>
                        <a:rPr sz="145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case.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constructor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must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same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as the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name.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378460">
                        <a:lnSpc>
                          <a:spcPct val="100699"/>
                        </a:lnSpc>
                        <a:spcBef>
                          <a:spcPts val="53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same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class name.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Constructor</a:t>
                      </a: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overloading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supported.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45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overloading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supported.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082908" y="2929204"/>
            <a:ext cx="70612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this</a:t>
            </a:r>
            <a:r>
              <a:rPr spc="-15" dirty="0"/>
              <a:t> </a:t>
            </a:r>
            <a:r>
              <a:rPr spc="-10" dirty="0"/>
              <a:t>keyword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3313" y="1126997"/>
            <a:ext cx="5461000" cy="3197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70294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lot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usage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java </a:t>
            </a:r>
            <a:r>
              <a:rPr sz="2000" b="1" spc="-20" dirty="0">
                <a:solidFill>
                  <a:srgbClr val="525254"/>
                </a:solidFill>
                <a:latin typeface="Arial"/>
                <a:cs typeface="Arial"/>
              </a:rPr>
              <a:t>this 	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keyword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.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java,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reference 	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200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refers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current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Here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given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6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usage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keyword.</a:t>
            </a:r>
            <a:endParaRPr sz="2000">
              <a:latin typeface="Arial"/>
              <a:cs typeface="Arial"/>
            </a:endParaRPr>
          </a:p>
          <a:p>
            <a:pPr marL="537845" lvl="1" indent="-342265">
              <a:lnSpc>
                <a:spcPct val="100000"/>
              </a:lnSpc>
              <a:spcBef>
                <a:spcPts val="10"/>
              </a:spcBef>
              <a:buClr>
                <a:srgbClr val="74DF4B"/>
              </a:buClr>
              <a:buAutoNum type="arabicPeriod"/>
              <a:tabLst>
                <a:tab pos="53784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refer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current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class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instance</a:t>
            </a:r>
            <a:endParaRPr sz="1800">
              <a:latin typeface="Arial"/>
              <a:cs typeface="Arial"/>
            </a:endParaRPr>
          </a:p>
          <a:p>
            <a:pPr marL="538480">
              <a:lnSpc>
                <a:spcPct val="100000"/>
              </a:lnSpc>
            </a:pP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variable.</a:t>
            </a:r>
            <a:endParaRPr sz="1800">
              <a:latin typeface="Arial"/>
              <a:cs typeface="Arial"/>
            </a:endParaRPr>
          </a:p>
          <a:p>
            <a:pPr marL="538480" marR="763270" lvl="1" indent="-342900">
              <a:lnSpc>
                <a:spcPct val="100000"/>
              </a:lnSpc>
              <a:buClr>
                <a:srgbClr val="74DF4B"/>
              </a:buClr>
              <a:buAutoNum type="arabicPeriod" startAt="2"/>
              <a:tabLst>
                <a:tab pos="538480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this()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invoke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current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class constructor.</a:t>
            </a:r>
            <a:endParaRPr sz="1800">
              <a:latin typeface="Arial"/>
              <a:cs typeface="Arial"/>
            </a:endParaRPr>
          </a:p>
          <a:p>
            <a:pPr marL="538480" marR="88900" lvl="1" indent="-342900">
              <a:lnSpc>
                <a:spcPct val="100000"/>
              </a:lnSpc>
              <a:buClr>
                <a:srgbClr val="74DF4B"/>
              </a:buClr>
              <a:buAutoNum type="arabicPeriod" startAt="2"/>
              <a:tabLst>
                <a:tab pos="538480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invoke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current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method (implicitly)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75633" y="1201991"/>
            <a:ext cx="7626984" cy="4010660"/>
            <a:chOff x="4175633" y="1201991"/>
            <a:chExt cx="7626984" cy="40106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6360" y="1260354"/>
              <a:ext cx="5258816" cy="38369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25997" y="1206753"/>
              <a:ext cx="5471795" cy="4001135"/>
            </a:xfrm>
            <a:custGeom>
              <a:avLst/>
              <a:gdLst/>
              <a:ahLst/>
              <a:cxnLst/>
              <a:rect l="l" t="t" r="r" b="b"/>
              <a:pathLst>
                <a:path w="5471795" h="4001135">
                  <a:moveTo>
                    <a:pt x="0" y="4000880"/>
                  </a:moveTo>
                  <a:lnTo>
                    <a:pt x="5471541" y="4000880"/>
                  </a:lnTo>
                  <a:lnTo>
                    <a:pt x="5471541" y="0"/>
                  </a:lnTo>
                  <a:lnTo>
                    <a:pt x="0" y="0"/>
                  </a:lnTo>
                  <a:lnTo>
                    <a:pt x="0" y="4000880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75633" y="2048763"/>
              <a:ext cx="2597150" cy="2321560"/>
            </a:xfrm>
            <a:custGeom>
              <a:avLst/>
              <a:gdLst/>
              <a:ahLst/>
              <a:cxnLst/>
              <a:rect l="l" t="t" r="r" b="b"/>
              <a:pathLst>
                <a:path w="2597150" h="2321560">
                  <a:moveTo>
                    <a:pt x="2586698" y="2289937"/>
                  </a:moveTo>
                  <a:lnTo>
                    <a:pt x="2533142" y="2289937"/>
                  </a:lnTo>
                  <a:lnTo>
                    <a:pt x="2520378" y="2289937"/>
                  </a:lnTo>
                  <a:lnTo>
                    <a:pt x="2519553" y="2321306"/>
                  </a:lnTo>
                  <a:lnTo>
                    <a:pt x="2586698" y="2289937"/>
                  </a:lnTo>
                  <a:close/>
                </a:path>
                <a:path w="2597150" h="2321560">
                  <a:moveTo>
                    <a:pt x="2596261" y="1159256"/>
                  </a:moveTo>
                  <a:lnTo>
                    <a:pt x="2516124" y="1130173"/>
                  </a:lnTo>
                  <a:lnTo>
                    <a:pt x="2519769" y="1161757"/>
                  </a:lnTo>
                  <a:lnTo>
                    <a:pt x="67945" y="1446149"/>
                  </a:lnTo>
                  <a:lnTo>
                    <a:pt x="69469" y="1458722"/>
                  </a:lnTo>
                  <a:lnTo>
                    <a:pt x="2521229" y="1174318"/>
                  </a:lnTo>
                  <a:lnTo>
                    <a:pt x="2524887" y="1205865"/>
                  </a:lnTo>
                  <a:lnTo>
                    <a:pt x="2594699" y="1160272"/>
                  </a:lnTo>
                  <a:lnTo>
                    <a:pt x="2596261" y="1159256"/>
                  </a:lnTo>
                  <a:close/>
                </a:path>
                <a:path w="2597150" h="2321560">
                  <a:moveTo>
                    <a:pt x="2596769" y="2285238"/>
                  </a:moveTo>
                  <a:lnTo>
                    <a:pt x="2521585" y="2245106"/>
                  </a:lnTo>
                  <a:lnTo>
                    <a:pt x="2520734" y="2276894"/>
                  </a:lnTo>
                  <a:lnTo>
                    <a:pt x="254" y="2207514"/>
                  </a:lnTo>
                  <a:lnTo>
                    <a:pt x="0" y="2220214"/>
                  </a:lnTo>
                  <a:lnTo>
                    <a:pt x="2520391" y="2289594"/>
                  </a:lnTo>
                  <a:lnTo>
                    <a:pt x="2533142" y="2289594"/>
                  </a:lnTo>
                  <a:lnTo>
                    <a:pt x="2587460" y="2289594"/>
                  </a:lnTo>
                  <a:lnTo>
                    <a:pt x="2596769" y="2285238"/>
                  </a:lnTo>
                  <a:close/>
                </a:path>
                <a:path w="2597150" h="2321560">
                  <a:moveTo>
                    <a:pt x="2597023" y="8636"/>
                  </a:moveTo>
                  <a:lnTo>
                    <a:pt x="2512314" y="0"/>
                  </a:lnTo>
                  <a:lnTo>
                    <a:pt x="2523553" y="29781"/>
                  </a:lnTo>
                  <a:lnTo>
                    <a:pt x="156337" y="927989"/>
                  </a:lnTo>
                  <a:lnTo>
                    <a:pt x="160909" y="939927"/>
                  </a:lnTo>
                  <a:lnTo>
                    <a:pt x="2528024" y="41579"/>
                  </a:lnTo>
                  <a:lnTo>
                    <a:pt x="2539238" y="71247"/>
                  </a:lnTo>
                  <a:lnTo>
                    <a:pt x="2581656" y="25273"/>
                  </a:lnTo>
                  <a:lnTo>
                    <a:pt x="2597023" y="8636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11110" y="2929204"/>
            <a:ext cx="467868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Class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object</a:t>
            </a:r>
            <a:r>
              <a:rPr spc="-15" dirty="0"/>
              <a:t> </a:t>
            </a:r>
            <a:r>
              <a:rPr spc="-10" dirty="0"/>
              <a:t>creation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259966" y="1119695"/>
            <a:ext cx="7153275" cy="3107055"/>
            <a:chOff x="1259966" y="1119695"/>
            <a:chExt cx="7153275" cy="31070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4560" y="1194978"/>
              <a:ext cx="6868298" cy="288232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64729" y="1124458"/>
              <a:ext cx="7143750" cy="3097530"/>
            </a:xfrm>
            <a:custGeom>
              <a:avLst/>
              <a:gdLst/>
              <a:ahLst/>
              <a:cxnLst/>
              <a:rect l="l" t="t" r="r" b="b"/>
              <a:pathLst>
                <a:path w="7143750" h="3097529">
                  <a:moveTo>
                    <a:pt x="0" y="3097149"/>
                  </a:moveTo>
                  <a:lnTo>
                    <a:pt x="7143369" y="3097149"/>
                  </a:lnTo>
                  <a:lnTo>
                    <a:pt x="7143369" y="0"/>
                  </a:lnTo>
                  <a:lnTo>
                    <a:pt x="0" y="0"/>
                  </a:lnTo>
                  <a:lnTo>
                    <a:pt x="0" y="3097149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04226" y="4612766"/>
            <a:ext cx="5716270" cy="1771650"/>
            <a:chOff x="1304226" y="4612766"/>
            <a:chExt cx="5716270" cy="17716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879" y="4699498"/>
              <a:ext cx="5496014" cy="159818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08988" y="4617529"/>
              <a:ext cx="5706745" cy="1762125"/>
            </a:xfrm>
            <a:custGeom>
              <a:avLst/>
              <a:gdLst/>
              <a:ahLst/>
              <a:cxnLst/>
              <a:rect l="l" t="t" r="r" b="b"/>
              <a:pathLst>
                <a:path w="5706745" h="1762125">
                  <a:moveTo>
                    <a:pt x="0" y="1762124"/>
                  </a:moveTo>
                  <a:lnTo>
                    <a:pt x="5706237" y="1762124"/>
                  </a:lnTo>
                  <a:lnTo>
                    <a:pt x="5706237" y="0"/>
                  </a:lnTo>
                  <a:lnTo>
                    <a:pt x="0" y="0"/>
                  </a:lnTo>
                  <a:lnTo>
                    <a:pt x="0" y="1762124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527859" y="1520507"/>
            <a:ext cx="2358390" cy="516255"/>
            <a:chOff x="8527859" y="1520507"/>
            <a:chExt cx="2358390" cy="51625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9788" y="1572378"/>
              <a:ext cx="2169976" cy="3911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532621" y="1525269"/>
              <a:ext cx="2348865" cy="506730"/>
            </a:xfrm>
            <a:custGeom>
              <a:avLst/>
              <a:gdLst/>
              <a:ahLst/>
              <a:cxnLst/>
              <a:rect l="l" t="t" r="r" b="b"/>
              <a:pathLst>
                <a:path w="2348865" h="506730">
                  <a:moveTo>
                    <a:pt x="0" y="506349"/>
                  </a:moveTo>
                  <a:lnTo>
                    <a:pt x="2348864" y="506349"/>
                  </a:lnTo>
                  <a:lnTo>
                    <a:pt x="2348864" y="0"/>
                  </a:lnTo>
                  <a:lnTo>
                    <a:pt x="0" y="0"/>
                  </a:lnTo>
                  <a:lnTo>
                    <a:pt x="0" y="506349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256268" y="2045334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08375" y="4253229"/>
            <a:ext cx="142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Employee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8305" y="6332321"/>
            <a:ext cx="2789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main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class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creates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objects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728" y="377393"/>
            <a:ext cx="595630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4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objects</a:t>
            </a:r>
            <a:r>
              <a:rPr spc="-15" dirty="0"/>
              <a:t> </a:t>
            </a:r>
            <a:r>
              <a:rPr dirty="0"/>
              <a:t>gets</a:t>
            </a:r>
            <a:r>
              <a:rPr spc="-15" dirty="0"/>
              <a:t> </a:t>
            </a:r>
            <a:r>
              <a:rPr spc="-10" dirty="0"/>
              <a:t>stored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737350" y="1776729"/>
            <a:ext cx="2850515" cy="2960370"/>
            <a:chOff x="6737350" y="1776729"/>
            <a:chExt cx="2850515" cy="2960370"/>
          </a:xfrm>
        </p:grpSpPr>
        <p:sp>
          <p:nvSpPr>
            <p:cNvPr id="7" name="object 7"/>
            <p:cNvSpPr/>
            <p:nvPr/>
          </p:nvSpPr>
          <p:spPr>
            <a:xfrm>
              <a:off x="6743700" y="1783079"/>
              <a:ext cx="2837815" cy="2947670"/>
            </a:xfrm>
            <a:custGeom>
              <a:avLst/>
              <a:gdLst/>
              <a:ahLst/>
              <a:cxnLst/>
              <a:rect l="l" t="t" r="r" b="b"/>
              <a:pathLst>
                <a:path w="2837815" h="2947670">
                  <a:moveTo>
                    <a:pt x="1418844" y="0"/>
                  </a:moveTo>
                  <a:lnTo>
                    <a:pt x="1371058" y="820"/>
                  </a:lnTo>
                  <a:lnTo>
                    <a:pt x="1323668" y="3263"/>
                  </a:lnTo>
                  <a:lnTo>
                    <a:pt x="1276699" y="7303"/>
                  </a:lnTo>
                  <a:lnTo>
                    <a:pt x="1230174" y="12914"/>
                  </a:lnTo>
                  <a:lnTo>
                    <a:pt x="1184120" y="20071"/>
                  </a:lnTo>
                  <a:lnTo>
                    <a:pt x="1138560" y="28748"/>
                  </a:lnTo>
                  <a:lnTo>
                    <a:pt x="1093521" y="38919"/>
                  </a:lnTo>
                  <a:lnTo>
                    <a:pt x="1049025" y="50558"/>
                  </a:lnTo>
                  <a:lnTo>
                    <a:pt x="1005099" y="63640"/>
                  </a:lnTo>
                  <a:lnTo>
                    <a:pt x="961768" y="78138"/>
                  </a:lnTo>
                  <a:lnTo>
                    <a:pt x="919055" y="94028"/>
                  </a:lnTo>
                  <a:lnTo>
                    <a:pt x="876986" y="111282"/>
                  </a:lnTo>
                  <a:lnTo>
                    <a:pt x="835586" y="129875"/>
                  </a:lnTo>
                  <a:lnTo>
                    <a:pt x="794879" y="149782"/>
                  </a:lnTo>
                  <a:lnTo>
                    <a:pt x="754890" y="170977"/>
                  </a:lnTo>
                  <a:lnTo>
                    <a:pt x="715645" y="193434"/>
                  </a:lnTo>
                  <a:lnTo>
                    <a:pt x="677168" y="217127"/>
                  </a:lnTo>
                  <a:lnTo>
                    <a:pt x="639483" y="242030"/>
                  </a:lnTo>
                  <a:lnTo>
                    <a:pt x="602617" y="268118"/>
                  </a:lnTo>
                  <a:lnTo>
                    <a:pt x="566593" y="295365"/>
                  </a:lnTo>
                  <a:lnTo>
                    <a:pt x="531436" y="323745"/>
                  </a:lnTo>
                  <a:lnTo>
                    <a:pt x="497171" y="353232"/>
                  </a:lnTo>
                  <a:lnTo>
                    <a:pt x="463823" y="383801"/>
                  </a:lnTo>
                  <a:lnTo>
                    <a:pt x="431417" y="415425"/>
                  </a:lnTo>
                  <a:lnTo>
                    <a:pt x="399978" y="448079"/>
                  </a:lnTo>
                  <a:lnTo>
                    <a:pt x="369530" y="481737"/>
                  </a:lnTo>
                  <a:lnTo>
                    <a:pt x="340099" y="516374"/>
                  </a:lnTo>
                  <a:lnTo>
                    <a:pt x="311709" y="551963"/>
                  </a:lnTo>
                  <a:lnTo>
                    <a:pt x="284384" y="588479"/>
                  </a:lnTo>
                  <a:lnTo>
                    <a:pt x="258151" y="625896"/>
                  </a:lnTo>
                  <a:lnTo>
                    <a:pt x="233033" y="664188"/>
                  </a:lnTo>
                  <a:lnTo>
                    <a:pt x="209056" y="703329"/>
                  </a:lnTo>
                  <a:lnTo>
                    <a:pt x="186244" y="743294"/>
                  </a:lnTo>
                  <a:lnTo>
                    <a:pt x="164622" y="784057"/>
                  </a:lnTo>
                  <a:lnTo>
                    <a:pt x="144215" y="825592"/>
                  </a:lnTo>
                  <a:lnTo>
                    <a:pt x="125048" y="867873"/>
                  </a:lnTo>
                  <a:lnTo>
                    <a:pt x="107146" y="910875"/>
                  </a:lnTo>
                  <a:lnTo>
                    <a:pt x="90533" y="954571"/>
                  </a:lnTo>
                  <a:lnTo>
                    <a:pt x="75234" y="998937"/>
                  </a:lnTo>
                  <a:lnTo>
                    <a:pt x="61275" y="1043945"/>
                  </a:lnTo>
                  <a:lnTo>
                    <a:pt x="48680" y="1089571"/>
                  </a:lnTo>
                  <a:lnTo>
                    <a:pt x="37473" y="1135788"/>
                  </a:lnTo>
                  <a:lnTo>
                    <a:pt x="27680" y="1182571"/>
                  </a:lnTo>
                  <a:lnTo>
                    <a:pt x="19326" y="1229895"/>
                  </a:lnTo>
                  <a:lnTo>
                    <a:pt x="12434" y="1277732"/>
                  </a:lnTo>
                  <a:lnTo>
                    <a:pt x="7031" y="1326058"/>
                  </a:lnTo>
                  <a:lnTo>
                    <a:pt x="3141" y="1374846"/>
                  </a:lnTo>
                  <a:lnTo>
                    <a:pt x="789" y="1424071"/>
                  </a:lnTo>
                  <a:lnTo>
                    <a:pt x="0" y="1473708"/>
                  </a:lnTo>
                  <a:lnTo>
                    <a:pt x="789" y="1523344"/>
                  </a:lnTo>
                  <a:lnTo>
                    <a:pt x="3141" y="1572569"/>
                  </a:lnTo>
                  <a:lnTo>
                    <a:pt x="7031" y="1621357"/>
                  </a:lnTo>
                  <a:lnTo>
                    <a:pt x="12434" y="1669683"/>
                  </a:lnTo>
                  <a:lnTo>
                    <a:pt x="19326" y="1717520"/>
                  </a:lnTo>
                  <a:lnTo>
                    <a:pt x="27680" y="1764844"/>
                  </a:lnTo>
                  <a:lnTo>
                    <a:pt x="37473" y="1811627"/>
                  </a:lnTo>
                  <a:lnTo>
                    <a:pt x="48680" y="1857844"/>
                  </a:lnTo>
                  <a:lnTo>
                    <a:pt x="61275" y="1903470"/>
                  </a:lnTo>
                  <a:lnTo>
                    <a:pt x="75234" y="1948478"/>
                  </a:lnTo>
                  <a:lnTo>
                    <a:pt x="90533" y="1992844"/>
                  </a:lnTo>
                  <a:lnTo>
                    <a:pt x="107146" y="2036540"/>
                  </a:lnTo>
                  <a:lnTo>
                    <a:pt x="125048" y="2079542"/>
                  </a:lnTo>
                  <a:lnTo>
                    <a:pt x="144215" y="2121823"/>
                  </a:lnTo>
                  <a:lnTo>
                    <a:pt x="164622" y="2163358"/>
                  </a:lnTo>
                  <a:lnTo>
                    <a:pt x="186244" y="2204121"/>
                  </a:lnTo>
                  <a:lnTo>
                    <a:pt x="209056" y="2244086"/>
                  </a:lnTo>
                  <a:lnTo>
                    <a:pt x="233033" y="2283227"/>
                  </a:lnTo>
                  <a:lnTo>
                    <a:pt x="258151" y="2321519"/>
                  </a:lnTo>
                  <a:lnTo>
                    <a:pt x="284384" y="2358936"/>
                  </a:lnTo>
                  <a:lnTo>
                    <a:pt x="311709" y="2395452"/>
                  </a:lnTo>
                  <a:lnTo>
                    <a:pt x="340099" y="2431041"/>
                  </a:lnTo>
                  <a:lnTo>
                    <a:pt x="369530" y="2465678"/>
                  </a:lnTo>
                  <a:lnTo>
                    <a:pt x="399978" y="2499336"/>
                  </a:lnTo>
                  <a:lnTo>
                    <a:pt x="431417" y="2531990"/>
                  </a:lnTo>
                  <a:lnTo>
                    <a:pt x="463823" y="2563614"/>
                  </a:lnTo>
                  <a:lnTo>
                    <a:pt x="497171" y="2594183"/>
                  </a:lnTo>
                  <a:lnTo>
                    <a:pt x="531436" y="2623670"/>
                  </a:lnTo>
                  <a:lnTo>
                    <a:pt x="566593" y="2652050"/>
                  </a:lnTo>
                  <a:lnTo>
                    <a:pt x="602617" y="2679297"/>
                  </a:lnTo>
                  <a:lnTo>
                    <a:pt x="639483" y="2705385"/>
                  </a:lnTo>
                  <a:lnTo>
                    <a:pt x="677168" y="2730288"/>
                  </a:lnTo>
                  <a:lnTo>
                    <a:pt x="715645" y="2753981"/>
                  </a:lnTo>
                  <a:lnTo>
                    <a:pt x="754890" y="2776438"/>
                  </a:lnTo>
                  <a:lnTo>
                    <a:pt x="794879" y="2797633"/>
                  </a:lnTo>
                  <a:lnTo>
                    <a:pt x="835586" y="2817540"/>
                  </a:lnTo>
                  <a:lnTo>
                    <a:pt x="876986" y="2836133"/>
                  </a:lnTo>
                  <a:lnTo>
                    <a:pt x="919055" y="2853387"/>
                  </a:lnTo>
                  <a:lnTo>
                    <a:pt x="961768" y="2869277"/>
                  </a:lnTo>
                  <a:lnTo>
                    <a:pt x="1005099" y="2883775"/>
                  </a:lnTo>
                  <a:lnTo>
                    <a:pt x="1049025" y="2896857"/>
                  </a:lnTo>
                  <a:lnTo>
                    <a:pt x="1093521" y="2908496"/>
                  </a:lnTo>
                  <a:lnTo>
                    <a:pt x="1138560" y="2918667"/>
                  </a:lnTo>
                  <a:lnTo>
                    <a:pt x="1184120" y="2927344"/>
                  </a:lnTo>
                  <a:lnTo>
                    <a:pt x="1230174" y="2934501"/>
                  </a:lnTo>
                  <a:lnTo>
                    <a:pt x="1276699" y="2940112"/>
                  </a:lnTo>
                  <a:lnTo>
                    <a:pt x="1323668" y="2944152"/>
                  </a:lnTo>
                  <a:lnTo>
                    <a:pt x="1371058" y="2946595"/>
                  </a:lnTo>
                  <a:lnTo>
                    <a:pt x="1418844" y="2947416"/>
                  </a:lnTo>
                  <a:lnTo>
                    <a:pt x="1466629" y="2946595"/>
                  </a:lnTo>
                  <a:lnTo>
                    <a:pt x="1514019" y="2944152"/>
                  </a:lnTo>
                  <a:lnTo>
                    <a:pt x="1560988" y="2940112"/>
                  </a:lnTo>
                  <a:lnTo>
                    <a:pt x="1607513" y="2934501"/>
                  </a:lnTo>
                  <a:lnTo>
                    <a:pt x="1653567" y="2927344"/>
                  </a:lnTo>
                  <a:lnTo>
                    <a:pt x="1699127" y="2918667"/>
                  </a:lnTo>
                  <a:lnTo>
                    <a:pt x="1744166" y="2908496"/>
                  </a:lnTo>
                  <a:lnTo>
                    <a:pt x="1788662" y="2896857"/>
                  </a:lnTo>
                  <a:lnTo>
                    <a:pt x="1832588" y="2883775"/>
                  </a:lnTo>
                  <a:lnTo>
                    <a:pt x="1875919" y="2869277"/>
                  </a:lnTo>
                  <a:lnTo>
                    <a:pt x="1918632" y="2853387"/>
                  </a:lnTo>
                  <a:lnTo>
                    <a:pt x="1960701" y="2836133"/>
                  </a:lnTo>
                  <a:lnTo>
                    <a:pt x="2002101" y="2817540"/>
                  </a:lnTo>
                  <a:lnTo>
                    <a:pt x="2042808" y="2797633"/>
                  </a:lnTo>
                  <a:lnTo>
                    <a:pt x="2082797" y="2776438"/>
                  </a:lnTo>
                  <a:lnTo>
                    <a:pt x="2122042" y="2753981"/>
                  </a:lnTo>
                  <a:lnTo>
                    <a:pt x="2160519" y="2730288"/>
                  </a:lnTo>
                  <a:lnTo>
                    <a:pt x="2198204" y="2705385"/>
                  </a:lnTo>
                  <a:lnTo>
                    <a:pt x="2235070" y="2679297"/>
                  </a:lnTo>
                  <a:lnTo>
                    <a:pt x="2271094" y="2652050"/>
                  </a:lnTo>
                  <a:lnTo>
                    <a:pt x="2306251" y="2623670"/>
                  </a:lnTo>
                  <a:lnTo>
                    <a:pt x="2340516" y="2594183"/>
                  </a:lnTo>
                  <a:lnTo>
                    <a:pt x="2373864" y="2563614"/>
                  </a:lnTo>
                  <a:lnTo>
                    <a:pt x="2406270" y="2531990"/>
                  </a:lnTo>
                  <a:lnTo>
                    <a:pt x="2437709" y="2499336"/>
                  </a:lnTo>
                  <a:lnTo>
                    <a:pt x="2468157" y="2465678"/>
                  </a:lnTo>
                  <a:lnTo>
                    <a:pt x="2497588" y="2431041"/>
                  </a:lnTo>
                  <a:lnTo>
                    <a:pt x="2525978" y="2395452"/>
                  </a:lnTo>
                  <a:lnTo>
                    <a:pt x="2553303" y="2358936"/>
                  </a:lnTo>
                  <a:lnTo>
                    <a:pt x="2579536" y="2321519"/>
                  </a:lnTo>
                  <a:lnTo>
                    <a:pt x="2604654" y="2283227"/>
                  </a:lnTo>
                  <a:lnTo>
                    <a:pt x="2628631" y="2244086"/>
                  </a:lnTo>
                  <a:lnTo>
                    <a:pt x="2651443" y="2204121"/>
                  </a:lnTo>
                  <a:lnTo>
                    <a:pt x="2673065" y="2163358"/>
                  </a:lnTo>
                  <a:lnTo>
                    <a:pt x="2693472" y="2121823"/>
                  </a:lnTo>
                  <a:lnTo>
                    <a:pt x="2712639" y="2079542"/>
                  </a:lnTo>
                  <a:lnTo>
                    <a:pt x="2730541" y="2036540"/>
                  </a:lnTo>
                  <a:lnTo>
                    <a:pt x="2747154" y="1992844"/>
                  </a:lnTo>
                  <a:lnTo>
                    <a:pt x="2762453" y="1948478"/>
                  </a:lnTo>
                  <a:lnTo>
                    <a:pt x="2776412" y="1903470"/>
                  </a:lnTo>
                  <a:lnTo>
                    <a:pt x="2789007" y="1857844"/>
                  </a:lnTo>
                  <a:lnTo>
                    <a:pt x="2800214" y="1811627"/>
                  </a:lnTo>
                  <a:lnTo>
                    <a:pt x="2810007" y="1764844"/>
                  </a:lnTo>
                  <a:lnTo>
                    <a:pt x="2818361" y="1717520"/>
                  </a:lnTo>
                  <a:lnTo>
                    <a:pt x="2825253" y="1669683"/>
                  </a:lnTo>
                  <a:lnTo>
                    <a:pt x="2830656" y="1621357"/>
                  </a:lnTo>
                  <a:lnTo>
                    <a:pt x="2834546" y="1572569"/>
                  </a:lnTo>
                  <a:lnTo>
                    <a:pt x="2836898" y="1523344"/>
                  </a:lnTo>
                  <a:lnTo>
                    <a:pt x="2837688" y="1473708"/>
                  </a:lnTo>
                  <a:lnTo>
                    <a:pt x="2836898" y="1424071"/>
                  </a:lnTo>
                  <a:lnTo>
                    <a:pt x="2834546" y="1374846"/>
                  </a:lnTo>
                  <a:lnTo>
                    <a:pt x="2830656" y="1326058"/>
                  </a:lnTo>
                  <a:lnTo>
                    <a:pt x="2825253" y="1277732"/>
                  </a:lnTo>
                  <a:lnTo>
                    <a:pt x="2818361" y="1229895"/>
                  </a:lnTo>
                  <a:lnTo>
                    <a:pt x="2810007" y="1182571"/>
                  </a:lnTo>
                  <a:lnTo>
                    <a:pt x="2800214" y="1135788"/>
                  </a:lnTo>
                  <a:lnTo>
                    <a:pt x="2789007" y="1089571"/>
                  </a:lnTo>
                  <a:lnTo>
                    <a:pt x="2776412" y="1043945"/>
                  </a:lnTo>
                  <a:lnTo>
                    <a:pt x="2762453" y="998937"/>
                  </a:lnTo>
                  <a:lnTo>
                    <a:pt x="2747154" y="954571"/>
                  </a:lnTo>
                  <a:lnTo>
                    <a:pt x="2730541" y="910875"/>
                  </a:lnTo>
                  <a:lnTo>
                    <a:pt x="2712639" y="867873"/>
                  </a:lnTo>
                  <a:lnTo>
                    <a:pt x="2693472" y="825592"/>
                  </a:lnTo>
                  <a:lnTo>
                    <a:pt x="2673065" y="784057"/>
                  </a:lnTo>
                  <a:lnTo>
                    <a:pt x="2651443" y="743294"/>
                  </a:lnTo>
                  <a:lnTo>
                    <a:pt x="2628631" y="703329"/>
                  </a:lnTo>
                  <a:lnTo>
                    <a:pt x="2604654" y="664188"/>
                  </a:lnTo>
                  <a:lnTo>
                    <a:pt x="2579536" y="625896"/>
                  </a:lnTo>
                  <a:lnTo>
                    <a:pt x="2553303" y="588479"/>
                  </a:lnTo>
                  <a:lnTo>
                    <a:pt x="2525978" y="551963"/>
                  </a:lnTo>
                  <a:lnTo>
                    <a:pt x="2497588" y="516374"/>
                  </a:lnTo>
                  <a:lnTo>
                    <a:pt x="2468157" y="481737"/>
                  </a:lnTo>
                  <a:lnTo>
                    <a:pt x="2437709" y="448079"/>
                  </a:lnTo>
                  <a:lnTo>
                    <a:pt x="2406270" y="415425"/>
                  </a:lnTo>
                  <a:lnTo>
                    <a:pt x="2373864" y="383801"/>
                  </a:lnTo>
                  <a:lnTo>
                    <a:pt x="2340516" y="353232"/>
                  </a:lnTo>
                  <a:lnTo>
                    <a:pt x="2306251" y="323745"/>
                  </a:lnTo>
                  <a:lnTo>
                    <a:pt x="2271094" y="295365"/>
                  </a:lnTo>
                  <a:lnTo>
                    <a:pt x="2235070" y="268118"/>
                  </a:lnTo>
                  <a:lnTo>
                    <a:pt x="2198204" y="242030"/>
                  </a:lnTo>
                  <a:lnTo>
                    <a:pt x="2160519" y="217127"/>
                  </a:lnTo>
                  <a:lnTo>
                    <a:pt x="2122042" y="193434"/>
                  </a:lnTo>
                  <a:lnTo>
                    <a:pt x="2082797" y="170977"/>
                  </a:lnTo>
                  <a:lnTo>
                    <a:pt x="2042808" y="149782"/>
                  </a:lnTo>
                  <a:lnTo>
                    <a:pt x="2002101" y="129875"/>
                  </a:lnTo>
                  <a:lnTo>
                    <a:pt x="1960701" y="111282"/>
                  </a:lnTo>
                  <a:lnTo>
                    <a:pt x="1918632" y="94028"/>
                  </a:lnTo>
                  <a:lnTo>
                    <a:pt x="1875919" y="78138"/>
                  </a:lnTo>
                  <a:lnTo>
                    <a:pt x="1832588" y="63640"/>
                  </a:lnTo>
                  <a:lnTo>
                    <a:pt x="1788662" y="50558"/>
                  </a:lnTo>
                  <a:lnTo>
                    <a:pt x="1744166" y="38919"/>
                  </a:lnTo>
                  <a:lnTo>
                    <a:pt x="1699127" y="28748"/>
                  </a:lnTo>
                  <a:lnTo>
                    <a:pt x="1653567" y="20071"/>
                  </a:lnTo>
                  <a:lnTo>
                    <a:pt x="1607513" y="12914"/>
                  </a:lnTo>
                  <a:lnTo>
                    <a:pt x="1560988" y="7303"/>
                  </a:lnTo>
                  <a:lnTo>
                    <a:pt x="1514019" y="3263"/>
                  </a:lnTo>
                  <a:lnTo>
                    <a:pt x="1466629" y="820"/>
                  </a:lnTo>
                  <a:lnTo>
                    <a:pt x="141884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43700" y="1783079"/>
              <a:ext cx="2837815" cy="2947670"/>
            </a:xfrm>
            <a:custGeom>
              <a:avLst/>
              <a:gdLst/>
              <a:ahLst/>
              <a:cxnLst/>
              <a:rect l="l" t="t" r="r" b="b"/>
              <a:pathLst>
                <a:path w="2837815" h="2947670">
                  <a:moveTo>
                    <a:pt x="0" y="1473708"/>
                  </a:moveTo>
                  <a:lnTo>
                    <a:pt x="789" y="1424071"/>
                  </a:lnTo>
                  <a:lnTo>
                    <a:pt x="3141" y="1374846"/>
                  </a:lnTo>
                  <a:lnTo>
                    <a:pt x="7031" y="1326058"/>
                  </a:lnTo>
                  <a:lnTo>
                    <a:pt x="12434" y="1277732"/>
                  </a:lnTo>
                  <a:lnTo>
                    <a:pt x="19326" y="1229895"/>
                  </a:lnTo>
                  <a:lnTo>
                    <a:pt x="27680" y="1182571"/>
                  </a:lnTo>
                  <a:lnTo>
                    <a:pt x="37473" y="1135788"/>
                  </a:lnTo>
                  <a:lnTo>
                    <a:pt x="48680" y="1089571"/>
                  </a:lnTo>
                  <a:lnTo>
                    <a:pt x="61275" y="1043945"/>
                  </a:lnTo>
                  <a:lnTo>
                    <a:pt x="75234" y="998937"/>
                  </a:lnTo>
                  <a:lnTo>
                    <a:pt x="90533" y="954571"/>
                  </a:lnTo>
                  <a:lnTo>
                    <a:pt x="107146" y="910875"/>
                  </a:lnTo>
                  <a:lnTo>
                    <a:pt x="125048" y="867873"/>
                  </a:lnTo>
                  <a:lnTo>
                    <a:pt x="144215" y="825592"/>
                  </a:lnTo>
                  <a:lnTo>
                    <a:pt x="164622" y="784057"/>
                  </a:lnTo>
                  <a:lnTo>
                    <a:pt x="186244" y="743294"/>
                  </a:lnTo>
                  <a:lnTo>
                    <a:pt x="209056" y="703329"/>
                  </a:lnTo>
                  <a:lnTo>
                    <a:pt x="233033" y="664188"/>
                  </a:lnTo>
                  <a:lnTo>
                    <a:pt x="258151" y="625896"/>
                  </a:lnTo>
                  <a:lnTo>
                    <a:pt x="284384" y="588479"/>
                  </a:lnTo>
                  <a:lnTo>
                    <a:pt x="311709" y="551963"/>
                  </a:lnTo>
                  <a:lnTo>
                    <a:pt x="340099" y="516374"/>
                  </a:lnTo>
                  <a:lnTo>
                    <a:pt x="369530" y="481737"/>
                  </a:lnTo>
                  <a:lnTo>
                    <a:pt x="399978" y="448079"/>
                  </a:lnTo>
                  <a:lnTo>
                    <a:pt x="431417" y="415425"/>
                  </a:lnTo>
                  <a:lnTo>
                    <a:pt x="463823" y="383801"/>
                  </a:lnTo>
                  <a:lnTo>
                    <a:pt x="497171" y="353232"/>
                  </a:lnTo>
                  <a:lnTo>
                    <a:pt x="531436" y="323745"/>
                  </a:lnTo>
                  <a:lnTo>
                    <a:pt x="566593" y="295365"/>
                  </a:lnTo>
                  <a:lnTo>
                    <a:pt x="602617" y="268118"/>
                  </a:lnTo>
                  <a:lnTo>
                    <a:pt x="639483" y="242030"/>
                  </a:lnTo>
                  <a:lnTo>
                    <a:pt x="677168" y="217127"/>
                  </a:lnTo>
                  <a:lnTo>
                    <a:pt x="715645" y="193434"/>
                  </a:lnTo>
                  <a:lnTo>
                    <a:pt x="754890" y="170977"/>
                  </a:lnTo>
                  <a:lnTo>
                    <a:pt x="794879" y="149782"/>
                  </a:lnTo>
                  <a:lnTo>
                    <a:pt x="835586" y="129875"/>
                  </a:lnTo>
                  <a:lnTo>
                    <a:pt x="876986" y="111282"/>
                  </a:lnTo>
                  <a:lnTo>
                    <a:pt x="919055" y="94028"/>
                  </a:lnTo>
                  <a:lnTo>
                    <a:pt x="961768" y="78138"/>
                  </a:lnTo>
                  <a:lnTo>
                    <a:pt x="1005099" y="63640"/>
                  </a:lnTo>
                  <a:lnTo>
                    <a:pt x="1049025" y="50558"/>
                  </a:lnTo>
                  <a:lnTo>
                    <a:pt x="1093521" y="38919"/>
                  </a:lnTo>
                  <a:lnTo>
                    <a:pt x="1138560" y="28748"/>
                  </a:lnTo>
                  <a:lnTo>
                    <a:pt x="1184120" y="20071"/>
                  </a:lnTo>
                  <a:lnTo>
                    <a:pt x="1230174" y="12914"/>
                  </a:lnTo>
                  <a:lnTo>
                    <a:pt x="1276699" y="7303"/>
                  </a:lnTo>
                  <a:lnTo>
                    <a:pt x="1323668" y="3263"/>
                  </a:lnTo>
                  <a:lnTo>
                    <a:pt x="1371058" y="820"/>
                  </a:lnTo>
                  <a:lnTo>
                    <a:pt x="1418844" y="0"/>
                  </a:lnTo>
                  <a:lnTo>
                    <a:pt x="1466629" y="820"/>
                  </a:lnTo>
                  <a:lnTo>
                    <a:pt x="1514019" y="3263"/>
                  </a:lnTo>
                  <a:lnTo>
                    <a:pt x="1560988" y="7303"/>
                  </a:lnTo>
                  <a:lnTo>
                    <a:pt x="1607513" y="12914"/>
                  </a:lnTo>
                  <a:lnTo>
                    <a:pt x="1653567" y="20071"/>
                  </a:lnTo>
                  <a:lnTo>
                    <a:pt x="1699127" y="28748"/>
                  </a:lnTo>
                  <a:lnTo>
                    <a:pt x="1744166" y="38919"/>
                  </a:lnTo>
                  <a:lnTo>
                    <a:pt x="1788662" y="50558"/>
                  </a:lnTo>
                  <a:lnTo>
                    <a:pt x="1832588" y="63640"/>
                  </a:lnTo>
                  <a:lnTo>
                    <a:pt x="1875919" y="78138"/>
                  </a:lnTo>
                  <a:lnTo>
                    <a:pt x="1918632" y="94028"/>
                  </a:lnTo>
                  <a:lnTo>
                    <a:pt x="1960701" y="111282"/>
                  </a:lnTo>
                  <a:lnTo>
                    <a:pt x="2002101" y="129875"/>
                  </a:lnTo>
                  <a:lnTo>
                    <a:pt x="2042808" y="149782"/>
                  </a:lnTo>
                  <a:lnTo>
                    <a:pt x="2082797" y="170977"/>
                  </a:lnTo>
                  <a:lnTo>
                    <a:pt x="2122042" y="193434"/>
                  </a:lnTo>
                  <a:lnTo>
                    <a:pt x="2160519" y="217127"/>
                  </a:lnTo>
                  <a:lnTo>
                    <a:pt x="2198204" y="242030"/>
                  </a:lnTo>
                  <a:lnTo>
                    <a:pt x="2235070" y="268118"/>
                  </a:lnTo>
                  <a:lnTo>
                    <a:pt x="2271094" y="295365"/>
                  </a:lnTo>
                  <a:lnTo>
                    <a:pt x="2306251" y="323745"/>
                  </a:lnTo>
                  <a:lnTo>
                    <a:pt x="2340516" y="353232"/>
                  </a:lnTo>
                  <a:lnTo>
                    <a:pt x="2373864" y="383801"/>
                  </a:lnTo>
                  <a:lnTo>
                    <a:pt x="2406270" y="415425"/>
                  </a:lnTo>
                  <a:lnTo>
                    <a:pt x="2437709" y="448079"/>
                  </a:lnTo>
                  <a:lnTo>
                    <a:pt x="2468157" y="481737"/>
                  </a:lnTo>
                  <a:lnTo>
                    <a:pt x="2497588" y="516374"/>
                  </a:lnTo>
                  <a:lnTo>
                    <a:pt x="2525978" y="551963"/>
                  </a:lnTo>
                  <a:lnTo>
                    <a:pt x="2553303" y="588479"/>
                  </a:lnTo>
                  <a:lnTo>
                    <a:pt x="2579536" y="625896"/>
                  </a:lnTo>
                  <a:lnTo>
                    <a:pt x="2604654" y="664188"/>
                  </a:lnTo>
                  <a:lnTo>
                    <a:pt x="2628631" y="703329"/>
                  </a:lnTo>
                  <a:lnTo>
                    <a:pt x="2651443" y="743294"/>
                  </a:lnTo>
                  <a:lnTo>
                    <a:pt x="2673065" y="784057"/>
                  </a:lnTo>
                  <a:lnTo>
                    <a:pt x="2693472" y="825592"/>
                  </a:lnTo>
                  <a:lnTo>
                    <a:pt x="2712639" y="867873"/>
                  </a:lnTo>
                  <a:lnTo>
                    <a:pt x="2730541" y="910875"/>
                  </a:lnTo>
                  <a:lnTo>
                    <a:pt x="2747154" y="954571"/>
                  </a:lnTo>
                  <a:lnTo>
                    <a:pt x="2762453" y="998937"/>
                  </a:lnTo>
                  <a:lnTo>
                    <a:pt x="2776412" y="1043945"/>
                  </a:lnTo>
                  <a:lnTo>
                    <a:pt x="2789007" y="1089571"/>
                  </a:lnTo>
                  <a:lnTo>
                    <a:pt x="2800214" y="1135788"/>
                  </a:lnTo>
                  <a:lnTo>
                    <a:pt x="2810007" y="1182571"/>
                  </a:lnTo>
                  <a:lnTo>
                    <a:pt x="2818361" y="1229895"/>
                  </a:lnTo>
                  <a:lnTo>
                    <a:pt x="2825253" y="1277732"/>
                  </a:lnTo>
                  <a:lnTo>
                    <a:pt x="2830656" y="1326058"/>
                  </a:lnTo>
                  <a:lnTo>
                    <a:pt x="2834546" y="1374846"/>
                  </a:lnTo>
                  <a:lnTo>
                    <a:pt x="2836898" y="1424071"/>
                  </a:lnTo>
                  <a:lnTo>
                    <a:pt x="2837688" y="1473708"/>
                  </a:lnTo>
                  <a:lnTo>
                    <a:pt x="2836898" y="1523344"/>
                  </a:lnTo>
                  <a:lnTo>
                    <a:pt x="2834546" y="1572569"/>
                  </a:lnTo>
                  <a:lnTo>
                    <a:pt x="2830656" y="1621357"/>
                  </a:lnTo>
                  <a:lnTo>
                    <a:pt x="2825253" y="1669683"/>
                  </a:lnTo>
                  <a:lnTo>
                    <a:pt x="2818361" y="1717520"/>
                  </a:lnTo>
                  <a:lnTo>
                    <a:pt x="2810007" y="1764844"/>
                  </a:lnTo>
                  <a:lnTo>
                    <a:pt x="2800214" y="1811627"/>
                  </a:lnTo>
                  <a:lnTo>
                    <a:pt x="2789007" y="1857844"/>
                  </a:lnTo>
                  <a:lnTo>
                    <a:pt x="2776412" y="1903470"/>
                  </a:lnTo>
                  <a:lnTo>
                    <a:pt x="2762453" y="1948478"/>
                  </a:lnTo>
                  <a:lnTo>
                    <a:pt x="2747154" y="1992844"/>
                  </a:lnTo>
                  <a:lnTo>
                    <a:pt x="2730541" y="2036540"/>
                  </a:lnTo>
                  <a:lnTo>
                    <a:pt x="2712639" y="2079542"/>
                  </a:lnTo>
                  <a:lnTo>
                    <a:pt x="2693472" y="2121823"/>
                  </a:lnTo>
                  <a:lnTo>
                    <a:pt x="2673065" y="2163358"/>
                  </a:lnTo>
                  <a:lnTo>
                    <a:pt x="2651443" y="2204121"/>
                  </a:lnTo>
                  <a:lnTo>
                    <a:pt x="2628631" y="2244086"/>
                  </a:lnTo>
                  <a:lnTo>
                    <a:pt x="2604654" y="2283227"/>
                  </a:lnTo>
                  <a:lnTo>
                    <a:pt x="2579536" y="2321519"/>
                  </a:lnTo>
                  <a:lnTo>
                    <a:pt x="2553303" y="2358936"/>
                  </a:lnTo>
                  <a:lnTo>
                    <a:pt x="2525978" y="2395452"/>
                  </a:lnTo>
                  <a:lnTo>
                    <a:pt x="2497588" y="2431041"/>
                  </a:lnTo>
                  <a:lnTo>
                    <a:pt x="2468157" y="2465678"/>
                  </a:lnTo>
                  <a:lnTo>
                    <a:pt x="2437709" y="2499336"/>
                  </a:lnTo>
                  <a:lnTo>
                    <a:pt x="2406270" y="2531990"/>
                  </a:lnTo>
                  <a:lnTo>
                    <a:pt x="2373864" y="2563614"/>
                  </a:lnTo>
                  <a:lnTo>
                    <a:pt x="2340516" y="2594183"/>
                  </a:lnTo>
                  <a:lnTo>
                    <a:pt x="2306251" y="2623670"/>
                  </a:lnTo>
                  <a:lnTo>
                    <a:pt x="2271094" y="2652050"/>
                  </a:lnTo>
                  <a:lnTo>
                    <a:pt x="2235070" y="2679297"/>
                  </a:lnTo>
                  <a:lnTo>
                    <a:pt x="2198204" y="2705385"/>
                  </a:lnTo>
                  <a:lnTo>
                    <a:pt x="2160519" y="2730288"/>
                  </a:lnTo>
                  <a:lnTo>
                    <a:pt x="2122042" y="2753981"/>
                  </a:lnTo>
                  <a:lnTo>
                    <a:pt x="2082797" y="2776438"/>
                  </a:lnTo>
                  <a:lnTo>
                    <a:pt x="2042808" y="2797633"/>
                  </a:lnTo>
                  <a:lnTo>
                    <a:pt x="2002101" y="2817540"/>
                  </a:lnTo>
                  <a:lnTo>
                    <a:pt x="1960701" y="2836133"/>
                  </a:lnTo>
                  <a:lnTo>
                    <a:pt x="1918632" y="2853387"/>
                  </a:lnTo>
                  <a:lnTo>
                    <a:pt x="1875919" y="2869277"/>
                  </a:lnTo>
                  <a:lnTo>
                    <a:pt x="1832588" y="2883775"/>
                  </a:lnTo>
                  <a:lnTo>
                    <a:pt x="1788662" y="2896857"/>
                  </a:lnTo>
                  <a:lnTo>
                    <a:pt x="1744166" y="2908496"/>
                  </a:lnTo>
                  <a:lnTo>
                    <a:pt x="1699127" y="2918667"/>
                  </a:lnTo>
                  <a:lnTo>
                    <a:pt x="1653567" y="2927344"/>
                  </a:lnTo>
                  <a:lnTo>
                    <a:pt x="1607513" y="2934501"/>
                  </a:lnTo>
                  <a:lnTo>
                    <a:pt x="1560988" y="2940112"/>
                  </a:lnTo>
                  <a:lnTo>
                    <a:pt x="1514019" y="2944152"/>
                  </a:lnTo>
                  <a:lnTo>
                    <a:pt x="1466629" y="2946595"/>
                  </a:lnTo>
                  <a:lnTo>
                    <a:pt x="1418844" y="2947416"/>
                  </a:lnTo>
                  <a:lnTo>
                    <a:pt x="1371058" y="2946595"/>
                  </a:lnTo>
                  <a:lnTo>
                    <a:pt x="1323668" y="2944152"/>
                  </a:lnTo>
                  <a:lnTo>
                    <a:pt x="1276699" y="2940112"/>
                  </a:lnTo>
                  <a:lnTo>
                    <a:pt x="1230174" y="2934501"/>
                  </a:lnTo>
                  <a:lnTo>
                    <a:pt x="1184120" y="2927344"/>
                  </a:lnTo>
                  <a:lnTo>
                    <a:pt x="1138560" y="2918667"/>
                  </a:lnTo>
                  <a:lnTo>
                    <a:pt x="1093521" y="2908496"/>
                  </a:lnTo>
                  <a:lnTo>
                    <a:pt x="1049025" y="2896857"/>
                  </a:lnTo>
                  <a:lnTo>
                    <a:pt x="1005099" y="2883775"/>
                  </a:lnTo>
                  <a:lnTo>
                    <a:pt x="961768" y="2869277"/>
                  </a:lnTo>
                  <a:lnTo>
                    <a:pt x="919055" y="2853387"/>
                  </a:lnTo>
                  <a:lnTo>
                    <a:pt x="876986" y="2836133"/>
                  </a:lnTo>
                  <a:lnTo>
                    <a:pt x="835586" y="2817540"/>
                  </a:lnTo>
                  <a:lnTo>
                    <a:pt x="794879" y="2797633"/>
                  </a:lnTo>
                  <a:lnTo>
                    <a:pt x="754890" y="2776438"/>
                  </a:lnTo>
                  <a:lnTo>
                    <a:pt x="715645" y="2753981"/>
                  </a:lnTo>
                  <a:lnTo>
                    <a:pt x="677168" y="2730288"/>
                  </a:lnTo>
                  <a:lnTo>
                    <a:pt x="639483" y="2705385"/>
                  </a:lnTo>
                  <a:lnTo>
                    <a:pt x="602617" y="2679297"/>
                  </a:lnTo>
                  <a:lnTo>
                    <a:pt x="566593" y="2652050"/>
                  </a:lnTo>
                  <a:lnTo>
                    <a:pt x="531436" y="2623670"/>
                  </a:lnTo>
                  <a:lnTo>
                    <a:pt x="497171" y="2594183"/>
                  </a:lnTo>
                  <a:lnTo>
                    <a:pt x="463823" y="2563614"/>
                  </a:lnTo>
                  <a:lnTo>
                    <a:pt x="431417" y="2531990"/>
                  </a:lnTo>
                  <a:lnTo>
                    <a:pt x="399978" y="2499336"/>
                  </a:lnTo>
                  <a:lnTo>
                    <a:pt x="369530" y="2465678"/>
                  </a:lnTo>
                  <a:lnTo>
                    <a:pt x="340099" y="2431041"/>
                  </a:lnTo>
                  <a:lnTo>
                    <a:pt x="311709" y="2395452"/>
                  </a:lnTo>
                  <a:lnTo>
                    <a:pt x="284384" y="2358936"/>
                  </a:lnTo>
                  <a:lnTo>
                    <a:pt x="258151" y="2321519"/>
                  </a:lnTo>
                  <a:lnTo>
                    <a:pt x="233033" y="2283227"/>
                  </a:lnTo>
                  <a:lnTo>
                    <a:pt x="209056" y="2244086"/>
                  </a:lnTo>
                  <a:lnTo>
                    <a:pt x="186244" y="2204121"/>
                  </a:lnTo>
                  <a:lnTo>
                    <a:pt x="164622" y="2163358"/>
                  </a:lnTo>
                  <a:lnTo>
                    <a:pt x="144215" y="2121823"/>
                  </a:lnTo>
                  <a:lnTo>
                    <a:pt x="125048" y="2079542"/>
                  </a:lnTo>
                  <a:lnTo>
                    <a:pt x="107146" y="2036540"/>
                  </a:lnTo>
                  <a:lnTo>
                    <a:pt x="90533" y="1992844"/>
                  </a:lnTo>
                  <a:lnTo>
                    <a:pt x="75234" y="1948478"/>
                  </a:lnTo>
                  <a:lnTo>
                    <a:pt x="61275" y="1903470"/>
                  </a:lnTo>
                  <a:lnTo>
                    <a:pt x="48680" y="1857844"/>
                  </a:lnTo>
                  <a:lnTo>
                    <a:pt x="37473" y="1811627"/>
                  </a:lnTo>
                  <a:lnTo>
                    <a:pt x="27680" y="1764844"/>
                  </a:lnTo>
                  <a:lnTo>
                    <a:pt x="19326" y="1717520"/>
                  </a:lnTo>
                  <a:lnTo>
                    <a:pt x="12434" y="1669683"/>
                  </a:lnTo>
                  <a:lnTo>
                    <a:pt x="7031" y="1621357"/>
                  </a:lnTo>
                  <a:lnTo>
                    <a:pt x="3141" y="1572569"/>
                  </a:lnTo>
                  <a:lnTo>
                    <a:pt x="789" y="1523344"/>
                  </a:lnTo>
                  <a:lnTo>
                    <a:pt x="0" y="147370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63441" y="1863598"/>
          <a:ext cx="1143000" cy="2816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9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52AC"/>
                      </a:solidFill>
                      <a:prstDash val="solid"/>
                    </a:lnL>
                    <a:lnR w="12700">
                      <a:solidFill>
                        <a:srgbClr val="0152AC"/>
                      </a:solidFill>
                      <a:prstDash val="solid"/>
                    </a:lnR>
                    <a:lnT w="12700">
                      <a:solidFill>
                        <a:srgbClr val="0152AC"/>
                      </a:solidFill>
                      <a:prstDash val="solid"/>
                    </a:lnT>
                    <a:lnB w="6350">
                      <a:solidFill>
                        <a:srgbClr val="0473EA"/>
                      </a:solidFill>
                      <a:prstDash val="solid"/>
                    </a:lnB>
                    <a:solidFill>
                      <a:srgbClr val="B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18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emp2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1615" marB="0">
                    <a:lnL w="12700">
                      <a:solidFill>
                        <a:srgbClr val="0152AC"/>
                      </a:solidFill>
                      <a:prstDash val="solid"/>
                    </a:lnL>
                    <a:lnR w="12700">
                      <a:solidFill>
                        <a:srgbClr val="0152AC"/>
                      </a:solidFill>
                      <a:prstDash val="solid"/>
                    </a:lnR>
                    <a:lnT w="6350">
                      <a:solidFill>
                        <a:srgbClr val="0473EA"/>
                      </a:solidFill>
                      <a:prstDash val="solid"/>
                    </a:lnT>
                    <a:lnB w="6350">
                      <a:solidFill>
                        <a:srgbClr val="0473EA"/>
                      </a:solidFill>
                      <a:prstDash val="solid"/>
                    </a:lnB>
                    <a:solidFill>
                      <a:srgbClr val="B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emp1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152AC"/>
                      </a:solidFill>
                      <a:prstDash val="solid"/>
                    </a:lnL>
                    <a:lnR w="12700">
                      <a:solidFill>
                        <a:srgbClr val="0152AC"/>
                      </a:solidFill>
                      <a:prstDash val="solid"/>
                    </a:lnR>
                    <a:lnT w="6350">
                      <a:solidFill>
                        <a:srgbClr val="0473EA"/>
                      </a:solidFill>
                      <a:prstDash val="solid"/>
                    </a:lnT>
                    <a:lnB w="12700">
                      <a:solidFill>
                        <a:srgbClr val="0152AC"/>
                      </a:solidFill>
                      <a:prstDash val="solid"/>
                    </a:lnB>
                    <a:solidFill>
                      <a:srgbClr val="B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667243" y="2110739"/>
            <a:ext cx="990600" cy="939165"/>
          </a:xfrm>
          <a:prstGeom prst="rect">
            <a:avLst/>
          </a:prstGeom>
          <a:solidFill>
            <a:srgbClr val="00AFEF"/>
          </a:solidFill>
          <a:ln w="12700">
            <a:solidFill>
              <a:srgbClr val="0152AC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102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Jack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10000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67243" y="3506723"/>
            <a:ext cx="990600" cy="939165"/>
          </a:xfrm>
          <a:prstGeom prst="rect">
            <a:avLst/>
          </a:prstGeom>
          <a:solidFill>
            <a:srgbClr val="F8FB8E"/>
          </a:solidFill>
          <a:ln w="12700">
            <a:solidFill>
              <a:srgbClr val="0152AC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335"/>
              </a:spcBef>
            </a:pP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101</a:t>
            </a:r>
            <a:endParaRPr sz="1800">
              <a:latin typeface="Calibri"/>
              <a:cs typeface="Calibri"/>
            </a:endParaRPr>
          </a:p>
          <a:p>
            <a:pPr marL="205104" marR="197485" indent="73025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John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20000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27397" y="2571114"/>
            <a:ext cx="2840355" cy="1880870"/>
          </a:xfrm>
          <a:custGeom>
            <a:avLst/>
            <a:gdLst/>
            <a:ahLst/>
            <a:cxnLst/>
            <a:rect l="l" t="t" r="r" b="b"/>
            <a:pathLst>
              <a:path w="2840354" h="1880870">
                <a:moveTo>
                  <a:pt x="2839847" y="1405001"/>
                </a:moveTo>
                <a:lnTo>
                  <a:pt x="2758440" y="1379855"/>
                </a:lnTo>
                <a:lnTo>
                  <a:pt x="2763609" y="1411135"/>
                </a:lnTo>
                <a:lnTo>
                  <a:pt x="1143" y="1868170"/>
                </a:lnTo>
                <a:lnTo>
                  <a:pt x="3175" y="1880743"/>
                </a:lnTo>
                <a:lnTo>
                  <a:pt x="2765691" y="1423720"/>
                </a:lnTo>
                <a:lnTo>
                  <a:pt x="2770886" y="1455039"/>
                </a:lnTo>
                <a:lnTo>
                  <a:pt x="2834233" y="1409065"/>
                </a:lnTo>
                <a:lnTo>
                  <a:pt x="2839847" y="1405001"/>
                </a:lnTo>
                <a:close/>
              </a:path>
              <a:path w="2840354" h="1880870">
                <a:moveTo>
                  <a:pt x="2839847" y="9017"/>
                </a:moveTo>
                <a:lnTo>
                  <a:pt x="2755138" y="0"/>
                </a:lnTo>
                <a:lnTo>
                  <a:pt x="2766237" y="29718"/>
                </a:lnTo>
                <a:lnTo>
                  <a:pt x="0" y="1062355"/>
                </a:lnTo>
                <a:lnTo>
                  <a:pt x="4318" y="1074293"/>
                </a:lnTo>
                <a:lnTo>
                  <a:pt x="2770695" y="41643"/>
                </a:lnTo>
                <a:lnTo>
                  <a:pt x="2781808" y="71374"/>
                </a:lnTo>
                <a:lnTo>
                  <a:pt x="2824708" y="25273"/>
                </a:lnTo>
                <a:lnTo>
                  <a:pt x="2839847" y="9017"/>
                </a:lnTo>
                <a:close/>
              </a:path>
            </a:pathLst>
          </a:custGeom>
          <a:solidFill>
            <a:srgbClr val="047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54984" y="4765040"/>
            <a:ext cx="1364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63155" y="4939029"/>
            <a:ext cx="1361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Heap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56672" y="2861564"/>
            <a:ext cx="728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Objects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55050" y="2360802"/>
            <a:ext cx="1446530" cy="1620520"/>
          </a:xfrm>
          <a:custGeom>
            <a:avLst/>
            <a:gdLst/>
            <a:ahLst/>
            <a:cxnLst/>
            <a:rect l="l" t="t" r="r" b="b"/>
            <a:pathLst>
              <a:path w="1446529" h="1620520">
                <a:moveTo>
                  <a:pt x="1446149" y="895985"/>
                </a:moveTo>
                <a:lnTo>
                  <a:pt x="1360982" y="895985"/>
                </a:lnTo>
                <a:lnTo>
                  <a:pt x="1375092" y="924255"/>
                </a:lnTo>
                <a:lnTo>
                  <a:pt x="0" y="1609217"/>
                </a:lnTo>
                <a:lnTo>
                  <a:pt x="5588" y="1620520"/>
                </a:lnTo>
                <a:lnTo>
                  <a:pt x="1380794" y="935685"/>
                </a:lnTo>
                <a:lnTo>
                  <a:pt x="1394968" y="964057"/>
                </a:lnTo>
                <a:lnTo>
                  <a:pt x="1429143" y="918591"/>
                </a:lnTo>
                <a:lnTo>
                  <a:pt x="1446149" y="895985"/>
                </a:lnTo>
                <a:close/>
              </a:path>
              <a:path w="1446529" h="1620520">
                <a:moveTo>
                  <a:pt x="1446149" y="566166"/>
                </a:moveTo>
                <a:lnTo>
                  <a:pt x="1430578" y="549021"/>
                </a:lnTo>
                <a:lnTo>
                  <a:pt x="1388872" y="503047"/>
                </a:lnTo>
                <a:lnTo>
                  <a:pt x="1377391" y="532612"/>
                </a:lnTo>
                <a:lnTo>
                  <a:pt x="5080" y="0"/>
                </a:lnTo>
                <a:lnTo>
                  <a:pt x="508" y="11938"/>
                </a:lnTo>
                <a:lnTo>
                  <a:pt x="1372806" y="544423"/>
                </a:lnTo>
                <a:lnTo>
                  <a:pt x="1361313" y="574040"/>
                </a:lnTo>
                <a:lnTo>
                  <a:pt x="1446149" y="566166"/>
                </a:lnTo>
                <a:close/>
              </a:path>
            </a:pathLst>
          </a:custGeom>
          <a:solidFill>
            <a:srgbClr val="047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46097" y="3275457"/>
            <a:ext cx="1508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Reference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variables</a:t>
            </a:r>
            <a:r>
              <a:rPr sz="1800" spc="-9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(to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access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objects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in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heap)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46248" y="3601211"/>
            <a:ext cx="923925" cy="848360"/>
          </a:xfrm>
          <a:custGeom>
            <a:avLst/>
            <a:gdLst/>
            <a:ahLst/>
            <a:cxnLst/>
            <a:rect l="l" t="t" r="r" b="b"/>
            <a:pathLst>
              <a:path w="923925" h="848360">
                <a:moveTo>
                  <a:pt x="851535" y="838581"/>
                </a:moveTo>
                <a:lnTo>
                  <a:pt x="61353" y="141655"/>
                </a:lnTo>
                <a:lnTo>
                  <a:pt x="68770" y="133223"/>
                </a:lnTo>
                <a:lnTo>
                  <a:pt x="82296" y="117856"/>
                </a:lnTo>
                <a:lnTo>
                  <a:pt x="0" y="96012"/>
                </a:lnTo>
                <a:lnTo>
                  <a:pt x="32004" y="175006"/>
                </a:lnTo>
                <a:lnTo>
                  <a:pt x="52971" y="151180"/>
                </a:lnTo>
                <a:lnTo>
                  <a:pt x="843153" y="848106"/>
                </a:lnTo>
                <a:lnTo>
                  <a:pt x="851535" y="838581"/>
                </a:lnTo>
                <a:close/>
              </a:path>
              <a:path w="923925" h="848360">
                <a:moveTo>
                  <a:pt x="923544" y="31750"/>
                </a:moveTo>
                <a:lnTo>
                  <a:pt x="76200" y="31750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923544" y="44450"/>
                </a:lnTo>
                <a:lnTo>
                  <a:pt x="923544" y="31750"/>
                </a:lnTo>
                <a:close/>
              </a:path>
            </a:pathLst>
          </a:custGeom>
          <a:solidFill>
            <a:srgbClr val="0473E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</a:t>
            </a:r>
            <a:r>
              <a:rPr spc="-35" dirty="0"/>
              <a:t> </a:t>
            </a:r>
            <a:r>
              <a:rPr dirty="0"/>
              <a:t>Customer</a:t>
            </a:r>
            <a:r>
              <a:rPr spc="-30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dirty="0"/>
              <a:t>System</a:t>
            </a:r>
            <a:r>
              <a:rPr spc="-25" dirty="0"/>
              <a:t> </a:t>
            </a:r>
            <a:r>
              <a:rPr spc="-50" dirty="0"/>
              <a:t>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2723" y="909574"/>
            <a:ext cx="1053719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While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adding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customer,</a:t>
            </a:r>
            <a:r>
              <a:rPr sz="2000" spc="-8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sure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admin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valid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entries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like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have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alphabets,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email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valid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contact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no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10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digits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account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type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either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Savings or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current.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condition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fails,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2000" spc="500" dirty="0">
                <a:solidFill>
                  <a:srgbClr val="525254"/>
                </a:solidFill>
                <a:latin typeface="Arial"/>
                <a:cs typeface="Arial"/>
              </a:rPr>
              <a:t>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added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appropriate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error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message.</a:t>
            </a: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enters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existing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details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collection.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enters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3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matched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details.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723" y="4263009"/>
            <a:ext cx="6255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enters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4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delete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matched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details.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723" y="5787339"/>
            <a:ext cx="4215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enters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5,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exit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application.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27670" y="2463990"/>
            <a:ext cx="9020175" cy="572770"/>
            <a:chOff x="1427670" y="2463990"/>
            <a:chExt cx="9020175" cy="5727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7132" y="2473451"/>
              <a:ext cx="9000744" cy="5532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32433" y="2468752"/>
              <a:ext cx="9010650" cy="563245"/>
            </a:xfrm>
            <a:custGeom>
              <a:avLst/>
              <a:gdLst/>
              <a:ahLst/>
              <a:cxnLst/>
              <a:rect l="l" t="t" r="r" b="b"/>
              <a:pathLst>
                <a:path w="9010650" h="563244">
                  <a:moveTo>
                    <a:pt x="0" y="562737"/>
                  </a:moveTo>
                  <a:lnTo>
                    <a:pt x="9010269" y="562737"/>
                  </a:lnTo>
                  <a:lnTo>
                    <a:pt x="9010269" y="0"/>
                  </a:lnTo>
                  <a:lnTo>
                    <a:pt x="0" y="0"/>
                  </a:lnTo>
                  <a:lnTo>
                    <a:pt x="0" y="562737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427670" y="3465131"/>
            <a:ext cx="9602470" cy="753745"/>
            <a:chOff x="1427670" y="3465131"/>
            <a:chExt cx="9602470" cy="75374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089" y="3474720"/>
              <a:ext cx="9439168" cy="72658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32433" y="3469894"/>
              <a:ext cx="9592945" cy="744220"/>
            </a:xfrm>
            <a:custGeom>
              <a:avLst/>
              <a:gdLst/>
              <a:ahLst/>
              <a:cxnLst/>
              <a:rect l="l" t="t" r="r" b="b"/>
              <a:pathLst>
                <a:path w="9592945" h="744220">
                  <a:moveTo>
                    <a:pt x="0" y="744092"/>
                  </a:moveTo>
                  <a:lnTo>
                    <a:pt x="9592437" y="744092"/>
                  </a:lnTo>
                  <a:lnTo>
                    <a:pt x="9592437" y="0"/>
                  </a:lnTo>
                  <a:lnTo>
                    <a:pt x="0" y="0"/>
                  </a:lnTo>
                  <a:lnTo>
                    <a:pt x="0" y="744092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27670" y="4731639"/>
            <a:ext cx="5586730" cy="1040130"/>
            <a:chOff x="1427670" y="4731639"/>
            <a:chExt cx="5586730" cy="10401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132" y="4784156"/>
              <a:ext cx="5298486" cy="91359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32433" y="4736401"/>
              <a:ext cx="5577205" cy="1030605"/>
            </a:xfrm>
            <a:custGeom>
              <a:avLst/>
              <a:gdLst/>
              <a:ahLst/>
              <a:cxnLst/>
              <a:rect l="l" t="t" r="r" b="b"/>
              <a:pathLst>
                <a:path w="5577205" h="1030604">
                  <a:moveTo>
                    <a:pt x="0" y="1030605"/>
                  </a:moveTo>
                  <a:lnTo>
                    <a:pt x="5576696" y="1030605"/>
                  </a:lnTo>
                  <a:lnTo>
                    <a:pt x="5576696" y="0"/>
                  </a:lnTo>
                  <a:lnTo>
                    <a:pt x="0" y="0"/>
                  </a:lnTo>
                  <a:lnTo>
                    <a:pt x="0" y="103060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462898" y="2637536"/>
            <a:ext cx="332486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Types</a:t>
            </a:r>
            <a:r>
              <a:rPr spc="-114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4202" y="1053845"/>
            <a:ext cx="10373995" cy="533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 algn="just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Font typeface="Arial"/>
              <a:buChar char="•"/>
              <a:tabLst>
                <a:tab pos="197485" algn="l"/>
              </a:tabLst>
            </a:pP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Local</a:t>
            </a:r>
            <a:r>
              <a:rPr sz="20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Variables</a:t>
            </a:r>
            <a:r>
              <a:rPr sz="20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81965" marR="5080" lvl="1" indent="-287020" algn="just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800" spc="-1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defined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within</a:t>
            </a:r>
            <a:r>
              <a:rPr sz="180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block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constructor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local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variable.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These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variables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created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80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block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entered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destroyed after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exiting from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block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80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call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returns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function.</a:t>
            </a:r>
            <a:endParaRPr sz="1800">
              <a:latin typeface="Arial"/>
              <a:cs typeface="Arial"/>
            </a:endParaRPr>
          </a:p>
          <a:p>
            <a:pPr marL="481965" lvl="1" indent="-286385" algn="just">
              <a:lnSpc>
                <a:spcPct val="100000"/>
              </a:lnSpc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scope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these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variables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exists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within</a:t>
            </a:r>
            <a:r>
              <a:rPr sz="180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block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80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declared.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i.e.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we</a:t>
            </a:r>
            <a:endParaRPr sz="1800">
              <a:latin typeface="Arial"/>
              <a:cs typeface="Arial"/>
            </a:endParaRPr>
          </a:p>
          <a:p>
            <a:pPr marL="481965" algn="just">
              <a:lnSpc>
                <a:spcPct val="100000"/>
              </a:lnSpc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8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access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these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within</a:t>
            </a:r>
            <a:r>
              <a:rPr sz="18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block.</a:t>
            </a:r>
            <a:endParaRPr sz="1800">
              <a:latin typeface="Arial"/>
              <a:cs typeface="Arial"/>
            </a:endParaRPr>
          </a:p>
          <a:p>
            <a:pPr marL="481965" lvl="1" indent="-286385" algn="just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Initialization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Local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Mandatory.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Clr>
                <a:srgbClr val="74DF4B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Font typeface="Arial"/>
              <a:buChar char="•"/>
              <a:tabLst>
                <a:tab pos="197485" algn="l"/>
              </a:tabLst>
            </a:pP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Instance</a:t>
            </a:r>
            <a:r>
              <a:rPr sz="2000" b="1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Variables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81965" marR="386715" lvl="1" indent="-287020">
              <a:lnSpc>
                <a:spcPct val="100000"/>
              </a:lnSpc>
              <a:spcBef>
                <a:spcPts val="10"/>
              </a:spcBef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Instance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variables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non-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static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variables and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declared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outside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any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method,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constructor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block.</a:t>
            </a:r>
            <a:r>
              <a:rPr sz="1800" spc="-114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instance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variables are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declared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class,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these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variables are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created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80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created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destroyed when</a:t>
            </a:r>
            <a:r>
              <a:rPr sz="180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destroyed.</a:t>
            </a:r>
            <a:endParaRPr sz="1800">
              <a:latin typeface="Arial"/>
              <a:cs typeface="Arial"/>
            </a:endParaRPr>
          </a:p>
          <a:p>
            <a:pPr marL="481965" marR="287655" lvl="1" indent="-287020">
              <a:lnSpc>
                <a:spcPct val="100000"/>
              </a:lnSpc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Unlike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local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variables,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8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may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access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specifiers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instance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variables.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we do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specify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any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access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specifier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then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default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access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specifier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80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used.</a:t>
            </a:r>
            <a:endParaRPr sz="1800">
              <a:latin typeface="Arial"/>
              <a:cs typeface="Arial"/>
            </a:endParaRPr>
          </a:p>
          <a:p>
            <a:pPr marL="481965" lvl="1" indent="-286385">
              <a:lnSpc>
                <a:spcPct val="100000"/>
              </a:lnSpc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Initialization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Instance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Mandatory.</a:t>
            </a:r>
            <a:endParaRPr sz="1800">
              <a:latin typeface="Arial"/>
              <a:cs typeface="Arial"/>
            </a:endParaRPr>
          </a:p>
          <a:p>
            <a:pPr marL="481965" lvl="1" indent="-286385">
              <a:lnSpc>
                <a:spcPct val="100000"/>
              </a:lnSpc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Instance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accessed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creating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objects.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Clr>
                <a:srgbClr val="74DF4B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Font typeface="Arial"/>
              <a:buChar char="•"/>
              <a:tabLst>
                <a:tab pos="197485" algn="l"/>
              </a:tabLst>
            </a:pP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Static</a:t>
            </a:r>
            <a:r>
              <a:rPr sz="20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Variables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81965" lvl="1" indent="-286385">
              <a:lnSpc>
                <a:spcPct val="100000"/>
              </a:lnSpc>
              <a:spcBef>
                <a:spcPts val="10"/>
              </a:spcBef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8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see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upcoming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slides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315070" y="2929204"/>
            <a:ext cx="347154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UML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diagram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UML</a:t>
            </a:r>
            <a:r>
              <a:rPr spc="-100" dirty="0"/>
              <a:t> </a:t>
            </a:r>
            <a:r>
              <a:rPr dirty="0"/>
              <a:t>Class</a:t>
            </a:r>
            <a:r>
              <a:rPr spc="-5" dirty="0"/>
              <a:t> </a:t>
            </a:r>
            <a:r>
              <a:rPr spc="-10"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81680" y="5365800"/>
            <a:ext cx="22002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Minus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 (-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)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for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Private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Plus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(+)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for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Public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Pound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(#)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for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Protected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55850" y="1517650"/>
          <a:ext cx="3276600" cy="3809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0705">
                <a:tc>
                  <a:txBody>
                    <a:bodyPr/>
                    <a:lstStyle/>
                    <a:p>
                      <a:pPr marL="108204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0152AC"/>
                      </a:solidFill>
                      <a:prstDash val="solid"/>
                    </a:lnL>
                    <a:lnR w="12700">
                      <a:solidFill>
                        <a:srgbClr val="0152AC"/>
                      </a:solidFill>
                      <a:prstDash val="solid"/>
                    </a:lnR>
                    <a:lnT w="12700">
                      <a:solidFill>
                        <a:srgbClr val="0152AC"/>
                      </a:solidFill>
                      <a:prstDash val="solid"/>
                    </a:lnT>
                    <a:lnB w="6350">
                      <a:solidFill>
                        <a:srgbClr val="0473E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2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72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Fields</a:t>
                      </a:r>
                      <a:r>
                        <a:rPr sz="18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indicators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72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152AC"/>
                      </a:solidFill>
                      <a:prstDash val="solid"/>
                    </a:lnL>
                    <a:lnR w="12700">
                      <a:solidFill>
                        <a:srgbClr val="0152AC"/>
                      </a:solidFill>
                      <a:prstDash val="solid"/>
                    </a:lnR>
                    <a:lnT w="6350">
                      <a:solidFill>
                        <a:srgbClr val="0473EA"/>
                      </a:solidFill>
                      <a:prstDash val="solid"/>
                    </a:lnT>
                    <a:lnB w="6350">
                      <a:solidFill>
                        <a:srgbClr val="0473E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98475" marR="220979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8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access indicators,</a:t>
                      </a:r>
                      <a:r>
                        <a:rPr sz="18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parameter</a:t>
                      </a:r>
                      <a:r>
                        <a:rPr sz="18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types </a:t>
                      </a:r>
                      <a:r>
                        <a:rPr sz="18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152AC"/>
                      </a:solidFill>
                      <a:prstDash val="solid"/>
                    </a:lnL>
                    <a:lnR w="12700">
                      <a:solidFill>
                        <a:srgbClr val="0152AC"/>
                      </a:solidFill>
                      <a:prstDash val="solid"/>
                    </a:lnR>
                    <a:lnT w="6350">
                      <a:solidFill>
                        <a:srgbClr val="0473EA"/>
                      </a:solidFill>
                      <a:prstDash val="solid"/>
                    </a:lnT>
                    <a:lnB w="12700">
                      <a:solidFill>
                        <a:srgbClr val="0152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865619" y="1524000"/>
            <a:ext cx="3276600" cy="3810000"/>
          </a:xfrm>
          <a:custGeom>
            <a:avLst/>
            <a:gdLst/>
            <a:ahLst/>
            <a:cxnLst/>
            <a:rect l="l" t="t" r="r" b="b"/>
            <a:pathLst>
              <a:path w="3276600" h="3810000">
                <a:moveTo>
                  <a:pt x="3276600" y="0"/>
                </a:moveTo>
                <a:lnTo>
                  <a:pt x="0" y="0"/>
                </a:lnTo>
                <a:lnTo>
                  <a:pt x="0" y="3810000"/>
                </a:lnTo>
                <a:lnTo>
                  <a:pt x="3276600" y="3810000"/>
                </a:lnTo>
                <a:lnTo>
                  <a:pt x="3276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859269" y="1517650"/>
          <a:ext cx="327660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92265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Employee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0152AC"/>
                      </a:solidFill>
                      <a:prstDash val="solid"/>
                    </a:lnL>
                    <a:lnR w="12700">
                      <a:solidFill>
                        <a:srgbClr val="0152AC"/>
                      </a:solidFill>
                      <a:prstDash val="solid"/>
                    </a:lnR>
                    <a:lnT w="12700">
                      <a:solidFill>
                        <a:srgbClr val="0152AC"/>
                      </a:solidFill>
                      <a:prstDash val="solid"/>
                    </a:lnT>
                    <a:lnB w="6350">
                      <a:solidFill>
                        <a:srgbClr val="0473E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2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405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empid:int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94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name:String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9405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project:String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152AC"/>
                      </a:solidFill>
                      <a:prstDash val="solid"/>
                    </a:lnL>
                    <a:lnR w="12700">
                      <a:solidFill>
                        <a:srgbClr val="0152AC"/>
                      </a:solidFill>
                      <a:prstDash val="solid"/>
                    </a:lnR>
                    <a:lnT w="6350">
                      <a:solidFill>
                        <a:srgbClr val="0473EA"/>
                      </a:solidFill>
                      <a:prstDash val="solid"/>
                    </a:lnT>
                    <a:lnB w="6350">
                      <a:solidFill>
                        <a:srgbClr val="0473E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9974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+getName():String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9974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+setName(name:string):void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9974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+getProject():String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152AC"/>
                      </a:solidFill>
                      <a:prstDash val="solid"/>
                    </a:lnL>
                    <a:lnR w="12700">
                      <a:solidFill>
                        <a:srgbClr val="0152AC"/>
                      </a:solidFill>
                      <a:prstDash val="solid"/>
                    </a:lnR>
                    <a:lnT w="6350">
                      <a:solidFill>
                        <a:srgbClr val="0473EA"/>
                      </a:solidFill>
                      <a:prstDash val="solid"/>
                    </a:lnT>
                    <a:lnB w="12700">
                      <a:solidFill>
                        <a:srgbClr val="0152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547229" y="5537098"/>
            <a:ext cx="1430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Employee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548498" y="2929204"/>
            <a:ext cx="423926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Scanner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4850" y="988313"/>
            <a:ext cx="397510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Scanner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java.util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package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obtaining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input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primitive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types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like</a:t>
            </a:r>
            <a:r>
              <a:rPr sz="2000" spc="500" dirty="0">
                <a:solidFill>
                  <a:srgbClr val="525254"/>
                </a:solidFill>
                <a:latin typeface="Arial"/>
                <a:cs typeface="Arial"/>
              </a:rPr>
              <a:t>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double,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etc.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strings.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is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easiest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way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take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input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program.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68580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different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set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for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different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types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like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next(for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String),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nextInt(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int)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16462" y="999299"/>
            <a:ext cx="6551295" cy="4219575"/>
            <a:chOff x="4716462" y="999299"/>
            <a:chExt cx="6551295" cy="42195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0235" y="1068676"/>
              <a:ext cx="6285237" cy="40805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21225" y="1004061"/>
              <a:ext cx="6541770" cy="4210050"/>
            </a:xfrm>
            <a:custGeom>
              <a:avLst/>
              <a:gdLst/>
              <a:ahLst/>
              <a:cxnLst/>
              <a:rect l="l" t="t" r="r" b="b"/>
              <a:pathLst>
                <a:path w="6541770" h="4210050">
                  <a:moveTo>
                    <a:pt x="0" y="4209669"/>
                  </a:moveTo>
                  <a:lnTo>
                    <a:pt x="6541389" y="4209669"/>
                  </a:lnTo>
                  <a:lnTo>
                    <a:pt x="6541389" y="0"/>
                  </a:lnTo>
                  <a:lnTo>
                    <a:pt x="0" y="0"/>
                  </a:lnTo>
                  <a:lnTo>
                    <a:pt x="0" y="4209669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03594" y="3042615"/>
            <a:ext cx="537781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1425" marR="5080" indent="-122872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object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35" dirty="0"/>
              <a:t> </a:t>
            </a:r>
            <a:r>
              <a:rPr dirty="0"/>
              <a:t>Case</a:t>
            </a:r>
            <a:r>
              <a:rPr spc="-2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class and</a:t>
            </a:r>
            <a:r>
              <a:rPr spc="-20" dirty="0"/>
              <a:t> </a:t>
            </a:r>
            <a:r>
              <a:rPr dirty="0"/>
              <a:t>object</a:t>
            </a:r>
            <a:r>
              <a:rPr spc="-20" dirty="0"/>
              <a:t> </a:t>
            </a:r>
            <a:r>
              <a:rPr spc="-10" dirty="0"/>
              <a:t>creation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330" y="1089151"/>
            <a:ext cx="1044702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UML</a:t>
            </a:r>
            <a:r>
              <a:rPr sz="2000" spc="-9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diagram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5080" indent="-184785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Let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having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fields cutsomerid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int,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string,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mailid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as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string,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salary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double,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dept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string,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location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contact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account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type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string.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360680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  <a:tab pos="462407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3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objects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	parametrized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constructor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insert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them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an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customers.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Finally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iterate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objects.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654920" y="2929204"/>
            <a:ext cx="213360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Inheritance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Inheritance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610667" y="880427"/>
            <a:ext cx="4649470" cy="4024629"/>
            <a:chOff x="6610667" y="880427"/>
            <a:chExt cx="4649470" cy="402462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5387" y="947583"/>
              <a:ext cx="4325637" cy="38734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615430" y="885189"/>
              <a:ext cx="4639945" cy="4015104"/>
            </a:xfrm>
            <a:custGeom>
              <a:avLst/>
              <a:gdLst/>
              <a:ahLst/>
              <a:cxnLst/>
              <a:rect l="l" t="t" r="r" b="b"/>
              <a:pathLst>
                <a:path w="4639945" h="4015104">
                  <a:moveTo>
                    <a:pt x="0" y="4014597"/>
                  </a:moveTo>
                  <a:lnTo>
                    <a:pt x="4639437" y="4014597"/>
                  </a:lnTo>
                  <a:lnTo>
                    <a:pt x="4639437" y="0"/>
                  </a:lnTo>
                  <a:lnTo>
                    <a:pt x="0" y="0"/>
                  </a:lnTo>
                  <a:lnTo>
                    <a:pt x="0" y="4014597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25830" y="966343"/>
            <a:ext cx="6626225" cy="47644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96850" marR="1228090" indent="-184785">
              <a:lnSpc>
                <a:spcPct val="90000"/>
              </a:lnSpc>
              <a:spcBef>
                <a:spcPts val="340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mechanism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class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allow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inherit</a:t>
            </a:r>
            <a:r>
              <a:rPr sz="2000" b="1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25254"/>
                </a:solidFill>
                <a:latin typeface="Arial"/>
                <a:cs typeface="Arial"/>
              </a:rPr>
              <a:t>features(fields</a:t>
            </a:r>
            <a:r>
              <a:rPr sz="2000" i="1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i="1" spc="-25" dirty="0">
                <a:solidFill>
                  <a:srgbClr val="525254"/>
                </a:solidFill>
                <a:latin typeface="Arial"/>
                <a:cs typeface="Arial"/>
              </a:rPr>
              <a:t>and 	</a:t>
            </a:r>
            <a:r>
              <a:rPr sz="2000" i="1" dirty="0">
                <a:solidFill>
                  <a:srgbClr val="525254"/>
                </a:solidFill>
                <a:latin typeface="Arial"/>
                <a:cs typeface="Arial"/>
              </a:rPr>
              <a:t>methods)</a:t>
            </a:r>
            <a:r>
              <a:rPr sz="2000" i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another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class.</a:t>
            </a:r>
            <a:r>
              <a:rPr sz="20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idea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behind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inheritance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new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classes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built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upon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existing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classes.</a:t>
            </a:r>
            <a:endParaRPr sz="2000">
              <a:latin typeface="Arial"/>
              <a:cs typeface="Arial"/>
            </a:endParaRPr>
          </a:p>
          <a:p>
            <a:pPr marL="198120" marR="1198245" indent="-186055">
              <a:lnSpc>
                <a:spcPts val="2160"/>
              </a:lnSpc>
              <a:spcBef>
                <a:spcPts val="2195"/>
              </a:spcBef>
              <a:buChar char="•"/>
              <a:tabLst>
                <a:tab pos="198120" algn="l"/>
                <a:tab pos="268605" algn="l"/>
              </a:tabLst>
            </a:pPr>
            <a:r>
              <a:rPr sz="2000" dirty="0">
                <a:solidFill>
                  <a:srgbClr val="74DF4B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inherit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existing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class,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reuse</a:t>
            </a:r>
            <a:r>
              <a:rPr sz="200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fields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parent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class,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new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fields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also.</a:t>
            </a:r>
            <a:endParaRPr sz="2000">
              <a:latin typeface="Arial"/>
              <a:cs typeface="Arial"/>
            </a:endParaRPr>
          </a:p>
          <a:p>
            <a:pPr marL="196850" marR="1172210" indent="-184785">
              <a:lnSpc>
                <a:spcPts val="2160"/>
              </a:lnSpc>
              <a:spcBef>
                <a:spcPts val="216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inherits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properties</a:t>
            </a:r>
            <a:r>
              <a:rPr sz="20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other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known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subclass</a:t>
            </a:r>
            <a:r>
              <a:rPr sz="20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(derived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class,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child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class)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whose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properties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are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inherited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known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superclass</a:t>
            </a:r>
            <a:r>
              <a:rPr sz="200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(base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class,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parent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class).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44879" y="5219319"/>
            <a:ext cx="1619250" cy="753745"/>
            <a:chOff x="7544879" y="5219319"/>
            <a:chExt cx="1619250" cy="75374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9294" y="5394714"/>
              <a:ext cx="806026" cy="49761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549642" y="5224081"/>
              <a:ext cx="1609725" cy="744220"/>
            </a:xfrm>
            <a:custGeom>
              <a:avLst/>
              <a:gdLst/>
              <a:ahLst/>
              <a:cxnLst/>
              <a:rect l="l" t="t" r="r" b="b"/>
              <a:pathLst>
                <a:path w="1609725" h="744220">
                  <a:moveTo>
                    <a:pt x="0" y="744092"/>
                  </a:moveTo>
                  <a:lnTo>
                    <a:pt x="1609725" y="744092"/>
                  </a:lnTo>
                  <a:lnTo>
                    <a:pt x="1609725" y="0"/>
                  </a:lnTo>
                  <a:lnTo>
                    <a:pt x="0" y="0"/>
                  </a:lnTo>
                  <a:lnTo>
                    <a:pt x="0" y="744092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751959" y="3034741"/>
            <a:ext cx="20294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9292A"/>
                </a:solidFill>
                <a:latin typeface="Calibri"/>
                <a:cs typeface="Calibri"/>
              </a:rPr>
              <a:t>Java</a:t>
            </a:r>
            <a:r>
              <a:rPr sz="3600" spc="-150" dirty="0">
                <a:solidFill>
                  <a:srgbClr val="29292A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9292A"/>
                </a:solidFill>
                <a:latin typeface="Calibri"/>
                <a:cs typeface="Calibri"/>
              </a:rPr>
              <a:t>Basics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9292A"/>
                </a:solidFill>
                <a:latin typeface="Calibri"/>
                <a:cs typeface="Calibri"/>
              </a:rPr>
              <a:t>Module</a:t>
            </a:r>
            <a:r>
              <a:rPr sz="3600" spc="-120" dirty="0">
                <a:solidFill>
                  <a:srgbClr val="29292A"/>
                </a:solidFill>
                <a:latin typeface="Calibri"/>
                <a:cs typeface="Calibri"/>
              </a:rPr>
              <a:t> </a:t>
            </a:r>
            <a:r>
              <a:rPr sz="3600" spc="-50" dirty="0">
                <a:solidFill>
                  <a:srgbClr val="29292A"/>
                </a:solidFill>
                <a:latin typeface="Calibri"/>
                <a:cs typeface="Calibri"/>
              </a:rPr>
              <a:t>1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Types</a:t>
            </a:r>
            <a:r>
              <a:rPr spc="-125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10" dirty="0"/>
              <a:t>Inheritance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790871" y="1370560"/>
            <a:ext cx="8731250" cy="4779645"/>
            <a:chOff x="1790871" y="1370560"/>
            <a:chExt cx="8731250" cy="47796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871" y="1370560"/>
              <a:ext cx="6886784" cy="47444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815706" y="4882514"/>
              <a:ext cx="2700020" cy="1261110"/>
            </a:xfrm>
            <a:custGeom>
              <a:avLst/>
              <a:gdLst/>
              <a:ahLst/>
              <a:cxnLst/>
              <a:rect l="l" t="t" r="r" b="b"/>
              <a:pathLst>
                <a:path w="2700020" h="1261110">
                  <a:moveTo>
                    <a:pt x="0" y="0"/>
                  </a:moveTo>
                  <a:lnTo>
                    <a:pt x="893191" y="544449"/>
                  </a:lnTo>
                  <a:lnTo>
                    <a:pt x="850418" y="575778"/>
                  </a:lnTo>
                  <a:lnTo>
                    <a:pt x="813643" y="608237"/>
                  </a:lnTo>
                  <a:lnTo>
                    <a:pt x="782869" y="641655"/>
                  </a:lnTo>
                  <a:lnTo>
                    <a:pt x="758101" y="675862"/>
                  </a:lnTo>
                  <a:lnTo>
                    <a:pt x="739342" y="710690"/>
                  </a:lnTo>
                  <a:lnTo>
                    <a:pt x="719864" y="781524"/>
                  </a:lnTo>
                  <a:lnTo>
                    <a:pt x="719153" y="817192"/>
                  </a:lnTo>
                  <a:lnTo>
                    <a:pt x="724465" y="852801"/>
                  </a:lnTo>
                  <a:lnTo>
                    <a:pt x="753174" y="923161"/>
                  </a:lnTo>
                  <a:lnTo>
                    <a:pt x="776578" y="957573"/>
                  </a:lnTo>
                  <a:lnTo>
                    <a:pt x="806020" y="991246"/>
                  </a:lnTo>
                  <a:lnTo>
                    <a:pt x="841503" y="1024012"/>
                  </a:lnTo>
                  <a:lnTo>
                    <a:pt x="883031" y="1055700"/>
                  </a:lnTo>
                  <a:lnTo>
                    <a:pt x="915343" y="1076941"/>
                  </a:lnTo>
                  <a:lnTo>
                    <a:pt x="949771" y="1097081"/>
                  </a:lnTo>
                  <a:lnTo>
                    <a:pt x="986199" y="1116110"/>
                  </a:lnTo>
                  <a:lnTo>
                    <a:pt x="1024510" y="1134016"/>
                  </a:lnTo>
                  <a:lnTo>
                    <a:pt x="1064590" y="1150788"/>
                  </a:lnTo>
                  <a:lnTo>
                    <a:pt x="1106323" y="1166416"/>
                  </a:lnTo>
                  <a:lnTo>
                    <a:pt x="1149591" y="1180889"/>
                  </a:lnTo>
                  <a:lnTo>
                    <a:pt x="1194280" y="1194195"/>
                  </a:lnTo>
                  <a:lnTo>
                    <a:pt x="1240274" y="1206324"/>
                  </a:lnTo>
                  <a:lnTo>
                    <a:pt x="1287456" y="1217266"/>
                  </a:lnTo>
                  <a:lnTo>
                    <a:pt x="1335711" y="1227008"/>
                  </a:lnTo>
                  <a:lnTo>
                    <a:pt x="1384923" y="1235540"/>
                  </a:lnTo>
                  <a:lnTo>
                    <a:pt x="1434976" y="1242851"/>
                  </a:lnTo>
                  <a:lnTo>
                    <a:pt x="1485754" y="1248931"/>
                  </a:lnTo>
                  <a:lnTo>
                    <a:pt x="1537142" y="1253768"/>
                  </a:lnTo>
                  <a:lnTo>
                    <a:pt x="1589022" y="1257351"/>
                  </a:lnTo>
                  <a:lnTo>
                    <a:pt x="1641281" y="1259670"/>
                  </a:lnTo>
                  <a:lnTo>
                    <a:pt x="1693801" y="1260713"/>
                  </a:lnTo>
                  <a:lnTo>
                    <a:pt x="1746467" y="1260471"/>
                  </a:lnTo>
                  <a:lnTo>
                    <a:pt x="1799162" y="1258931"/>
                  </a:lnTo>
                  <a:lnTo>
                    <a:pt x="1851772" y="1256083"/>
                  </a:lnTo>
                  <a:lnTo>
                    <a:pt x="1904180" y="1251915"/>
                  </a:lnTo>
                  <a:lnTo>
                    <a:pt x="1956270" y="1246418"/>
                  </a:lnTo>
                  <a:lnTo>
                    <a:pt x="2007926" y="1239581"/>
                  </a:lnTo>
                  <a:lnTo>
                    <a:pt x="2059033" y="1231391"/>
                  </a:lnTo>
                  <a:lnTo>
                    <a:pt x="2109474" y="1221839"/>
                  </a:lnTo>
                  <a:lnTo>
                    <a:pt x="2159134" y="1210913"/>
                  </a:lnTo>
                  <a:lnTo>
                    <a:pt x="2207897" y="1198603"/>
                  </a:lnTo>
                  <a:lnTo>
                    <a:pt x="2255647" y="1184897"/>
                  </a:lnTo>
                  <a:lnTo>
                    <a:pt x="2313281" y="1165930"/>
                  </a:lnTo>
                  <a:lnTo>
                    <a:pt x="2367113" y="1145434"/>
                  </a:lnTo>
                  <a:lnTo>
                    <a:pt x="2417097" y="1123514"/>
                  </a:lnTo>
                  <a:lnTo>
                    <a:pt x="2463186" y="1100278"/>
                  </a:lnTo>
                  <a:lnTo>
                    <a:pt x="2505330" y="1075834"/>
                  </a:lnTo>
                  <a:lnTo>
                    <a:pt x="2543484" y="1050287"/>
                  </a:lnTo>
                  <a:lnTo>
                    <a:pt x="2577599" y="1023747"/>
                  </a:lnTo>
                  <a:lnTo>
                    <a:pt x="2607629" y="996319"/>
                  </a:lnTo>
                  <a:lnTo>
                    <a:pt x="2633526" y="968111"/>
                  </a:lnTo>
                  <a:lnTo>
                    <a:pt x="2672730" y="909783"/>
                  </a:lnTo>
                  <a:lnTo>
                    <a:pt x="2694833" y="849621"/>
                  </a:lnTo>
                  <a:lnTo>
                    <a:pt x="2699456" y="788482"/>
                  </a:lnTo>
                  <a:lnTo>
                    <a:pt x="2695093" y="757815"/>
                  </a:lnTo>
                  <a:lnTo>
                    <a:pt x="2672784" y="696818"/>
                  </a:lnTo>
                  <a:lnTo>
                    <a:pt x="2632046" y="636988"/>
                  </a:lnTo>
                  <a:lnTo>
                    <a:pt x="2604647" y="607779"/>
                  </a:lnTo>
                  <a:lnTo>
                    <a:pt x="2572499" y="579182"/>
                  </a:lnTo>
                  <a:lnTo>
                    <a:pt x="2535554" y="551307"/>
                  </a:lnTo>
                  <a:lnTo>
                    <a:pt x="2503242" y="530070"/>
                  </a:lnTo>
                  <a:lnTo>
                    <a:pt x="2468814" y="509934"/>
                  </a:lnTo>
                  <a:lnTo>
                    <a:pt x="2432386" y="490909"/>
                  </a:lnTo>
                  <a:lnTo>
                    <a:pt x="2394075" y="473005"/>
                  </a:lnTo>
                  <a:lnTo>
                    <a:pt x="2353995" y="456235"/>
                  </a:lnTo>
                  <a:lnTo>
                    <a:pt x="2312262" y="440609"/>
                  </a:lnTo>
                  <a:lnTo>
                    <a:pt x="2268994" y="426137"/>
                  </a:lnTo>
                  <a:lnTo>
                    <a:pt x="2224305" y="412832"/>
                  </a:lnTo>
                  <a:lnTo>
                    <a:pt x="2178311" y="400703"/>
                  </a:lnTo>
                  <a:lnTo>
                    <a:pt x="2131129" y="389762"/>
                  </a:lnTo>
                  <a:lnTo>
                    <a:pt x="2082874" y="380020"/>
                  </a:lnTo>
                  <a:lnTo>
                    <a:pt x="2033662" y="371487"/>
                  </a:lnTo>
                  <a:lnTo>
                    <a:pt x="1983609" y="364175"/>
                  </a:lnTo>
                  <a:lnTo>
                    <a:pt x="1932831" y="358095"/>
                  </a:lnTo>
                  <a:lnTo>
                    <a:pt x="1881443" y="353257"/>
                  </a:lnTo>
                  <a:lnTo>
                    <a:pt x="1829563" y="349673"/>
                  </a:lnTo>
                  <a:lnTo>
                    <a:pt x="1777304" y="347354"/>
                  </a:lnTo>
                  <a:lnTo>
                    <a:pt x="1724784" y="346310"/>
                  </a:lnTo>
                  <a:lnTo>
                    <a:pt x="1672118" y="346553"/>
                  </a:lnTo>
                  <a:lnTo>
                    <a:pt x="1619423" y="348093"/>
                  </a:lnTo>
                  <a:lnTo>
                    <a:pt x="1566813" y="350941"/>
                  </a:lnTo>
                  <a:lnTo>
                    <a:pt x="1514405" y="355109"/>
                  </a:lnTo>
                  <a:lnTo>
                    <a:pt x="1462315" y="360607"/>
                  </a:lnTo>
                  <a:lnTo>
                    <a:pt x="1410659" y="367446"/>
                  </a:lnTo>
                  <a:lnTo>
                    <a:pt x="1359552" y="375638"/>
                  </a:lnTo>
                  <a:lnTo>
                    <a:pt x="1309111" y="385193"/>
                  </a:lnTo>
                  <a:lnTo>
                    <a:pt x="1259451" y="396122"/>
                  </a:lnTo>
                  <a:lnTo>
                    <a:pt x="1210688" y="408437"/>
                  </a:lnTo>
                  <a:lnTo>
                    <a:pt x="1162939" y="422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15706" y="4882514"/>
              <a:ext cx="2700020" cy="1261110"/>
            </a:xfrm>
            <a:custGeom>
              <a:avLst/>
              <a:gdLst/>
              <a:ahLst/>
              <a:cxnLst/>
              <a:rect l="l" t="t" r="r" b="b"/>
              <a:pathLst>
                <a:path w="2700020" h="1261110">
                  <a:moveTo>
                    <a:pt x="0" y="0"/>
                  </a:moveTo>
                  <a:lnTo>
                    <a:pt x="1162939" y="422148"/>
                  </a:lnTo>
                  <a:lnTo>
                    <a:pt x="1210688" y="408437"/>
                  </a:lnTo>
                  <a:lnTo>
                    <a:pt x="1259451" y="396122"/>
                  </a:lnTo>
                  <a:lnTo>
                    <a:pt x="1309111" y="385193"/>
                  </a:lnTo>
                  <a:lnTo>
                    <a:pt x="1359552" y="375638"/>
                  </a:lnTo>
                  <a:lnTo>
                    <a:pt x="1410659" y="367446"/>
                  </a:lnTo>
                  <a:lnTo>
                    <a:pt x="1462315" y="360607"/>
                  </a:lnTo>
                  <a:lnTo>
                    <a:pt x="1514405" y="355109"/>
                  </a:lnTo>
                  <a:lnTo>
                    <a:pt x="1566813" y="350941"/>
                  </a:lnTo>
                  <a:lnTo>
                    <a:pt x="1619423" y="348093"/>
                  </a:lnTo>
                  <a:lnTo>
                    <a:pt x="1672118" y="346553"/>
                  </a:lnTo>
                  <a:lnTo>
                    <a:pt x="1724784" y="346310"/>
                  </a:lnTo>
                  <a:lnTo>
                    <a:pt x="1777304" y="347354"/>
                  </a:lnTo>
                  <a:lnTo>
                    <a:pt x="1829563" y="349673"/>
                  </a:lnTo>
                  <a:lnTo>
                    <a:pt x="1881443" y="353257"/>
                  </a:lnTo>
                  <a:lnTo>
                    <a:pt x="1932831" y="358095"/>
                  </a:lnTo>
                  <a:lnTo>
                    <a:pt x="1983609" y="364175"/>
                  </a:lnTo>
                  <a:lnTo>
                    <a:pt x="2033662" y="371487"/>
                  </a:lnTo>
                  <a:lnTo>
                    <a:pt x="2082874" y="380020"/>
                  </a:lnTo>
                  <a:lnTo>
                    <a:pt x="2131129" y="389762"/>
                  </a:lnTo>
                  <a:lnTo>
                    <a:pt x="2178311" y="400703"/>
                  </a:lnTo>
                  <a:lnTo>
                    <a:pt x="2224305" y="412832"/>
                  </a:lnTo>
                  <a:lnTo>
                    <a:pt x="2268994" y="426137"/>
                  </a:lnTo>
                  <a:lnTo>
                    <a:pt x="2312262" y="440609"/>
                  </a:lnTo>
                  <a:lnTo>
                    <a:pt x="2353995" y="456235"/>
                  </a:lnTo>
                  <a:lnTo>
                    <a:pt x="2394075" y="473005"/>
                  </a:lnTo>
                  <a:lnTo>
                    <a:pt x="2432386" y="490909"/>
                  </a:lnTo>
                  <a:lnTo>
                    <a:pt x="2468814" y="509934"/>
                  </a:lnTo>
                  <a:lnTo>
                    <a:pt x="2503242" y="530070"/>
                  </a:lnTo>
                  <a:lnTo>
                    <a:pt x="2535554" y="551307"/>
                  </a:lnTo>
                  <a:lnTo>
                    <a:pt x="2572499" y="579182"/>
                  </a:lnTo>
                  <a:lnTo>
                    <a:pt x="2604647" y="607779"/>
                  </a:lnTo>
                  <a:lnTo>
                    <a:pt x="2632046" y="636988"/>
                  </a:lnTo>
                  <a:lnTo>
                    <a:pt x="2672784" y="696818"/>
                  </a:lnTo>
                  <a:lnTo>
                    <a:pt x="2695093" y="757815"/>
                  </a:lnTo>
                  <a:lnTo>
                    <a:pt x="2699456" y="788482"/>
                  </a:lnTo>
                  <a:lnTo>
                    <a:pt x="2699353" y="819120"/>
                  </a:lnTo>
                  <a:lnTo>
                    <a:pt x="2685943" y="879878"/>
                  </a:lnTo>
                  <a:lnTo>
                    <a:pt x="2655242" y="939230"/>
                  </a:lnTo>
                  <a:lnTo>
                    <a:pt x="2607629" y="996319"/>
                  </a:lnTo>
                  <a:lnTo>
                    <a:pt x="2577599" y="1023747"/>
                  </a:lnTo>
                  <a:lnTo>
                    <a:pt x="2543484" y="1050287"/>
                  </a:lnTo>
                  <a:lnTo>
                    <a:pt x="2505330" y="1075834"/>
                  </a:lnTo>
                  <a:lnTo>
                    <a:pt x="2463186" y="1100278"/>
                  </a:lnTo>
                  <a:lnTo>
                    <a:pt x="2417097" y="1123514"/>
                  </a:lnTo>
                  <a:lnTo>
                    <a:pt x="2367113" y="1145434"/>
                  </a:lnTo>
                  <a:lnTo>
                    <a:pt x="2313281" y="1165930"/>
                  </a:lnTo>
                  <a:lnTo>
                    <a:pt x="2255647" y="1184897"/>
                  </a:lnTo>
                  <a:lnTo>
                    <a:pt x="2207897" y="1198603"/>
                  </a:lnTo>
                  <a:lnTo>
                    <a:pt x="2159134" y="1210913"/>
                  </a:lnTo>
                  <a:lnTo>
                    <a:pt x="2109474" y="1221839"/>
                  </a:lnTo>
                  <a:lnTo>
                    <a:pt x="2059033" y="1231391"/>
                  </a:lnTo>
                  <a:lnTo>
                    <a:pt x="2007926" y="1239581"/>
                  </a:lnTo>
                  <a:lnTo>
                    <a:pt x="1956270" y="1246418"/>
                  </a:lnTo>
                  <a:lnTo>
                    <a:pt x="1904180" y="1251915"/>
                  </a:lnTo>
                  <a:lnTo>
                    <a:pt x="1851772" y="1256083"/>
                  </a:lnTo>
                  <a:lnTo>
                    <a:pt x="1799162" y="1258931"/>
                  </a:lnTo>
                  <a:lnTo>
                    <a:pt x="1746467" y="1260471"/>
                  </a:lnTo>
                  <a:lnTo>
                    <a:pt x="1693801" y="1260713"/>
                  </a:lnTo>
                  <a:lnTo>
                    <a:pt x="1641281" y="1259670"/>
                  </a:lnTo>
                  <a:lnTo>
                    <a:pt x="1589022" y="1257351"/>
                  </a:lnTo>
                  <a:lnTo>
                    <a:pt x="1537142" y="1253768"/>
                  </a:lnTo>
                  <a:lnTo>
                    <a:pt x="1485754" y="1248931"/>
                  </a:lnTo>
                  <a:lnTo>
                    <a:pt x="1434976" y="1242851"/>
                  </a:lnTo>
                  <a:lnTo>
                    <a:pt x="1384923" y="1235540"/>
                  </a:lnTo>
                  <a:lnTo>
                    <a:pt x="1335711" y="1227008"/>
                  </a:lnTo>
                  <a:lnTo>
                    <a:pt x="1287456" y="1217266"/>
                  </a:lnTo>
                  <a:lnTo>
                    <a:pt x="1240274" y="1206324"/>
                  </a:lnTo>
                  <a:lnTo>
                    <a:pt x="1194280" y="1194195"/>
                  </a:lnTo>
                  <a:lnTo>
                    <a:pt x="1149591" y="1180889"/>
                  </a:lnTo>
                  <a:lnTo>
                    <a:pt x="1106323" y="1166416"/>
                  </a:lnTo>
                  <a:lnTo>
                    <a:pt x="1064590" y="1150788"/>
                  </a:lnTo>
                  <a:lnTo>
                    <a:pt x="1024510" y="1134016"/>
                  </a:lnTo>
                  <a:lnTo>
                    <a:pt x="986199" y="1116110"/>
                  </a:lnTo>
                  <a:lnTo>
                    <a:pt x="949771" y="1097081"/>
                  </a:lnTo>
                  <a:lnTo>
                    <a:pt x="915343" y="1076941"/>
                  </a:lnTo>
                  <a:lnTo>
                    <a:pt x="883031" y="1055700"/>
                  </a:lnTo>
                  <a:lnTo>
                    <a:pt x="841503" y="1024012"/>
                  </a:lnTo>
                  <a:lnTo>
                    <a:pt x="806020" y="991246"/>
                  </a:lnTo>
                  <a:lnTo>
                    <a:pt x="776578" y="957573"/>
                  </a:lnTo>
                  <a:lnTo>
                    <a:pt x="753174" y="923161"/>
                  </a:lnTo>
                  <a:lnTo>
                    <a:pt x="735805" y="888180"/>
                  </a:lnTo>
                  <a:lnTo>
                    <a:pt x="719153" y="817192"/>
                  </a:lnTo>
                  <a:lnTo>
                    <a:pt x="719864" y="781524"/>
                  </a:lnTo>
                  <a:lnTo>
                    <a:pt x="739342" y="710690"/>
                  </a:lnTo>
                  <a:lnTo>
                    <a:pt x="758101" y="675862"/>
                  </a:lnTo>
                  <a:lnTo>
                    <a:pt x="782869" y="641655"/>
                  </a:lnTo>
                  <a:lnTo>
                    <a:pt x="813643" y="608237"/>
                  </a:lnTo>
                  <a:lnTo>
                    <a:pt x="850418" y="575778"/>
                  </a:lnTo>
                  <a:lnTo>
                    <a:pt x="893191" y="5444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26397" y="5248147"/>
            <a:ext cx="10001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Supported using interfaces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super</a:t>
            </a:r>
            <a:r>
              <a:rPr spc="-30" dirty="0"/>
              <a:t> </a:t>
            </a:r>
            <a:r>
              <a:rPr spc="-10" dirty="0"/>
              <a:t>keyword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5848" y="1321053"/>
            <a:ext cx="4643120" cy="17030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6850" marR="259079" indent="-184785">
              <a:lnSpc>
                <a:spcPts val="2160"/>
              </a:lnSpc>
              <a:spcBef>
                <a:spcPts val="375"/>
              </a:spcBef>
              <a:buClr>
                <a:srgbClr val="74DF4B"/>
              </a:buClr>
              <a:buChar char="•"/>
              <a:tabLst>
                <a:tab pos="19875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super</a:t>
            </a:r>
            <a:r>
              <a:rPr sz="200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keyword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to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refer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parent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members.</a:t>
            </a:r>
            <a:endParaRPr sz="2000">
              <a:latin typeface="Arial"/>
              <a:cs typeface="Arial"/>
            </a:endParaRPr>
          </a:p>
          <a:p>
            <a:pPr marL="196850" marR="5080" indent="-184785">
              <a:lnSpc>
                <a:spcPts val="2160"/>
              </a:lnSpc>
              <a:spcBef>
                <a:spcPts val="2165"/>
              </a:spcBef>
              <a:buClr>
                <a:srgbClr val="74DF4B"/>
              </a:buClr>
              <a:buChar char="•"/>
              <a:tabLst>
                <a:tab pos="19875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“super”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keyword,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access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fields,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constructor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super 	class.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53011" y="1362011"/>
            <a:ext cx="5314950" cy="2609850"/>
            <a:chOff x="5553011" y="1362011"/>
            <a:chExt cx="5314950" cy="26098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3714" y="1396876"/>
              <a:ext cx="5144227" cy="2527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57773" y="1366774"/>
              <a:ext cx="5305425" cy="2600325"/>
            </a:xfrm>
            <a:custGeom>
              <a:avLst/>
              <a:gdLst/>
              <a:ahLst/>
              <a:cxnLst/>
              <a:rect l="l" t="t" r="r" b="b"/>
              <a:pathLst>
                <a:path w="5305425" h="2600325">
                  <a:moveTo>
                    <a:pt x="0" y="2600325"/>
                  </a:moveTo>
                  <a:lnTo>
                    <a:pt x="5305425" y="2600325"/>
                  </a:lnTo>
                  <a:lnTo>
                    <a:pt x="5305425" y="0"/>
                  </a:lnTo>
                  <a:lnTo>
                    <a:pt x="0" y="0"/>
                  </a:lnTo>
                  <a:lnTo>
                    <a:pt x="0" y="26003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65250" y="3133089"/>
            <a:ext cx="1593215" cy="1003300"/>
            <a:chOff x="1365250" y="3133089"/>
            <a:chExt cx="1593215" cy="1003300"/>
          </a:xfrm>
        </p:grpSpPr>
        <p:sp>
          <p:nvSpPr>
            <p:cNvPr id="11" name="object 11"/>
            <p:cNvSpPr/>
            <p:nvPr/>
          </p:nvSpPr>
          <p:spPr>
            <a:xfrm>
              <a:off x="1371600" y="3139439"/>
              <a:ext cx="1580515" cy="990600"/>
            </a:xfrm>
            <a:custGeom>
              <a:avLst/>
              <a:gdLst/>
              <a:ahLst/>
              <a:cxnLst/>
              <a:rect l="l" t="t" r="r" b="b"/>
              <a:pathLst>
                <a:path w="1580514" h="990600">
                  <a:moveTo>
                    <a:pt x="1415288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415288" y="990600"/>
                  </a:lnTo>
                  <a:lnTo>
                    <a:pt x="1459179" y="984702"/>
                  </a:lnTo>
                  <a:lnTo>
                    <a:pt x="1498618" y="968059"/>
                  </a:lnTo>
                  <a:lnTo>
                    <a:pt x="1532032" y="942244"/>
                  </a:lnTo>
                  <a:lnTo>
                    <a:pt x="1557847" y="908830"/>
                  </a:lnTo>
                  <a:lnTo>
                    <a:pt x="1574490" y="869391"/>
                  </a:lnTo>
                  <a:lnTo>
                    <a:pt x="1580388" y="825500"/>
                  </a:lnTo>
                  <a:lnTo>
                    <a:pt x="1580388" y="165100"/>
                  </a:lnTo>
                  <a:lnTo>
                    <a:pt x="1574490" y="121208"/>
                  </a:lnTo>
                  <a:lnTo>
                    <a:pt x="1557847" y="81769"/>
                  </a:lnTo>
                  <a:lnTo>
                    <a:pt x="1532032" y="48355"/>
                  </a:lnTo>
                  <a:lnTo>
                    <a:pt x="1498618" y="22540"/>
                  </a:lnTo>
                  <a:lnTo>
                    <a:pt x="1459179" y="5897"/>
                  </a:lnTo>
                  <a:lnTo>
                    <a:pt x="1415288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1600" y="3139439"/>
              <a:ext cx="1580515" cy="990600"/>
            </a:xfrm>
            <a:custGeom>
              <a:avLst/>
              <a:gdLst/>
              <a:ahLst/>
              <a:cxnLst/>
              <a:rect l="l" t="t" r="r" b="b"/>
              <a:pathLst>
                <a:path w="1580514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415288" y="0"/>
                  </a:lnTo>
                  <a:lnTo>
                    <a:pt x="1459179" y="5897"/>
                  </a:lnTo>
                  <a:lnTo>
                    <a:pt x="1498618" y="22540"/>
                  </a:lnTo>
                  <a:lnTo>
                    <a:pt x="1532032" y="48355"/>
                  </a:lnTo>
                  <a:lnTo>
                    <a:pt x="1557847" y="81769"/>
                  </a:lnTo>
                  <a:lnTo>
                    <a:pt x="1574490" y="121208"/>
                  </a:lnTo>
                  <a:lnTo>
                    <a:pt x="1580388" y="165100"/>
                  </a:lnTo>
                  <a:lnTo>
                    <a:pt x="1580388" y="825500"/>
                  </a:lnTo>
                  <a:lnTo>
                    <a:pt x="1574490" y="869391"/>
                  </a:lnTo>
                  <a:lnTo>
                    <a:pt x="1557847" y="908830"/>
                  </a:lnTo>
                  <a:lnTo>
                    <a:pt x="1532032" y="942244"/>
                  </a:lnTo>
                  <a:lnTo>
                    <a:pt x="1498618" y="968059"/>
                  </a:lnTo>
                  <a:lnTo>
                    <a:pt x="1459179" y="984702"/>
                  </a:lnTo>
                  <a:lnTo>
                    <a:pt x="1415288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01469" y="3195320"/>
            <a:ext cx="11226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Fields Constructor Method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60038" y="3133089"/>
            <a:ext cx="1595120" cy="1003300"/>
            <a:chOff x="3860038" y="3133089"/>
            <a:chExt cx="1595120" cy="1003300"/>
          </a:xfrm>
        </p:grpSpPr>
        <p:sp>
          <p:nvSpPr>
            <p:cNvPr id="15" name="object 15"/>
            <p:cNvSpPr/>
            <p:nvPr/>
          </p:nvSpPr>
          <p:spPr>
            <a:xfrm>
              <a:off x="3866388" y="3139439"/>
              <a:ext cx="1582420" cy="990600"/>
            </a:xfrm>
            <a:custGeom>
              <a:avLst/>
              <a:gdLst/>
              <a:ahLst/>
              <a:cxnLst/>
              <a:rect l="l" t="t" r="r" b="b"/>
              <a:pathLst>
                <a:path w="1582420" h="990600">
                  <a:moveTo>
                    <a:pt x="1416812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416812" y="990600"/>
                  </a:lnTo>
                  <a:lnTo>
                    <a:pt x="1460703" y="984702"/>
                  </a:lnTo>
                  <a:lnTo>
                    <a:pt x="1500142" y="968059"/>
                  </a:lnTo>
                  <a:lnTo>
                    <a:pt x="1533556" y="942244"/>
                  </a:lnTo>
                  <a:lnTo>
                    <a:pt x="1559371" y="908830"/>
                  </a:lnTo>
                  <a:lnTo>
                    <a:pt x="1576014" y="869391"/>
                  </a:lnTo>
                  <a:lnTo>
                    <a:pt x="1581912" y="825500"/>
                  </a:lnTo>
                  <a:lnTo>
                    <a:pt x="1581912" y="165100"/>
                  </a:lnTo>
                  <a:lnTo>
                    <a:pt x="1576014" y="121208"/>
                  </a:lnTo>
                  <a:lnTo>
                    <a:pt x="1559371" y="81769"/>
                  </a:lnTo>
                  <a:lnTo>
                    <a:pt x="1533556" y="48355"/>
                  </a:lnTo>
                  <a:lnTo>
                    <a:pt x="1500142" y="22540"/>
                  </a:lnTo>
                  <a:lnTo>
                    <a:pt x="1460703" y="5897"/>
                  </a:lnTo>
                  <a:lnTo>
                    <a:pt x="141681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6388" y="3139439"/>
              <a:ext cx="1582420" cy="990600"/>
            </a:xfrm>
            <a:custGeom>
              <a:avLst/>
              <a:gdLst/>
              <a:ahLst/>
              <a:cxnLst/>
              <a:rect l="l" t="t" r="r" b="b"/>
              <a:pathLst>
                <a:path w="158242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416812" y="0"/>
                  </a:lnTo>
                  <a:lnTo>
                    <a:pt x="1460703" y="5897"/>
                  </a:lnTo>
                  <a:lnTo>
                    <a:pt x="1500142" y="22540"/>
                  </a:lnTo>
                  <a:lnTo>
                    <a:pt x="1533556" y="48355"/>
                  </a:lnTo>
                  <a:lnTo>
                    <a:pt x="1559371" y="81769"/>
                  </a:lnTo>
                  <a:lnTo>
                    <a:pt x="1576014" y="121208"/>
                  </a:lnTo>
                  <a:lnTo>
                    <a:pt x="1581912" y="165100"/>
                  </a:lnTo>
                  <a:lnTo>
                    <a:pt x="1581912" y="825500"/>
                  </a:lnTo>
                  <a:lnTo>
                    <a:pt x="1576014" y="869391"/>
                  </a:lnTo>
                  <a:lnTo>
                    <a:pt x="1559371" y="908830"/>
                  </a:lnTo>
                  <a:lnTo>
                    <a:pt x="1533556" y="942244"/>
                  </a:lnTo>
                  <a:lnTo>
                    <a:pt x="1500142" y="968059"/>
                  </a:lnTo>
                  <a:lnTo>
                    <a:pt x="1460703" y="984702"/>
                  </a:lnTo>
                  <a:lnTo>
                    <a:pt x="1416812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97273" y="3195320"/>
            <a:ext cx="11226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Fields Constructor Method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9763" y="4228338"/>
            <a:ext cx="1124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Parent</a:t>
            </a:r>
            <a:r>
              <a:rPr sz="1800" spc="-10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4175" y="4228338"/>
            <a:ext cx="983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Child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945638" y="3494278"/>
            <a:ext cx="927100" cy="279400"/>
            <a:chOff x="2945638" y="3494278"/>
            <a:chExt cx="927100" cy="279400"/>
          </a:xfrm>
        </p:grpSpPr>
        <p:sp>
          <p:nvSpPr>
            <p:cNvPr id="21" name="object 21"/>
            <p:cNvSpPr/>
            <p:nvPr/>
          </p:nvSpPr>
          <p:spPr>
            <a:xfrm>
              <a:off x="2951988" y="3500628"/>
              <a:ext cx="914400" cy="266700"/>
            </a:xfrm>
            <a:custGeom>
              <a:avLst/>
              <a:gdLst/>
              <a:ahLst/>
              <a:cxnLst/>
              <a:rect l="l" t="t" r="r" b="b"/>
              <a:pathLst>
                <a:path w="914400" h="266700">
                  <a:moveTo>
                    <a:pt x="133350" y="0"/>
                  </a:moveTo>
                  <a:lnTo>
                    <a:pt x="0" y="133350"/>
                  </a:lnTo>
                  <a:lnTo>
                    <a:pt x="133350" y="266700"/>
                  </a:lnTo>
                  <a:lnTo>
                    <a:pt x="133350" y="200025"/>
                  </a:lnTo>
                  <a:lnTo>
                    <a:pt x="914400" y="200025"/>
                  </a:lnTo>
                  <a:lnTo>
                    <a:pt x="914400" y="66675"/>
                  </a:lnTo>
                  <a:lnTo>
                    <a:pt x="133350" y="66675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1F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51988" y="3500628"/>
              <a:ext cx="914400" cy="266700"/>
            </a:xfrm>
            <a:custGeom>
              <a:avLst/>
              <a:gdLst/>
              <a:ahLst/>
              <a:cxnLst/>
              <a:rect l="l" t="t" r="r" b="b"/>
              <a:pathLst>
                <a:path w="914400" h="266700">
                  <a:moveTo>
                    <a:pt x="914400" y="66675"/>
                  </a:moveTo>
                  <a:lnTo>
                    <a:pt x="133350" y="66675"/>
                  </a:lnTo>
                  <a:lnTo>
                    <a:pt x="133350" y="0"/>
                  </a:lnTo>
                  <a:lnTo>
                    <a:pt x="0" y="133350"/>
                  </a:lnTo>
                  <a:lnTo>
                    <a:pt x="133350" y="266700"/>
                  </a:lnTo>
                  <a:lnTo>
                    <a:pt x="133350" y="200025"/>
                  </a:lnTo>
                  <a:lnTo>
                    <a:pt x="914400" y="200025"/>
                  </a:lnTo>
                  <a:lnTo>
                    <a:pt x="914400" y="6667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256534" y="3757421"/>
            <a:ext cx="54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super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95161" y="2538730"/>
            <a:ext cx="4959985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4260" marR="5080" indent="-105156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Association</a:t>
            </a:r>
            <a:r>
              <a:rPr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Aggregation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Composition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Association</a:t>
            </a:r>
            <a:r>
              <a:rPr spc="-30" dirty="0"/>
              <a:t> </a:t>
            </a:r>
            <a:r>
              <a:rPr dirty="0"/>
              <a:t>vs</a:t>
            </a:r>
            <a:r>
              <a:rPr spc="-155" dirty="0"/>
              <a:t> </a:t>
            </a:r>
            <a:r>
              <a:rPr dirty="0"/>
              <a:t>Aggregation</a:t>
            </a:r>
            <a:r>
              <a:rPr spc="-35" dirty="0"/>
              <a:t> </a:t>
            </a:r>
            <a:r>
              <a:rPr dirty="0"/>
              <a:t>vs</a:t>
            </a:r>
            <a:r>
              <a:rPr spc="-30" dirty="0"/>
              <a:t> </a:t>
            </a:r>
            <a:r>
              <a:rPr spc="-10" dirty="0"/>
              <a:t>Composition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5609" y="1126997"/>
            <a:ext cx="53333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84785" algn="ctr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847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Association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refers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relationship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between</a:t>
            </a:r>
            <a:endParaRPr sz="2000">
              <a:latin typeface="Arial"/>
              <a:cs typeface="Arial"/>
            </a:endParaRPr>
          </a:p>
          <a:p>
            <a:pPr marR="50165" algn="ctr">
              <a:lnSpc>
                <a:spcPct val="100000"/>
              </a:lnSpc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multiple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objects.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refers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how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objects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537" y="1736851"/>
            <a:ext cx="56667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related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each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other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how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each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other's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functionality.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609" y="2651251"/>
            <a:ext cx="52622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Association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 be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one-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to-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one,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one-to-many,</a:t>
            </a:r>
            <a:endParaRPr sz="200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</a:pP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many-to-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one,</a:t>
            </a:r>
            <a:r>
              <a:rPr sz="200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many-to-many.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609" y="3565905"/>
            <a:ext cx="58540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Font typeface="Arial"/>
              <a:buChar char="•"/>
              <a:tabLst>
                <a:tab pos="198120" algn="l"/>
              </a:tabLst>
            </a:pP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Composition</a:t>
            </a:r>
            <a:r>
              <a:rPr sz="200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Aggregation</a:t>
            </a:r>
            <a:r>
              <a:rPr sz="200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forms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association.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6578" y="1287525"/>
            <a:ext cx="4842256" cy="313994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482076" y="1778889"/>
            <a:ext cx="1194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Association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50706" y="2641219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Aggregation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07983" y="3618103"/>
            <a:ext cx="1292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Composition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1835" y="322275"/>
            <a:ext cx="610425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Aggregation</a:t>
            </a:r>
            <a:r>
              <a:rPr spc="-45" dirty="0"/>
              <a:t> </a:t>
            </a:r>
            <a:r>
              <a:rPr dirty="0"/>
              <a:t>vs</a:t>
            </a:r>
            <a:r>
              <a:rPr spc="-30" dirty="0"/>
              <a:t> </a:t>
            </a:r>
            <a:r>
              <a:rPr spc="-10" dirty="0"/>
              <a:t>Composition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99489" y="1074038"/>
          <a:ext cx="5772149" cy="5290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Properties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Aggregation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Composition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Dependency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28270">
                        <a:lnSpc>
                          <a:spcPct val="100899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association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said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aggregation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if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Objects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exist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independently.</a:t>
                      </a:r>
                      <a:r>
                        <a:rPr sz="145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example,</a:t>
                      </a: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Team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object</a:t>
                      </a:r>
                      <a:r>
                        <a:rPr sz="145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Player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object.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team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45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players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but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player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exist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without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team.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2710">
                        <a:lnSpc>
                          <a:spcPct val="100899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association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said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composition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Object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owns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another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object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another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object</a:t>
                      </a:r>
                      <a:r>
                        <a:rPr sz="145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cannot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exist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without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owner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object.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Example:</a:t>
                      </a: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Engine.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Here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object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45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engine</a:t>
                      </a: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engine</a:t>
                      </a:r>
                      <a:r>
                        <a:rPr sz="145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cannot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exist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without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Car.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 marR="340360">
                        <a:lnSpc>
                          <a:spcPct val="100699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1450" spc="-8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Relationship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“has-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a”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“part-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of”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sz="145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association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Weak</a:t>
                      </a:r>
                      <a:r>
                        <a:rPr sz="145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association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Strong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association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7075487" y="1070927"/>
            <a:ext cx="3164840" cy="2166620"/>
            <a:chOff x="7075487" y="1070927"/>
            <a:chExt cx="3164840" cy="21666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9098" y="1231929"/>
              <a:ext cx="2828917" cy="19270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80250" y="1075689"/>
              <a:ext cx="3155315" cy="2157095"/>
            </a:xfrm>
            <a:custGeom>
              <a:avLst/>
              <a:gdLst/>
              <a:ahLst/>
              <a:cxnLst/>
              <a:rect l="l" t="t" r="r" b="b"/>
              <a:pathLst>
                <a:path w="3155315" h="2157095">
                  <a:moveTo>
                    <a:pt x="0" y="2156841"/>
                  </a:moveTo>
                  <a:lnTo>
                    <a:pt x="3155061" y="2156841"/>
                  </a:lnTo>
                  <a:lnTo>
                    <a:pt x="3155061" y="0"/>
                  </a:lnTo>
                  <a:lnTo>
                    <a:pt x="0" y="0"/>
                  </a:lnTo>
                  <a:lnTo>
                    <a:pt x="0" y="2156841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075487" y="3588639"/>
            <a:ext cx="3164840" cy="2561590"/>
            <a:chOff x="7075487" y="3588639"/>
            <a:chExt cx="3164840" cy="256159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5998" y="3677602"/>
              <a:ext cx="2851634" cy="241493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080250" y="3593401"/>
              <a:ext cx="3155315" cy="2552065"/>
            </a:xfrm>
            <a:custGeom>
              <a:avLst/>
              <a:gdLst/>
              <a:ahLst/>
              <a:cxnLst/>
              <a:rect l="l" t="t" r="r" b="b"/>
              <a:pathLst>
                <a:path w="3155315" h="2552065">
                  <a:moveTo>
                    <a:pt x="0" y="2551557"/>
                  </a:moveTo>
                  <a:lnTo>
                    <a:pt x="3155061" y="2551557"/>
                  </a:lnTo>
                  <a:lnTo>
                    <a:pt x="3155061" y="0"/>
                  </a:lnTo>
                  <a:lnTo>
                    <a:pt x="0" y="0"/>
                  </a:lnTo>
                  <a:lnTo>
                    <a:pt x="0" y="2551557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708772" y="726185"/>
            <a:ext cx="1149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Aggregation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88605" y="3246577"/>
            <a:ext cx="1203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Composition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086468" y="2929204"/>
            <a:ext cx="269875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Polymorphism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Polymorphism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866633" y="1141222"/>
            <a:ext cx="2222500" cy="927100"/>
            <a:chOff x="7866633" y="1141222"/>
            <a:chExt cx="2222500" cy="927100"/>
          </a:xfrm>
        </p:grpSpPr>
        <p:sp>
          <p:nvSpPr>
            <p:cNvPr id="7" name="object 7"/>
            <p:cNvSpPr/>
            <p:nvPr/>
          </p:nvSpPr>
          <p:spPr>
            <a:xfrm>
              <a:off x="7872983" y="1147572"/>
              <a:ext cx="2209800" cy="914400"/>
            </a:xfrm>
            <a:custGeom>
              <a:avLst/>
              <a:gdLst/>
              <a:ahLst/>
              <a:cxnLst/>
              <a:rect l="l" t="t" r="r" b="b"/>
              <a:pathLst>
                <a:path w="2209800" h="914400">
                  <a:moveTo>
                    <a:pt x="20574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2057400" y="914400"/>
                  </a:lnTo>
                  <a:lnTo>
                    <a:pt x="2105582" y="906633"/>
                  </a:lnTo>
                  <a:lnTo>
                    <a:pt x="2147419" y="885005"/>
                  </a:lnTo>
                  <a:lnTo>
                    <a:pt x="2180405" y="852019"/>
                  </a:lnTo>
                  <a:lnTo>
                    <a:pt x="2202033" y="810182"/>
                  </a:lnTo>
                  <a:lnTo>
                    <a:pt x="2209800" y="762000"/>
                  </a:lnTo>
                  <a:lnTo>
                    <a:pt x="2209800" y="152400"/>
                  </a:lnTo>
                  <a:lnTo>
                    <a:pt x="2202033" y="104217"/>
                  </a:lnTo>
                  <a:lnTo>
                    <a:pt x="2180405" y="62380"/>
                  </a:lnTo>
                  <a:lnTo>
                    <a:pt x="2147419" y="29394"/>
                  </a:lnTo>
                  <a:lnTo>
                    <a:pt x="2105582" y="776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8F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72983" y="1147572"/>
              <a:ext cx="2209800" cy="914400"/>
            </a:xfrm>
            <a:custGeom>
              <a:avLst/>
              <a:gdLst/>
              <a:ahLst/>
              <a:cxnLst/>
              <a:rect l="l" t="t" r="r" b="b"/>
              <a:pathLst>
                <a:path w="22098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57400" y="0"/>
                  </a:lnTo>
                  <a:lnTo>
                    <a:pt x="2105582" y="7766"/>
                  </a:lnTo>
                  <a:lnTo>
                    <a:pt x="2147419" y="29394"/>
                  </a:lnTo>
                  <a:lnTo>
                    <a:pt x="2180405" y="62380"/>
                  </a:lnTo>
                  <a:lnTo>
                    <a:pt x="2202033" y="104217"/>
                  </a:lnTo>
                  <a:lnTo>
                    <a:pt x="2209800" y="152400"/>
                  </a:lnTo>
                  <a:lnTo>
                    <a:pt x="2209800" y="762000"/>
                  </a:lnTo>
                  <a:lnTo>
                    <a:pt x="2202033" y="810182"/>
                  </a:lnTo>
                  <a:lnTo>
                    <a:pt x="2180405" y="852019"/>
                  </a:lnTo>
                  <a:lnTo>
                    <a:pt x="2147419" y="885005"/>
                  </a:lnTo>
                  <a:lnTo>
                    <a:pt x="2105582" y="906633"/>
                  </a:lnTo>
                  <a:lnTo>
                    <a:pt x="20574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98942" y="1439113"/>
            <a:ext cx="1362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Polymorphism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37834" y="3361690"/>
            <a:ext cx="2480310" cy="965200"/>
            <a:chOff x="6037834" y="3361690"/>
            <a:chExt cx="2480310" cy="965200"/>
          </a:xfrm>
        </p:grpSpPr>
        <p:sp>
          <p:nvSpPr>
            <p:cNvPr id="11" name="object 11"/>
            <p:cNvSpPr/>
            <p:nvPr/>
          </p:nvSpPr>
          <p:spPr>
            <a:xfrm>
              <a:off x="6044184" y="3368040"/>
              <a:ext cx="2467610" cy="952500"/>
            </a:xfrm>
            <a:custGeom>
              <a:avLst/>
              <a:gdLst/>
              <a:ahLst/>
              <a:cxnLst/>
              <a:rect l="l" t="t" r="r" b="b"/>
              <a:pathLst>
                <a:path w="2467609" h="952500">
                  <a:moveTo>
                    <a:pt x="2308606" y="0"/>
                  </a:moveTo>
                  <a:lnTo>
                    <a:pt x="158750" y="0"/>
                  </a:lnTo>
                  <a:lnTo>
                    <a:pt x="108590" y="8097"/>
                  </a:lnTo>
                  <a:lnTo>
                    <a:pt x="65013" y="30642"/>
                  </a:lnTo>
                  <a:lnTo>
                    <a:pt x="30642" y="65013"/>
                  </a:lnTo>
                  <a:lnTo>
                    <a:pt x="8097" y="108590"/>
                  </a:lnTo>
                  <a:lnTo>
                    <a:pt x="0" y="158750"/>
                  </a:lnTo>
                  <a:lnTo>
                    <a:pt x="0" y="793750"/>
                  </a:lnTo>
                  <a:lnTo>
                    <a:pt x="8097" y="843909"/>
                  </a:lnTo>
                  <a:lnTo>
                    <a:pt x="30642" y="887486"/>
                  </a:lnTo>
                  <a:lnTo>
                    <a:pt x="65013" y="921857"/>
                  </a:lnTo>
                  <a:lnTo>
                    <a:pt x="108590" y="944402"/>
                  </a:lnTo>
                  <a:lnTo>
                    <a:pt x="158750" y="952500"/>
                  </a:lnTo>
                  <a:lnTo>
                    <a:pt x="2308606" y="952500"/>
                  </a:lnTo>
                  <a:lnTo>
                    <a:pt x="2358765" y="944402"/>
                  </a:lnTo>
                  <a:lnTo>
                    <a:pt x="2402342" y="921857"/>
                  </a:lnTo>
                  <a:lnTo>
                    <a:pt x="2436713" y="887486"/>
                  </a:lnTo>
                  <a:lnTo>
                    <a:pt x="2459258" y="843909"/>
                  </a:lnTo>
                  <a:lnTo>
                    <a:pt x="2467356" y="793750"/>
                  </a:lnTo>
                  <a:lnTo>
                    <a:pt x="2467356" y="158750"/>
                  </a:lnTo>
                  <a:lnTo>
                    <a:pt x="2459258" y="108590"/>
                  </a:lnTo>
                  <a:lnTo>
                    <a:pt x="2436713" y="65013"/>
                  </a:lnTo>
                  <a:lnTo>
                    <a:pt x="2402342" y="30642"/>
                  </a:lnTo>
                  <a:lnTo>
                    <a:pt x="2358765" y="8097"/>
                  </a:lnTo>
                  <a:lnTo>
                    <a:pt x="2308606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4184" y="3368040"/>
              <a:ext cx="2467610" cy="952500"/>
            </a:xfrm>
            <a:custGeom>
              <a:avLst/>
              <a:gdLst/>
              <a:ahLst/>
              <a:cxnLst/>
              <a:rect l="l" t="t" r="r" b="b"/>
              <a:pathLst>
                <a:path w="2467609" h="952500">
                  <a:moveTo>
                    <a:pt x="0" y="158750"/>
                  </a:moveTo>
                  <a:lnTo>
                    <a:pt x="8097" y="108590"/>
                  </a:lnTo>
                  <a:lnTo>
                    <a:pt x="30642" y="65013"/>
                  </a:lnTo>
                  <a:lnTo>
                    <a:pt x="65013" y="30642"/>
                  </a:lnTo>
                  <a:lnTo>
                    <a:pt x="108590" y="8097"/>
                  </a:lnTo>
                  <a:lnTo>
                    <a:pt x="158750" y="0"/>
                  </a:lnTo>
                  <a:lnTo>
                    <a:pt x="2308606" y="0"/>
                  </a:lnTo>
                  <a:lnTo>
                    <a:pt x="2358765" y="8097"/>
                  </a:lnTo>
                  <a:lnTo>
                    <a:pt x="2402342" y="30642"/>
                  </a:lnTo>
                  <a:lnTo>
                    <a:pt x="2436713" y="65013"/>
                  </a:lnTo>
                  <a:lnTo>
                    <a:pt x="2459258" y="108590"/>
                  </a:lnTo>
                  <a:lnTo>
                    <a:pt x="2467356" y="158750"/>
                  </a:lnTo>
                  <a:lnTo>
                    <a:pt x="2467356" y="793750"/>
                  </a:lnTo>
                  <a:lnTo>
                    <a:pt x="2459258" y="843909"/>
                  </a:lnTo>
                  <a:lnTo>
                    <a:pt x="2436713" y="887486"/>
                  </a:lnTo>
                  <a:lnTo>
                    <a:pt x="2402342" y="921857"/>
                  </a:lnTo>
                  <a:lnTo>
                    <a:pt x="2358765" y="944402"/>
                  </a:lnTo>
                  <a:lnTo>
                    <a:pt x="2308606" y="952500"/>
                  </a:lnTo>
                  <a:lnTo>
                    <a:pt x="158750" y="952500"/>
                  </a:lnTo>
                  <a:lnTo>
                    <a:pt x="108590" y="944402"/>
                  </a:lnTo>
                  <a:lnTo>
                    <a:pt x="65013" y="921857"/>
                  </a:lnTo>
                  <a:lnTo>
                    <a:pt x="30642" y="887486"/>
                  </a:lnTo>
                  <a:lnTo>
                    <a:pt x="8097" y="843909"/>
                  </a:lnTo>
                  <a:lnTo>
                    <a:pt x="0" y="793750"/>
                  </a:lnTo>
                  <a:lnTo>
                    <a:pt x="0" y="15875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28765" y="3397377"/>
            <a:ext cx="2299970" cy="8356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45134" marR="436880" indent="-635" algn="ctr">
              <a:lnSpc>
                <a:spcPts val="2050"/>
              </a:lnSpc>
              <a:spcBef>
                <a:spcPts val="355"/>
              </a:spcBef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Compile</a:t>
            </a:r>
            <a:r>
              <a:rPr sz="19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Time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Polymorphism</a:t>
            </a:r>
            <a:endParaRPr sz="1900">
              <a:latin typeface="Calibri"/>
              <a:cs typeface="Calibri"/>
            </a:endParaRPr>
          </a:p>
          <a:p>
            <a:pPr algn="ctr">
              <a:lnSpc>
                <a:spcPts val="2025"/>
              </a:lnSpc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(Static</a:t>
            </a:r>
            <a:r>
              <a:rPr sz="19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early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binding)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346438" y="3340353"/>
            <a:ext cx="2480310" cy="967105"/>
            <a:chOff x="9346438" y="3340353"/>
            <a:chExt cx="2480310" cy="967105"/>
          </a:xfrm>
        </p:grpSpPr>
        <p:sp>
          <p:nvSpPr>
            <p:cNvPr id="15" name="object 15"/>
            <p:cNvSpPr/>
            <p:nvPr/>
          </p:nvSpPr>
          <p:spPr>
            <a:xfrm>
              <a:off x="9352788" y="3346703"/>
              <a:ext cx="2467610" cy="954405"/>
            </a:xfrm>
            <a:custGeom>
              <a:avLst/>
              <a:gdLst/>
              <a:ahLst/>
              <a:cxnLst/>
              <a:rect l="l" t="t" r="r" b="b"/>
              <a:pathLst>
                <a:path w="2467609" h="954404">
                  <a:moveTo>
                    <a:pt x="2308352" y="0"/>
                  </a:moveTo>
                  <a:lnTo>
                    <a:pt x="159003" y="0"/>
                  </a:lnTo>
                  <a:lnTo>
                    <a:pt x="108768" y="8111"/>
                  </a:lnTo>
                  <a:lnTo>
                    <a:pt x="65123" y="30695"/>
                  </a:lnTo>
                  <a:lnTo>
                    <a:pt x="30695" y="65123"/>
                  </a:lnTo>
                  <a:lnTo>
                    <a:pt x="8111" y="108768"/>
                  </a:lnTo>
                  <a:lnTo>
                    <a:pt x="0" y="159004"/>
                  </a:lnTo>
                  <a:lnTo>
                    <a:pt x="0" y="795020"/>
                  </a:lnTo>
                  <a:lnTo>
                    <a:pt x="8111" y="845255"/>
                  </a:lnTo>
                  <a:lnTo>
                    <a:pt x="30695" y="888900"/>
                  </a:lnTo>
                  <a:lnTo>
                    <a:pt x="65123" y="923328"/>
                  </a:lnTo>
                  <a:lnTo>
                    <a:pt x="108768" y="945912"/>
                  </a:lnTo>
                  <a:lnTo>
                    <a:pt x="159003" y="954024"/>
                  </a:lnTo>
                  <a:lnTo>
                    <a:pt x="2308352" y="954024"/>
                  </a:lnTo>
                  <a:lnTo>
                    <a:pt x="2358587" y="945912"/>
                  </a:lnTo>
                  <a:lnTo>
                    <a:pt x="2402232" y="923328"/>
                  </a:lnTo>
                  <a:lnTo>
                    <a:pt x="2436660" y="888900"/>
                  </a:lnTo>
                  <a:lnTo>
                    <a:pt x="2459244" y="845255"/>
                  </a:lnTo>
                  <a:lnTo>
                    <a:pt x="2467355" y="795020"/>
                  </a:lnTo>
                  <a:lnTo>
                    <a:pt x="2467355" y="159004"/>
                  </a:lnTo>
                  <a:lnTo>
                    <a:pt x="2459244" y="108768"/>
                  </a:lnTo>
                  <a:lnTo>
                    <a:pt x="2436660" y="65123"/>
                  </a:lnTo>
                  <a:lnTo>
                    <a:pt x="2402232" y="30695"/>
                  </a:lnTo>
                  <a:lnTo>
                    <a:pt x="2358587" y="8111"/>
                  </a:lnTo>
                  <a:lnTo>
                    <a:pt x="230835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52788" y="3346703"/>
              <a:ext cx="2467610" cy="954405"/>
            </a:xfrm>
            <a:custGeom>
              <a:avLst/>
              <a:gdLst/>
              <a:ahLst/>
              <a:cxnLst/>
              <a:rect l="l" t="t" r="r" b="b"/>
              <a:pathLst>
                <a:path w="2467609" h="954404">
                  <a:moveTo>
                    <a:pt x="0" y="159004"/>
                  </a:moveTo>
                  <a:lnTo>
                    <a:pt x="8111" y="108768"/>
                  </a:lnTo>
                  <a:lnTo>
                    <a:pt x="30695" y="65123"/>
                  </a:lnTo>
                  <a:lnTo>
                    <a:pt x="65123" y="30695"/>
                  </a:lnTo>
                  <a:lnTo>
                    <a:pt x="108768" y="8111"/>
                  </a:lnTo>
                  <a:lnTo>
                    <a:pt x="159003" y="0"/>
                  </a:lnTo>
                  <a:lnTo>
                    <a:pt x="2308352" y="0"/>
                  </a:lnTo>
                  <a:lnTo>
                    <a:pt x="2358587" y="8111"/>
                  </a:lnTo>
                  <a:lnTo>
                    <a:pt x="2402232" y="30695"/>
                  </a:lnTo>
                  <a:lnTo>
                    <a:pt x="2436660" y="65123"/>
                  </a:lnTo>
                  <a:lnTo>
                    <a:pt x="2459244" y="108768"/>
                  </a:lnTo>
                  <a:lnTo>
                    <a:pt x="2467355" y="159004"/>
                  </a:lnTo>
                  <a:lnTo>
                    <a:pt x="2467355" y="795020"/>
                  </a:lnTo>
                  <a:lnTo>
                    <a:pt x="2459244" y="845255"/>
                  </a:lnTo>
                  <a:lnTo>
                    <a:pt x="2436660" y="888900"/>
                  </a:lnTo>
                  <a:lnTo>
                    <a:pt x="2402232" y="923328"/>
                  </a:lnTo>
                  <a:lnTo>
                    <a:pt x="2358587" y="945912"/>
                  </a:lnTo>
                  <a:lnTo>
                    <a:pt x="2308352" y="954024"/>
                  </a:lnTo>
                  <a:lnTo>
                    <a:pt x="159003" y="954024"/>
                  </a:lnTo>
                  <a:lnTo>
                    <a:pt x="108768" y="945912"/>
                  </a:lnTo>
                  <a:lnTo>
                    <a:pt x="65123" y="923328"/>
                  </a:lnTo>
                  <a:lnTo>
                    <a:pt x="30695" y="888900"/>
                  </a:lnTo>
                  <a:lnTo>
                    <a:pt x="8111" y="845255"/>
                  </a:lnTo>
                  <a:lnTo>
                    <a:pt x="0" y="795020"/>
                  </a:lnTo>
                  <a:lnTo>
                    <a:pt x="0" y="159004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486392" y="3234689"/>
            <a:ext cx="2203450" cy="10223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Runtime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Polymorphism</a:t>
            </a:r>
            <a:endParaRPr sz="1800">
              <a:latin typeface="Calibri"/>
              <a:cs typeface="Calibri"/>
            </a:endParaRPr>
          </a:p>
          <a:p>
            <a:pPr marL="362585" marR="303530" algn="ctr">
              <a:lnSpc>
                <a:spcPts val="1939"/>
              </a:lnSpc>
              <a:spcBef>
                <a:spcPts val="104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(Dynamic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late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binding)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49769" y="2055622"/>
            <a:ext cx="3742054" cy="1318895"/>
            <a:chOff x="7049769" y="2055622"/>
            <a:chExt cx="3742054" cy="1318895"/>
          </a:xfrm>
        </p:grpSpPr>
        <p:sp>
          <p:nvSpPr>
            <p:cNvPr id="19" name="object 19"/>
            <p:cNvSpPr/>
            <p:nvPr/>
          </p:nvSpPr>
          <p:spPr>
            <a:xfrm>
              <a:off x="7056119" y="2741676"/>
              <a:ext cx="1671955" cy="626745"/>
            </a:xfrm>
            <a:custGeom>
              <a:avLst/>
              <a:gdLst/>
              <a:ahLst/>
              <a:cxnLst/>
              <a:rect l="l" t="t" r="r" b="b"/>
              <a:pathLst>
                <a:path w="1671954" h="626745">
                  <a:moveTo>
                    <a:pt x="1671827" y="0"/>
                  </a:moveTo>
                  <a:lnTo>
                    <a:pt x="215010" y="0"/>
                  </a:lnTo>
                  <a:lnTo>
                    <a:pt x="215010" y="469773"/>
                  </a:lnTo>
                  <a:lnTo>
                    <a:pt x="0" y="469773"/>
                  </a:lnTo>
                  <a:lnTo>
                    <a:pt x="293243" y="626363"/>
                  </a:lnTo>
                  <a:lnTo>
                    <a:pt x="586485" y="469773"/>
                  </a:lnTo>
                  <a:lnTo>
                    <a:pt x="371601" y="469773"/>
                  </a:lnTo>
                  <a:lnTo>
                    <a:pt x="371601" y="156590"/>
                  </a:lnTo>
                  <a:lnTo>
                    <a:pt x="1671827" y="156590"/>
                  </a:lnTo>
                  <a:lnTo>
                    <a:pt x="1671827" y="0"/>
                  </a:lnTo>
                  <a:close/>
                </a:path>
              </a:pathLst>
            </a:custGeom>
            <a:solidFill>
              <a:srgbClr val="1F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56119" y="2741676"/>
              <a:ext cx="1671955" cy="626745"/>
            </a:xfrm>
            <a:custGeom>
              <a:avLst/>
              <a:gdLst/>
              <a:ahLst/>
              <a:cxnLst/>
              <a:rect l="l" t="t" r="r" b="b"/>
              <a:pathLst>
                <a:path w="1671954" h="626745">
                  <a:moveTo>
                    <a:pt x="1671827" y="156590"/>
                  </a:moveTo>
                  <a:lnTo>
                    <a:pt x="371601" y="156590"/>
                  </a:lnTo>
                  <a:lnTo>
                    <a:pt x="371601" y="469773"/>
                  </a:lnTo>
                  <a:lnTo>
                    <a:pt x="586485" y="469773"/>
                  </a:lnTo>
                  <a:lnTo>
                    <a:pt x="293243" y="626363"/>
                  </a:lnTo>
                  <a:lnTo>
                    <a:pt x="0" y="469773"/>
                  </a:lnTo>
                  <a:lnTo>
                    <a:pt x="215010" y="469773"/>
                  </a:lnTo>
                  <a:lnTo>
                    <a:pt x="215010" y="0"/>
                  </a:lnTo>
                  <a:lnTo>
                    <a:pt x="1671827" y="0"/>
                  </a:lnTo>
                  <a:lnTo>
                    <a:pt x="1671827" y="15659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27947" y="2729484"/>
              <a:ext cx="2057400" cy="603885"/>
            </a:xfrm>
            <a:custGeom>
              <a:avLst/>
              <a:gdLst/>
              <a:ahLst/>
              <a:cxnLst/>
              <a:rect l="l" t="t" r="r" b="b"/>
              <a:pathLst>
                <a:path w="2057400" h="603885">
                  <a:moveTo>
                    <a:pt x="1831085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1680209" y="150875"/>
                  </a:lnTo>
                  <a:lnTo>
                    <a:pt x="1680209" y="452627"/>
                  </a:lnTo>
                  <a:lnTo>
                    <a:pt x="1453896" y="452627"/>
                  </a:lnTo>
                  <a:lnTo>
                    <a:pt x="1755648" y="603503"/>
                  </a:lnTo>
                  <a:lnTo>
                    <a:pt x="2057400" y="452627"/>
                  </a:lnTo>
                  <a:lnTo>
                    <a:pt x="1831085" y="452627"/>
                  </a:lnTo>
                  <a:lnTo>
                    <a:pt x="1831085" y="0"/>
                  </a:lnTo>
                  <a:close/>
                </a:path>
              </a:pathLst>
            </a:custGeom>
            <a:solidFill>
              <a:srgbClr val="1F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27947" y="2729484"/>
              <a:ext cx="2057400" cy="603885"/>
            </a:xfrm>
            <a:custGeom>
              <a:avLst/>
              <a:gdLst/>
              <a:ahLst/>
              <a:cxnLst/>
              <a:rect l="l" t="t" r="r" b="b"/>
              <a:pathLst>
                <a:path w="2057400" h="603885">
                  <a:moveTo>
                    <a:pt x="0" y="150875"/>
                  </a:moveTo>
                  <a:lnTo>
                    <a:pt x="1680209" y="150875"/>
                  </a:lnTo>
                  <a:lnTo>
                    <a:pt x="1680209" y="452627"/>
                  </a:lnTo>
                  <a:lnTo>
                    <a:pt x="1453896" y="452627"/>
                  </a:lnTo>
                  <a:lnTo>
                    <a:pt x="1755648" y="603503"/>
                  </a:lnTo>
                  <a:lnTo>
                    <a:pt x="2057400" y="452627"/>
                  </a:lnTo>
                  <a:lnTo>
                    <a:pt x="1831085" y="452627"/>
                  </a:lnTo>
                  <a:lnTo>
                    <a:pt x="1831085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05671" y="2061972"/>
              <a:ext cx="172720" cy="680085"/>
            </a:xfrm>
            <a:custGeom>
              <a:avLst/>
              <a:gdLst/>
              <a:ahLst/>
              <a:cxnLst/>
              <a:rect l="l" t="t" r="r" b="b"/>
              <a:pathLst>
                <a:path w="172720" h="680085">
                  <a:moveTo>
                    <a:pt x="172211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172211" y="679703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1F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05671" y="2061972"/>
              <a:ext cx="172720" cy="680085"/>
            </a:xfrm>
            <a:custGeom>
              <a:avLst/>
              <a:gdLst/>
              <a:ahLst/>
              <a:cxnLst/>
              <a:rect l="l" t="t" r="r" b="b"/>
              <a:pathLst>
                <a:path w="172720" h="680085">
                  <a:moveTo>
                    <a:pt x="0" y="679703"/>
                  </a:moveTo>
                  <a:lnTo>
                    <a:pt x="172211" y="679703"/>
                  </a:lnTo>
                  <a:lnTo>
                    <a:pt x="172211" y="0"/>
                  </a:lnTo>
                  <a:lnTo>
                    <a:pt x="0" y="0"/>
                  </a:lnTo>
                  <a:lnTo>
                    <a:pt x="0" y="679703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8851" y="1173226"/>
            <a:ext cx="5144770" cy="27768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1939"/>
              </a:lnSpc>
              <a:spcBef>
                <a:spcPts val="345"/>
              </a:spcBef>
              <a:buClr>
                <a:srgbClr val="38D100"/>
              </a:buClr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Polymorphism</a:t>
            </a:r>
            <a:r>
              <a:rPr sz="180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refers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ability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OOPs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programming</a:t>
            </a:r>
            <a:r>
              <a:rPr sz="18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languages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differentiate</a:t>
            </a:r>
            <a:r>
              <a:rPr sz="18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between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entities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same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efficiently.</a:t>
            </a:r>
            <a:r>
              <a:rPr sz="180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be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achieved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8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ways.</a:t>
            </a:r>
            <a:endParaRPr sz="1800">
              <a:latin typeface="Arial"/>
              <a:cs typeface="Arial"/>
            </a:endParaRPr>
          </a:p>
          <a:p>
            <a:pPr marL="241300" marR="86995" indent="-228600">
              <a:lnSpc>
                <a:spcPts val="1939"/>
              </a:lnSpc>
              <a:spcBef>
                <a:spcPts val="1015"/>
              </a:spcBef>
              <a:buClr>
                <a:srgbClr val="38D100"/>
              </a:buClr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Static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binding</a:t>
            </a:r>
            <a:r>
              <a:rPr sz="18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done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during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compile-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time</a:t>
            </a:r>
            <a:r>
              <a:rPr sz="18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while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dynamic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binding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done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during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run-time.</a:t>
            </a:r>
            <a:endParaRPr sz="1800">
              <a:latin typeface="Arial"/>
              <a:cs typeface="Arial"/>
            </a:endParaRPr>
          </a:p>
          <a:p>
            <a:pPr marL="241300" marR="133985" indent="-228600">
              <a:lnSpc>
                <a:spcPct val="90000"/>
              </a:lnSpc>
              <a:spcBef>
                <a:spcPts val="985"/>
              </a:spcBef>
              <a:buClr>
                <a:srgbClr val="38D100"/>
              </a:buClr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private,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final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static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variables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use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static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binding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bonded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compiler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while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overridden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8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bonded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during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runtime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based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upon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runtime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Compile</a:t>
            </a:r>
            <a:r>
              <a:rPr sz="2800" spc="-114" dirty="0"/>
              <a:t> </a:t>
            </a:r>
            <a:r>
              <a:rPr sz="2800" dirty="0"/>
              <a:t>Time</a:t>
            </a:r>
            <a:r>
              <a:rPr sz="2800" spc="-120" dirty="0"/>
              <a:t> </a:t>
            </a:r>
            <a:r>
              <a:rPr sz="2800" spc="-10" dirty="0"/>
              <a:t>Polymorphism</a:t>
            </a:r>
            <a:r>
              <a:rPr sz="2800" spc="-85" dirty="0"/>
              <a:t> </a:t>
            </a:r>
            <a:r>
              <a:rPr sz="2800" dirty="0"/>
              <a:t>(Method</a:t>
            </a:r>
            <a:r>
              <a:rPr sz="2800" spc="-100" dirty="0"/>
              <a:t> </a:t>
            </a:r>
            <a:r>
              <a:rPr sz="2800" spc="-10" dirty="0"/>
              <a:t>Overloading)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83488" y="930402"/>
            <a:ext cx="52755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indent="-184150">
              <a:lnSpc>
                <a:spcPct val="100000"/>
              </a:lnSpc>
              <a:spcBef>
                <a:spcPts val="95"/>
              </a:spcBef>
              <a:buClr>
                <a:srgbClr val="74DF4B"/>
              </a:buClr>
              <a:buChar char="•"/>
              <a:tabLst>
                <a:tab pos="19685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overloading</a:t>
            </a:r>
            <a:r>
              <a:rPr sz="19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ways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488" y="1162049"/>
            <a:ext cx="5191760" cy="4253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1900" spc="-8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supports</a:t>
            </a:r>
            <a:r>
              <a:rPr sz="19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Compile</a:t>
            </a:r>
            <a:r>
              <a:rPr sz="1900" spc="-8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Time</a:t>
            </a:r>
            <a:r>
              <a:rPr sz="19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Polymorphism.</a:t>
            </a:r>
            <a:endParaRPr sz="1900">
              <a:latin typeface="Arial"/>
              <a:cs typeface="Arial"/>
            </a:endParaRPr>
          </a:p>
          <a:p>
            <a:pPr marL="196215" marR="445134" indent="-184150">
              <a:lnSpc>
                <a:spcPct val="80000"/>
              </a:lnSpc>
              <a:spcBef>
                <a:spcPts val="182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more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same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but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different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parameters.</a:t>
            </a:r>
            <a:endParaRPr sz="1900">
              <a:latin typeface="Arial"/>
              <a:cs typeface="Arial"/>
            </a:endParaRPr>
          </a:p>
          <a:p>
            <a:pPr marL="265430" indent="-252729">
              <a:lnSpc>
                <a:spcPts val="2055"/>
              </a:lnSpc>
              <a:spcBef>
                <a:spcPts val="1365"/>
              </a:spcBef>
              <a:buClr>
                <a:srgbClr val="74DF4B"/>
              </a:buClr>
              <a:buChar char="•"/>
              <a:tabLst>
                <a:tab pos="26543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Overloading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always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occur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9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same</a:t>
            </a:r>
            <a:endParaRPr sz="1900">
              <a:latin typeface="Arial"/>
              <a:cs typeface="Arial"/>
            </a:endParaRPr>
          </a:p>
          <a:p>
            <a:pPr marL="198120">
              <a:lnSpc>
                <a:spcPts val="2055"/>
              </a:lnSpc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class(unlike</a:t>
            </a:r>
            <a:r>
              <a:rPr sz="19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900" spc="-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overriding).</a:t>
            </a:r>
            <a:endParaRPr sz="1900">
              <a:latin typeface="Arial"/>
              <a:cs typeface="Arial"/>
            </a:endParaRPr>
          </a:p>
          <a:p>
            <a:pPr marL="196215" marR="91440" indent="-184150" algn="just">
              <a:lnSpc>
                <a:spcPts val="1820"/>
              </a:lnSpc>
              <a:spcBef>
                <a:spcPts val="1814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overloading</a:t>
            </a:r>
            <a:r>
              <a:rPr sz="19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done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changing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number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arguments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changing</a:t>
            </a:r>
            <a:r>
              <a:rPr sz="19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data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arguments.</a:t>
            </a:r>
            <a:endParaRPr sz="1900">
              <a:latin typeface="Arial"/>
              <a:cs typeface="Arial"/>
            </a:endParaRPr>
          </a:p>
          <a:p>
            <a:pPr marL="196215" marR="5080" indent="-184150">
              <a:lnSpc>
                <a:spcPct val="80000"/>
              </a:lnSpc>
              <a:spcBef>
                <a:spcPts val="1850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more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same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and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same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parameter</a:t>
            </a:r>
            <a:r>
              <a:rPr sz="19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list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but</a:t>
            </a:r>
            <a:r>
              <a:rPr sz="1900" b="1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differs</a:t>
            </a:r>
            <a:r>
              <a:rPr sz="19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9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return</a:t>
            </a:r>
            <a:r>
              <a:rPr sz="190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spc="-20" dirty="0">
                <a:solidFill>
                  <a:srgbClr val="525254"/>
                </a:solidFill>
                <a:latin typeface="Arial"/>
                <a:cs typeface="Arial"/>
              </a:rPr>
              <a:t>type 	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9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9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said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overloaded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method.</a:t>
            </a:r>
            <a:endParaRPr sz="1900">
              <a:latin typeface="Arial"/>
              <a:cs typeface="Arial"/>
            </a:endParaRPr>
          </a:p>
          <a:p>
            <a:pPr marL="196215" marR="57150" indent="-184150" algn="just">
              <a:lnSpc>
                <a:spcPts val="1820"/>
              </a:lnSpc>
              <a:spcBef>
                <a:spcPts val="1810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Overloaded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9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different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access 	modifiers.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24867" y="1316291"/>
            <a:ext cx="5718810" cy="2855595"/>
            <a:chOff x="5924867" y="1316291"/>
            <a:chExt cx="5718810" cy="285559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2310" y="1393701"/>
              <a:ext cx="5594894" cy="27560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29629" y="1321053"/>
              <a:ext cx="5709285" cy="2846070"/>
            </a:xfrm>
            <a:custGeom>
              <a:avLst/>
              <a:gdLst/>
              <a:ahLst/>
              <a:cxnLst/>
              <a:rect l="l" t="t" r="r" b="b"/>
              <a:pathLst>
                <a:path w="5709284" h="2846070">
                  <a:moveTo>
                    <a:pt x="0" y="2845689"/>
                  </a:moveTo>
                  <a:lnTo>
                    <a:pt x="5709285" y="2845689"/>
                  </a:lnTo>
                  <a:lnTo>
                    <a:pt x="5709285" y="0"/>
                  </a:lnTo>
                  <a:lnTo>
                    <a:pt x="0" y="0"/>
                  </a:lnTo>
                  <a:lnTo>
                    <a:pt x="0" y="2845689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71307" y="4181347"/>
            <a:ext cx="1264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Code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Snippet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48411" y="4836731"/>
            <a:ext cx="3524250" cy="704850"/>
            <a:chOff x="6848411" y="4836731"/>
            <a:chExt cx="3524250" cy="7048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9" y="4865370"/>
              <a:ext cx="3448050" cy="5810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853173" y="4841494"/>
              <a:ext cx="3514725" cy="695325"/>
            </a:xfrm>
            <a:custGeom>
              <a:avLst/>
              <a:gdLst/>
              <a:ahLst/>
              <a:cxnLst/>
              <a:rect l="l" t="t" r="r" b="b"/>
              <a:pathLst>
                <a:path w="3514725" h="695325">
                  <a:moveTo>
                    <a:pt x="0" y="695324"/>
                  </a:moveTo>
                  <a:lnTo>
                    <a:pt x="3514725" y="695324"/>
                  </a:lnTo>
                  <a:lnTo>
                    <a:pt x="3514725" y="0"/>
                  </a:lnTo>
                  <a:lnTo>
                    <a:pt x="0" y="0"/>
                  </a:lnTo>
                  <a:lnTo>
                    <a:pt x="0" y="695324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41309" y="5551423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Runtime</a:t>
            </a:r>
            <a:r>
              <a:rPr spc="-50" dirty="0"/>
              <a:t> </a:t>
            </a:r>
            <a:r>
              <a:rPr dirty="0"/>
              <a:t>Polymorphism</a:t>
            </a:r>
            <a:r>
              <a:rPr spc="-40" dirty="0"/>
              <a:t> </a:t>
            </a:r>
            <a:r>
              <a:rPr dirty="0"/>
              <a:t>(Method</a:t>
            </a:r>
            <a:r>
              <a:rPr spc="-40" dirty="0"/>
              <a:t> </a:t>
            </a:r>
            <a:r>
              <a:rPr dirty="0"/>
              <a:t>Overriding</a:t>
            </a:r>
            <a:r>
              <a:rPr spc="-50" dirty="0"/>
              <a:t> 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9402" y="915161"/>
            <a:ext cx="6513830" cy="44850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96215" marR="274320" indent="-184150">
              <a:lnSpc>
                <a:spcPct val="80000"/>
              </a:lnSpc>
              <a:spcBef>
                <a:spcPts val="550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overriding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ways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Java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supports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Runtime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Polymorphism.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mechanism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by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call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overridden method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resolved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run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time,</a:t>
            </a:r>
            <a:r>
              <a:rPr sz="19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rather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than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compile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time.</a:t>
            </a:r>
            <a:endParaRPr sz="1900">
              <a:latin typeface="Arial"/>
              <a:cs typeface="Arial"/>
            </a:endParaRPr>
          </a:p>
          <a:p>
            <a:pPr marL="196215" marR="5080" indent="-184150">
              <a:lnSpc>
                <a:spcPct val="80000"/>
              </a:lnSpc>
              <a:spcBef>
                <a:spcPts val="182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overridden</a:t>
            </a:r>
            <a:r>
              <a:rPr sz="19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through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superclass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reference,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determines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version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(superclass/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subclasses)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executed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based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upon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being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referred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time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call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occurs.</a:t>
            </a:r>
            <a:r>
              <a:rPr sz="19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Thus,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determination</a:t>
            </a:r>
            <a:r>
              <a:rPr sz="19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made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run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time.</a:t>
            </a:r>
            <a:endParaRPr sz="1900">
              <a:latin typeface="Arial"/>
              <a:cs typeface="Arial"/>
            </a:endParaRPr>
          </a:p>
          <a:p>
            <a:pPr marL="196215" marR="148590" indent="-184150">
              <a:lnSpc>
                <a:spcPts val="1820"/>
              </a:lnSpc>
              <a:spcBef>
                <a:spcPts val="1810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run-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time,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depends</a:t>
            </a:r>
            <a:r>
              <a:rPr sz="190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being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referred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(not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reference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variable) 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that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determines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version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9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overridden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be 	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executed.</a:t>
            </a:r>
            <a:endParaRPr sz="1900">
              <a:latin typeface="Arial"/>
              <a:cs typeface="Arial"/>
            </a:endParaRPr>
          </a:p>
          <a:p>
            <a:pPr marL="196215" marR="12700" indent="-184150">
              <a:lnSpc>
                <a:spcPts val="1820"/>
              </a:lnSpc>
              <a:spcBef>
                <a:spcPts val="184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1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superclass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reference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refer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subclass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object.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also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known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upcasting.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uses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fact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resolve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calls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overridden</a:t>
            </a:r>
            <a:r>
              <a:rPr sz="19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run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time.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62711" y="1137983"/>
            <a:ext cx="4609465" cy="2933065"/>
            <a:chOff x="6962711" y="1137983"/>
            <a:chExt cx="4609465" cy="29330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5489" y="1152889"/>
              <a:ext cx="4478589" cy="289261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67473" y="1142746"/>
              <a:ext cx="4599940" cy="2923540"/>
            </a:xfrm>
            <a:custGeom>
              <a:avLst/>
              <a:gdLst/>
              <a:ahLst/>
              <a:cxnLst/>
              <a:rect l="l" t="t" r="r" b="b"/>
              <a:pathLst>
                <a:path w="4599940" h="2923540">
                  <a:moveTo>
                    <a:pt x="0" y="2923412"/>
                  </a:moveTo>
                  <a:lnTo>
                    <a:pt x="4599812" y="2923412"/>
                  </a:lnTo>
                  <a:lnTo>
                    <a:pt x="4599812" y="0"/>
                  </a:lnTo>
                  <a:lnTo>
                    <a:pt x="0" y="0"/>
                  </a:lnTo>
                  <a:lnTo>
                    <a:pt x="0" y="2923412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Method</a:t>
            </a:r>
            <a:r>
              <a:rPr spc="-30" dirty="0"/>
              <a:t> </a:t>
            </a:r>
            <a:r>
              <a:rPr dirty="0"/>
              <a:t>Overriding</a:t>
            </a:r>
            <a:r>
              <a:rPr spc="-40" dirty="0"/>
              <a:t> </a:t>
            </a:r>
            <a:r>
              <a:rPr spc="-10" dirty="0"/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9841" y="5000701"/>
            <a:ext cx="1160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Square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0608" y="1536191"/>
            <a:ext cx="836930" cy="718185"/>
          </a:xfrm>
          <a:prstGeom prst="rect">
            <a:avLst/>
          </a:prstGeom>
          <a:ln w="12700">
            <a:solidFill>
              <a:srgbClr val="0152AC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625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draw()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7424" y="3939540"/>
            <a:ext cx="975360" cy="1001394"/>
          </a:xfrm>
          <a:prstGeom prst="rect">
            <a:avLst/>
          </a:prstGeom>
          <a:solidFill>
            <a:srgbClr val="0473EA"/>
          </a:solidFill>
          <a:ln w="12700">
            <a:solidFill>
              <a:srgbClr val="0152AC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5"/>
              </a:spcBef>
            </a:pPr>
            <a:endParaRPr sz="18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draw()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96741" y="3741165"/>
            <a:ext cx="1148080" cy="1214120"/>
            <a:chOff x="3396741" y="3741165"/>
            <a:chExt cx="1148080" cy="1214120"/>
          </a:xfrm>
        </p:grpSpPr>
        <p:sp>
          <p:nvSpPr>
            <p:cNvPr id="10" name="object 10"/>
            <p:cNvSpPr/>
            <p:nvPr/>
          </p:nvSpPr>
          <p:spPr>
            <a:xfrm>
              <a:off x="3403091" y="3747515"/>
              <a:ext cx="1135380" cy="1201420"/>
            </a:xfrm>
            <a:custGeom>
              <a:avLst/>
              <a:gdLst/>
              <a:ahLst/>
              <a:cxnLst/>
              <a:rect l="l" t="t" r="r" b="b"/>
              <a:pathLst>
                <a:path w="1135379" h="1201420">
                  <a:moveTo>
                    <a:pt x="567690" y="0"/>
                  </a:moveTo>
                  <a:lnTo>
                    <a:pt x="521125" y="1990"/>
                  </a:lnTo>
                  <a:lnTo>
                    <a:pt x="475598" y="7859"/>
                  </a:lnTo>
                  <a:lnTo>
                    <a:pt x="431255" y="17452"/>
                  </a:lnTo>
                  <a:lnTo>
                    <a:pt x="388242" y="30614"/>
                  </a:lnTo>
                  <a:lnTo>
                    <a:pt x="346704" y="47190"/>
                  </a:lnTo>
                  <a:lnTo>
                    <a:pt x="306787" y="67026"/>
                  </a:lnTo>
                  <a:lnTo>
                    <a:pt x="268638" y="89968"/>
                  </a:lnTo>
                  <a:lnTo>
                    <a:pt x="232403" y="115860"/>
                  </a:lnTo>
                  <a:lnTo>
                    <a:pt x="198228" y="144549"/>
                  </a:lnTo>
                  <a:lnTo>
                    <a:pt x="166258" y="175879"/>
                  </a:lnTo>
                  <a:lnTo>
                    <a:pt x="136640" y="209696"/>
                  </a:lnTo>
                  <a:lnTo>
                    <a:pt x="109520" y="245845"/>
                  </a:lnTo>
                  <a:lnTo>
                    <a:pt x="85044" y="284172"/>
                  </a:lnTo>
                  <a:lnTo>
                    <a:pt x="63357" y="324523"/>
                  </a:lnTo>
                  <a:lnTo>
                    <a:pt x="44606" y="366742"/>
                  </a:lnTo>
                  <a:lnTo>
                    <a:pt x="28937" y="410675"/>
                  </a:lnTo>
                  <a:lnTo>
                    <a:pt x="16496" y="456167"/>
                  </a:lnTo>
                  <a:lnTo>
                    <a:pt x="7429" y="503065"/>
                  </a:lnTo>
                  <a:lnTo>
                    <a:pt x="1881" y="551212"/>
                  </a:lnTo>
                  <a:lnTo>
                    <a:pt x="0" y="600455"/>
                  </a:lnTo>
                  <a:lnTo>
                    <a:pt x="1881" y="649699"/>
                  </a:lnTo>
                  <a:lnTo>
                    <a:pt x="7429" y="697846"/>
                  </a:lnTo>
                  <a:lnTo>
                    <a:pt x="16496" y="744744"/>
                  </a:lnTo>
                  <a:lnTo>
                    <a:pt x="28937" y="790236"/>
                  </a:lnTo>
                  <a:lnTo>
                    <a:pt x="44606" y="834169"/>
                  </a:lnTo>
                  <a:lnTo>
                    <a:pt x="63357" y="876388"/>
                  </a:lnTo>
                  <a:lnTo>
                    <a:pt x="85044" y="916739"/>
                  </a:lnTo>
                  <a:lnTo>
                    <a:pt x="109520" y="955066"/>
                  </a:lnTo>
                  <a:lnTo>
                    <a:pt x="136640" y="991215"/>
                  </a:lnTo>
                  <a:lnTo>
                    <a:pt x="166258" y="1025032"/>
                  </a:lnTo>
                  <a:lnTo>
                    <a:pt x="198228" y="1056362"/>
                  </a:lnTo>
                  <a:lnTo>
                    <a:pt x="232403" y="1085051"/>
                  </a:lnTo>
                  <a:lnTo>
                    <a:pt x="268638" y="1110943"/>
                  </a:lnTo>
                  <a:lnTo>
                    <a:pt x="306787" y="1133885"/>
                  </a:lnTo>
                  <a:lnTo>
                    <a:pt x="346704" y="1153721"/>
                  </a:lnTo>
                  <a:lnTo>
                    <a:pt x="388242" y="1170297"/>
                  </a:lnTo>
                  <a:lnTo>
                    <a:pt x="431255" y="1183459"/>
                  </a:lnTo>
                  <a:lnTo>
                    <a:pt x="475598" y="1193052"/>
                  </a:lnTo>
                  <a:lnTo>
                    <a:pt x="521125" y="1198921"/>
                  </a:lnTo>
                  <a:lnTo>
                    <a:pt x="567690" y="1200911"/>
                  </a:lnTo>
                  <a:lnTo>
                    <a:pt x="614254" y="1198921"/>
                  </a:lnTo>
                  <a:lnTo>
                    <a:pt x="659781" y="1193052"/>
                  </a:lnTo>
                  <a:lnTo>
                    <a:pt x="704124" y="1183459"/>
                  </a:lnTo>
                  <a:lnTo>
                    <a:pt x="747137" y="1170297"/>
                  </a:lnTo>
                  <a:lnTo>
                    <a:pt x="788675" y="1153721"/>
                  </a:lnTo>
                  <a:lnTo>
                    <a:pt x="828592" y="1133885"/>
                  </a:lnTo>
                  <a:lnTo>
                    <a:pt x="866741" y="1110943"/>
                  </a:lnTo>
                  <a:lnTo>
                    <a:pt x="902976" y="1085051"/>
                  </a:lnTo>
                  <a:lnTo>
                    <a:pt x="937151" y="1056362"/>
                  </a:lnTo>
                  <a:lnTo>
                    <a:pt x="969121" y="1025032"/>
                  </a:lnTo>
                  <a:lnTo>
                    <a:pt x="998739" y="991215"/>
                  </a:lnTo>
                  <a:lnTo>
                    <a:pt x="1025859" y="955066"/>
                  </a:lnTo>
                  <a:lnTo>
                    <a:pt x="1050335" y="916739"/>
                  </a:lnTo>
                  <a:lnTo>
                    <a:pt x="1072022" y="876388"/>
                  </a:lnTo>
                  <a:lnTo>
                    <a:pt x="1090773" y="834169"/>
                  </a:lnTo>
                  <a:lnTo>
                    <a:pt x="1106442" y="790236"/>
                  </a:lnTo>
                  <a:lnTo>
                    <a:pt x="1118883" y="744744"/>
                  </a:lnTo>
                  <a:lnTo>
                    <a:pt x="1127950" y="697846"/>
                  </a:lnTo>
                  <a:lnTo>
                    <a:pt x="1133498" y="649699"/>
                  </a:lnTo>
                  <a:lnTo>
                    <a:pt x="1135380" y="600455"/>
                  </a:lnTo>
                  <a:lnTo>
                    <a:pt x="1133498" y="551212"/>
                  </a:lnTo>
                  <a:lnTo>
                    <a:pt x="1127950" y="503065"/>
                  </a:lnTo>
                  <a:lnTo>
                    <a:pt x="1118883" y="456167"/>
                  </a:lnTo>
                  <a:lnTo>
                    <a:pt x="1106442" y="410675"/>
                  </a:lnTo>
                  <a:lnTo>
                    <a:pt x="1090773" y="366742"/>
                  </a:lnTo>
                  <a:lnTo>
                    <a:pt x="1072022" y="324523"/>
                  </a:lnTo>
                  <a:lnTo>
                    <a:pt x="1050335" y="284172"/>
                  </a:lnTo>
                  <a:lnTo>
                    <a:pt x="1025859" y="245845"/>
                  </a:lnTo>
                  <a:lnTo>
                    <a:pt x="998739" y="209696"/>
                  </a:lnTo>
                  <a:lnTo>
                    <a:pt x="969121" y="175879"/>
                  </a:lnTo>
                  <a:lnTo>
                    <a:pt x="937151" y="144549"/>
                  </a:lnTo>
                  <a:lnTo>
                    <a:pt x="902976" y="115860"/>
                  </a:lnTo>
                  <a:lnTo>
                    <a:pt x="866741" y="89968"/>
                  </a:lnTo>
                  <a:lnTo>
                    <a:pt x="828592" y="67026"/>
                  </a:lnTo>
                  <a:lnTo>
                    <a:pt x="788675" y="47190"/>
                  </a:lnTo>
                  <a:lnTo>
                    <a:pt x="747137" y="30614"/>
                  </a:lnTo>
                  <a:lnTo>
                    <a:pt x="704124" y="17452"/>
                  </a:lnTo>
                  <a:lnTo>
                    <a:pt x="659781" y="7859"/>
                  </a:lnTo>
                  <a:lnTo>
                    <a:pt x="614254" y="1990"/>
                  </a:lnTo>
                  <a:lnTo>
                    <a:pt x="567690" y="0"/>
                  </a:lnTo>
                  <a:close/>
                </a:path>
              </a:pathLst>
            </a:custGeom>
            <a:solidFill>
              <a:srgbClr val="F8F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3091" y="3747515"/>
              <a:ext cx="1135380" cy="1201420"/>
            </a:xfrm>
            <a:custGeom>
              <a:avLst/>
              <a:gdLst/>
              <a:ahLst/>
              <a:cxnLst/>
              <a:rect l="l" t="t" r="r" b="b"/>
              <a:pathLst>
                <a:path w="1135379" h="1201420">
                  <a:moveTo>
                    <a:pt x="0" y="600455"/>
                  </a:moveTo>
                  <a:lnTo>
                    <a:pt x="1881" y="551212"/>
                  </a:lnTo>
                  <a:lnTo>
                    <a:pt x="7429" y="503065"/>
                  </a:lnTo>
                  <a:lnTo>
                    <a:pt x="16496" y="456167"/>
                  </a:lnTo>
                  <a:lnTo>
                    <a:pt x="28937" y="410675"/>
                  </a:lnTo>
                  <a:lnTo>
                    <a:pt x="44606" y="366742"/>
                  </a:lnTo>
                  <a:lnTo>
                    <a:pt x="63357" y="324523"/>
                  </a:lnTo>
                  <a:lnTo>
                    <a:pt x="85044" y="284172"/>
                  </a:lnTo>
                  <a:lnTo>
                    <a:pt x="109520" y="245845"/>
                  </a:lnTo>
                  <a:lnTo>
                    <a:pt x="136640" y="209696"/>
                  </a:lnTo>
                  <a:lnTo>
                    <a:pt x="166258" y="175879"/>
                  </a:lnTo>
                  <a:lnTo>
                    <a:pt x="198228" y="144549"/>
                  </a:lnTo>
                  <a:lnTo>
                    <a:pt x="232403" y="115860"/>
                  </a:lnTo>
                  <a:lnTo>
                    <a:pt x="268638" y="89968"/>
                  </a:lnTo>
                  <a:lnTo>
                    <a:pt x="306787" y="67026"/>
                  </a:lnTo>
                  <a:lnTo>
                    <a:pt x="346704" y="47190"/>
                  </a:lnTo>
                  <a:lnTo>
                    <a:pt x="388242" y="30614"/>
                  </a:lnTo>
                  <a:lnTo>
                    <a:pt x="431255" y="17452"/>
                  </a:lnTo>
                  <a:lnTo>
                    <a:pt x="475598" y="7859"/>
                  </a:lnTo>
                  <a:lnTo>
                    <a:pt x="521125" y="1990"/>
                  </a:lnTo>
                  <a:lnTo>
                    <a:pt x="567690" y="0"/>
                  </a:lnTo>
                  <a:lnTo>
                    <a:pt x="614254" y="1990"/>
                  </a:lnTo>
                  <a:lnTo>
                    <a:pt x="659781" y="7859"/>
                  </a:lnTo>
                  <a:lnTo>
                    <a:pt x="704124" y="17452"/>
                  </a:lnTo>
                  <a:lnTo>
                    <a:pt x="747137" y="30614"/>
                  </a:lnTo>
                  <a:lnTo>
                    <a:pt x="788675" y="47190"/>
                  </a:lnTo>
                  <a:lnTo>
                    <a:pt x="828592" y="67026"/>
                  </a:lnTo>
                  <a:lnTo>
                    <a:pt x="866741" y="89968"/>
                  </a:lnTo>
                  <a:lnTo>
                    <a:pt x="902976" y="115860"/>
                  </a:lnTo>
                  <a:lnTo>
                    <a:pt x="937151" y="144549"/>
                  </a:lnTo>
                  <a:lnTo>
                    <a:pt x="969121" y="175879"/>
                  </a:lnTo>
                  <a:lnTo>
                    <a:pt x="998739" y="209696"/>
                  </a:lnTo>
                  <a:lnTo>
                    <a:pt x="1025859" y="245845"/>
                  </a:lnTo>
                  <a:lnTo>
                    <a:pt x="1050335" y="284172"/>
                  </a:lnTo>
                  <a:lnTo>
                    <a:pt x="1072022" y="324523"/>
                  </a:lnTo>
                  <a:lnTo>
                    <a:pt x="1090773" y="366742"/>
                  </a:lnTo>
                  <a:lnTo>
                    <a:pt x="1106442" y="410675"/>
                  </a:lnTo>
                  <a:lnTo>
                    <a:pt x="1118883" y="456167"/>
                  </a:lnTo>
                  <a:lnTo>
                    <a:pt x="1127950" y="503065"/>
                  </a:lnTo>
                  <a:lnTo>
                    <a:pt x="1133498" y="551212"/>
                  </a:lnTo>
                  <a:lnTo>
                    <a:pt x="1135380" y="600455"/>
                  </a:lnTo>
                  <a:lnTo>
                    <a:pt x="1133498" y="649699"/>
                  </a:lnTo>
                  <a:lnTo>
                    <a:pt x="1127950" y="697846"/>
                  </a:lnTo>
                  <a:lnTo>
                    <a:pt x="1118883" y="744744"/>
                  </a:lnTo>
                  <a:lnTo>
                    <a:pt x="1106442" y="790236"/>
                  </a:lnTo>
                  <a:lnTo>
                    <a:pt x="1090773" y="834169"/>
                  </a:lnTo>
                  <a:lnTo>
                    <a:pt x="1072022" y="876388"/>
                  </a:lnTo>
                  <a:lnTo>
                    <a:pt x="1050335" y="916739"/>
                  </a:lnTo>
                  <a:lnTo>
                    <a:pt x="1025859" y="955066"/>
                  </a:lnTo>
                  <a:lnTo>
                    <a:pt x="998739" y="991215"/>
                  </a:lnTo>
                  <a:lnTo>
                    <a:pt x="969121" y="1025032"/>
                  </a:lnTo>
                  <a:lnTo>
                    <a:pt x="937151" y="1056362"/>
                  </a:lnTo>
                  <a:lnTo>
                    <a:pt x="902976" y="1085051"/>
                  </a:lnTo>
                  <a:lnTo>
                    <a:pt x="866741" y="1110943"/>
                  </a:lnTo>
                  <a:lnTo>
                    <a:pt x="828592" y="1133885"/>
                  </a:lnTo>
                  <a:lnTo>
                    <a:pt x="788675" y="1153721"/>
                  </a:lnTo>
                  <a:lnTo>
                    <a:pt x="747137" y="1170297"/>
                  </a:lnTo>
                  <a:lnTo>
                    <a:pt x="704124" y="1183459"/>
                  </a:lnTo>
                  <a:lnTo>
                    <a:pt x="659781" y="1193052"/>
                  </a:lnTo>
                  <a:lnTo>
                    <a:pt x="614254" y="1198921"/>
                  </a:lnTo>
                  <a:lnTo>
                    <a:pt x="567690" y="1200911"/>
                  </a:lnTo>
                  <a:lnTo>
                    <a:pt x="521125" y="1198921"/>
                  </a:lnTo>
                  <a:lnTo>
                    <a:pt x="475598" y="1193052"/>
                  </a:lnTo>
                  <a:lnTo>
                    <a:pt x="431255" y="1183459"/>
                  </a:lnTo>
                  <a:lnTo>
                    <a:pt x="388242" y="1170297"/>
                  </a:lnTo>
                  <a:lnTo>
                    <a:pt x="346704" y="1153721"/>
                  </a:lnTo>
                  <a:lnTo>
                    <a:pt x="306787" y="1133885"/>
                  </a:lnTo>
                  <a:lnTo>
                    <a:pt x="268638" y="1110943"/>
                  </a:lnTo>
                  <a:lnTo>
                    <a:pt x="232403" y="1085051"/>
                  </a:lnTo>
                  <a:lnTo>
                    <a:pt x="198228" y="1056362"/>
                  </a:lnTo>
                  <a:lnTo>
                    <a:pt x="166258" y="1025032"/>
                  </a:lnTo>
                  <a:lnTo>
                    <a:pt x="136640" y="991215"/>
                  </a:lnTo>
                  <a:lnTo>
                    <a:pt x="109520" y="955066"/>
                  </a:lnTo>
                  <a:lnTo>
                    <a:pt x="85044" y="916739"/>
                  </a:lnTo>
                  <a:lnTo>
                    <a:pt x="63357" y="876388"/>
                  </a:lnTo>
                  <a:lnTo>
                    <a:pt x="44606" y="834169"/>
                  </a:lnTo>
                  <a:lnTo>
                    <a:pt x="28937" y="790236"/>
                  </a:lnTo>
                  <a:lnTo>
                    <a:pt x="16496" y="744744"/>
                  </a:lnTo>
                  <a:lnTo>
                    <a:pt x="7429" y="697846"/>
                  </a:lnTo>
                  <a:lnTo>
                    <a:pt x="1881" y="649699"/>
                  </a:lnTo>
                  <a:lnTo>
                    <a:pt x="0" y="60045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56457" y="4320920"/>
            <a:ext cx="629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draw()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58129" y="3698494"/>
            <a:ext cx="1633220" cy="1125220"/>
            <a:chOff x="5358129" y="3698494"/>
            <a:chExt cx="1633220" cy="1125220"/>
          </a:xfrm>
        </p:grpSpPr>
        <p:sp>
          <p:nvSpPr>
            <p:cNvPr id="14" name="object 14"/>
            <p:cNvSpPr/>
            <p:nvPr/>
          </p:nvSpPr>
          <p:spPr>
            <a:xfrm>
              <a:off x="5364479" y="3704844"/>
              <a:ext cx="1620520" cy="1112520"/>
            </a:xfrm>
            <a:custGeom>
              <a:avLst/>
              <a:gdLst/>
              <a:ahLst/>
              <a:cxnLst/>
              <a:rect l="l" t="t" r="r" b="b"/>
              <a:pathLst>
                <a:path w="1620520" h="1112520">
                  <a:moveTo>
                    <a:pt x="0" y="0"/>
                  </a:moveTo>
                  <a:lnTo>
                    <a:pt x="0" y="1112519"/>
                  </a:lnTo>
                  <a:lnTo>
                    <a:pt x="1620012" y="1112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64479" y="3704844"/>
              <a:ext cx="1620520" cy="1112520"/>
            </a:xfrm>
            <a:custGeom>
              <a:avLst/>
              <a:gdLst/>
              <a:ahLst/>
              <a:cxnLst/>
              <a:rect l="l" t="t" r="r" b="b"/>
              <a:pathLst>
                <a:path w="1620520" h="1112520">
                  <a:moveTo>
                    <a:pt x="0" y="1112519"/>
                  </a:moveTo>
                  <a:lnTo>
                    <a:pt x="0" y="0"/>
                  </a:lnTo>
                  <a:lnTo>
                    <a:pt x="1620012" y="1112519"/>
                  </a:lnTo>
                  <a:lnTo>
                    <a:pt x="0" y="1112519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90413" y="4372736"/>
            <a:ext cx="629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draw()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67560" y="2276855"/>
            <a:ext cx="1229360" cy="1619250"/>
          </a:xfrm>
          <a:custGeom>
            <a:avLst/>
            <a:gdLst/>
            <a:ahLst/>
            <a:cxnLst/>
            <a:rect l="l" t="t" r="r" b="b"/>
            <a:pathLst>
              <a:path w="1229360" h="1619250">
                <a:moveTo>
                  <a:pt x="1178272" y="56833"/>
                </a:moveTo>
                <a:lnTo>
                  <a:pt x="0" y="1611376"/>
                </a:lnTo>
                <a:lnTo>
                  <a:pt x="10159" y="1619123"/>
                </a:lnTo>
                <a:lnTo>
                  <a:pt x="1188457" y="64547"/>
                </a:lnTo>
                <a:lnTo>
                  <a:pt x="1178272" y="56833"/>
                </a:lnTo>
                <a:close/>
              </a:path>
              <a:path w="1229360" h="1619250">
                <a:moveTo>
                  <a:pt x="1220636" y="46736"/>
                </a:moveTo>
                <a:lnTo>
                  <a:pt x="1185926" y="46736"/>
                </a:lnTo>
                <a:lnTo>
                  <a:pt x="1196086" y="54483"/>
                </a:lnTo>
                <a:lnTo>
                  <a:pt x="1188457" y="64547"/>
                </a:lnTo>
                <a:lnTo>
                  <a:pt x="1213739" y="83693"/>
                </a:lnTo>
                <a:lnTo>
                  <a:pt x="1220636" y="46736"/>
                </a:lnTo>
                <a:close/>
              </a:path>
              <a:path w="1229360" h="1619250">
                <a:moveTo>
                  <a:pt x="1185926" y="46736"/>
                </a:moveTo>
                <a:lnTo>
                  <a:pt x="1178272" y="56833"/>
                </a:lnTo>
                <a:lnTo>
                  <a:pt x="1188457" y="64547"/>
                </a:lnTo>
                <a:lnTo>
                  <a:pt x="1196086" y="54483"/>
                </a:lnTo>
                <a:lnTo>
                  <a:pt x="1185926" y="46736"/>
                </a:lnTo>
                <a:close/>
              </a:path>
              <a:path w="1229360" h="1619250">
                <a:moveTo>
                  <a:pt x="1229360" y="0"/>
                </a:moveTo>
                <a:lnTo>
                  <a:pt x="1153033" y="37719"/>
                </a:lnTo>
                <a:lnTo>
                  <a:pt x="1178272" y="56833"/>
                </a:lnTo>
                <a:lnTo>
                  <a:pt x="1185926" y="46736"/>
                </a:lnTo>
                <a:lnTo>
                  <a:pt x="1220636" y="46736"/>
                </a:lnTo>
                <a:lnTo>
                  <a:pt x="1229360" y="0"/>
                </a:lnTo>
                <a:close/>
              </a:path>
            </a:pathLst>
          </a:custGeom>
          <a:solidFill>
            <a:srgbClr val="047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31920" y="2590799"/>
            <a:ext cx="1438275" cy="1156970"/>
          </a:xfrm>
          <a:custGeom>
            <a:avLst/>
            <a:gdLst/>
            <a:ahLst/>
            <a:cxnLst/>
            <a:rect l="l" t="t" r="r" b="b"/>
            <a:pathLst>
              <a:path w="1438275" h="115697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31750" y="76200"/>
                </a:lnTo>
                <a:lnTo>
                  <a:pt x="31750" y="1156970"/>
                </a:lnTo>
                <a:lnTo>
                  <a:pt x="44450" y="1156970"/>
                </a:lnTo>
                <a:lnTo>
                  <a:pt x="44450" y="76200"/>
                </a:lnTo>
                <a:lnTo>
                  <a:pt x="76200" y="76200"/>
                </a:lnTo>
                <a:close/>
              </a:path>
              <a:path w="1438275" h="1156970">
                <a:moveTo>
                  <a:pt x="1438275" y="1110615"/>
                </a:moveTo>
                <a:lnTo>
                  <a:pt x="518160" y="53327"/>
                </a:lnTo>
                <a:lnTo>
                  <a:pt x="529209" y="43688"/>
                </a:lnTo>
                <a:lnTo>
                  <a:pt x="542036" y="32512"/>
                </a:lnTo>
                <a:lnTo>
                  <a:pt x="463296" y="0"/>
                </a:lnTo>
                <a:lnTo>
                  <a:pt x="484632" y="82550"/>
                </a:lnTo>
                <a:lnTo>
                  <a:pt x="508596" y="61671"/>
                </a:lnTo>
                <a:lnTo>
                  <a:pt x="1428623" y="1118870"/>
                </a:lnTo>
                <a:lnTo>
                  <a:pt x="1438275" y="1110615"/>
                </a:lnTo>
                <a:close/>
              </a:path>
            </a:pathLst>
          </a:custGeom>
          <a:solidFill>
            <a:srgbClr val="047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54297" y="4967478"/>
            <a:ext cx="1031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Circle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44109" y="4876292"/>
            <a:ext cx="1248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Triangle</a:t>
            </a:r>
            <a:r>
              <a:rPr sz="18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83407" y="2284552"/>
            <a:ext cx="1084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Shape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8614" y="2995421"/>
            <a:ext cx="753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extends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6485" y="3208731"/>
            <a:ext cx="753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extends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47817" y="3024073"/>
            <a:ext cx="753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extends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12547" y="1404683"/>
            <a:ext cx="4609465" cy="2934970"/>
            <a:chOff x="6412547" y="1404683"/>
            <a:chExt cx="4609465" cy="2934970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2135" y="1414272"/>
              <a:ext cx="4590288" cy="291541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417309" y="1409446"/>
              <a:ext cx="4599940" cy="2925445"/>
            </a:xfrm>
            <a:custGeom>
              <a:avLst/>
              <a:gdLst/>
              <a:ahLst/>
              <a:cxnLst/>
              <a:rect l="l" t="t" r="r" b="b"/>
              <a:pathLst>
                <a:path w="4599940" h="2925445">
                  <a:moveTo>
                    <a:pt x="0" y="2924936"/>
                  </a:moveTo>
                  <a:lnTo>
                    <a:pt x="4599813" y="2924936"/>
                  </a:lnTo>
                  <a:lnTo>
                    <a:pt x="4599813" y="0"/>
                  </a:lnTo>
                  <a:lnTo>
                    <a:pt x="0" y="0"/>
                  </a:lnTo>
                  <a:lnTo>
                    <a:pt x="0" y="2924936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837743" y="5222366"/>
            <a:ext cx="4154170" cy="734060"/>
            <a:chOff x="6837743" y="5222366"/>
            <a:chExt cx="4154170" cy="73406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7332" y="5231891"/>
              <a:ext cx="4086978" cy="66710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842506" y="5227129"/>
              <a:ext cx="4144645" cy="724535"/>
            </a:xfrm>
            <a:custGeom>
              <a:avLst/>
              <a:gdLst/>
              <a:ahLst/>
              <a:cxnLst/>
              <a:rect l="l" t="t" r="r" b="b"/>
              <a:pathLst>
                <a:path w="4144645" h="724535">
                  <a:moveTo>
                    <a:pt x="0" y="724281"/>
                  </a:moveTo>
                  <a:lnTo>
                    <a:pt x="4144136" y="724281"/>
                  </a:lnTo>
                  <a:lnTo>
                    <a:pt x="4144136" y="0"/>
                  </a:lnTo>
                  <a:lnTo>
                    <a:pt x="0" y="0"/>
                  </a:lnTo>
                  <a:lnTo>
                    <a:pt x="0" y="724281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614409" y="5958941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46795" y="4367910"/>
            <a:ext cx="1264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Code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Snippet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7939" y="428701"/>
            <a:ext cx="6503034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40" dirty="0"/>
              <a:t> </a:t>
            </a:r>
            <a:r>
              <a:rPr dirty="0"/>
              <a:t>1</a:t>
            </a:r>
            <a:r>
              <a:rPr spc="-3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dirty="0"/>
              <a:t>Java</a:t>
            </a:r>
            <a:r>
              <a:rPr spc="-30" dirty="0"/>
              <a:t> </a:t>
            </a:r>
            <a:r>
              <a:rPr dirty="0"/>
              <a:t>Basics</a:t>
            </a:r>
            <a:r>
              <a:rPr spc="-35" dirty="0"/>
              <a:t> </a:t>
            </a:r>
            <a:r>
              <a:rPr spc="-10" dirty="0"/>
              <a:t>Design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842261" y="1528317"/>
            <a:ext cx="1750060" cy="715645"/>
            <a:chOff x="1842261" y="1528317"/>
            <a:chExt cx="1750060" cy="715645"/>
          </a:xfrm>
        </p:grpSpPr>
        <p:sp>
          <p:nvSpPr>
            <p:cNvPr id="7" name="object 7"/>
            <p:cNvSpPr/>
            <p:nvPr/>
          </p:nvSpPr>
          <p:spPr>
            <a:xfrm>
              <a:off x="1848611" y="1534667"/>
              <a:ext cx="1737360" cy="702945"/>
            </a:xfrm>
            <a:custGeom>
              <a:avLst/>
              <a:gdLst/>
              <a:ahLst/>
              <a:cxnLst/>
              <a:rect l="l" t="t" r="r" b="b"/>
              <a:pathLst>
                <a:path w="1737360" h="702944">
                  <a:moveTo>
                    <a:pt x="1620265" y="0"/>
                  </a:moveTo>
                  <a:lnTo>
                    <a:pt x="117093" y="0"/>
                  </a:lnTo>
                  <a:lnTo>
                    <a:pt x="71526" y="9205"/>
                  </a:lnTo>
                  <a:lnTo>
                    <a:pt x="34305" y="34305"/>
                  </a:lnTo>
                  <a:lnTo>
                    <a:pt x="9205" y="71526"/>
                  </a:lnTo>
                  <a:lnTo>
                    <a:pt x="0" y="117094"/>
                  </a:lnTo>
                  <a:lnTo>
                    <a:pt x="0" y="585470"/>
                  </a:lnTo>
                  <a:lnTo>
                    <a:pt x="9205" y="631037"/>
                  </a:lnTo>
                  <a:lnTo>
                    <a:pt x="34305" y="668258"/>
                  </a:lnTo>
                  <a:lnTo>
                    <a:pt x="71526" y="693358"/>
                  </a:lnTo>
                  <a:lnTo>
                    <a:pt x="117093" y="702564"/>
                  </a:lnTo>
                  <a:lnTo>
                    <a:pt x="1620265" y="702564"/>
                  </a:lnTo>
                  <a:lnTo>
                    <a:pt x="1665833" y="693358"/>
                  </a:lnTo>
                  <a:lnTo>
                    <a:pt x="1703054" y="668258"/>
                  </a:lnTo>
                  <a:lnTo>
                    <a:pt x="1728154" y="631037"/>
                  </a:lnTo>
                  <a:lnTo>
                    <a:pt x="1737360" y="585470"/>
                  </a:lnTo>
                  <a:lnTo>
                    <a:pt x="1737360" y="117094"/>
                  </a:lnTo>
                  <a:lnTo>
                    <a:pt x="1728154" y="71526"/>
                  </a:lnTo>
                  <a:lnTo>
                    <a:pt x="1703054" y="34305"/>
                  </a:lnTo>
                  <a:lnTo>
                    <a:pt x="1665833" y="9205"/>
                  </a:lnTo>
                  <a:lnTo>
                    <a:pt x="1620265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8611" y="1534667"/>
              <a:ext cx="1737360" cy="702945"/>
            </a:xfrm>
            <a:custGeom>
              <a:avLst/>
              <a:gdLst/>
              <a:ahLst/>
              <a:cxnLst/>
              <a:rect l="l" t="t" r="r" b="b"/>
              <a:pathLst>
                <a:path w="1737360" h="702944">
                  <a:moveTo>
                    <a:pt x="0" y="117094"/>
                  </a:moveTo>
                  <a:lnTo>
                    <a:pt x="9205" y="71526"/>
                  </a:lnTo>
                  <a:lnTo>
                    <a:pt x="34305" y="34305"/>
                  </a:lnTo>
                  <a:lnTo>
                    <a:pt x="71526" y="9205"/>
                  </a:lnTo>
                  <a:lnTo>
                    <a:pt x="117093" y="0"/>
                  </a:lnTo>
                  <a:lnTo>
                    <a:pt x="1620265" y="0"/>
                  </a:lnTo>
                  <a:lnTo>
                    <a:pt x="1665833" y="9205"/>
                  </a:lnTo>
                  <a:lnTo>
                    <a:pt x="1703054" y="34305"/>
                  </a:lnTo>
                  <a:lnTo>
                    <a:pt x="1728154" y="71526"/>
                  </a:lnTo>
                  <a:lnTo>
                    <a:pt x="1737360" y="117094"/>
                  </a:lnTo>
                  <a:lnTo>
                    <a:pt x="1737360" y="585470"/>
                  </a:lnTo>
                  <a:lnTo>
                    <a:pt x="1728154" y="631037"/>
                  </a:lnTo>
                  <a:lnTo>
                    <a:pt x="1703054" y="668258"/>
                  </a:lnTo>
                  <a:lnTo>
                    <a:pt x="1665833" y="693358"/>
                  </a:lnTo>
                  <a:lnTo>
                    <a:pt x="1620265" y="702564"/>
                  </a:lnTo>
                  <a:lnTo>
                    <a:pt x="117093" y="702564"/>
                  </a:lnTo>
                  <a:lnTo>
                    <a:pt x="71526" y="693358"/>
                  </a:lnTo>
                  <a:lnTo>
                    <a:pt x="34305" y="668258"/>
                  </a:lnTo>
                  <a:lnTo>
                    <a:pt x="9205" y="631037"/>
                  </a:lnTo>
                  <a:lnTo>
                    <a:pt x="0" y="585470"/>
                  </a:lnTo>
                  <a:lnTo>
                    <a:pt x="0" y="117094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42489" y="1721611"/>
            <a:ext cx="1150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java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169909" y="1514602"/>
            <a:ext cx="2004695" cy="721360"/>
            <a:chOff x="8169909" y="1514602"/>
            <a:chExt cx="2004695" cy="721360"/>
          </a:xfrm>
        </p:grpSpPr>
        <p:sp>
          <p:nvSpPr>
            <p:cNvPr id="11" name="object 11"/>
            <p:cNvSpPr/>
            <p:nvPr/>
          </p:nvSpPr>
          <p:spPr>
            <a:xfrm>
              <a:off x="8176259" y="1520952"/>
              <a:ext cx="1991995" cy="708660"/>
            </a:xfrm>
            <a:custGeom>
              <a:avLst/>
              <a:gdLst/>
              <a:ahLst/>
              <a:cxnLst/>
              <a:rect l="l" t="t" r="r" b="b"/>
              <a:pathLst>
                <a:path w="1991995" h="708660">
                  <a:moveTo>
                    <a:pt x="1873758" y="0"/>
                  </a:moveTo>
                  <a:lnTo>
                    <a:pt x="118110" y="0"/>
                  </a:lnTo>
                  <a:lnTo>
                    <a:pt x="72116" y="9274"/>
                  </a:lnTo>
                  <a:lnTo>
                    <a:pt x="34575" y="34575"/>
                  </a:lnTo>
                  <a:lnTo>
                    <a:pt x="9274" y="72116"/>
                  </a:lnTo>
                  <a:lnTo>
                    <a:pt x="0" y="118110"/>
                  </a:lnTo>
                  <a:lnTo>
                    <a:pt x="0" y="590550"/>
                  </a:lnTo>
                  <a:lnTo>
                    <a:pt x="9274" y="636543"/>
                  </a:lnTo>
                  <a:lnTo>
                    <a:pt x="34575" y="674084"/>
                  </a:lnTo>
                  <a:lnTo>
                    <a:pt x="72116" y="699385"/>
                  </a:lnTo>
                  <a:lnTo>
                    <a:pt x="118110" y="708660"/>
                  </a:lnTo>
                  <a:lnTo>
                    <a:pt x="1873758" y="708660"/>
                  </a:lnTo>
                  <a:lnTo>
                    <a:pt x="1919751" y="699385"/>
                  </a:lnTo>
                  <a:lnTo>
                    <a:pt x="1957292" y="674084"/>
                  </a:lnTo>
                  <a:lnTo>
                    <a:pt x="1982593" y="636543"/>
                  </a:lnTo>
                  <a:lnTo>
                    <a:pt x="1991868" y="590550"/>
                  </a:lnTo>
                  <a:lnTo>
                    <a:pt x="1991868" y="118110"/>
                  </a:lnTo>
                  <a:lnTo>
                    <a:pt x="1982593" y="72116"/>
                  </a:lnTo>
                  <a:lnTo>
                    <a:pt x="1957292" y="34575"/>
                  </a:lnTo>
                  <a:lnTo>
                    <a:pt x="1919751" y="9274"/>
                  </a:lnTo>
                  <a:lnTo>
                    <a:pt x="1873758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76259" y="1520952"/>
              <a:ext cx="1991995" cy="708660"/>
            </a:xfrm>
            <a:custGeom>
              <a:avLst/>
              <a:gdLst/>
              <a:ahLst/>
              <a:cxnLst/>
              <a:rect l="l" t="t" r="r" b="b"/>
              <a:pathLst>
                <a:path w="1991995" h="708660">
                  <a:moveTo>
                    <a:pt x="0" y="118110"/>
                  </a:moveTo>
                  <a:lnTo>
                    <a:pt x="9274" y="72116"/>
                  </a:lnTo>
                  <a:lnTo>
                    <a:pt x="34575" y="34575"/>
                  </a:lnTo>
                  <a:lnTo>
                    <a:pt x="72116" y="9274"/>
                  </a:lnTo>
                  <a:lnTo>
                    <a:pt x="118110" y="0"/>
                  </a:lnTo>
                  <a:lnTo>
                    <a:pt x="1873758" y="0"/>
                  </a:lnTo>
                  <a:lnTo>
                    <a:pt x="1919751" y="9274"/>
                  </a:lnTo>
                  <a:lnTo>
                    <a:pt x="1957292" y="34575"/>
                  </a:lnTo>
                  <a:lnTo>
                    <a:pt x="1982593" y="72116"/>
                  </a:lnTo>
                  <a:lnTo>
                    <a:pt x="1991868" y="118110"/>
                  </a:lnTo>
                  <a:lnTo>
                    <a:pt x="1991868" y="590550"/>
                  </a:lnTo>
                  <a:lnTo>
                    <a:pt x="1982593" y="636543"/>
                  </a:lnTo>
                  <a:lnTo>
                    <a:pt x="1957292" y="674084"/>
                  </a:lnTo>
                  <a:lnTo>
                    <a:pt x="1919751" y="699385"/>
                  </a:lnTo>
                  <a:lnTo>
                    <a:pt x="1873758" y="708660"/>
                  </a:lnTo>
                  <a:lnTo>
                    <a:pt x="118110" y="708660"/>
                  </a:lnTo>
                  <a:lnTo>
                    <a:pt x="72116" y="699385"/>
                  </a:lnTo>
                  <a:lnTo>
                    <a:pt x="34575" y="674084"/>
                  </a:lnTo>
                  <a:lnTo>
                    <a:pt x="9274" y="636543"/>
                  </a:lnTo>
                  <a:lnTo>
                    <a:pt x="0" y="590550"/>
                  </a:lnTo>
                  <a:lnTo>
                    <a:pt x="0" y="11811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531479" y="1710309"/>
            <a:ext cx="1284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JDK,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JRE,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JVM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69909" y="2758185"/>
            <a:ext cx="2512060" cy="709295"/>
            <a:chOff x="8169909" y="2758185"/>
            <a:chExt cx="2512060" cy="709295"/>
          </a:xfrm>
        </p:grpSpPr>
        <p:sp>
          <p:nvSpPr>
            <p:cNvPr id="15" name="object 15"/>
            <p:cNvSpPr/>
            <p:nvPr/>
          </p:nvSpPr>
          <p:spPr>
            <a:xfrm>
              <a:off x="8176259" y="2764535"/>
              <a:ext cx="2499360" cy="696595"/>
            </a:xfrm>
            <a:custGeom>
              <a:avLst/>
              <a:gdLst/>
              <a:ahLst/>
              <a:cxnLst/>
              <a:rect l="l" t="t" r="r" b="b"/>
              <a:pathLst>
                <a:path w="2499359" h="696595">
                  <a:moveTo>
                    <a:pt x="2383282" y="0"/>
                  </a:moveTo>
                  <a:lnTo>
                    <a:pt x="116078" y="0"/>
                  </a:lnTo>
                  <a:lnTo>
                    <a:pt x="70883" y="9118"/>
                  </a:lnTo>
                  <a:lnTo>
                    <a:pt x="33988" y="33988"/>
                  </a:lnTo>
                  <a:lnTo>
                    <a:pt x="9118" y="70883"/>
                  </a:lnTo>
                  <a:lnTo>
                    <a:pt x="0" y="116077"/>
                  </a:lnTo>
                  <a:lnTo>
                    <a:pt x="0" y="580389"/>
                  </a:lnTo>
                  <a:lnTo>
                    <a:pt x="9118" y="625584"/>
                  </a:lnTo>
                  <a:lnTo>
                    <a:pt x="33988" y="662479"/>
                  </a:lnTo>
                  <a:lnTo>
                    <a:pt x="70883" y="687349"/>
                  </a:lnTo>
                  <a:lnTo>
                    <a:pt x="116078" y="696467"/>
                  </a:lnTo>
                  <a:lnTo>
                    <a:pt x="2383282" y="696467"/>
                  </a:lnTo>
                  <a:lnTo>
                    <a:pt x="2428476" y="687349"/>
                  </a:lnTo>
                  <a:lnTo>
                    <a:pt x="2465371" y="662479"/>
                  </a:lnTo>
                  <a:lnTo>
                    <a:pt x="2490241" y="625584"/>
                  </a:lnTo>
                  <a:lnTo>
                    <a:pt x="2499360" y="580389"/>
                  </a:lnTo>
                  <a:lnTo>
                    <a:pt x="2499360" y="116077"/>
                  </a:lnTo>
                  <a:lnTo>
                    <a:pt x="2490241" y="70883"/>
                  </a:lnTo>
                  <a:lnTo>
                    <a:pt x="2465371" y="33988"/>
                  </a:lnTo>
                  <a:lnTo>
                    <a:pt x="2428476" y="9118"/>
                  </a:lnTo>
                  <a:lnTo>
                    <a:pt x="238328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76259" y="2764535"/>
              <a:ext cx="2499360" cy="696595"/>
            </a:xfrm>
            <a:custGeom>
              <a:avLst/>
              <a:gdLst/>
              <a:ahLst/>
              <a:cxnLst/>
              <a:rect l="l" t="t" r="r" b="b"/>
              <a:pathLst>
                <a:path w="2499359" h="696595">
                  <a:moveTo>
                    <a:pt x="0" y="116077"/>
                  </a:moveTo>
                  <a:lnTo>
                    <a:pt x="9118" y="70883"/>
                  </a:lnTo>
                  <a:lnTo>
                    <a:pt x="33988" y="33988"/>
                  </a:lnTo>
                  <a:lnTo>
                    <a:pt x="70883" y="9118"/>
                  </a:lnTo>
                  <a:lnTo>
                    <a:pt x="116078" y="0"/>
                  </a:lnTo>
                  <a:lnTo>
                    <a:pt x="2383282" y="0"/>
                  </a:lnTo>
                  <a:lnTo>
                    <a:pt x="2428476" y="9118"/>
                  </a:lnTo>
                  <a:lnTo>
                    <a:pt x="2465371" y="33988"/>
                  </a:lnTo>
                  <a:lnTo>
                    <a:pt x="2490241" y="70883"/>
                  </a:lnTo>
                  <a:lnTo>
                    <a:pt x="2499360" y="116077"/>
                  </a:lnTo>
                  <a:lnTo>
                    <a:pt x="2499360" y="580389"/>
                  </a:lnTo>
                  <a:lnTo>
                    <a:pt x="2490241" y="625584"/>
                  </a:lnTo>
                  <a:lnTo>
                    <a:pt x="2465371" y="662479"/>
                  </a:lnTo>
                  <a:lnTo>
                    <a:pt x="2428476" y="687349"/>
                  </a:lnTo>
                  <a:lnTo>
                    <a:pt x="2383282" y="696467"/>
                  </a:lnTo>
                  <a:lnTo>
                    <a:pt x="116078" y="696467"/>
                  </a:lnTo>
                  <a:lnTo>
                    <a:pt x="70883" y="687349"/>
                  </a:lnTo>
                  <a:lnTo>
                    <a:pt x="33988" y="662479"/>
                  </a:lnTo>
                  <a:lnTo>
                    <a:pt x="9118" y="625584"/>
                  </a:lnTo>
                  <a:lnTo>
                    <a:pt x="0" y="580389"/>
                  </a:lnTo>
                  <a:lnTo>
                    <a:pt x="0" y="11607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443086" y="2948432"/>
            <a:ext cx="196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Hello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65294" y="2776473"/>
            <a:ext cx="2613025" cy="773430"/>
            <a:chOff x="4765294" y="2776473"/>
            <a:chExt cx="2613025" cy="773430"/>
          </a:xfrm>
        </p:grpSpPr>
        <p:sp>
          <p:nvSpPr>
            <p:cNvPr id="19" name="object 19"/>
            <p:cNvSpPr/>
            <p:nvPr/>
          </p:nvSpPr>
          <p:spPr>
            <a:xfrm>
              <a:off x="4771644" y="2782823"/>
              <a:ext cx="2600325" cy="760730"/>
            </a:xfrm>
            <a:custGeom>
              <a:avLst/>
              <a:gdLst/>
              <a:ahLst/>
              <a:cxnLst/>
              <a:rect l="l" t="t" r="r" b="b"/>
              <a:pathLst>
                <a:path w="2600325" h="760729">
                  <a:moveTo>
                    <a:pt x="2473198" y="0"/>
                  </a:moveTo>
                  <a:lnTo>
                    <a:pt x="126745" y="0"/>
                  </a:lnTo>
                  <a:lnTo>
                    <a:pt x="77420" y="9963"/>
                  </a:lnTo>
                  <a:lnTo>
                    <a:pt x="37131" y="37131"/>
                  </a:lnTo>
                  <a:lnTo>
                    <a:pt x="9963" y="77420"/>
                  </a:lnTo>
                  <a:lnTo>
                    <a:pt x="0" y="126746"/>
                  </a:lnTo>
                  <a:lnTo>
                    <a:pt x="0" y="633729"/>
                  </a:lnTo>
                  <a:lnTo>
                    <a:pt x="9963" y="683055"/>
                  </a:lnTo>
                  <a:lnTo>
                    <a:pt x="37131" y="723344"/>
                  </a:lnTo>
                  <a:lnTo>
                    <a:pt x="77420" y="750512"/>
                  </a:lnTo>
                  <a:lnTo>
                    <a:pt x="126745" y="760476"/>
                  </a:lnTo>
                  <a:lnTo>
                    <a:pt x="2473198" y="760476"/>
                  </a:lnTo>
                  <a:lnTo>
                    <a:pt x="2522523" y="750512"/>
                  </a:lnTo>
                  <a:lnTo>
                    <a:pt x="2562812" y="723344"/>
                  </a:lnTo>
                  <a:lnTo>
                    <a:pt x="2589980" y="683055"/>
                  </a:lnTo>
                  <a:lnTo>
                    <a:pt x="2599944" y="633729"/>
                  </a:lnTo>
                  <a:lnTo>
                    <a:pt x="2599944" y="126746"/>
                  </a:lnTo>
                  <a:lnTo>
                    <a:pt x="2589980" y="77420"/>
                  </a:lnTo>
                  <a:lnTo>
                    <a:pt x="2562812" y="37131"/>
                  </a:lnTo>
                  <a:lnTo>
                    <a:pt x="2522523" y="9963"/>
                  </a:lnTo>
                  <a:lnTo>
                    <a:pt x="2473198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71644" y="2782823"/>
              <a:ext cx="2600325" cy="760730"/>
            </a:xfrm>
            <a:custGeom>
              <a:avLst/>
              <a:gdLst/>
              <a:ahLst/>
              <a:cxnLst/>
              <a:rect l="l" t="t" r="r" b="b"/>
              <a:pathLst>
                <a:path w="2600325" h="760729">
                  <a:moveTo>
                    <a:pt x="0" y="126746"/>
                  </a:moveTo>
                  <a:lnTo>
                    <a:pt x="9963" y="77420"/>
                  </a:lnTo>
                  <a:lnTo>
                    <a:pt x="37131" y="37131"/>
                  </a:lnTo>
                  <a:lnTo>
                    <a:pt x="77420" y="9963"/>
                  </a:lnTo>
                  <a:lnTo>
                    <a:pt x="126745" y="0"/>
                  </a:lnTo>
                  <a:lnTo>
                    <a:pt x="2473198" y="0"/>
                  </a:lnTo>
                  <a:lnTo>
                    <a:pt x="2522523" y="9963"/>
                  </a:lnTo>
                  <a:lnTo>
                    <a:pt x="2562812" y="37131"/>
                  </a:lnTo>
                  <a:lnTo>
                    <a:pt x="2589980" y="77420"/>
                  </a:lnTo>
                  <a:lnTo>
                    <a:pt x="2599944" y="126746"/>
                  </a:lnTo>
                  <a:lnTo>
                    <a:pt x="2599944" y="633729"/>
                  </a:lnTo>
                  <a:lnTo>
                    <a:pt x="2589980" y="683055"/>
                  </a:lnTo>
                  <a:lnTo>
                    <a:pt x="2562812" y="723344"/>
                  </a:lnTo>
                  <a:lnTo>
                    <a:pt x="2522523" y="750512"/>
                  </a:lnTo>
                  <a:lnTo>
                    <a:pt x="2473198" y="760476"/>
                  </a:lnTo>
                  <a:lnTo>
                    <a:pt x="126745" y="760476"/>
                  </a:lnTo>
                  <a:lnTo>
                    <a:pt x="77420" y="750512"/>
                  </a:lnTo>
                  <a:lnTo>
                    <a:pt x="37131" y="723344"/>
                  </a:lnTo>
                  <a:lnTo>
                    <a:pt x="9963" y="683055"/>
                  </a:lnTo>
                  <a:lnTo>
                    <a:pt x="0" y="633729"/>
                  </a:lnTo>
                  <a:lnTo>
                    <a:pt x="0" y="12674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48173" y="2861005"/>
            <a:ext cx="2247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Declaration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10613" y="4120641"/>
            <a:ext cx="2113280" cy="643890"/>
            <a:chOff x="1610613" y="4120641"/>
            <a:chExt cx="2113280" cy="643890"/>
          </a:xfrm>
        </p:grpSpPr>
        <p:sp>
          <p:nvSpPr>
            <p:cNvPr id="23" name="object 23"/>
            <p:cNvSpPr/>
            <p:nvPr/>
          </p:nvSpPr>
          <p:spPr>
            <a:xfrm>
              <a:off x="1616963" y="4126991"/>
              <a:ext cx="2100580" cy="631190"/>
            </a:xfrm>
            <a:custGeom>
              <a:avLst/>
              <a:gdLst/>
              <a:ahLst/>
              <a:cxnLst/>
              <a:rect l="l" t="t" r="r" b="b"/>
              <a:pathLst>
                <a:path w="2100579" h="631189">
                  <a:moveTo>
                    <a:pt x="1994915" y="0"/>
                  </a:moveTo>
                  <a:lnTo>
                    <a:pt x="105156" y="0"/>
                  </a:lnTo>
                  <a:lnTo>
                    <a:pt x="64240" y="8268"/>
                  </a:lnTo>
                  <a:lnTo>
                    <a:pt x="30813" y="30813"/>
                  </a:lnTo>
                  <a:lnTo>
                    <a:pt x="8268" y="64240"/>
                  </a:lnTo>
                  <a:lnTo>
                    <a:pt x="0" y="105155"/>
                  </a:lnTo>
                  <a:lnTo>
                    <a:pt x="0" y="525779"/>
                  </a:lnTo>
                  <a:lnTo>
                    <a:pt x="8268" y="566695"/>
                  </a:lnTo>
                  <a:lnTo>
                    <a:pt x="30813" y="600122"/>
                  </a:lnTo>
                  <a:lnTo>
                    <a:pt x="64240" y="622667"/>
                  </a:lnTo>
                  <a:lnTo>
                    <a:pt x="105156" y="630935"/>
                  </a:lnTo>
                  <a:lnTo>
                    <a:pt x="1994915" y="630935"/>
                  </a:lnTo>
                  <a:lnTo>
                    <a:pt x="2035831" y="622667"/>
                  </a:lnTo>
                  <a:lnTo>
                    <a:pt x="2069258" y="600122"/>
                  </a:lnTo>
                  <a:lnTo>
                    <a:pt x="2091803" y="566695"/>
                  </a:lnTo>
                  <a:lnTo>
                    <a:pt x="2100072" y="525779"/>
                  </a:lnTo>
                  <a:lnTo>
                    <a:pt x="2100072" y="105155"/>
                  </a:lnTo>
                  <a:lnTo>
                    <a:pt x="2091803" y="64240"/>
                  </a:lnTo>
                  <a:lnTo>
                    <a:pt x="2069258" y="30813"/>
                  </a:lnTo>
                  <a:lnTo>
                    <a:pt x="2035831" y="8268"/>
                  </a:lnTo>
                  <a:lnTo>
                    <a:pt x="1994915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16963" y="4126991"/>
              <a:ext cx="2100580" cy="631190"/>
            </a:xfrm>
            <a:custGeom>
              <a:avLst/>
              <a:gdLst/>
              <a:ahLst/>
              <a:cxnLst/>
              <a:rect l="l" t="t" r="r" b="b"/>
              <a:pathLst>
                <a:path w="2100579" h="631189">
                  <a:moveTo>
                    <a:pt x="0" y="105155"/>
                  </a:moveTo>
                  <a:lnTo>
                    <a:pt x="8268" y="64240"/>
                  </a:lnTo>
                  <a:lnTo>
                    <a:pt x="30813" y="30813"/>
                  </a:lnTo>
                  <a:lnTo>
                    <a:pt x="64240" y="8268"/>
                  </a:lnTo>
                  <a:lnTo>
                    <a:pt x="105156" y="0"/>
                  </a:lnTo>
                  <a:lnTo>
                    <a:pt x="1994915" y="0"/>
                  </a:lnTo>
                  <a:lnTo>
                    <a:pt x="2035831" y="8268"/>
                  </a:lnTo>
                  <a:lnTo>
                    <a:pt x="2069258" y="30813"/>
                  </a:lnTo>
                  <a:lnTo>
                    <a:pt x="2091803" y="64240"/>
                  </a:lnTo>
                  <a:lnTo>
                    <a:pt x="2100072" y="105155"/>
                  </a:lnTo>
                  <a:lnTo>
                    <a:pt x="2100072" y="525779"/>
                  </a:lnTo>
                  <a:lnTo>
                    <a:pt x="2091803" y="566695"/>
                  </a:lnTo>
                  <a:lnTo>
                    <a:pt x="2069258" y="600122"/>
                  </a:lnTo>
                  <a:lnTo>
                    <a:pt x="2035831" y="622667"/>
                  </a:lnTo>
                  <a:lnTo>
                    <a:pt x="1994915" y="630935"/>
                  </a:lnTo>
                  <a:lnTo>
                    <a:pt x="105156" y="630935"/>
                  </a:lnTo>
                  <a:lnTo>
                    <a:pt x="64240" y="622667"/>
                  </a:lnTo>
                  <a:lnTo>
                    <a:pt x="30813" y="600122"/>
                  </a:lnTo>
                  <a:lnTo>
                    <a:pt x="8268" y="566695"/>
                  </a:lnTo>
                  <a:lnTo>
                    <a:pt x="0" y="525779"/>
                  </a:lnTo>
                  <a:lnTo>
                    <a:pt x="0" y="105155"/>
                  </a:lnTo>
                  <a:close/>
                </a:path>
              </a:pathLst>
            </a:custGeom>
            <a:ln w="12700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90114" y="4278629"/>
            <a:ext cx="953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220970" y="1514602"/>
            <a:ext cx="1750060" cy="751840"/>
            <a:chOff x="5220970" y="1514602"/>
            <a:chExt cx="1750060" cy="751840"/>
          </a:xfrm>
        </p:grpSpPr>
        <p:sp>
          <p:nvSpPr>
            <p:cNvPr id="27" name="object 27"/>
            <p:cNvSpPr/>
            <p:nvPr/>
          </p:nvSpPr>
          <p:spPr>
            <a:xfrm>
              <a:off x="5227320" y="1520952"/>
              <a:ext cx="1737360" cy="739140"/>
            </a:xfrm>
            <a:custGeom>
              <a:avLst/>
              <a:gdLst/>
              <a:ahLst/>
              <a:cxnLst/>
              <a:rect l="l" t="t" r="r" b="b"/>
              <a:pathLst>
                <a:path w="1737359" h="739139">
                  <a:moveTo>
                    <a:pt x="1614170" y="0"/>
                  </a:moveTo>
                  <a:lnTo>
                    <a:pt x="123189" y="0"/>
                  </a:lnTo>
                  <a:lnTo>
                    <a:pt x="75223" y="9675"/>
                  </a:lnTo>
                  <a:lnTo>
                    <a:pt x="36067" y="36068"/>
                  </a:lnTo>
                  <a:lnTo>
                    <a:pt x="9675" y="75223"/>
                  </a:lnTo>
                  <a:lnTo>
                    <a:pt x="0" y="123189"/>
                  </a:lnTo>
                  <a:lnTo>
                    <a:pt x="0" y="615950"/>
                  </a:lnTo>
                  <a:lnTo>
                    <a:pt x="9675" y="663916"/>
                  </a:lnTo>
                  <a:lnTo>
                    <a:pt x="36067" y="703072"/>
                  </a:lnTo>
                  <a:lnTo>
                    <a:pt x="75223" y="729464"/>
                  </a:lnTo>
                  <a:lnTo>
                    <a:pt x="123189" y="739139"/>
                  </a:lnTo>
                  <a:lnTo>
                    <a:pt x="1614170" y="739139"/>
                  </a:lnTo>
                  <a:lnTo>
                    <a:pt x="1662136" y="729464"/>
                  </a:lnTo>
                  <a:lnTo>
                    <a:pt x="1701291" y="703072"/>
                  </a:lnTo>
                  <a:lnTo>
                    <a:pt x="1727684" y="663916"/>
                  </a:lnTo>
                  <a:lnTo>
                    <a:pt x="1737359" y="615950"/>
                  </a:lnTo>
                  <a:lnTo>
                    <a:pt x="1737359" y="123189"/>
                  </a:lnTo>
                  <a:lnTo>
                    <a:pt x="1727684" y="75223"/>
                  </a:lnTo>
                  <a:lnTo>
                    <a:pt x="1701291" y="36068"/>
                  </a:lnTo>
                  <a:lnTo>
                    <a:pt x="1662136" y="9675"/>
                  </a:lnTo>
                  <a:lnTo>
                    <a:pt x="161417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27320" y="1520952"/>
              <a:ext cx="1737360" cy="739140"/>
            </a:xfrm>
            <a:custGeom>
              <a:avLst/>
              <a:gdLst/>
              <a:ahLst/>
              <a:cxnLst/>
              <a:rect l="l" t="t" r="r" b="b"/>
              <a:pathLst>
                <a:path w="1737359" h="739139">
                  <a:moveTo>
                    <a:pt x="0" y="123189"/>
                  </a:moveTo>
                  <a:lnTo>
                    <a:pt x="9675" y="75223"/>
                  </a:lnTo>
                  <a:lnTo>
                    <a:pt x="36067" y="36068"/>
                  </a:lnTo>
                  <a:lnTo>
                    <a:pt x="75223" y="9675"/>
                  </a:lnTo>
                  <a:lnTo>
                    <a:pt x="123189" y="0"/>
                  </a:lnTo>
                  <a:lnTo>
                    <a:pt x="1614170" y="0"/>
                  </a:lnTo>
                  <a:lnTo>
                    <a:pt x="1662136" y="9675"/>
                  </a:lnTo>
                  <a:lnTo>
                    <a:pt x="1701291" y="36068"/>
                  </a:lnTo>
                  <a:lnTo>
                    <a:pt x="1727684" y="75223"/>
                  </a:lnTo>
                  <a:lnTo>
                    <a:pt x="1737359" y="123189"/>
                  </a:lnTo>
                  <a:lnTo>
                    <a:pt x="1737359" y="615950"/>
                  </a:lnTo>
                  <a:lnTo>
                    <a:pt x="1727684" y="663916"/>
                  </a:lnTo>
                  <a:lnTo>
                    <a:pt x="1701291" y="703072"/>
                  </a:lnTo>
                  <a:lnTo>
                    <a:pt x="1662136" y="729464"/>
                  </a:lnTo>
                  <a:lnTo>
                    <a:pt x="1614170" y="739139"/>
                  </a:lnTo>
                  <a:lnTo>
                    <a:pt x="123189" y="739139"/>
                  </a:lnTo>
                  <a:lnTo>
                    <a:pt x="75223" y="729464"/>
                  </a:lnTo>
                  <a:lnTo>
                    <a:pt x="36067" y="703072"/>
                  </a:lnTo>
                  <a:lnTo>
                    <a:pt x="9675" y="663916"/>
                  </a:lnTo>
                  <a:lnTo>
                    <a:pt x="0" y="615950"/>
                  </a:lnTo>
                  <a:lnTo>
                    <a:pt x="0" y="123189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416677" y="1588770"/>
            <a:ext cx="1357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6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Platform Independence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565650" y="4088638"/>
            <a:ext cx="2750185" cy="675640"/>
            <a:chOff x="4565650" y="4088638"/>
            <a:chExt cx="2750185" cy="675640"/>
          </a:xfrm>
        </p:grpSpPr>
        <p:sp>
          <p:nvSpPr>
            <p:cNvPr id="31" name="object 31"/>
            <p:cNvSpPr/>
            <p:nvPr/>
          </p:nvSpPr>
          <p:spPr>
            <a:xfrm>
              <a:off x="4572000" y="4094988"/>
              <a:ext cx="2737485" cy="662940"/>
            </a:xfrm>
            <a:custGeom>
              <a:avLst/>
              <a:gdLst/>
              <a:ahLst/>
              <a:cxnLst/>
              <a:rect l="l" t="t" r="r" b="b"/>
              <a:pathLst>
                <a:path w="2737484" h="662939">
                  <a:moveTo>
                    <a:pt x="2626614" y="0"/>
                  </a:moveTo>
                  <a:lnTo>
                    <a:pt x="110489" y="0"/>
                  </a:lnTo>
                  <a:lnTo>
                    <a:pt x="67508" y="8691"/>
                  </a:lnTo>
                  <a:lnTo>
                    <a:pt x="32384" y="32385"/>
                  </a:lnTo>
                  <a:lnTo>
                    <a:pt x="8691" y="67508"/>
                  </a:lnTo>
                  <a:lnTo>
                    <a:pt x="0" y="110489"/>
                  </a:lnTo>
                  <a:lnTo>
                    <a:pt x="0" y="552450"/>
                  </a:lnTo>
                  <a:lnTo>
                    <a:pt x="8691" y="595431"/>
                  </a:lnTo>
                  <a:lnTo>
                    <a:pt x="32385" y="630555"/>
                  </a:lnTo>
                  <a:lnTo>
                    <a:pt x="67508" y="654248"/>
                  </a:lnTo>
                  <a:lnTo>
                    <a:pt x="110489" y="662939"/>
                  </a:lnTo>
                  <a:lnTo>
                    <a:pt x="2626614" y="662939"/>
                  </a:lnTo>
                  <a:lnTo>
                    <a:pt x="2669595" y="654248"/>
                  </a:lnTo>
                  <a:lnTo>
                    <a:pt x="2704718" y="630555"/>
                  </a:lnTo>
                  <a:lnTo>
                    <a:pt x="2728412" y="595431"/>
                  </a:lnTo>
                  <a:lnTo>
                    <a:pt x="2737104" y="552450"/>
                  </a:lnTo>
                  <a:lnTo>
                    <a:pt x="2737104" y="110489"/>
                  </a:lnTo>
                  <a:lnTo>
                    <a:pt x="2728412" y="67508"/>
                  </a:lnTo>
                  <a:lnTo>
                    <a:pt x="2704719" y="32384"/>
                  </a:lnTo>
                  <a:lnTo>
                    <a:pt x="2669595" y="8691"/>
                  </a:lnTo>
                  <a:lnTo>
                    <a:pt x="2626614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72000" y="4094988"/>
              <a:ext cx="2737485" cy="662940"/>
            </a:xfrm>
            <a:custGeom>
              <a:avLst/>
              <a:gdLst/>
              <a:ahLst/>
              <a:cxnLst/>
              <a:rect l="l" t="t" r="r" b="b"/>
              <a:pathLst>
                <a:path w="2737484" h="662939">
                  <a:moveTo>
                    <a:pt x="0" y="110489"/>
                  </a:moveTo>
                  <a:lnTo>
                    <a:pt x="8691" y="67508"/>
                  </a:lnTo>
                  <a:lnTo>
                    <a:pt x="32384" y="32385"/>
                  </a:lnTo>
                  <a:lnTo>
                    <a:pt x="67508" y="8691"/>
                  </a:lnTo>
                  <a:lnTo>
                    <a:pt x="110489" y="0"/>
                  </a:lnTo>
                  <a:lnTo>
                    <a:pt x="2626614" y="0"/>
                  </a:lnTo>
                  <a:lnTo>
                    <a:pt x="2669595" y="8691"/>
                  </a:lnTo>
                  <a:lnTo>
                    <a:pt x="2704719" y="32384"/>
                  </a:lnTo>
                  <a:lnTo>
                    <a:pt x="2728412" y="67508"/>
                  </a:lnTo>
                  <a:lnTo>
                    <a:pt x="2737104" y="110489"/>
                  </a:lnTo>
                  <a:lnTo>
                    <a:pt x="2737104" y="552450"/>
                  </a:lnTo>
                  <a:lnTo>
                    <a:pt x="2728412" y="595431"/>
                  </a:lnTo>
                  <a:lnTo>
                    <a:pt x="2704718" y="630555"/>
                  </a:lnTo>
                  <a:lnTo>
                    <a:pt x="2669595" y="654248"/>
                  </a:lnTo>
                  <a:lnTo>
                    <a:pt x="2626614" y="662939"/>
                  </a:lnTo>
                  <a:lnTo>
                    <a:pt x="110489" y="662939"/>
                  </a:lnTo>
                  <a:lnTo>
                    <a:pt x="67508" y="654248"/>
                  </a:lnTo>
                  <a:lnTo>
                    <a:pt x="32385" y="630555"/>
                  </a:lnTo>
                  <a:lnTo>
                    <a:pt x="8691" y="595431"/>
                  </a:lnTo>
                  <a:lnTo>
                    <a:pt x="0" y="552450"/>
                  </a:lnTo>
                  <a:lnTo>
                    <a:pt x="0" y="110489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030215" y="4261815"/>
            <a:ext cx="18249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Statements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169909" y="4062729"/>
            <a:ext cx="2748280" cy="675640"/>
            <a:chOff x="8169909" y="4062729"/>
            <a:chExt cx="2748280" cy="675640"/>
          </a:xfrm>
        </p:grpSpPr>
        <p:sp>
          <p:nvSpPr>
            <p:cNvPr id="35" name="object 35"/>
            <p:cNvSpPr/>
            <p:nvPr/>
          </p:nvSpPr>
          <p:spPr>
            <a:xfrm>
              <a:off x="8176259" y="4069079"/>
              <a:ext cx="2735580" cy="662940"/>
            </a:xfrm>
            <a:custGeom>
              <a:avLst/>
              <a:gdLst/>
              <a:ahLst/>
              <a:cxnLst/>
              <a:rect l="l" t="t" r="r" b="b"/>
              <a:pathLst>
                <a:path w="2735579" h="662939">
                  <a:moveTo>
                    <a:pt x="2625090" y="0"/>
                  </a:moveTo>
                  <a:lnTo>
                    <a:pt x="110490" y="0"/>
                  </a:lnTo>
                  <a:lnTo>
                    <a:pt x="67508" y="8691"/>
                  </a:lnTo>
                  <a:lnTo>
                    <a:pt x="32385" y="32385"/>
                  </a:lnTo>
                  <a:lnTo>
                    <a:pt x="8691" y="67508"/>
                  </a:lnTo>
                  <a:lnTo>
                    <a:pt x="0" y="110490"/>
                  </a:lnTo>
                  <a:lnTo>
                    <a:pt x="0" y="552450"/>
                  </a:lnTo>
                  <a:lnTo>
                    <a:pt x="8691" y="595431"/>
                  </a:lnTo>
                  <a:lnTo>
                    <a:pt x="32385" y="630555"/>
                  </a:lnTo>
                  <a:lnTo>
                    <a:pt x="67508" y="654248"/>
                  </a:lnTo>
                  <a:lnTo>
                    <a:pt x="110490" y="662940"/>
                  </a:lnTo>
                  <a:lnTo>
                    <a:pt x="2625090" y="662940"/>
                  </a:lnTo>
                  <a:lnTo>
                    <a:pt x="2668071" y="654248"/>
                  </a:lnTo>
                  <a:lnTo>
                    <a:pt x="2703195" y="630555"/>
                  </a:lnTo>
                  <a:lnTo>
                    <a:pt x="2726888" y="595431"/>
                  </a:lnTo>
                  <a:lnTo>
                    <a:pt x="2735580" y="552450"/>
                  </a:lnTo>
                  <a:lnTo>
                    <a:pt x="2735580" y="110490"/>
                  </a:lnTo>
                  <a:lnTo>
                    <a:pt x="2726888" y="67508"/>
                  </a:lnTo>
                  <a:lnTo>
                    <a:pt x="2703195" y="32385"/>
                  </a:lnTo>
                  <a:lnTo>
                    <a:pt x="2668071" y="8691"/>
                  </a:lnTo>
                  <a:lnTo>
                    <a:pt x="262509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76259" y="4069079"/>
              <a:ext cx="2735580" cy="662940"/>
            </a:xfrm>
            <a:custGeom>
              <a:avLst/>
              <a:gdLst/>
              <a:ahLst/>
              <a:cxnLst/>
              <a:rect l="l" t="t" r="r" b="b"/>
              <a:pathLst>
                <a:path w="2735579" h="662939">
                  <a:moveTo>
                    <a:pt x="0" y="110490"/>
                  </a:moveTo>
                  <a:lnTo>
                    <a:pt x="8691" y="67508"/>
                  </a:lnTo>
                  <a:lnTo>
                    <a:pt x="32385" y="32385"/>
                  </a:lnTo>
                  <a:lnTo>
                    <a:pt x="67508" y="8691"/>
                  </a:lnTo>
                  <a:lnTo>
                    <a:pt x="110490" y="0"/>
                  </a:lnTo>
                  <a:lnTo>
                    <a:pt x="2625090" y="0"/>
                  </a:lnTo>
                  <a:lnTo>
                    <a:pt x="2668071" y="8691"/>
                  </a:lnTo>
                  <a:lnTo>
                    <a:pt x="2703195" y="32385"/>
                  </a:lnTo>
                  <a:lnTo>
                    <a:pt x="2726888" y="67508"/>
                  </a:lnTo>
                  <a:lnTo>
                    <a:pt x="2735580" y="110490"/>
                  </a:lnTo>
                  <a:lnTo>
                    <a:pt x="2735580" y="552450"/>
                  </a:lnTo>
                  <a:lnTo>
                    <a:pt x="2726888" y="595431"/>
                  </a:lnTo>
                  <a:lnTo>
                    <a:pt x="2703195" y="630555"/>
                  </a:lnTo>
                  <a:lnTo>
                    <a:pt x="2668071" y="654248"/>
                  </a:lnTo>
                  <a:lnTo>
                    <a:pt x="2625090" y="662940"/>
                  </a:lnTo>
                  <a:lnTo>
                    <a:pt x="110490" y="662940"/>
                  </a:lnTo>
                  <a:lnTo>
                    <a:pt x="67508" y="654248"/>
                  </a:lnTo>
                  <a:lnTo>
                    <a:pt x="32385" y="630555"/>
                  </a:lnTo>
                  <a:lnTo>
                    <a:pt x="8691" y="595431"/>
                  </a:lnTo>
                  <a:lnTo>
                    <a:pt x="0" y="552450"/>
                  </a:lnTo>
                  <a:lnTo>
                    <a:pt x="0" y="11049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284334" y="4236846"/>
            <a:ext cx="520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461261" y="2835910"/>
            <a:ext cx="2512060" cy="642620"/>
            <a:chOff x="1461261" y="2835910"/>
            <a:chExt cx="2512060" cy="642620"/>
          </a:xfrm>
        </p:grpSpPr>
        <p:sp>
          <p:nvSpPr>
            <p:cNvPr id="39" name="object 39"/>
            <p:cNvSpPr/>
            <p:nvPr/>
          </p:nvSpPr>
          <p:spPr>
            <a:xfrm>
              <a:off x="1467611" y="2842260"/>
              <a:ext cx="2499360" cy="629920"/>
            </a:xfrm>
            <a:custGeom>
              <a:avLst/>
              <a:gdLst/>
              <a:ahLst/>
              <a:cxnLst/>
              <a:rect l="l" t="t" r="r" b="b"/>
              <a:pathLst>
                <a:path w="2499360" h="629920">
                  <a:moveTo>
                    <a:pt x="2394458" y="0"/>
                  </a:moveTo>
                  <a:lnTo>
                    <a:pt x="104901" y="0"/>
                  </a:lnTo>
                  <a:lnTo>
                    <a:pt x="64079" y="8247"/>
                  </a:lnTo>
                  <a:lnTo>
                    <a:pt x="30734" y="30733"/>
                  </a:lnTo>
                  <a:lnTo>
                    <a:pt x="8247" y="64079"/>
                  </a:lnTo>
                  <a:lnTo>
                    <a:pt x="0" y="104901"/>
                  </a:lnTo>
                  <a:lnTo>
                    <a:pt x="0" y="524510"/>
                  </a:lnTo>
                  <a:lnTo>
                    <a:pt x="8247" y="565332"/>
                  </a:lnTo>
                  <a:lnTo>
                    <a:pt x="30734" y="598677"/>
                  </a:lnTo>
                  <a:lnTo>
                    <a:pt x="64079" y="621164"/>
                  </a:lnTo>
                  <a:lnTo>
                    <a:pt x="104901" y="629412"/>
                  </a:lnTo>
                  <a:lnTo>
                    <a:pt x="2394458" y="629412"/>
                  </a:lnTo>
                  <a:lnTo>
                    <a:pt x="2435280" y="621164"/>
                  </a:lnTo>
                  <a:lnTo>
                    <a:pt x="2468626" y="598678"/>
                  </a:lnTo>
                  <a:lnTo>
                    <a:pt x="2491112" y="565332"/>
                  </a:lnTo>
                  <a:lnTo>
                    <a:pt x="2499360" y="524510"/>
                  </a:lnTo>
                  <a:lnTo>
                    <a:pt x="2499360" y="104901"/>
                  </a:lnTo>
                  <a:lnTo>
                    <a:pt x="2491112" y="64079"/>
                  </a:lnTo>
                  <a:lnTo>
                    <a:pt x="2468626" y="30734"/>
                  </a:lnTo>
                  <a:lnTo>
                    <a:pt x="2435280" y="8247"/>
                  </a:lnTo>
                  <a:lnTo>
                    <a:pt x="2394458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67611" y="2842260"/>
              <a:ext cx="2499360" cy="629920"/>
            </a:xfrm>
            <a:custGeom>
              <a:avLst/>
              <a:gdLst/>
              <a:ahLst/>
              <a:cxnLst/>
              <a:rect l="l" t="t" r="r" b="b"/>
              <a:pathLst>
                <a:path w="2499360" h="629920">
                  <a:moveTo>
                    <a:pt x="0" y="104901"/>
                  </a:moveTo>
                  <a:lnTo>
                    <a:pt x="8247" y="64079"/>
                  </a:lnTo>
                  <a:lnTo>
                    <a:pt x="30734" y="30733"/>
                  </a:lnTo>
                  <a:lnTo>
                    <a:pt x="64079" y="8247"/>
                  </a:lnTo>
                  <a:lnTo>
                    <a:pt x="104901" y="0"/>
                  </a:lnTo>
                  <a:lnTo>
                    <a:pt x="2394458" y="0"/>
                  </a:lnTo>
                  <a:lnTo>
                    <a:pt x="2435280" y="8247"/>
                  </a:lnTo>
                  <a:lnTo>
                    <a:pt x="2468626" y="30734"/>
                  </a:lnTo>
                  <a:lnTo>
                    <a:pt x="2491112" y="64079"/>
                  </a:lnTo>
                  <a:lnTo>
                    <a:pt x="2499360" y="104901"/>
                  </a:lnTo>
                  <a:lnTo>
                    <a:pt x="2499360" y="524510"/>
                  </a:lnTo>
                  <a:lnTo>
                    <a:pt x="2491112" y="565332"/>
                  </a:lnTo>
                  <a:lnTo>
                    <a:pt x="2468626" y="598678"/>
                  </a:lnTo>
                  <a:lnTo>
                    <a:pt x="2435280" y="621164"/>
                  </a:lnTo>
                  <a:lnTo>
                    <a:pt x="2394458" y="629412"/>
                  </a:lnTo>
                  <a:lnTo>
                    <a:pt x="104901" y="629412"/>
                  </a:lnTo>
                  <a:lnTo>
                    <a:pt x="64079" y="621164"/>
                  </a:lnTo>
                  <a:lnTo>
                    <a:pt x="30734" y="598677"/>
                  </a:lnTo>
                  <a:lnTo>
                    <a:pt x="8247" y="565332"/>
                  </a:lnTo>
                  <a:lnTo>
                    <a:pt x="0" y="524510"/>
                  </a:lnTo>
                  <a:lnTo>
                    <a:pt x="0" y="104901"/>
                  </a:lnTo>
                  <a:close/>
                </a:path>
              </a:pathLst>
            </a:custGeom>
            <a:ln w="12700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161413" y="2992373"/>
            <a:ext cx="1111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Typecasting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741165" y="1773682"/>
            <a:ext cx="1379855" cy="252095"/>
            <a:chOff x="3741165" y="1773682"/>
            <a:chExt cx="1379855" cy="252095"/>
          </a:xfrm>
        </p:grpSpPr>
        <p:sp>
          <p:nvSpPr>
            <p:cNvPr id="43" name="object 43"/>
            <p:cNvSpPr/>
            <p:nvPr/>
          </p:nvSpPr>
          <p:spPr>
            <a:xfrm>
              <a:off x="3747515" y="1780032"/>
              <a:ext cx="1367155" cy="239395"/>
            </a:xfrm>
            <a:custGeom>
              <a:avLst/>
              <a:gdLst/>
              <a:ahLst/>
              <a:cxnLst/>
              <a:rect l="l" t="t" r="r" b="b"/>
              <a:pathLst>
                <a:path w="1367154" h="239394">
                  <a:moveTo>
                    <a:pt x="1247394" y="0"/>
                  </a:moveTo>
                  <a:lnTo>
                    <a:pt x="1247394" y="59816"/>
                  </a:lnTo>
                  <a:lnTo>
                    <a:pt x="0" y="59816"/>
                  </a:lnTo>
                  <a:lnTo>
                    <a:pt x="0" y="179450"/>
                  </a:lnTo>
                  <a:lnTo>
                    <a:pt x="1247394" y="179450"/>
                  </a:lnTo>
                  <a:lnTo>
                    <a:pt x="1247394" y="239267"/>
                  </a:lnTo>
                  <a:lnTo>
                    <a:pt x="1367028" y="119633"/>
                  </a:lnTo>
                  <a:lnTo>
                    <a:pt x="1247394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47515" y="1780032"/>
              <a:ext cx="1367155" cy="239395"/>
            </a:xfrm>
            <a:custGeom>
              <a:avLst/>
              <a:gdLst/>
              <a:ahLst/>
              <a:cxnLst/>
              <a:rect l="l" t="t" r="r" b="b"/>
              <a:pathLst>
                <a:path w="1367154" h="239394">
                  <a:moveTo>
                    <a:pt x="0" y="59816"/>
                  </a:moveTo>
                  <a:lnTo>
                    <a:pt x="1247394" y="59816"/>
                  </a:lnTo>
                  <a:lnTo>
                    <a:pt x="1247394" y="0"/>
                  </a:lnTo>
                  <a:lnTo>
                    <a:pt x="1367028" y="119633"/>
                  </a:lnTo>
                  <a:lnTo>
                    <a:pt x="1247394" y="239267"/>
                  </a:lnTo>
                  <a:lnTo>
                    <a:pt x="1247394" y="179450"/>
                  </a:lnTo>
                  <a:lnTo>
                    <a:pt x="0" y="179450"/>
                  </a:lnTo>
                  <a:lnTo>
                    <a:pt x="0" y="5981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365238" y="4184650"/>
            <a:ext cx="817880" cy="254000"/>
            <a:chOff x="7365238" y="4184650"/>
            <a:chExt cx="817880" cy="254000"/>
          </a:xfrm>
        </p:grpSpPr>
        <p:sp>
          <p:nvSpPr>
            <p:cNvPr id="46" name="object 46"/>
            <p:cNvSpPr/>
            <p:nvPr/>
          </p:nvSpPr>
          <p:spPr>
            <a:xfrm>
              <a:off x="7371588" y="4191000"/>
              <a:ext cx="805180" cy="241300"/>
            </a:xfrm>
            <a:custGeom>
              <a:avLst/>
              <a:gdLst/>
              <a:ahLst/>
              <a:cxnLst/>
              <a:rect l="l" t="t" r="r" b="b"/>
              <a:pathLst>
                <a:path w="805179" h="241300">
                  <a:moveTo>
                    <a:pt x="684276" y="0"/>
                  </a:moveTo>
                  <a:lnTo>
                    <a:pt x="684276" y="60198"/>
                  </a:lnTo>
                  <a:lnTo>
                    <a:pt x="0" y="60198"/>
                  </a:lnTo>
                  <a:lnTo>
                    <a:pt x="0" y="180594"/>
                  </a:lnTo>
                  <a:lnTo>
                    <a:pt x="684276" y="180594"/>
                  </a:lnTo>
                  <a:lnTo>
                    <a:pt x="684276" y="240792"/>
                  </a:lnTo>
                  <a:lnTo>
                    <a:pt x="804671" y="120395"/>
                  </a:lnTo>
                  <a:lnTo>
                    <a:pt x="684276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71588" y="4191000"/>
              <a:ext cx="805180" cy="241300"/>
            </a:xfrm>
            <a:custGeom>
              <a:avLst/>
              <a:gdLst/>
              <a:ahLst/>
              <a:cxnLst/>
              <a:rect l="l" t="t" r="r" b="b"/>
              <a:pathLst>
                <a:path w="805179" h="241300">
                  <a:moveTo>
                    <a:pt x="0" y="60198"/>
                  </a:moveTo>
                  <a:lnTo>
                    <a:pt x="684276" y="60198"/>
                  </a:lnTo>
                  <a:lnTo>
                    <a:pt x="684276" y="0"/>
                  </a:lnTo>
                  <a:lnTo>
                    <a:pt x="804671" y="120395"/>
                  </a:lnTo>
                  <a:lnTo>
                    <a:pt x="684276" y="240792"/>
                  </a:lnTo>
                  <a:lnTo>
                    <a:pt x="684276" y="180594"/>
                  </a:lnTo>
                  <a:lnTo>
                    <a:pt x="0" y="180594"/>
                  </a:lnTo>
                  <a:lnTo>
                    <a:pt x="0" y="6019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2509773" y="1793494"/>
            <a:ext cx="6869430" cy="2694940"/>
            <a:chOff x="2509773" y="1793494"/>
            <a:chExt cx="6869430" cy="2694940"/>
          </a:xfrm>
        </p:grpSpPr>
        <p:sp>
          <p:nvSpPr>
            <p:cNvPr id="49" name="object 49"/>
            <p:cNvSpPr/>
            <p:nvPr/>
          </p:nvSpPr>
          <p:spPr>
            <a:xfrm>
              <a:off x="7077455" y="1799844"/>
              <a:ext cx="1122045" cy="241300"/>
            </a:xfrm>
            <a:custGeom>
              <a:avLst/>
              <a:gdLst/>
              <a:ahLst/>
              <a:cxnLst/>
              <a:rect l="l" t="t" r="r" b="b"/>
              <a:pathLst>
                <a:path w="1122045" h="241300">
                  <a:moveTo>
                    <a:pt x="1001268" y="0"/>
                  </a:moveTo>
                  <a:lnTo>
                    <a:pt x="1001268" y="60197"/>
                  </a:lnTo>
                  <a:lnTo>
                    <a:pt x="0" y="60197"/>
                  </a:lnTo>
                  <a:lnTo>
                    <a:pt x="0" y="180593"/>
                  </a:lnTo>
                  <a:lnTo>
                    <a:pt x="1001268" y="180593"/>
                  </a:lnTo>
                  <a:lnTo>
                    <a:pt x="1001268" y="240791"/>
                  </a:lnTo>
                  <a:lnTo>
                    <a:pt x="1121664" y="120395"/>
                  </a:lnTo>
                  <a:lnTo>
                    <a:pt x="1001268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77455" y="1799844"/>
              <a:ext cx="1122045" cy="241300"/>
            </a:xfrm>
            <a:custGeom>
              <a:avLst/>
              <a:gdLst/>
              <a:ahLst/>
              <a:cxnLst/>
              <a:rect l="l" t="t" r="r" b="b"/>
              <a:pathLst>
                <a:path w="1122045" h="241300">
                  <a:moveTo>
                    <a:pt x="0" y="60197"/>
                  </a:moveTo>
                  <a:lnTo>
                    <a:pt x="1001268" y="60197"/>
                  </a:lnTo>
                  <a:lnTo>
                    <a:pt x="1001268" y="0"/>
                  </a:lnTo>
                  <a:lnTo>
                    <a:pt x="1121664" y="120395"/>
                  </a:lnTo>
                  <a:lnTo>
                    <a:pt x="1001268" y="240791"/>
                  </a:lnTo>
                  <a:lnTo>
                    <a:pt x="1001268" y="180593"/>
                  </a:lnTo>
                  <a:lnTo>
                    <a:pt x="0" y="180593"/>
                  </a:lnTo>
                  <a:lnTo>
                    <a:pt x="0" y="6019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70375" y="4242816"/>
              <a:ext cx="802005" cy="239395"/>
            </a:xfrm>
            <a:custGeom>
              <a:avLst/>
              <a:gdLst/>
              <a:ahLst/>
              <a:cxnLst/>
              <a:rect l="l" t="t" r="r" b="b"/>
              <a:pathLst>
                <a:path w="802004" h="239395">
                  <a:moveTo>
                    <a:pt x="681989" y="0"/>
                  </a:moveTo>
                  <a:lnTo>
                    <a:pt x="681989" y="59816"/>
                  </a:lnTo>
                  <a:lnTo>
                    <a:pt x="0" y="59816"/>
                  </a:lnTo>
                  <a:lnTo>
                    <a:pt x="0" y="179450"/>
                  </a:lnTo>
                  <a:lnTo>
                    <a:pt x="681989" y="179450"/>
                  </a:lnTo>
                  <a:lnTo>
                    <a:pt x="681989" y="239267"/>
                  </a:lnTo>
                  <a:lnTo>
                    <a:pt x="801624" y="119633"/>
                  </a:lnTo>
                  <a:lnTo>
                    <a:pt x="681989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70375" y="4242816"/>
              <a:ext cx="802005" cy="239395"/>
            </a:xfrm>
            <a:custGeom>
              <a:avLst/>
              <a:gdLst/>
              <a:ahLst/>
              <a:cxnLst/>
              <a:rect l="l" t="t" r="r" b="b"/>
              <a:pathLst>
                <a:path w="802004" h="239395">
                  <a:moveTo>
                    <a:pt x="0" y="59816"/>
                  </a:moveTo>
                  <a:lnTo>
                    <a:pt x="681989" y="59816"/>
                  </a:lnTo>
                  <a:lnTo>
                    <a:pt x="681989" y="0"/>
                  </a:lnTo>
                  <a:lnTo>
                    <a:pt x="801624" y="119633"/>
                  </a:lnTo>
                  <a:lnTo>
                    <a:pt x="681989" y="239267"/>
                  </a:lnTo>
                  <a:lnTo>
                    <a:pt x="681989" y="179450"/>
                  </a:lnTo>
                  <a:lnTo>
                    <a:pt x="0" y="179450"/>
                  </a:lnTo>
                  <a:lnTo>
                    <a:pt x="0" y="5981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71588" y="3101340"/>
              <a:ext cx="805180" cy="195580"/>
            </a:xfrm>
            <a:custGeom>
              <a:avLst/>
              <a:gdLst/>
              <a:ahLst/>
              <a:cxnLst/>
              <a:rect l="l" t="t" r="r" b="b"/>
              <a:pathLst>
                <a:path w="805179" h="195579">
                  <a:moveTo>
                    <a:pt x="97535" y="0"/>
                  </a:moveTo>
                  <a:lnTo>
                    <a:pt x="0" y="97536"/>
                  </a:lnTo>
                  <a:lnTo>
                    <a:pt x="97535" y="195072"/>
                  </a:lnTo>
                  <a:lnTo>
                    <a:pt x="97535" y="146304"/>
                  </a:lnTo>
                  <a:lnTo>
                    <a:pt x="804671" y="146304"/>
                  </a:lnTo>
                  <a:lnTo>
                    <a:pt x="804671" y="48768"/>
                  </a:lnTo>
                  <a:lnTo>
                    <a:pt x="97535" y="48768"/>
                  </a:lnTo>
                  <a:lnTo>
                    <a:pt x="97535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71588" y="3101340"/>
              <a:ext cx="805180" cy="195580"/>
            </a:xfrm>
            <a:custGeom>
              <a:avLst/>
              <a:gdLst/>
              <a:ahLst/>
              <a:cxnLst/>
              <a:rect l="l" t="t" r="r" b="b"/>
              <a:pathLst>
                <a:path w="805179" h="195579">
                  <a:moveTo>
                    <a:pt x="804671" y="48768"/>
                  </a:moveTo>
                  <a:lnTo>
                    <a:pt x="97535" y="48768"/>
                  </a:lnTo>
                  <a:lnTo>
                    <a:pt x="97535" y="0"/>
                  </a:lnTo>
                  <a:lnTo>
                    <a:pt x="0" y="97536"/>
                  </a:lnTo>
                  <a:lnTo>
                    <a:pt x="97535" y="195072"/>
                  </a:lnTo>
                  <a:lnTo>
                    <a:pt x="97535" y="146304"/>
                  </a:lnTo>
                  <a:lnTo>
                    <a:pt x="804671" y="146304"/>
                  </a:lnTo>
                  <a:lnTo>
                    <a:pt x="804671" y="4876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66971" y="3101340"/>
              <a:ext cx="805180" cy="195580"/>
            </a:xfrm>
            <a:custGeom>
              <a:avLst/>
              <a:gdLst/>
              <a:ahLst/>
              <a:cxnLst/>
              <a:rect l="l" t="t" r="r" b="b"/>
              <a:pathLst>
                <a:path w="805179" h="195579">
                  <a:moveTo>
                    <a:pt x="97536" y="0"/>
                  </a:moveTo>
                  <a:lnTo>
                    <a:pt x="0" y="97536"/>
                  </a:lnTo>
                  <a:lnTo>
                    <a:pt x="97536" y="195072"/>
                  </a:lnTo>
                  <a:lnTo>
                    <a:pt x="97536" y="146304"/>
                  </a:lnTo>
                  <a:lnTo>
                    <a:pt x="804672" y="146304"/>
                  </a:lnTo>
                  <a:lnTo>
                    <a:pt x="804672" y="48768"/>
                  </a:lnTo>
                  <a:lnTo>
                    <a:pt x="97536" y="48768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66971" y="3101340"/>
              <a:ext cx="805180" cy="195580"/>
            </a:xfrm>
            <a:custGeom>
              <a:avLst/>
              <a:gdLst/>
              <a:ahLst/>
              <a:cxnLst/>
              <a:rect l="l" t="t" r="r" b="b"/>
              <a:pathLst>
                <a:path w="805179" h="195579">
                  <a:moveTo>
                    <a:pt x="804672" y="48768"/>
                  </a:moveTo>
                  <a:lnTo>
                    <a:pt x="97536" y="48768"/>
                  </a:lnTo>
                  <a:lnTo>
                    <a:pt x="97536" y="0"/>
                  </a:lnTo>
                  <a:lnTo>
                    <a:pt x="0" y="97536"/>
                  </a:lnTo>
                  <a:lnTo>
                    <a:pt x="97536" y="195072"/>
                  </a:lnTo>
                  <a:lnTo>
                    <a:pt x="97536" y="146304"/>
                  </a:lnTo>
                  <a:lnTo>
                    <a:pt x="804672" y="146304"/>
                  </a:lnTo>
                  <a:lnTo>
                    <a:pt x="804672" y="4876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171431" y="2260092"/>
              <a:ext cx="201295" cy="521334"/>
            </a:xfrm>
            <a:custGeom>
              <a:avLst/>
              <a:gdLst/>
              <a:ahLst/>
              <a:cxnLst/>
              <a:rect l="l" t="t" r="r" b="b"/>
              <a:pathLst>
                <a:path w="201295" h="521335">
                  <a:moveTo>
                    <a:pt x="150875" y="0"/>
                  </a:moveTo>
                  <a:lnTo>
                    <a:pt x="50292" y="0"/>
                  </a:lnTo>
                  <a:lnTo>
                    <a:pt x="50292" y="420624"/>
                  </a:lnTo>
                  <a:lnTo>
                    <a:pt x="0" y="420624"/>
                  </a:lnTo>
                  <a:lnTo>
                    <a:pt x="100584" y="521208"/>
                  </a:lnTo>
                  <a:lnTo>
                    <a:pt x="201168" y="420624"/>
                  </a:lnTo>
                  <a:lnTo>
                    <a:pt x="150875" y="420624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171431" y="2260092"/>
              <a:ext cx="201295" cy="521334"/>
            </a:xfrm>
            <a:custGeom>
              <a:avLst/>
              <a:gdLst/>
              <a:ahLst/>
              <a:cxnLst/>
              <a:rect l="l" t="t" r="r" b="b"/>
              <a:pathLst>
                <a:path w="201295" h="521335">
                  <a:moveTo>
                    <a:pt x="0" y="420624"/>
                  </a:moveTo>
                  <a:lnTo>
                    <a:pt x="50292" y="420624"/>
                  </a:lnTo>
                  <a:lnTo>
                    <a:pt x="50292" y="0"/>
                  </a:lnTo>
                  <a:lnTo>
                    <a:pt x="150875" y="0"/>
                  </a:lnTo>
                  <a:lnTo>
                    <a:pt x="150875" y="420624"/>
                  </a:lnTo>
                  <a:lnTo>
                    <a:pt x="201168" y="420624"/>
                  </a:lnTo>
                  <a:lnTo>
                    <a:pt x="100584" y="521208"/>
                  </a:lnTo>
                  <a:lnTo>
                    <a:pt x="0" y="420624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16123" y="3570732"/>
              <a:ext cx="201295" cy="521334"/>
            </a:xfrm>
            <a:custGeom>
              <a:avLst/>
              <a:gdLst/>
              <a:ahLst/>
              <a:cxnLst/>
              <a:rect l="l" t="t" r="r" b="b"/>
              <a:pathLst>
                <a:path w="201294" h="521335">
                  <a:moveTo>
                    <a:pt x="150875" y="0"/>
                  </a:moveTo>
                  <a:lnTo>
                    <a:pt x="50292" y="0"/>
                  </a:lnTo>
                  <a:lnTo>
                    <a:pt x="50292" y="420623"/>
                  </a:lnTo>
                  <a:lnTo>
                    <a:pt x="0" y="420623"/>
                  </a:lnTo>
                  <a:lnTo>
                    <a:pt x="100583" y="521207"/>
                  </a:lnTo>
                  <a:lnTo>
                    <a:pt x="201168" y="420623"/>
                  </a:lnTo>
                  <a:lnTo>
                    <a:pt x="150875" y="420623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16123" y="3570732"/>
              <a:ext cx="201295" cy="521334"/>
            </a:xfrm>
            <a:custGeom>
              <a:avLst/>
              <a:gdLst/>
              <a:ahLst/>
              <a:cxnLst/>
              <a:rect l="l" t="t" r="r" b="b"/>
              <a:pathLst>
                <a:path w="201294" h="521335">
                  <a:moveTo>
                    <a:pt x="0" y="420623"/>
                  </a:moveTo>
                  <a:lnTo>
                    <a:pt x="50292" y="420623"/>
                  </a:lnTo>
                  <a:lnTo>
                    <a:pt x="50292" y="0"/>
                  </a:lnTo>
                  <a:lnTo>
                    <a:pt x="150875" y="0"/>
                  </a:lnTo>
                  <a:lnTo>
                    <a:pt x="150875" y="420623"/>
                  </a:lnTo>
                  <a:lnTo>
                    <a:pt x="201168" y="420623"/>
                  </a:lnTo>
                  <a:lnTo>
                    <a:pt x="100583" y="521207"/>
                  </a:lnTo>
                  <a:lnTo>
                    <a:pt x="0" y="420623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Method</a:t>
            </a:r>
            <a:r>
              <a:rPr spc="-40" dirty="0"/>
              <a:t> </a:t>
            </a:r>
            <a:r>
              <a:rPr dirty="0"/>
              <a:t>Overloading</a:t>
            </a:r>
            <a:r>
              <a:rPr spc="-20" dirty="0"/>
              <a:t> </a:t>
            </a:r>
            <a:r>
              <a:rPr dirty="0"/>
              <a:t>vs</a:t>
            </a:r>
            <a:r>
              <a:rPr spc="-40" dirty="0"/>
              <a:t> </a:t>
            </a:r>
            <a:r>
              <a:rPr dirty="0"/>
              <a:t>Method</a:t>
            </a:r>
            <a:r>
              <a:rPr spc="-40" dirty="0"/>
              <a:t> </a:t>
            </a:r>
            <a:r>
              <a:rPr spc="-10" dirty="0"/>
              <a:t>Overriding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61060" y="1140713"/>
          <a:ext cx="9259570" cy="2099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8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50" b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450" b="1" spc="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Overloading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50" b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450" b="1" spc="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Overriding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Parameter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must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must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same.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parameter</a:t>
                      </a:r>
                      <a:r>
                        <a:rPr sz="145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must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same.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Compile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polymorphism.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Runtime</a:t>
                      </a: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polymorphism.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Increase</a:t>
                      </a:r>
                      <a:r>
                        <a:rPr sz="145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readability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code.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Increase</a:t>
                      </a:r>
                      <a:r>
                        <a:rPr sz="145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reusability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code.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Access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specifier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changed.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marR="613410">
                        <a:lnSpc>
                          <a:spcPct val="100699"/>
                        </a:lnSpc>
                        <a:spcBef>
                          <a:spcPts val="530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Access</a:t>
                      </a:r>
                      <a:r>
                        <a:rPr sz="145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specifier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cannot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more restrictive</a:t>
                      </a:r>
                      <a:r>
                        <a:rPr sz="145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original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method(can</a:t>
                      </a: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restrictive).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84005" y="2929204"/>
            <a:ext cx="260413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Encapsulation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1835" y="322275"/>
            <a:ext cx="207708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Packages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437" y="867537"/>
            <a:ext cx="10422890" cy="29102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6850" marR="5080" indent="-184785">
              <a:lnSpc>
                <a:spcPts val="2160"/>
              </a:lnSpc>
              <a:spcBef>
                <a:spcPts val="37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Package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suggests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pack(group)</a:t>
            </a:r>
            <a:r>
              <a:rPr sz="20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classes,</a:t>
            </a:r>
            <a:r>
              <a:rPr sz="20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interfaces</a:t>
            </a:r>
            <a:r>
              <a:rPr sz="200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other 	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packages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.</a:t>
            </a:r>
            <a:r>
              <a:rPr sz="20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They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considered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encapsulation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(or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data-hiding).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Packages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are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points:</a:t>
            </a:r>
            <a:endParaRPr sz="2000">
              <a:latin typeface="Arial"/>
              <a:cs typeface="Arial"/>
            </a:endParaRPr>
          </a:p>
          <a:p>
            <a:pPr marL="481965" marR="325755" lvl="1" indent="-287020">
              <a:lnSpc>
                <a:spcPts val="1950"/>
              </a:lnSpc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Preventing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naming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conflicts.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example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classes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80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Employee</a:t>
            </a:r>
            <a:r>
              <a:rPr sz="180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two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packages,</a:t>
            </a:r>
            <a:r>
              <a:rPr sz="18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college.staff.cse.Employee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8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college.staff.ee.Employee</a:t>
            </a:r>
            <a:endParaRPr sz="1800">
              <a:latin typeface="Arial"/>
              <a:cs typeface="Arial"/>
            </a:endParaRPr>
          </a:p>
          <a:p>
            <a:pPr marL="481965" marR="67945" lvl="1" indent="-287020">
              <a:lnSpc>
                <a:spcPts val="1939"/>
              </a:lnSpc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Providing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controlled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access: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protected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default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package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level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access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control.</a:t>
            </a:r>
            <a:r>
              <a:rPr sz="1800" spc="-114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800" spc="-1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protected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member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accessible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classes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same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package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its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subclasses.</a:t>
            </a:r>
            <a:r>
              <a:rPr sz="1800" spc="-10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800" spc="-1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default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member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(without</a:t>
            </a:r>
            <a:r>
              <a:rPr sz="180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any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access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specifier)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accessible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classes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same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package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only.</a:t>
            </a:r>
            <a:endParaRPr sz="1800">
              <a:latin typeface="Arial"/>
              <a:cs typeface="Arial"/>
            </a:endParaRPr>
          </a:p>
          <a:p>
            <a:pPr marL="197485" indent="-184785">
              <a:lnSpc>
                <a:spcPts val="2280"/>
              </a:lnSpc>
              <a:spcBef>
                <a:spcPts val="167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types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packages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200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In-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built</a:t>
            </a:r>
            <a:r>
              <a:rPr sz="20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(java.util,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java.lang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etc.)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Defined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ts val="228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Syntax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access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classes,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interfaces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inside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package: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9944" y="4029455"/>
            <a:ext cx="5867400" cy="191109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439723" y="3533711"/>
            <a:ext cx="2466975" cy="344170"/>
            <a:chOff x="7439723" y="3533711"/>
            <a:chExt cx="2466975" cy="3441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7882" y="3638774"/>
              <a:ext cx="2304691" cy="16230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444485" y="3538473"/>
              <a:ext cx="2457450" cy="334645"/>
            </a:xfrm>
            <a:custGeom>
              <a:avLst/>
              <a:gdLst/>
              <a:ahLst/>
              <a:cxnLst/>
              <a:rect l="l" t="t" r="r" b="b"/>
              <a:pathLst>
                <a:path w="2457450" h="334645">
                  <a:moveTo>
                    <a:pt x="0" y="334137"/>
                  </a:moveTo>
                  <a:lnTo>
                    <a:pt x="2457069" y="334137"/>
                  </a:lnTo>
                  <a:lnTo>
                    <a:pt x="2457069" y="0"/>
                  </a:lnTo>
                  <a:lnTo>
                    <a:pt x="0" y="0"/>
                  </a:lnTo>
                  <a:lnTo>
                    <a:pt x="0" y="334137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458970" y="6062878"/>
            <a:ext cx="158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In-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Built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Packages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</a:t>
            </a:r>
            <a:r>
              <a:rPr spc="-35" dirty="0"/>
              <a:t> </a:t>
            </a:r>
            <a:r>
              <a:rPr spc="-10" dirty="0"/>
              <a:t>Modifiers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1200" y="1126997"/>
            <a:ext cx="4664710" cy="2649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Access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modifiers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specify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scope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class,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constructor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,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member.</a:t>
            </a:r>
            <a:r>
              <a:rPr sz="2000" spc="-10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four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types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access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modifiers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available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in 	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java:</a:t>
            </a:r>
            <a:endParaRPr sz="2000">
              <a:latin typeface="Arial"/>
              <a:cs typeface="Arial"/>
            </a:endParaRPr>
          </a:p>
          <a:p>
            <a:pPr marL="538480" lvl="1" indent="-342900">
              <a:lnSpc>
                <a:spcPct val="100000"/>
              </a:lnSpc>
              <a:spcBef>
                <a:spcPts val="10"/>
              </a:spcBef>
              <a:buClr>
                <a:srgbClr val="74DF4B"/>
              </a:buClr>
              <a:buAutoNum type="arabicPeriod"/>
              <a:tabLst>
                <a:tab pos="538480" algn="l"/>
              </a:tabLst>
            </a:pPr>
            <a:r>
              <a:rPr sz="1800" b="1" spc="-10" dirty="0">
                <a:solidFill>
                  <a:srgbClr val="525254"/>
                </a:solidFill>
                <a:latin typeface="Arial"/>
                <a:cs typeface="Arial"/>
              </a:rPr>
              <a:t>Private</a:t>
            </a:r>
            <a:endParaRPr sz="1800">
              <a:latin typeface="Arial"/>
              <a:cs typeface="Arial"/>
            </a:endParaRPr>
          </a:p>
          <a:p>
            <a:pPr marL="538480" lvl="1" indent="-342900">
              <a:lnSpc>
                <a:spcPct val="100000"/>
              </a:lnSpc>
              <a:buClr>
                <a:srgbClr val="74DF4B"/>
              </a:buClr>
              <a:buAutoNum type="arabicPeriod"/>
              <a:tabLst>
                <a:tab pos="538480" algn="l"/>
              </a:tabLst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Default</a:t>
            </a:r>
            <a:r>
              <a:rPr sz="180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–</a:t>
            </a:r>
            <a:r>
              <a:rPr sz="1800" b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25254"/>
                </a:solidFill>
                <a:latin typeface="Arial"/>
                <a:cs typeface="Arial"/>
              </a:rPr>
              <a:t>No</a:t>
            </a:r>
            <a:r>
              <a:rPr sz="1800" i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25254"/>
                </a:solidFill>
                <a:latin typeface="Arial"/>
                <a:cs typeface="Arial"/>
              </a:rPr>
              <a:t>keyword</a:t>
            </a:r>
            <a:r>
              <a:rPr sz="1800" i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525254"/>
                </a:solidFill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  <a:p>
            <a:pPr marL="538480" lvl="1" indent="-342900">
              <a:lnSpc>
                <a:spcPct val="100000"/>
              </a:lnSpc>
              <a:buClr>
                <a:srgbClr val="74DF4B"/>
              </a:buClr>
              <a:buAutoNum type="arabicPeriod"/>
              <a:tabLst>
                <a:tab pos="538480" algn="l"/>
              </a:tabLst>
            </a:pPr>
            <a:r>
              <a:rPr sz="1800" b="1" spc="-10" dirty="0">
                <a:solidFill>
                  <a:srgbClr val="525254"/>
                </a:solidFill>
                <a:latin typeface="Arial"/>
                <a:cs typeface="Arial"/>
              </a:rPr>
              <a:t>Protected</a:t>
            </a:r>
            <a:endParaRPr sz="1800">
              <a:latin typeface="Arial"/>
              <a:cs typeface="Arial"/>
            </a:endParaRPr>
          </a:p>
          <a:p>
            <a:pPr marL="538480" lvl="1" indent="-342900">
              <a:lnSpc>
                <a:spcPct val="100000"/>
              </a:lnSpc>
              <a:buClr>
                <a:srgbClr val="74DF4B"/>
              </a:buClr>
              <a:buAutoNum type="arabicPeriod"/>
              <a:tabLst>
                <a:tab pos="538480" algn="l"/>
              </a:tabLst>
            </a:pPr>
            <a:r>
              <a:rPr sz="1800" b="1" spc="-10" dirty="0">
                <a:solidFill>
                  <a:srgbClr val="525254"/>
                </a:solidFill>
                <a:latin typeface="Arial"/>
                <a:cs typeface="Arial"/>
              </a:rPr>
              <a:t>Public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3891" y="1431184"/>
            <a:ext cx="4774222" cy="185458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644890" y="5082095"/>
            <a:ext cx="1794510" cy="943610"/>
          </a:xfrm>
          <a:custGeom>
            <a:avLst/>
            <a:gdLst/>
            <a:ahLst/>
            <a:cxnLst/>
            <a:rect l="l" t="t" r="r" b="b"/>
            <a:pathLst>
              <a:path w="1794509" h="943610">
                <a:moveTo>
                  <a:pt x="1794510" y="0"/>
                </a:moveTo>
                <a:lnTo>
                  <a:pt x="0" y="0"/>
                </a:lnTo>
                <a:lnTo>
                  <a:pt x="0" y="314388"/>
                </a:lnTo>
                <a:lnTo>
                  <a:pt x="0" y="628764"/>
                </a:lnTo>
                <a:lnTo>
                  <a:pt x="0" y="943152"/>
                </a:lnTo>
                <a:lnTo>
                  <a:pt x="1794510" y="943152"/>
                </a:lnTo>
                <a:lnTo>
                  <a:pt x="1794510" y="628764"/>
                </a:lnTo>
                <a:lnTo>
                  <a:pt x="1794510" y="314388"/>
                </a:lnTo>
                <a:lnTo>
                  <a:pt x="17945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60753" y="4031615"/>
          <a:ext cx="8972549" cy="1986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4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96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b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Access</a:t>
                      </a:r>
                      <a:r>
                        <a:rPr sz="1450" b="1" spc="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Modifier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b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450" b="1" spc="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b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Within</a:t>
                      </a:r>
                      <a:r>
                        <a:rPr sz="1450" b="1" spc="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package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93675">
                        <a:lnSpc>
                          <a:spcPct val="100699"/>
                        </a:lnSpc>
                        <a:spcBef>
                          <a:spcPts val="270"/>
                        </a:spcBef>
                      </a:pPr>
                      <a:r>
                        <a:rPr sz="1450" b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Outside</a:t>
                      </a:r>
                      <a:r>
                        <a:rPr sz="1450" b="1" spc="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package</a:t>
                      </a:r>
                      <a:r>
                        <a:rPr sz="1450" b="1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by </a:t>
                      </a:r>
                      <a:r>
                        <a:rPr sz="1450" b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subclass</a:t>
                      </a:r>
                      <a:r>
                        <a:rPr sz="1450" b="1" spc="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b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Outside</a:t>
                      </a:r>
                      <a:r>
                        <a:rPr sz="1450" b="1" spc="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package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Default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Protected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80861" y="2929204"/>
            <a:ext cx="590804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implement</a:t>
            </a:r>
            <a:r>
              <a:rPr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encapsulation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Encapsulation</a:t>
            </a:r>
            <a:r>
              <a:rPr spc="-4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8451" y="1089151"/>
            <a:ext cx="978598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fields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private.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Write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getter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setters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for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fields.</a:t>
            </a: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objects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setter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methods.</a:t>
            </a: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objects.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632060" y="2929204"/>
            <a:ext cx="215646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Abstraction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Abstraction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" y="1126997"/>
            <a:ext cx="7021830" cy="2099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755" algn="l"/>
              </a:tabLst>
            </a:pP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2000" spc="-1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Abstraction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defined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process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identifying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required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characteristics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ignoring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irrelevant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details.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Example:</a:t>
            </a:r>
            <a:r>
              <a:rPr sz="2000" spc="-1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1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ATM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machine.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Abstraction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achieved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ways:</a:t>
            </a:r>
            <a:endParaRPr sz="2000">
              <a:latin typeface="Arial"/>
              <a:cs typeface="Arial"/>
            </a:endParaRPr>
          </a:p>
          <a:p>
            <a:pPr marL="481965" lvl="1" indent="-286385">
              <a:lnSpc>
                <a:spcPct val="100000"/>
              </a:lnSpc>
              <a:spcBef>
                <a:spcPts val="10"/>
              </a:spcBef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Abstract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Class</a:t>
            </a:r>
            <a:endParaRPr sz="1800">
              <a:latin typeface="Arial"/>
              <a:cs typeface="Arial"/>
            </a:endParaRPr>
          </a:p>
          <a:p>
            <a:pPr marL="481965" lvl="1" indent="-286385">
              <a:lnSpc>
                <a:spcPct val="100000"/>
              </a:lnSpc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10" y="1295400"/>
            <a:ext cx="2762614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Abstract</a:t>
            </a:r>
            <a:r>
              <a:rPr spc="-55" dirty="0"/>
              <a:t> </a:t>
            </a:r>
            <a:r>
              <a:rPr spc="-10" dirty="0"/>
              <a:t>Class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0402" y="1224152"/>
            <a:ext cx="453771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3911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abstract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is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declared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with abstract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keyword.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255270" indent="-184785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abstract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never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be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instantiated.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declared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as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abstract</a:t>
            </a:r>
            <a:r>
              <a:rPr sz="20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then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sole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purpose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for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extended.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311150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cannot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both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abstract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and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final.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(since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final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cannot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be 	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extended).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84785" indent="-184785" algn="ctr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1847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abstract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R="62865" algn="ctr">
              <a:lnSpc>
                <a:spcPct val="100000"/>
              </a:lnSpc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declared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without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implementation.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30507" y="1020635"/>
            <a:ext cx="5581650" cy="2992755"/>
            <a:chOff x="5330507" y="1020635"/>
            <a:chExt cx="5581650" cy="29927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3112" y="1067860"/>
              <a:ext cx="5351838" cy="28227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35270" y="1025397"/>
              <a:ext cx="5572125" cy="2983230"/>
            </a:xfrm>
            <a:custGeom>
              <a:avLst/>
              <a:gdLst/>
              <a:ahLst/>
              <a:cxnLst/>
              <a:rect l="l" t="t" r="r" b="b"/>
              <a:pathLst>
                <a:path w="5572125" h="2983229">
                  <a:moveTo>
                    <a:pt x="0" y="2982849"/>
                  </a:moveTo>
                  <a:lnTo>
                    <a:pt x="5572125" y="2982849"/>
                  </a:lnTo>
                  <a:lnTo>
                    <a:pt x="5572125" y="0"/>
                  </a:lnTo>
                  <a:lnTo>
                    <a:pt x="0" y="0"/>
                  </a:lnTo>
                  <a:lnTo>
                    <a:pt x="0" y="2982849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324411" y="4091559"/>
            <a:ext cx="5588000" cy="2600960"/>
            <a:chOff x="5324411" y="4091559"/>
            <a:chExt cx="5588000" cy="260096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3817" y="4138499"/>
              <a:ext cx="5411515" cy="24469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29173" y="4096321"/>
              <a:ext cx="5578475" cy="2591435"/>
            </a:xfrm>
            <a:custGeom>
              <a:avLst/>
              <a:gdLst/>
              <a:ahLst/>
              <a:cxnLst/>
              <a:rect l="l" t="t" r="r" b="b"/>
              <a:pathLst>
                <a:path w="5578475" h="2591434">
                  <a:moveTo>
                    <a:pt x="0" y="2591181"/>
                  </a:moveTo>
                  <a:lnTo>
                    <a:pt x="5578221" y="2591181"/>
                  </a:lnTo>
                  <a:lnTo>
                    <a:pt x="5578221" y="0"/>
                  </a:lnTo>
                  <a:lnTo>
                    <a:pt x="0" y="0"/>
                  </a:lnTo>
                  <a:lnTo>
                    <a:pt x="0" y="2591181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Interface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5000" y="1058113"/>
            <a:ext cx="6121400" cy="474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indent="-184150">
              <a:lnSpc>
                <a:spcPts val="2165"/>
              </a:lnSpc>
              <a:spcBef>
                <a:spcPts val="95"/>
              </a:spcBef>
              <a:buClr>
                <a:srgbClr val="74DF4B"/>
              </a:buClr>
              <a:buChar char="•"/>
              <a:tabLst>
                <a:tab pos="19685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Like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class,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interface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and</a:t>
            </a:r>
            <a:endParaRPr sz="1900">
              <a:latin typeface="Arial"/>
              <a:cs typeface="Arial"/>
            </a:endParaRPr>
          </a:p>
          <a:p>
            <a:pPr marL="198120">
              <a:lnSpc>
                <a:spcPts val="2165"/>
              </a:lnSpc>
            </a:pP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variables.</a:t>
            </a:r>
            <a:endParaRPr sz="1900">
              <a:latin typeface="Arial"/>
              <a:cs typeface="Arial"/>
            </a:endParaRPr>
          </a:p>
          <a:p>
            <a:pPr marL="196215" marR="473075" indent="-184150">
              <a:lnSpc>
                <a:spcPts val="2050"/>
              </a:lnSpc>
              <a:spcBef>
                <a:spcPts val="208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r>
              <a:rPr sz="19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public</a:t>
            </a:r>
            <a:r>
              <a:rPr sz="19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abstract.</a:t>
            </a:r>
            <a:r>
              <a:rPr sz="1900" spc="-114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fields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public,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static,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final.</a:t>
            </a:r>
            <a:endParaRPr sz="1900">
              <a:latin typeface="Arial"/>
              <a:cs typeface="Arial"/>
            </a:endParaRPr>
          </a:p>
          <a:p>
            <a:pPr marL="196850" indent="-184150">
              <a:lnSpc>
                <a:spcPts val="2165"/>
              </a:lnSpc>
              <a:spcBef>
                <a:spcPts val="1795"/>
              </a:spcBef>
              <a:buClr>
                <a:srgbClr val="74DF4B"/>
              </a:buClr>
              <a:buChar char="•"/>
              <a:tabLst>
                <a:tab pos="19685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Interfaces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specify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what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must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do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how.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It</a:t>
            </a:r>
            <a:endParaRPr sz="1900">
              <a:latin typeface="Arial"/>
              <a:cs typeface="Arial"/>
            </a:endParaRPr>
          </a:p>
          <a:p>
            <a:pPr marL="198120">
              <a:lnSpc>
                <a:spcPts val="2165"/>
              </a:lnSpc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blueprint</a:t>
            </a:r>
            <a:r>
              <a:rPr sz="19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class.</a:t>
            </a:r>
            <a:endParaRPr sz="1900">
              <a:latin typeface="Arial"/>
              <a:cs typeface="Arial"/>
            </a:endParaRPr>
          </a:p>
          <a:p>
            <a:pPr marL="196215" marR="5080" indent="-184150">
              <a:lnSpc>
                <a:spcPts val="2050"/>
              </a:lnSpc>
              <a:spcBef>
                <a:spcPts val="208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implements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interface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does</a:t>
            </a:r>
            <a:r>
              <a:rPr sz="19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provide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bodies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19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functions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specified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9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interface,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then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must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declared</a:t>
            </a:r>
            <a:r>
              <a:rPr sz="19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abstract.</a:t>
            </a:r>
            <a:endParaRPr sz="1900">
              <a:latin typeface="Arial"/>
              <a:cs typeface="Arial"/>
            </a:endParaRPr>
          </a:p>
          <a:p>
            <a:pPr marL="196215" marR="81280" indent="-184150">
              <a:lnSpc>
                <a:spcPts val="2050"/>
              </a:lnSpc>
              <a:spcBef>
                <a:spcPts val="2060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can’t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instance(interface</a:t>
            </a:r>
            <a:r>
              <a:rPr sz="190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can’t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be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instantiated)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interface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but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19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reference</a:t>
            </a:r>
            <a:r>
              <a:rPr sz="1900" spc="-25" dirty="0">
                <a:solidFill>
                  <a:srgbClr val="525254"/>
                </a:solidFill>
                <a:latin typeface="Arial"/>
                <a:cs typeface="Arial"/>
              </a:rPr>
              <a:t> of 	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refers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19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its</a:t>
            </a:r>
            <a:r>
              <a:rPr sz="19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implementing</a:t>
            </a:r>
            <a:r>
              <a:rPr sz="190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class.</a:t>
            </a:r>
            <a:endParaRPr sz="190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1800"/>
              </a:spcBef>
              <a:buClr>
                <a:srgbClr val="74DF4B"/>
              </a:buClr>
              <a:buChar char="•"/>
              <a:tabLst>
                <a:tab pos="196850" algn="l"/>
              </a:tabLst>
            </a:pP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900" spc="-1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9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implement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more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than</a:t>
            </a:r>
            <a:r>
              <a:rPr sz="19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9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525254"/>
                </a:solidFill>
                <a:latin typeface="Arial"/>
                <a:cs typeface="Arial"/>
              </a:rPr>
              <a:t>interface.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52399" y="1209611"/>
            <a:ext cx="4955540" cy="3583940"/>
            <a:chOff x="6752399" y="1209611"/>
            <a:chExt cx="4955540" cy="35839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2292" y="1249863"/>
              <a:ext cx="4744611" cy="34266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57161" y="1214374"/>
              <a:ext cx="4946015" cy="3574415"/>
            </a:xfrm>
            <a:custGeom>
              <a:avLst/>
              <a:gdLst/>
              <a:ahLst/>
              <a:cxnLst/>
              <a:rect l="l" t="t" r="r" b="b"/>
              <a:pathLst>
                <a:path w="4946015" h="3574415">
                  <a:moveTo>
                    <a:pt x="0" y="3574161"/>
                  </a:moveTo>
                  <a:lnTo>
                    <a:pt x="4945761" y="3574161"/>
                  </a:lnTo>
                  <a:lnTo>
                    <a:pt x="4945761" y="0"/>
                  </a:lnTo>
                  <a:lnTo>
                    <a:pt x="0" y="0"/>
                  </a:lnTo>
                  <a:lnTo>
                    <a:pt x="0" y="3574161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479660" y="2929204"/>
            <a:ext cx="230949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Java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716139" y="2929204"/>
            <a:ext cx="407098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Keywords:</a:t>
            </a:r>
            <a:r>
              <a:rPr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final,</a:t>
            </a:r>
            <a:r>
              <a:rPr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static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final</a:t>
            </a:r>
            <a:r>
              <a:rPr spc="-45" dirty="0"/>
              <a:t> </a:t>
            </a:r>
            <a:r>
              <a:rPr spc="-10" dirty="0"/>
              <a:t>keyword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6025" y="1012697"/>
            <a:ext cx="90595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final</a:t>
            </a:r>
            <a:r>
              <a:rPr sz="200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keyword</a:t>
            </a:r>
            <a:r>
              <a:rPr sz="2000" b="1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restrict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user.</a:t>
            </a:r>
            <a:r>
              <a:rPr sz="2000" spc="-10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final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keyword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can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many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context.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Final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be: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53514" y="2572257"/>
            <a:ext cx="1474470" cy="567690"/>
            <a:chOff x="1953514" y="2572257"/>
            <a:chExt cx="1474470" cy="567690"/>
          </a:xfrm>
        </p:grpSpPr>
        <p:sp>
          <p:nvSpPr>
            <p:cNvPr id="8" name="object 8"/>
            <p:cNvSpPr/>
            <p:nvPr/>
          </p:nvSpPr>
          <p:spPr>
            <a:xfrm>
              <a:off x="1959864" y="2578607"/>
              <a:ext cx="1461770" cy="554990"/>
            </a:xfrm>
            <a:custGeom>
              <a:avLst/>
              <a:gdLst/>
              <a:ahLst/>
              <a:cxnLst/>
              <a:rect l="l" t="t" r="r" b="b"/>
              <a:pathLst>
                <a:path w="1461770" h="554989">
                  <a:moveTo>
                    <a:pt x="1369060" y="0"/>
                  </a:moveTo>
                  <a:lnTo>
                    <a:pt x="92456" y="0"/>
                  </a:lnTo>
                  <a:lnTo>
                    <a:pt x="56471" y="7266"/>
                  </a:lnTo>
                  <a:lnTo>
                    <a:pt x="27082" y="27082"/>
                  </a:lnTo>
                  <a:lnTo>
                    <a:pt x="7266" y="56471"/>
                  </a:lnTo>
                  <a:lnTo>
                    <a:pt x="0" y="92455"/>
                  </a:lnTo>
                  <a:lnTo>
                    <a:pt x="0" y="462279"/>
                  </a:lnTo>
                  <a:lnTo>
                    <a:pt x="7266" y="498264"/>
                  </a:lnTo>
                  <a:lnTo>
                    <a:pt x="27082" y="527653"/>
                  </a:lnTo>
                  <a:lnTo>
                    <a:pt x="56471" y="547469"/>
                  </a:lnTo>
                  <a:lnTo>
                    <a:pt x="92456" y="554736"/>
                  </a:lnTo>
                  <a:lnTo>
                    <a:pt x="1369060" y="554736"/>
                  </a:lnTo>
                  <a:lnTo>
                    <a:pt x="1405044" y="547469"/>
                  </a:lnTo>
                  <a:lnTo>
                    <a:pt x="1434433" y="527653"/>
                  </a:lnTo>
                  <a:lnTo>
                    <a:pt x="1454249" y="498264"/>
                  </a:lnTo>
                  <a:lnTo>
                    <a:pt x="1461515" y="462279"/>
                  </a:lnTo>
                  <a:lnTo>
                    <a:pt x="1461515" y="92455"/>
                  </a:lnTo>
                  <a:lnTo>
                    <a:pt x="1454249" y="56471"/>
                  </a:lnTo>
                  <a:lnTo>
                    <a:pt x="1434433" y="27082"/>
                  </a:lnTo>
                  <a:lnTo>
                    <a:pt x="1405044" y="7266"/>
                  </a:lnTo>
                  <a:lnTo>
                    <a:pt x="1369060" y="0"/>
                  </a:lnTo>
                  <a:close/>
                </a:path>
              </a:pathLst>
            </a:custGeom>
            <a:solidFill>
              <a:srgbClr val="F8F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9864" y="2578607"/>
              <a:ext cx="1461770" cy="554990"/>
            </a:xfrm>
            <a:custGeom>
              <a:avLst/>
              <a:gdLst/>
              <a:ahLst/>
              <a:cxnLst/>
              <a:rect l="l" t="t" r="r" b="b"/>
              <a:pathLst>
                <a:path w="1461770" h="554989">
                  <a:moveTo>
                    <a:pt x="0" y="92455"/>
                  </a:moveTo>
                  <a:lnTo>
                    <a:pt x="7266" y="56471"/>
                  </a:lnTo>
                  <a:lnTo>
                    <a:pt x="27082" y="27082"/>
                  </a:lnTo>
                  <a:lnTo>
                    <a:pt x="56471" y="7266"/>
                  </a:lnTo>
                  <a:lnTo>
                    <a:pt x="92456" y="0"/>
                  </a:lnTo>
                  <a:lnTo>
                    <a:pt x="1369060" y="0"/>
                  </a:lnTo>
                  <a:lnTo>
                    <a:pt x="1405044" y="7266"/>
                  </a:lnTo>
                  <a:lnTo>
                    <a:pt x="1434433" y="27082"/>
                  </a:lnTo>
                  <a:lnTo>
                    <a:pt x="1454249" y="56471"/>
                  </a:lnTo>
                  <a:lnTo>
                    <a:pt x="1461515" y="92455"/>
                  </a:lnTo>
                  <a:lnTo>
                    <a:pt x="1461515" y="462279"/>
                  </a:lnTo>
                  <a:lnTo>
                    <a:pt x="1454249" y="498264"/>
                  </a:lnTo>
                  <a:lnTo>
                    <a:pt x="1434433" y="527653"/>
                  </a:lnTo>
                  <a:lnTo>
                    <a:pt x="1405044" y="547469"/>
                  </a:lnTo>
                  <a:lnTo>
                    <a:pt x="1369060" y="554736"/>
                  </a:lnTo>
                  <a:lnTo>
                    <a:pt x="92456" y="554736"/>
                  </a:lnTo>
                  <a:lnTo>
                    <a:pt x="56471" y="547469"/>
                  </a:lnTo>
                  <a:lnTo>
                    <a:pt x="27082" y="527653"/>
                  </a:lnTo>
                  <a:lnTo>
                    <a:pt x="7266" y="498264"/>
                  </a:lnTo>
                  <a:lnTo>
                    <a:pt x="0" y="462279"/>
                  </a:lnTo>
                  <a:lnTo>
                    <a:pt x="0" y="9245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81022" y="2691129"/>
            <a:ext cx="1221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final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85234" y="2578354"/>
            <a:ext cx="1473200" cy="568960"/>
            <a:chOff x="4285234" y="2578354"/>
            <a:chExt cx="1473200" cy="568960"/>
          </a:xfrm>
        </p:grpSpPr>
        <p:sp>
          <p:nvSpPr>
            <p:cNvPr id="12" name="object 12"/>
            <p:cNvSpPr/>
            <p:nvPr/>
          </p:nvSpPr>
          <p:spPr>
            <a:xfrm>
              <a:off x="4291584" y="2584704"/>
              <a:ext cx="1460500" cy="556260"/>
            </a:xfrm>
            <a:custGeom>
              <a:avLst/>
              <a:gdLst/>
              <a:ahLst/>
              <a:cxnLst/>
              <a:rect l="l" t="t" r="r" b="b"/>
              <a:pathLst>
                <a:path w="1460500" h="556260">
                  <a:moveTo>
                    <a:pt x="1367281" y="0"/>
                  </a:moveTo>
                  <a:lnTo>
                    <a:pt x="92710" y="0"/>
                  </a:lnTo>
                  <a:lnTo>
                    <a:pt x="56632" y="7288"/>
                  </a:lnTo>
                  <a:lnTo>
                    <a:pt x="27162" y="27162"/>
                  </a:lnTo>
                  <a:lnTo>
                    <a:pt x="7288" y="56632"/>
                  </a:lnTo>
                  <a:lnTo>
                    <a:pt x="0" y="92710"/>
                  </a:lnTo>
                  <a:lnTo>
                    <a:pt x="0" y="463550"/>
                  </a:lnTo>
                  <a:lnTo>
                    <a:pt x="7288" y="499627"/>
                  </a:lnTo>
                  <a:lnTo>
                    <a:pt x="27162" y="529097"/>
                  </a:lnTo>
                  <a:lnTo>
                    <a:pt x="56632" y="548971"/>
                  </a:lnTo>
                  <a:lnTo>
                    <a:pt x="92710" y="556260"/>
                  </a:lnTo>
                  <a:lnTo>
                    <a:pt x="1367281" y="556260"/>
                  </a:lnTo>
                  <a:lnTo>
                    <a:pt x="1403359" y="548971"/>
                  </a:lnTo>
                  <a:lnTo>
                    <a:pt x="1432829" y="529097"/>
                  </a:lnTo>
                  <a:lnTo>
                    <a:pt x="1452703" y="499627"/>
                  </a:lnTo>
                  <a:lnTo>
                    <a:pt x="1459991" y="463550"/>
                  </a:lnTo>
                  <a:lnTo>
                    <a:pt x="1459991" y="92710"/>
                  </a:lnTo>
                  <a:lnTo>
                    <a:pt x="1452703" y="56632"/>
                  </a:lnTo>
                  <a:lnTo>
                    <a:pt x="1432829" y="27162"/>
                  </a:lnTo>
                  <a:lnTo>
                    <a:pt x="1403359" y="7288"/>
                  </a:lnTo>
                  <a:lnTo>
                    <a:pt x="1367281" y="0"/>
                  </a:lnTo>
                  <a:close/>
                </a:path>
              </a:pathLst>
            </a:custGeom>
            <a:solidFill>
              <a:srgbClr val="DCD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1584" y="2584704"/>
              <a:ext cx="1460500" cy="556260"/>
            </a:xfrm>
            <a:custGeom>
              <a:avLst/>
              <a:gdLst/>
              <a:ahLst/>
              <a:cxnLst/>
              <a:rect l="l" t="t" r="r" b="b"/>
              <a:pathLst>
                <a:path w="1460500" h="556260">
                  <a:moveTo>
                    <a:pt x="0" y="92710"/>
                  </a:moveTo>
                  <a:lnTo>
                    <a:pt x="7288" y="56632"/>
                  </a:lnTo>
                  <a:lnTo>
                    <a:pt x="27162" y="27162"/>
                  </a:lnTo>
                  <a:lnTo>
                    <a:pt x="56632" y="7288"/>
                  </a:lnTo>
                  <a:lnTo>
                    <a:pt x="92710" y="0"/>
                  </a:lnTo>
                  <a:lnTo>
                    <a:pt x="1367281" y="0"/>
                  </a:lnTo>
                  <a:lnTo>
                    <a:pt x="1403359" y="7288"/>
                  </a:lnTo>
                  <a:lnTo>
                    <a:pt x="1432829" y="27162"/>
                  </a:lnTo>
                  <a:lnTo>
                    <a:pt x="1452703" y="56632"/>
                  </a:lnTo>
                  <a:lnTo>
                    <a:pt x="1459991" y="92710"/>
                  </a:lnTo>
                  <a:lnTo>
                    <a:pt x="1459991" y="463550"/>
                  </a:lnTo>
                  <a:lnTo>
                    <a:pt x="1452703" y="499627"/>
                  </a:lnTo>
                  <a:lnTo>
                    <a:pt x="1432829" y="529097"/>
                  </a:lnTo>
                  <a:lnTo>
                    <a:pt x="1403359" y="548971"/>
                  </a:lnTo>
                  <a:lnTo>
                    <a:pt x="1367281" y="556260"/>
                  </a:lnTo>
                  <a:lnTo>
                    <a:pt x="92710" y="556260"/>
                  </a:lnTo>
                  <a:lnTo>
                    <a:pt x="56632" y="548971"/>
                  </a:lnTo>
                  <a:lnTo>
                    <a:pt x="27162" y="529097"/>
                  </a:lnTo>
                  <a:lnTo>
                    <a:pt x="7288" y="499627"/>
                  </a:lnTo>
                  <a:lnTo>
                    <a:pt x="0" y="463550"/>
                  </a:lnTo>
                  <a:lnTo>
                    <a:pt x="0" y="9271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25136" y="2561335"/>
            <a:ext cx="9950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Stop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value change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71801" y="3677158"/>
            <a:ext cx="1473200" cy="568960"/>
            <a:chOff x="1971801" y="3677158"/>
            <a:chExt cx="1473200" cy="568960"/>
          </a:xfrm>
        </p:grpSpPr>
        <p:sp>
          <p:nvSpPr>
            <p:cNvPr id="16" name="object 16"/>
            <p:cNvSpPr/>
            <p:nvPr/>
          </p:nvSpPr>
          <p:spPr>
            <a:xfrm>
              <a:off x="1978151" y="3683508"/>
              <a:ext cx="1460500" cy="556260"/>
            </a:xfrm>
            <a:custGeom>
              <a:avLst/>
              <a:gdLst/>
              <a:ahLst/>
              <a:cxnLst/>
              <a:rect l="l" t="t" r="r" b="b"/>
              <a:pathLst>
                <a:path w="1460500" h="556260">
                  <a:moveTo>
                    <a:pt x="1367282" y="0"/>
                  </a:moveTo>
                  <a:lnTo>
                    <a:pt x="92710" y="0"/>
                  </a:lnTo>
                  <a:lnTo>
                    <a:pt x="56632" y="7288"/>
                  </a:lnTo>
                  <a:lnTo>
                    <a:pt x="27162" y="27162"/>
                  </a:lnTo>
                  <a:lnTo>
                    <a:pt x="7288" y="56632"/>
                  </a:lnTo>
                  <a:lnTo>
                    <a:pt x="0" y="92710"/>
                  </a:lnTo>
                  <a:lnTo>
                    <a:pt x="0" y="463550"/>
                  </a:lnTo>
                  <a:lnTo>
                    <a:pt x="7288" y="499627"/>
                  </a:lnTo>
                  <a:lnTo>
                    <a:pt x="27162" y="529097"/>
                  </a:lnTo>
                  <a:lnTo>
                    <a:pt x="56632" y="548971"/>
                  </a:lnTo>
                  <a:lnTo>
                    <a:pt x="92710" y="556260"/>
                  </a:lnTo>
                  <a:lnTo>
                    <a:pt x="1367282" y="556260"/>
                  </a:lnTo>
                  <a:lnTo>
                    <a:pt x="1403359" y="548971"/>
                  </a:lnTo>
                  <a:lnTo>
                    <a:pt x="1432829" y="529097"/>
                  </a:lnTo>
                  <a:lnTo>
                    <a:pt x="1452703" y="499627"/>
                  </a:lnTo>
                  <a:lnTo>
                    <a:pt x="1459992" y="463550"/>
                  </a:lnTo>
                  <a:lnTo>
                    <a:pt x="1459992" y="92710"/>
                  </a:lnTo>
                  <a:lnTo>
                    <a:pt x="1452703" y="56632"/>
                  </a:lnTo>
                  <a:lnTo>
                    <a:pt x="1432829" y="27162"/>
                  </a:lnTo>
                  <a:lnTo>
                    <a:pt x="1403359" y="7288"/>
                  </a:lnTo>
                  <a:lnTo>
                    <a:pt x="1367282" y="0"/>
                  </a:lnTo>
                  <a:close/>
                </a:path>
              </a:pathLst>
            </a:custGeom>
            <a:solidFill>
              <a:srgbClr val="F8F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78151" y="3683508"/>
              <a:ext cx="1460500" cy="556260"/>
            </a:xfrm>
            <a:custGeom>
              <a:avLst/>
              <a:gdLst/>
              <a:ahLst/>
              <a:cxnLst/>
              <a:rect l="l" t="t" r="r" b="b"/>
              <a:pathLst>
                <a:path w="1460500" h="556260">
                  <a:moveTo>
                    <a:pt x="0" y="92710"/>
                  </a:moveTo>
                  <a:lnTo>
                    <a:pt x="7288" y="56632"/>
                  </a:lnTo>
                  <a:lnTo>
                    <a:pt x="27162" y="27162"/>
                  </a:lnTo>
                  <a:lnTo>
                    <a:pt x="56632" y="7288"/>
                  </a:lnTo>
                  <a:lnTo>
                    <a:pt x="92710" y="0"/>
                  </a:lnTo>
                  <a:lnTo>
                    <a:pt x="1367282" y="0"/>
                  </a:lnTo>
                  <a:lnTo>
                    <a:pt x="1403359" y="7288"/>
                  </a:lnTo>
                  <a:lnTo>
                    <a:pt x="1432829" y="27162"/>
                  </a:lnTo>
                  <a:lnTo>
                    <a:pt x="1452703" y="56632"/>
                  </a:lnTo>
                  <a:lnTo>
                    <a:pt x="1459992" y="92710"/>
                  </a:lnTo>
                  <a:lnTo>
                    <a:pt x="1459992" y="463550"/>
                  </a:lnTo>
                  <a:lnTo>
                    <a:pt x="1452703" y="499627"/>
                  </a:lnTo>
                  <a:lnTo>
                    <a:pt x="1432829" y="529097"/>
                  </a:lnTo>
                  <a:lnTo>
                    <a:pt x="1403359" y="548971"/>
                  </a:lnTo>
                  <a:lnTo>
                    <a:pt x="1367282" y="556260"/>
                  </a:lnTo>
                  <a:lnTo>
                    <a:pt x="92710" y="556260"/>
                  </a:lnTo>
                  <a:lnTo>
                    <a:pt x="56632" y="548971"/>
                  </a:lnTo>
                  <a:lnTo>
                    <a:pt x="27162" y="529097"/>
                  </a:lnTo>
                  <a:lnTo>
                    <a:pt x="7288" y="499627"/>
                  </a:lnTo>
                  <a:lnTo>
                    <a:pt x="0" y="463550"/>
                  </a:lnTo>
                  <a:lnTo>
                    <a:pt x="0" y="9271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99817" y="3797045"/>
            <a:ext cx="1216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final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method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71801" y="4826253"/>
            <a:ext cx="1473200" cy="568960"/>
            <a:chOff x="1971801" y="4826253"/>
            <a:chExt cx="1473200" cy="568960"/>
          </a:xfrm>
        </p:grpSpPr>
        <p:sp>
          <p:nvSpPr>
            <p:cNvPr id="20" name="object 20"/>
            <p:cNvSpPr/>
            <p:nvPr/>
          </p:nvSpPr>
          <p:spPr>
            <a:xfrm>
              <a:off x="1978151" y="4832603"/>
              <a:ext cx="1460500" cy="556260"/>
            </a:xfrm>
            <a:custGeom>
              <a:avLst/>
              <a:gdLst/>
              <a:ahLst/>
              <a:cxnLst/>
              <a:rect l="l" t="t" r="r" b="b"/>
              <a:pathLst>
                <a:path w="1460500" h="556260">
                  <a:moveTo>
                    <a:pt x="1367282" y="0"/>
                  </a:moveTo>
                  <a:lnTo>
                    <a:pt x="92710" y="0"/>
                  </a:lnTo>
                  <a:lnTo>
                    <a:pt x="56632" y="7288"/>
                  </a:lnTo>
                  <a:lnTo>
                    <a:pt x="27162" y="27162"/>
                  </a:lnTo>
                  <a:lnTo>
                    <a:pt x="7288" y="56632"/>
                  </a:lnTo>
                  <a:lnTo>
                    <a:pt x="0" y="92710"/>
                  </a:lnTo>
                  <a:lnTo>
                    <a:pt x="0" y="463550"/>
                  </a:lnTo>
                  <a:lnTo>
                    <a:pt x="7288" y="499627"/>
                  </a:lnTo>
                  <a:lnTo>
                    <a:pt x="27162" y="529097"/>
                  </a:lnTo>
                  <a:lnTo>
                    <a:pt x="56632" y="548971"/>
                  </a:lnTo>
                  <a:lnTo>
                    <a:pt x="92710" y="556260"/>
                  </a:lnTo>
                  <a:lnTo>
                    <a:pt x="1367282" y="556260"/>
                  </a:lnTo>
                  <a:lnTo>
                    <a:pt x="1403359" y="548971"/>
                  </a:lnTo>
                  <a:lnTo>
                    <a:pt x="1432829" y="529097"/>
                  </a:lnTo>
                  <a:lnTo>
                    <a:pt x="1452703" y="499627"/>
                  </a:lnTo>
                  <a:lnTo>
                    <a:pt x="1459992" y="463550"/>
                  </a:lnTo>
                  <a:lnTo>
                    <a:pt x="1459992" y="92710"/>
                  </a:lnTo>
                  <a:lnTo>
                    <a:pt x="1452703" y="56632"/>
                  </a:lnTo>
                  <a:lnTo>
                    <a:pt x="1432829" y="27162"/>
                  </a:lnTo>
                  <a:lnTo>
                    <a:pt x="1403359" y="7288"/>
                  </a:lnTo>
                  <a:lnTo>
                    <a:pt x="1367282" y="0"/>
                  </a:lnTo>
                  <a:close/>
                </a:path>
              </a:pathLst>
            </a:custGeom>
            <a:solidFill>
              <a:srgbClr val="F8F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78151" y="4832603"/>
              <a:ext cx="1460500" cy="556260"/>
            </a:xfrm>
            <a:custGeom>
              <a:avLst/>
              <a:gdLst/>
              <a:ahLst/>
              <a:cxnLst/>
              <a:rect l="l" t="t" r="r" b="b"/>
              <a:pathLst>
                <a:path w="1460500" h="556260">
                  <a:moveTo>
                    <a:pt x="0" y="92710"/>
                  </a:moveTo>
                  <a:lnTo>
                    <a:pt x="7288" y="56632"/>
                  </a:lnTo>
                  <a:lnTo>
                    <a:pt x="27162" y="27162"/>
                  </a:lnTo>
                  <a:lnTo>
                    <a:pt x="56632" y="7288"/>
                  </a:lnTo>
                  <a:lnTo>
                    <a:pt x="92710" y="0"/>
                  </a:lnTo>
                  <a:lnTo>
                    <a:pt x="1367282" y="0"/>
                  </a:lnTo>
                  <a:lnTo>
                    <a:pt x="1403359" y="7288"/>
                  </a:lnTo>
                  <a:lnTo>
                    <a:pt x="1432829" y="27162"/>
                  </a:lnTo>
                  <a:lnTo>
                    <a:pt x="1452703" y="56632"/>
                  </a:lnTo>
                  <a:lnTo>
                    <a:pt x="1459992" y="92710"/>
                  </a:lnTo>
                  <a:lnTo>
                    <a:pt x="1459992" y="463550"/>
                  </a:lnTo>
                  <a:lnTo>
                    <a:pt x="1452703" y="499627"/>
                  </a:lnTo>
                  <a:lnTo>
                    <a:pt x="1432829" y="529097"/>
                  </a:lnTo>
                  <a:lnTo>
                    <a:pt x="1403359" y="548971"/>
                  </a:lnTo>
                  <a:lnTo>
                    <a:pt x="1367282" y="556260"/>
                  </a:lnTo>
                  <a:lnTo>
                    <a:pt x="92710" y="556260"/>
                  </a:lnTo>
                  <a:lnTo>
                    <a:pt x="56632" y="548971"/>
                  </a:lnTo>
                  <a:lnTo>
                    <a:pt x="27162" y="529097"/>
                  </a:lnTo>
                  <a:lnTo>
                    <a:pt x="7288" y="499627"/>
                  </a:lnTo>
                  <a:lnTo>
                    <a:pt x="0" y="463550"/>
                  </a:lnTo>
                  <a:lnTo>
                    <a:pt x="0" y="9271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47645" y="4946395"/>
            <a:ext cx="919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final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285234" y="4809490"/>
            <a:ext cx="1473200" cy="568960"/>
            <a:chOff x="4285234" y="4809490"/>
            <a:chExt cx="1473200" cy="568960"/>
          </a:xfrm>
        </p:grpSpPr>
        <p:sp>
          <p:nvSpPr>
            <p:cNvPr id="24" name="object 24"/>
            <p:cNvSpPr/>
            <p:nvPr/>
          </p:nvSpPr>
          <p:spPr>
            <a:xfrm>
              <a:off x="4291584" y="4815840"/>
              <a:ext cx="1460500" cy="556260"/>
            </a:xfrm>
            <a:custGeom>
              <a:avLst/>
              <a:gdLst/>
              <a:ahLst/>
              <a:cxnLst/>
              <a:rect l="l" t="t" r="r" b="b"/>
              <a:pathLst>
                <a:path w="1460500" h="556260">
                  <a:moveTo>
                    <a:pt x="1367281" y="0"/>
                  </a:moveTo>
                  <a:lnTo>
                    <a:pt x="92710" y="0"/>
                  </a:lnTo>
                  <a:lnTo>
                    <a:pt x="56632" y="7288"/>
                  </a:lnTo>
                  <a:lnTo>
                    <a:pt x="27162" y="27162"/>
                  </a:lnTo>
                  <a:lnTo>
                    <a:pt x="7288" y="56632"/>
                  </a:lnTo>
                  <a:lnTo>
                    <a:pt x="0" y="92710"/>
                  </a:lnTo>
                  <a:lnTo>
                    <a:pt x="0" y="463550"/>
                  </a:lnTo>
                  <a:lnTo>
                    <a:pt x="7288" y="499627"/>
                  </a:lnTo>
                  <a:lnTo>
                    <a:pt x="27162" y="529097"/>
                  </a:lnTo>
                  <a:lnTo>
                    <a:pt x="56632" y="548971"/>
                  </a:lnTo>
                  <a:lnTo>
                    <a:pt x="92710" y="556260"/>
                  </a:lnTo>
                  <a:lnTo>
                    <a:pt x="1367281" y="556260"/>
                  </a:lnTo>
                  <a:lnTo>
                    <a:pt x="1403359" y="548971"/>
                  </a:lnTo>
                  <a:lnTo>
                    <a:pt x="1432829" y="529097"/>
                  </a:lnTo>
                  <a:lnTo>
                    <a:pt x="1452703" y="499627"/>
                  </a:lnTo>
                  <a:lnTo>
                    <a:pt x="1459991" y="463550"/>
                  </a:lnTo>
                  <a:lnTo>
                    <a:pt x="1459991" y="92710"/>
                  </a:lnTo>
                  <a:lnTo>
                    <a:pt x="1452703" y="56632"/>
                  </a:lnTo>
                  <a:lnTo>
                    <a:pt x="1432829" y="27162"/>
                  </a:lnTo>
                  <a:lnTo>
                    <a:pt x="1403359" y="7288"/>
                  </a:lnTo>
                  <a:lnTo>
                    <a:pt x="1367281" y="0"/>
                  </a:lnTo>
                  <a:close/>
                </a:path>
              </a:pathLst>
            </a:custGeom>
            <a:solidFill>
              <a:srgbClr val="A7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91584" y="4815840"/>
              <a:ext cx="1460500" cy="556260"/>
            </a:xfrm>
            <a:custGeom>
              <a:avLst/>
              <a:gdLst/>
              <a:ahLst/>
              <a:cxnLst/>
              <a:rect l="l" t="t" r="r" b="b"/>
              <a:pathLst>
                <a:path w="1460500" h="556260">
                  <a:moveTo>
                    <a:pt x="0" y="92710"/>
                  </a:moveTo>
                  <a:lnTo>
                    <a:pt x="7288" y="56632"/>
                  </a:lnTo>
                  <a:lnTo>
                    <a:pt x="27162" y="27162"/>
                  </a:lnTo>
                  <a:lnTo>
                    <a:pt x="56632" y="7288"/>
                  </a:lnTo>
                  <a:lnTo>
                    <a:pt x="92710" y="0"/>
                  </a:lnTo>
                  <a:lnTo>
                    <a:pt x="1367281" y="0"/>
                  </a:lnTo>
                  <a:lnTo>
                    <a:pt x="1403359" y="7288"/>
                  </a:lnTo>
                  <a:lnTo>
                    <a:pt x="1432829" y="27162"/>
                  </a:lnTo>
                  <a:lnTo>
                    <a:pt x="1452703" y="56632"/>
                  </a:lnTo>
                  <a:lnTo>
                    <a:pt x="1459991" y="92710"/>
                  </a:lnTo>
                  <a:lnTo>
                    <a:pt x="1459991" y="463550"/>
                  </a:lnTo>
                  <a:lnTo>
                    <a:pt x="1452703" y="499627"/>
                  </a:lnTo>
                  <a:lnTo>
                    <a:pt x="1432829" y="529097"/>
                  </a:lnTo>
                  <a:lnTo>
                    <a:pt x="1403359" y="548971"/>
                  </a:lnTo>
                  <a:lnTo>
                    <a:pt x="1367281" y="556260"/>
                  </a:lnTo>
                  <a:lnTo>
                    <a:pt x="92710" y="556260"/>
                  </a:lnTo>
                  <a:lnTo>
                    <a:pt x="56632" y="548971"/>
                  </a:lnTo>
                  <a:lnTo>
                    <a:pt x="27162" y="529097"/>
                  </a:lnTo>
                  <a:lnTo>
                    <a:pt x="7288" y="499627"/>
                  </a:lnTo>
                  <a:lnTo>
                    <a:pt x="0" y="463550"/>
                  </a:lnTo>
                  <a:lnTo>
                    <a:pt x="0" y="9271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483989" y="4792726"/>
            <a:ext cx="1076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Prevent inheritance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09517" y="2779522"/>
            <a:ext cx="718820" cy="221615"/>
            <a:chOff x="3509517" y="2779522"/>
            <a:chExt cx="718820" cy="221615"/>
          </a:xfrm>
        </p:grpSpPr>
        <p:sp>
          <p:nvSpPr>
            <p:cNvPr id="28" name="object 28"/>
            <p:cNvSpPr/>
            <p:nvPr/>
          </p:nvSpPr>
          <p:spPr>
            <a:xfrm>
              <a:off x="3515867" y="2785872"/>
              <a:ext cx="706120" cy="208915"/>
            </a:xfrm>
            <a:custGeom>
              <a:avLst/>
              <a:gdLst/>
              <a:ahLst/>
              <a:cxnLst/>
              <a:rect l="l" t="t" r="r" b="b"/>
              <a:pathLst>
                <a:path w="706120" h="208914">
                  <a:moveTo>
                    <a:pt x="601218" y="0"/>
                  </a:moveTo>
                  <a:lnTo>
                    <a:pt x="601218" y="52197"/>
                  </a:lnTo>
                  <a:lnTo>
                    <a:pt x="0" y="52197"/>
                  </a:lnTo>
                  <a:lnTo>
                    <a:pt x="0" y="156590"/>
                  </a:lnTo>
                  <a:lnTo>
                    <a:pt x="601218" y="156590"/>
                  </a:lnTo>
                  <a:lnTo>
                    <a:pt x="601218" y="208787"/>
                  </a:lnTo>
                  <a:lnTo>
                    <a:pt x="705612" y="104393"/>
                  </a:lnTo>
                  <a:lnTo>
                    <a:pt x="601218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15867" y="2785872"/>
              <a:ext cx="706120" cy="208915"/>
            </a:xfrm>
            <a:custGeom>
              <a:avLst/>
              <a:gdLst/>
              <a:ahLst/>
              <a:cxnLst/>
              <a:rect l="l" t="t" r="r" b="b"/>
              <a:pathLst>
                <a:path w="706120" h="208914">
                  <a:moveTo>
                    <a:pt x="0" y="52197"/>
                  </a:moveTo>
                  <a:lnTo>
                    <a:pt x="601218" y="52197"/>
                  </a:lnTo>
                  <a:lnTo>
                    <a:pt x="601218" y="0"/>
                  </a:lnTo>
                  <a:lnTo>
                    <a:pt x="705612" y="104393"/>
                  </a:lnTo>
                  <a:lnTo>
                    <a:pt x="601218" y="208787"/>
                  </a:lnTo>
                  <a:lnTo>
                    <a:pt x="601218" y="156590"/>
                  </a:lnTo>
                  <a:lnTo>
                    <a:pt x="0" y="156590"/>
                  </a:lnTo>
                  <a:lnTo>
                    <a:pt x="0" y="5219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509517" y="3677158"/>
            <a:ext cx="2544445" cy="825500"/>
            <a:chOff x="3509517" y="3677158"/>
            <a:chExt cx="2544445" cy="825500"/>
          </a:xfrm>
        </p:grpSpPr>
        <p:sp>
          <p:nvSpPr>
            <p:cNvPr id="31" name="object 31"/>
            <p:cNvSpPr/>
            <p:nvPr/>
          </p:nvSpPr>
          <p:spPr>
            <a:xfrm>
              <a:off x="3515867" y="3857244"/>
              <a:ext cx="706120" cy="208915"/>
            </a:xfrm>
            <a:custGeom>
              <a:avLst/>
              <a:gdLst/>
              <a:ahLst/>
              <a:cxnLst/>
              <a:rect l="l" t="t" r="r" b="b"/>
              <a:pathLst>
                <a:path w="706120" h="208914">
                  <a:moveTo>
                    <a:pt x="601218" y="0"/>
                  </a:moveTo>
                  <a:lnTo>
                    <a:pt x="601218" y="52196"/>
                  </a:lnTo>
                  <a:lnTo>
                    <a:pt x="0" y="52196"/>
                  </a:lnTo>
                  <a:lnTo>
                    <a:pt x="0" y="156590"/>
                  </a:lnTo>
                  <a:lnTo>
                    <a:pt x="601218" y="156590"/>
                  </a:lnTo>
                  <a:lnTo>
                    <a:pt x="601218" y="208787"/>
                  </a:lnTo>
                  <a:lnTo>
                    <a:pt x="705612" y="104393"/>
                  </a:lnTo>
                  <a:lnTo>
                    <a:pt x="601218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15867" y="3857244"/>
              <a:ext cx="706120" cy="208915"/>
            </a:xfrm>
            <a:custGeom>
              <a:avLst/>
              <a:gdLst/>
              <a:ahLst/>
              <a:cxnLst/>
              <a:rect l="l" t="t" r="r" b="b"/>
              <a:pathLst>
                <a:path w="706120" h="208914">
                  <a:moveTo>
                    <a:pt x="0" y="52196"/>
                  </a:moveTo>
                  <a:lnTo>
                    <a:pt x="601218" y="52196"/>
                  </a:lnTo>
                  <a:lnTo>
                    <a:pt x="601218" y="0"/>
                  </a:lnTo>
                  <a:lnTo>
                    <a:pt x="705612" y="104393"/>
                  </a:lnTo>
                  <a:lnTo>
                    <a:pt x="601218" y="208787"/>
                  </a:lnTo>
                  <a:lnTo>
                    <a:pt x="601218" y="156590"/>
                  </a:lnTo>
                  <a:lnTo>
                    <a:pt x="0" y="156590"/>
                  </a:lnTo>
                  <a:lnTo>
                    <a:pt x="0" y="5219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19955" y="3683508"/>
              <a:ext cx="1827530" cy="812800"/>
            </a:xfrm>
            <a:custGeom>
              <a:avLst/>
              <a:gdLst/>
              <a:ahLst/>
              <a:cxnLst/>
              <a:rect l="l" t="t" r="r" b="b"/>
              <a:pathLst>
                <a:path w="1827529" h="812800">
                  <a:moveTo>
                    <a:pt x="1691894" y="0"/>
                  </a:moveTo>
                  <a:lnTo>
                    <a:pt x="135382" y="0"/>
                  </a:lnTo>
                  <a:lnTo>
                    <a:pt x="92577" y="6898"/>
                  </a:lnTo>
                  <a:lnTo>
                    <a:pt x="55412" y="26111"/>
                  </a:lnTo>
                  <a:lnTo>
                    <a:pt x="26111" y="55412"/>
                  </a:lnTo>
                  <a:lnTo>
                    <a:pt x="6898" y="92577"/>
                  </a:lnTo>
                  <a:lnTo>
                    <a:pt x="0" y="135382"/>
                  </a:lnTo>
                  <a:lnTo>
                    <a:pt x="0" y="676910"/>
                  </a:lnTo>
                  <a:lnTo>
                    <a:pt x="6898" y="719714"/>
                  </a:lnTo>
                  <a:lnTo>
                    <a:pt x="26111" y="756879"/>
                  </a:lnTo>
                  <a:lnTo>
                    <a:pt x="55412" y="786180"/>
                  </a:lnTo>
                  <a:lnTo>
                    <a:pt x="92577" y="805393"/>
                  </a:lnTo>
                  <a:lnTo>
                    <a:pt x="135382" y="812292"/>
                  </a:lnTo>
                  <a:lnTo>
                    <a:pt x="1691894" y="812292"/>
                  </a:lnTo>
                  <a:lnTo>
                    <a:pt x="1734698" y="805393"/>
                  </a:lnTo>
                  <a:lnTo>
                    <a:pt x="1771863" y="786180"/>
                  </a:lnTo>
                  <a:lnTo>
                    <a:pt x="1801164" y="756879"/>
                  </a:lnTo>
                  <a:lnTo>
                    <a:pt x="1820377" y="719714"/>
                  </a:lnTo>
                  <a:lnTo>
                    <a:pt x="1827276" y="676910"/>
                  </a:lnTo>
                  <a:lnTo>
                    <a:pt x="1827276" y="135382"/>
                  </a:lnTo>
                  <a:lnTo>
                    <a:pt x="1820377" y="92577"/>
                  </a:lnTo>
                  <a:lnTo>
                    <a:pt x="1801164" y="55412"/>
                  </a:lnTo>
                  <a:lnTo>
                    <a:pt x="1771863" y="26111"/>
                  </a:lnTo>
                  <a:lnTo>
                    <a:pt x="1734698" y="6898"/>
                  </a:lnTo>
                  <a:lnTo>
                    <a:pt x="1691894" y="0"/>
                  </a:lnTo>
                  <a:close/>
                </a:path>
              </a:pathLst>
            </a:custGeom>
            <a:solidFill>
              <a:srgbClr val="DCD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19955" y="3683508"/>
              <a:ext cx="1827530" cy="812800"/>
            </a:xfrm>
            <a:custGeom>
              <a:avLst/>
              <a:gdLst/>
              <a:ahLst/>
              <a:cxnLst/>
              <a:rect l="l" t="t" r="r" b="b"/>
              <a:pathLst>
                <a:path w="1827529" h="812800">
                  <a:moveTo>
                    <a:pt x="0" y="135382"/>
                  </a:moveTo>
                  <a:lnTo>
                    <a:pt x="6898" y="92577"/>
                  </a:lnTo>
                  <a:lnTo>
                    <a:pt x="26111" y="55412"/>
                  </a:lnTo>
                  <a:lnTo>
                    <a:pt x="55412" y="26111"/>
                  </a:lnTo>
                  <a:lnTo>
                    <a:pt x="92577" y="6898"/>
                  </a:lnTo>
                  <a:lnTo>
                    <a:pt x="135382" y="0"/>
                  </a:lnTo>
                  <a:lnTo>
                    <a:pt x="1691894" y="0"/>
                  </a:lnTo>
                  <a:lnTo>
                    <a:pt x="1734698" y="6898"/>
                  </a:lnTo>
                  <a:lnTo>
                    <a:pt x="1771863" y="26111"/>
                  </a:lnTo>
                  <a:lnTo>
                    <a:pt x="1801164" y="55412"/>
                  </a:lnTo>
                  <a:lnTo>
                    <a:pt x="1820377" y="92577"/>
                  </a:lnTo>
                  <a:lnTo>
                    <a:pt x="1827276" y="135382"/>
                  </a:lnTo>
                  <a:lnTo>
                    <a:pt x="1827276" y="676910"/>
                  </a:lnTo>
                  <a:lnTo>
                    <a:pt x="1820377" y="719714"/>
                  </a:lnTo>
                  <a:lnTo>
                    <a:pt x="1801164" y="756879"/>
                  </a:lnTo>
                  <a:lnTo>
                    <a:pt x="1771863" y="786180"/>
                  </a:lnTo>
                  <a:lnTo>
                    <a:pt x="1734698" y="805393"/>
                  </a:lnTo>
                  <a:lnTo>
                    <a:pt x="1691894" y="812292"/>
                  </a:lnTo>
                  <a:lnTo>
                    <a:pt x="135382" y="812292"/>
                  </a:lnTo>
                  <a:lnTo>
                    <a:pt x="92577" y="805393"/>
                  </a:lnTo>
                  <a:lnTo>
                    <a:pt x="55412" y="786180"/>
                  </a:lnTo>
                  <a:lnTo>
                    <a:pt x="26111" y="756879"/>
                  </a:lnTo>
                  <a:lnTo>
                    <a:pt x="6898" y="719714"/>
                  </a:lnTo>
                  <a:lnTo>
                    <a:pt x="0" y="676910"/>
                  </a:lnTo>
                  <a:lnTo>
                    <a:pt x="0" y="13538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506470" y="4983226"/>
            <a:ext cx="720090" cy="221615"/>
            <a:chOff x="3506470" y="4983226"/>
            <a:chExt cx="720090" cy="221615"/>
          </a:xfrm>
        </p:grpSpPr>
        <p:sp>
          <p:nvSpPr>
            <p:cNvPr id="36" name="object 36"/>
            <p:cNvSpPr/>
            <p:nvPr/>
          </p:nvSpPr>
          <p:spPr>
            <a:xfrm>
              <a:off x="3512820" y="4989576"/>
              <a:ext cx="707390" cy="208915"/>
            </a:xfrm>
            <a:custGeom>
              <a:avLst/>
              <a:gdLst/>
              <a:ahLst/>
              <a:cxnLst/>
              <a:rect l="l" t="t" r="r" b="b"/>
              <a:pathLst>
                <a:path w="707389" h="208914">
                  <a:moveTo>
                    <a:pt x="602741" y="0"/>
                  </a:moveTo>
                  <a:lnTo>
                    <a:pt x="602741" y="52197"/>
                  </a:lnTo>
                  <a:lnTo>
                    <a:pt x="0" y="52197"/>
                  </a:lnTo>
                  <a:lnTo>
                    <a:pt x="0" y="156591"/>
                  </a:lnTo>
                  <a:lnTo>
                    <a:pt x="602741" y="156591"/>
                  </a:lnTo>
                  <a:lnTo>
                    <a:pt x="602741" y="208787"/>
                  </a:lnTo>
                  <a:lnTo>
                    <a:pt x="707135" y="104393"/>
                  </a:lnTo>
                  <a:lnTo>
                    <a:pt x="602741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12820" y="4989576"/>
              <a:ext cx="707390" cy="208915"/>
            </a:xfrm>
            <a:custGeom>
              <a:avLst/>
              <a:gdLst/>
              <a:ahLst/>
              <a:cxnLst/>
              <a:rect l="l" t="t" r="r" b="b"/>
              <a:pathLst>
                <a:path w="707389" h="208914">
                  <a:moveTo>
                    <a:pt x="0" y="52197"/>
                  </a:moveTo>
                  <a:lnTo>
                    <a:pt x="602741" y="52197"/>
                  </a:lnTo>
                  <a:lnTo>
                    <a:pt x="602741" y="0"/>
                  </a:lnTo>
                  <a:lnTo>
                    <a:pt x="707135" y="104393"/>
                  </a:lnTo>
                  <a:lnTo>
                    <a:pt x="602741" y="208787"/>
                  </a:lnTo>
                  <a:lnTo>
                    <a:pt x="602741" y="156591"/>
                  </a:lnTo>
                  <a:lnTo>
                    <a:pt x="0" y="156591"/>
                  </a:lnTo>
                  <a:lnTo>
                    <a:pt x="0" y="5219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369434" y="3788155"/>
            <a:ext cx="1527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Prevent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method overriding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892351" y="4903787"/>
            <a:ext cx="2981960" cy="361950"/>
            <a:chOff x="7892351" y="4903787"/>
            <a:chExt cx="2981960" cy="361950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8149" y="4989576"/>
              <a:ext cx="2676869" cy="16192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897114" y="4908550"/>
              <a:ext cx="2972435" cy="352425"/>
            </a:xfrm>
            <a:custGeom>
              <a:avLst/>
              <a:gdLst/>
              <a:ahLst/>
              <a:cxnLst/>
              <a:rect l="l" t="t" r="r" b="b"/>
              <a:pathLst>
                <a:path w="2972434" h="352425">
                  <a:moveTo>
                    <a:pt x="0" y="352425"/>
                  </a:moveTo>
                  <a:lnTo>
                    <a:pt x="2972180" y="352425"/>
                  </a:lnTo>
                  <a:lnTo>
                    <a:pt x="2972180" y="0"/>
                  </a:lnTo>
                  <a:lnTo>
                    <a:pt x="0" y="0"/>
                  </a:lnTo>
                  <a:lnTo>
                    <a:pt x="0" y="3524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089650" y="3795839"/>
            <a:ext cx="4856480" cy="621030"/>
            <a:chOff x="6089650" y="3795839"/>
            <a:chExt cx="4856480" cy="621030"/>
          </a:xfrm>
        </p:grpSpPr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208" y="3835527"/>
              <a:ext cx="4362240" cy="47405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411213" y="3800602"/>
              <a:ext cx="4530090" cy="611505"/>
            </a:xfrm>
            <a:custGeom>
              <a:avLst/>
              <a:gdLst/>
              <a:ahLst/>
              <a:cxnLst/>
              <a:rect l="l" t="t" r="r" b="b"/>
              <a:pathLst>
                <a:path w="4530090" h="611504">
                  <a:moveTo>
                    <a:pt x="0" y="611505"/>
                  </a:moveTo>
                  <a:lnTo>
                    <a:pt x="4529709" y="611505"/>
                  </a:lnTo>
                  <a:lnTo>
                    <a:pt x="4529709" y="0"/>
                  </a:lnTo>
                  <a:lnTo>
                    <a:pt x="0" y="0"/>
                  </a:lnTo>
                  <a:lnTo>
                    <a:pt x="0" y="61150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96000" y="3992880"/>
              <a:ext cx="320040" cy="208915"/>
            </a:xfrm>
            <a:custGeom>
              <a:avLst/>
              <a:gdLst/>
              <a:ahLst/>
              <a:cxnLst/>
              <a:rect l="l" t="t" r="r" b="b"/>
              <a:pathLst>
                <a:path w="320039" h="208914">
                  <a:moveTo>
                    <a:pt x="215646" y="0"/>
                  </a:moveTo>
                  <a:lnTo>
                    <a:pt x="215646" y="52197"/>
                  </a:lnTo>
                  <a:lnTo>
                    <a:pt x="0" y="52197"/>
                  </a:lnTo>
                  <a:lnTo>
                    <a:pt x="0" y="156591"/>
                  </a:lnTo>
                  <a:lnTo>
                    <a:pt x="215646" y="156591"/>
                  </a:lnTo>
                  <a:lnTo>
                    <a:pt x="215646" y="208788"/>
                  </a:lnTo>
                  <a:lnTo>
                    <a:pt x="320039" y="104394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96000" y="3992880"/>
              <a:ext cx="320040" cy="208915"/>
            </a:xfrm>
            <a:custGeom>
              <a:avLst/>
              <a:gdLst/>
              <a:ahLst/>
              <a:cxnLst/>
              <a:rect l="l" t="t" r="r" b="b"/>
              <a:pathLst>
                <a:path w="320039" h="208914">
                  <a:moveTo>
                    <a:pt x="0" y="52197"/>
                  </a:moveTo>
                  <a:lnTo>
                    <a:pt x="215646" y="52197"/>
                  </a:lnTo>
                  <a:lnTo>
                    <a:pt x="215646" y="0"/>
                  </a:lnTo>
                  <a:lnTo>
                    <a:pt x="320039" y="104394"/>
                  </a:lnTo>
                  <a:lnTo>
                    <a:pt x="215646" y="208788"/>
                  </a:lnTo>
                  <a:lnTo>
                    <a:pt x="215646" y="156591"/>
                  </a:lnTo>
                  <a:lnTo>
                    <a:pt x="0" y="156591"/>
                  </a:lnTo>
                  <a:lnTo>
                    <a:pt x="0" y="5219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6767639" y="2671127"/>
            <a:ext cx="4106545" cy="391160"/>
            <a:chOff x="6767639" y="2671127"/>
            <a:chExt cx="4106545" cy="391160"/>
          </a:xfrm>
        </p:grpSpPr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3921" y="2804667"/>
              <a:ext cx="3915870" cy="16209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772402" y="2675889"/>
              <a:ext cx="4097020" cy="381635"/>
            </a:xfrm>
            <a:custGeom>
              <a:avLst/>
              <a:gdLst/>
              <a:ahLst/>
              <a:cxnLst/>
              <a:rect l="l" t="t" r="r" b="b"/>
              <a:pathLst>
                <a:path w="4097020" h="381635">
                  <a:moveTo>
                    <a:pt x="0" y="381380"/>
                  </a:moveTo>
                  <a:lnTo>
                    <a:pt x="4096892" y="381380"/>
                  </a:lnTo>
                  <a:lnTo>
                    <a:pt x="4096892" y="0"/>
                  </a:lnTo>
                  <a:lnTo>
                    <a:pt x="0" y="0"/>
                  </a:lnTo>
                  <a:lnTo>
                    <a:pt x="0" y="381380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5877814" y="2764282"/>
            <a:ext cx="774700" cy="236854"/>
            <a:chOff x="5877814" y="2764282"/>
            <a:chExt cx="774700" cy="236854"/>
          </a:xfrm>
        </p:grpSpPr>
        <p:sp>
          <p:nvSpPr>
            <p:cNvPr id="51" name="object 51"/>
            <p:cNvSpPr/>
            <p:nvPr/>
          </p:nvSpPr>
          <p:spPr>
            <a:xfrm>
              <a:off x="5884164" y="2770632"/>
              <a:ext cx="762000" cy="224154"/>
            </a:xfrm>
            <a:custGeom>
              <a:avLst/>
              <a:gdLst/>
              <a:ahLst/>
              <a:cxnLst/>
              <a:rect l="l" t="t" r="r" b="b"/>
              <a:pathLst>
                <a:path w="762000" h="224155">
                  <a:moveTo>
                    <a:pt x="649986" y="0"/>
                  </a:moveTo>
                  <a:lnTo>
                    <a:pt x="649986" y="56006"/>
                  </a:lnTo>
                  <a:lnTo>
                    <a:pt x="0" y="56006"/>
                  </a:lnTo>
                  <a:lnTo>
                    <a:pt x="0" y="168020"/>
                  </a:lnTo>
                  <a:lnTo>
                    <a:pt x="649986" y="168020"/>
                  </a:lnTo>
                  <a:lnTo>
                    <a:pt x="649986" y="224027"/>
                  </a:lnTo>
                  <a:lnTo>
                    <a:pt x="762000" y="112013"/>
                  </a:lnTo>
                  <a:lnTo>
                    <a:pt x="649986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84164" y="2770632"/>
              <a:ext cx="762000" cy="224154"/>
            </a:xfrm>
            <a:custGeom>
              <a:avLst/>
              <a:gdLst/>
              <a:ahLst/>
              <a:cxnLst/>
              <a:rect l="l" t="t" r="r" b="b"/>
              <a:pathLst>
                <a:path w="762000" h="224155">
                  <a:moveTo>
                    <a:pt x="0" y="56006"/>
                  </a:moveTo>
                  <a:lnTo>
                    <a:pt x="649986" y="56006"/>
                  </a:lnTo>
                  <a:lnTo>
                    <a:pt x="649986" y="0"/>
                  </a:lnTo>
                  <a:lnTo>
                    <a:pt x="762000" y="112013"/>
                  </a:lnTo>
                  <a:lnTo>
                    <a:pt x="649986" y="224027"/>
                  </a:lnTo>
                  <a:lnTo>
                    <a:pt x="649986" y="168020"/>
                  </a:lnTo>
                  <a:lnTo>
                    <a:pt x="0" y="168020"/>
                  </a:lnTo>
                  <a:lnTo>
                    <a:pt x="0" y="56006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094221" y="4983226"/>
            <a:ext cx="1227455" cy="221615"/>
            <a:chOff x="6094221" y="4983226"/>
            <a:chExt cx="1227455" cy="221615"/>
          </a:xfrm>
        </p:grpSpPr>
        <p:sp>
          <p:nvSpPr>
            <p:cNvPr id="54" name="object 54"/>
            <p:cNvSpPr/>
            <p:nvPr/>
          </p:nvSpPr>
          <p:spPr>
            <a:xfrm>
              <a:off x="6100571" y="4989576"/>
              <a:ext cx="1214755" cy="208915"/>
            </a:xfrm>
            <a:custGeom>
              <a:avLst/>
              <a:gdLst/>
              <a:ahLst/>
              <a:cxnLst/>
              <a:rect l="l" t="t" r="r" b="b"/>
              <a:pathLst>
                <a:path w="1214754" h="208914">
                  <a:moveTo>
                    <a:pt x="1110233" y="0"/>
                  </a:moveTo>
                  <a:lnTo>
                    <a:pt x="1110233" y="52197"/>
                  </a:lnTo>
                  <a:lnTo>
                    <a:pt x="0" y="52197"/>
                  </a:lnTo>
                  <a:lnTo>
                    <a:pt x="0" y="156591"/>
                  </a:lnTo>
                  <a:lnTo>
                    <a:pt x="1110233" y="156591"/>
                  </a:lnTo>
                  <a:lnTo>
                    <a:pt x="1110233" y="208787"/>
                  </a:lnTo>
                  <a:lnTo>
                    <a:pt x="1214627" y="104393"/>
                  </a:lnTo>
                  <a:lnTo>
                    <a:pt x="1110233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00571" y="4989576"/>
              <a:ext cx="1214755" cy="208915"/>
            </a:xfrm>
            <a:custGeom>
              <a:avLst/>
              <a:gdLst/>
              <a:ahLst/>
              <a:cxnLst/>
              <a:rect l="l" t="t" r="r" b="b"/>
              <a:pathLst>
                <a:path w="1214754" h="208914">
                  <a:moveTo>
                    <a:pt x="0" y="52197"/>
                  </a:moveTo>
                  <a:lnTo>
                    <a:pt x="1110233" y="52197"/>
                  </a:lnTo>
                  <a:lnTo>
                    <a:pt x="1110233" y="0"/>
                  </a:lnTo>
                  <a:lnTo>
                    <a:pt x="1214627" y="104393"/>
                  </a:lnTo>
                  <a:lnTo>
                    <a:pt x="1110233" y="208787"/>
                  </a:lnTo>
                  <a:lnTo>
                    <a:pt x="1110233" y="156591"/>
                  </a:lnTo>
                  <a:lnTo>
                    <a:pt x="0" y="156591"/>
                  </a:lnTo>
                  <a:lnTo>
                    <a:pt x="0" y="5219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static</a:t>
            </a:r>
            <a:r>
              <a:rPr spc="-30" dirty="0"/>
              <a:t> </a:t>
            </a:r>
            <a:r>
              <a:rPr spc="-10" dirty="0"/>
              <a:t>keyword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0953" y="1126997"/>
            <a:ext cx="9593580" cy="2893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static</a:t>
            </a:r>
            <a:r>
              <a:rPr sz="20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keyword</a:t>
            </a:r>
            <a:r>
              <a:rPr sz="2000" b="1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memory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management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mainly.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apply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static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keyword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variables,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methods,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blocks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nested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class.</a:t>
            </a:r>
            <a:r>
              <a:rPr sz="20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static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keyword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belongs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instance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static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be:</a:t>
            </a:r>
            <a:endParaRPr sz="2000">
              <a:latin typeface="Arial"/>
              <a:cs typeface="Arial"/>
            </a:endParaRPr>
          </a:p>
          <a:p>
            <a:pPr marL="636905" lvl="1" indent="-342265">
              <a:lnSpc>
                <a:spcPct val="100000"/>
              </a:lnSpc>
              <a:spcBef>
                <a:spcPts val="10"/>
              </a:spcBef>
              <a:buClr>
                <a:srgbClr val="74DF4B"/>
              </a:buClr>
              <a:buAutoNum type="arabicPeriod"/>
              <a:tabLst>
                <a:tab pos="636905" algn="l"/>
              </a:tabLst>
            </a:pP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(also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known</a:t>
            </a:r>
            <a:r>
              <a:rPr sz="180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variable)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shared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objects</a:t>
            </a:r>
            <a:endParaRPr sz="1800">
              <a:latin typeface="Arial"/>
              <a:cs typeface="Arial"/>
            </a:endParaRPr>
          </a:p>
          <a:p>
            <a:pPr marL="637540" marR="167005" lvl="1" indent="-343535">
              <a:lnSpc>
                <a:spcPct val="100000"/>
              </a:lnSpc>
              <a:buClr>
                <a:srgbClr val="74DF4B"/>
              </a:buClr>
              <a:buAutoNum type="arabicPeriod"/>
              <a:tabLst>
                <a:tab pos="637540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(also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known</a:t>
            </a:r>
            <a:r>
              <a:rPr sz="180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method)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no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need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call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static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overridden because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static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bound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whereas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overriding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associated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with object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i.e.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runtime.</a:t>
            </a:r>
            <a:endParaRPr sz="1800">
              <a:latin typeface="Arial"/>
              <a:cs typeface="Arial"/>
            </a:endParaRPr>
          </a:p>
          <a:p>
            <a:pPr marL="637540" marR="274955" lvl="1" indent="-343535">
              <a:lnSpc>
                <a:spcPct val="100000"/>
              </a:lnSpc>
              <a:buClr>
                <a:srgbClr val="74DF4B"/>
              </a:buClr>
              <a:buAutoNum type="arabicPeriod"/>
              <a:tabLst>
                <a:tab pos="637540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Block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initialize the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static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member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executed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before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main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method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gets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executed.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9013" y="221995"/>
            <a:ext cx="299212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static</a:t>
            </a:r>
            <a:r>
              <a:rPr spc="-25" dirty="0"/>
              <a:t> </a:t>
            </a:r>
            <a:r>
              <a:rPr spc="-10" dirty="0"/>
              <a:t>variable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33017" y="999489"/>
            <a:ext cx="2487930" cy="568960"/>
            <a:chOff x="1033017" y="999489"/>
            <a:chExt cx="2487930" cy="568960"/>
          </a:xfrm>
        </p:grpSpPr>
        <p:sp>
          <p:nvSpPr>
            <p:cNvPr id="7" name="object 7"/>
            <p:cNvSpPr/>
            <p:nvPr/>
          </p:nvSpPr>
          <p:spPr>
            <a:xfrm>
              <a:off x="2807207" y="1193291"/>
              <a:ext cx="707390" cy="207645"/>
            </a:xfrm>
            <a:custGeom>
              <a:avLst/>
              <a:gdLst/>
              <a:ahLst/>
              <a:cxnLst/>
              <a:rect l="l" t="t" r="r" b="b"/>
              <a:pathLst>
                <a:path w="707389" h="207644">
                  <a:moveTo>
                    <a:pt x="603504" y="0"/>
                  </a:moveTo>
                  <a:lnTo>
                    <a:pt x="603504" y="51816"/>
                  </a:lnTo>
                  <a:lnTo>
                    <a:pt x="0" y="51816"/>
                  </a:lnTo>
                  <a:lnTo>
                    <a:pt x="0" y="155448"/>
                  </a:lnTo>
                  <a:lnTo>
                    <a:pt x="603504" y="155448"/>
                  </a:lnTo>
                  <a:lnTo>
                    <a:pt x="603504" y="207263"/>
                  </a:lnTo>
                  <a:lnTo>
                    <a:pt x="707136" y="103632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7207" y="1193291"/>
              <a:ext cx="707390" cy="207645"/>
            </a:xfrm>
            <a:custGeom>
              <a:avLst/>
              <a:gdLst/>
              <a:ahLst/>
              <a:cxnLst/>
              <a:rect l="l" t="t" r="r" b="b"/>
              <a:pathLst>
                <a:path w="707389" h="207644">
                  <a:moveTo>
                    <a:pt x="0" y="51816"/>
                  </a:moveTo>
                  <a:lnTo>
                    <a:pt x="603504" y="51816"/>
                  </a:lnTo>
                  <a:lnTo>
                    <a:pt x="603504" y="0"/>
                  </a:lnTo>
                  <a:lnTo>
                    <a:pt x="707136" y="103632"/>
                  </a:lnTo>
                  <a:lnTo>
                    <a:pt x="603504" y="207263"/>
                  </a:lnTo>
                  <a:lnTo>
                    <a:pt x="603504" y="155448"/>
                  </a:lnTo>
                  <a:lnTo>
                    <a:pt x="0" y="155448"/>
                  </a:lnTo>
                  <a:lnTo>
                    <a:pt x="0" y="51816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9367" y="1005839"/>
              <a:ext cx="1743710" cy="556260"/>
            </a:xfrm>
            <a:custGeom>
              <a:avLst/>
              <a:gdLst/>
              <a:ahLst/>
              <a:cxnLst/>
              <a:rect l="l" t="t" r="r" b="b"/>
              <a:pathLst>
                <a:path w="1743710" h="556260">
                  <a:moveTo>
                    <a:pt x="1650745" y="0"/>
                  </a:moveTo>
                  <a:lnTo>
                    <a:pt x="92709" y="0"/>
                  </a:lnTo>
                  <a:lnTo>
                    <a:pt x="56621" y="7288"/>
                  </a:lnTo>
                  <a:lnTo>
                    <a:pt x="27152" y="27162"/>
                  </a:lnTo>
                  <a:lnTo>
                    <a:pt x="7285" y="56632"/>
                  </a:lnTo>
                  <a:lnTo>
                    <a:pt x="0" y="92710"/>
                  </a:lnTo>
                  <a:lnTo>
                    <a:pt x="0" y="463550"/>
                  </a:lnTo>
                  <a:lnTo>
                    <a:pt x="7285" y="499627"/>
                  </a:lnTo>
                  <a:lnTo>
                    <a:pt x="27152" y="529097"/>
                  </a:lnTo>
                  <a:lnTo>
                    <a:pt x="56621" y="548971"/>
                  </a:lnTo>
                  <a:lnTo>
                    <a:pt x="92709" y="556260"/>
                  </a:lnTo>
                  <a:lnTo>
                    <a:pt x="1650745" y="556260"/>
                  </a:lnTo>
                  <a:lnTo>
                    <a:pt x="1686823" y="548971"/>
                  </a:lnTo>
                  <a:lnTo>
                    <a:pt x="1716293" y="529097"/>
                  </a:lnTo>
                  <a:lnTo>
                    <a:pt x="1736167" y="499627"/>
                  </a:lnTo>
                  <a:lnTo>
                    <a:pt x="1743456" y="463550"/>
                  </a:lnTo>
                  <a:lnTo>
                    <a:pt x="1743456" y="92710"/>
                  </a:lnTo>
                  <a:lnTo>
                    <a:pt x="1736167" y="56632"/>
                  </a:lnTo>
                  <a:lnTo>
                    <a:pt x="1716293" y="27162"/>
                  </a:lnTo>
                  <a:lnTo>
                    <a:pt x="1686823" y="7288"/>
                  </a:lnTo>
                  <a:lnTo>
                    <a:pt x="1650745" y="0"/>
                  </a:lnTo>
                  <a:close/>
                </a:path>
              </a:pathLst>
            </a:custGeom>
            <a:solidFill>
              <a:srgbClr val="F8F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9367" y="1005839"/>
              <a:ext cx="1743710" cy="556260"/>
            </a:xfrm>
            <a:custGeom>
              <a:avLst/>
              <a:gdLst/>
              <a:ahLst/>
              <a:cxnLst/>
              <a:rect l="l" t="t" r="r" b="b"/>
              <a:pathLst>
                <a:path w="1743710" h="556260">
                  <a:moveTo>
                    <a:pt x="0" y="92710"/>
                  </a:moveTo>
                  <a:lnTo>
                    <a:pt x="7285" y="56632"/>
                  </a:lnTo>
                  <a:lnTo>
                    <a:pt x="27152" y="27162"/>
                  </a:lnTo>
                  <a:lnTo>
                    <a:pt x="56621" y="7288"/>
                  </a:lnTo>
                  <a:lnTo>
                    <a:pt x="92709" y="0"/>
                  </a:lnTo>
                  <a:lnTo>
                    <a:pt x="1650745" y="0"/>
                  </a:lnTo>
                  <a:lnTo>
                    <a:pt x="1686823" y="7288"/>
                  </a:lnTo>
                  <a:lnTo>
                    <a:pt x="1716293" y="27162"/>
                  </a:lnTo>
                  <a:lnTo>
                    <a:pt x="1736167" y="56632"/>
                  </a:lnTo>
                  <a:lnTo>
                    <a:pt x="1743456" y="92710"/>
                  </a:lnTo>
                  <a:lnTo>
                    <a:pt x="1743456" y="463550"/>
                  </a:lnTo>
                  <a:lnTo>
                    <a:pt x="1736167" y="499627"/>
                  </a:lnTo>
                  <a:lnTo>
                    <a:pt x="1716293" y="529097"/>
                  </a:lnTo>
                  <a:lnTo>
                    <a:pt x="1686823" y="548971"/>
                  </a:lnTo>
                  <a:lnTo>
                    <a:pt x="1650745" y="556260"/>
                  </a:lnTo>
                  <a:lnTo>
                    <a:pt x="92709" y="556260"/>
                  </a:lnTo>
                  <a:lnTo>
                    <a:pt x="56621" y="548971"/>
                  </a:lnTo>
                  <a:lnTo>
                    <a:pt x="27152" y="529097"/>
                  </a:lnTo>
                  <a:lnTo>
                    <a:pt x="7285" y="499627"/>
                  </a:lnTo>
                  <a:lnTo>
                    <a:pt x="0" y="463550"/>
                  </a:lnTo>
                  <a:lnTo>
                    <a:pt x="0" y="9271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430718" y="1758251"/>
            <a:ext cx="7692390" cy="3046095"/>
            <a:chOff x="1430718" y="1758251"/>
            <a:chExt cx="7692390" cy="304609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1747" y="1836064"/>
              <a:ext cx="7432249" cy="29212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35480" y="1763014"/>
              <a:ext cx="7682865" cy="3036570"/>
            </a:xfrm>
            <a:custGeom>
              <a:avLst/>
              <a:gdLst/>
              <a:ahLst/>
              <a:cxnLst/>
              <a:rect l="l" t="t" r="r" b="b"/>
              <a:pathLst>
                <a:path w="7682865" h="3036570">
                  <a:moveTo>
                    <a:pt x="0" y="3036189"/>
                  </a:moveTo>
                  <a:lnTo>
                    <a:pt x="7682865" y="3036189"/>
                  </a:lnTo>
                  <a:lnTo>
                    <a:pt x="7682865" y="0"/>
                  </a:lnTo>
                  <a:lnTo>
                    <a:pt x="0" y="0"/>
                  </a:lnTo>
                  <a:lnTo>
                    <a:pt x="0" y="3036189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70251" y="5069585"/>
            <a:ext cx="69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51314" y="5022659"/>
            <a:ext cx="3618865" cy="496570"/>
            <a:chOff x="3151314" y="5022659"/>
            <a:chExt cx="3618865" cy="49657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9821" y="5070408"/>
              <a:ext cx="3571119" cy="39114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56076" y="5027421"/>
              <a:ext cx="3609340" cy="487045"/>
            </a:xfrm>
            <a:custGeom>
              <a:avLst/>
              <a:gdLst/>
              <a:ahLst/>
              <a:cxnLst/>
              <a:rect l="l" t="t" r="r" b="b"/>
              <a:pathLst>
                <a:path w="3609340" h="487045">
                  <a:moveTo>
                    <a:pt x="0" y="486536"/>
                  </a:moveTo>
                  <a:lnTo>
                    <a:pt x="3609213" y="486536"/>
                  </a:lnTo>
                  <a:lnTo>
                    <a:pt x="3609213" y="0"/>
                  </a:lnTo>
                  <a:lnTo>
                    <a:pt x="0" y="0"/>
                  </a:lnTo>
                  <a:lnTo>
                    <a:pt x="0" y="486536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15339" y="982217"/>
            <a:ext cx="1391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6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static</a:t>
            </a:r>
            <a:r>
              <a:rPr sz="1800" spc="-9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variable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(class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variable)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15614" y="815086"/>
            <a:ext cx="1757680" cy="825500"/>
            <a:chOff x="3515614" y="815086"/>
            <a:chExt cx="1757680" cy="825500"/>
          </a:xfrm>
        </p:grpSpPr>
        <p:sp>
          <p:nvSpPr>
            <p:cNvPr id="20" name="object 20"/>
            <p:cNvSpPr/>
            <p:nvPr/>
          </p:nvSpPr>
          <p:spPr>
            <a:xfrm>
              <a:off x="3521964" y="821436"/>
              <a:ext cx="1744980" cy="812800"/>
            </a:xfrm>
            <a:custGeom>
              <a:avLst/>
              <a:gdLst/>
              <a:ahLst/>
              <a:cxnLst/>
              <a:rect l="l" t="t" r="r" b="b"/>
              <a:pathLst>
                <a:path w="1744979" h="812800">
                  <a:moveTo>
                    <a:pt x="1609598" y="0"/>
                  </a:moveTo>
                  <a:lnTo>
                    <a:pt x="135382" y="0"/>
                  </a:lnTo>
                  <a:lnTo>
                    <a:pt x="92577" y="6898"/>
                  </a:lnTo>
                  <a:lnTo>
                    <a:pt x="55412" y="26111"/>
                  </a:lnTo>
                  <a:lnTo>
                    <a:pt x="26111" y="55412"/>
                  </a:lnTo>
                  <a:lnTo>
                    <a:pt x="6898" y="92577"/>
                  </a:lnTo>
                  <a:lnTo>
                    <a:pt x="0" y="135381"/>
                  </a:lnTo>
                  <a:lnTo>
                    <a:pt x="0" y="676910"/>
                  </a:lnTo>
                  <a:lnTo>
                    <a:pt x="6898" y="719714"/>
                  </a:lnTo>
                  <a:lnTo>
                    <a:pt x="26111" y="756879"/>
                  </a:lnTo>
                  <a:lnTo>
                    <a:pt x="55412" y="786180"/>
                  </a:lnTo>
                  <a:lnTo>
                    <a:pt x="92577" y="805393"/>
                  </a:lnTo>
                  <a:lnTo>
                    <a:pt x="135382" y="812291"/>
                  </a:lnTo>
                  <a:lnTo>
                    <a:pt x="1609598" y="812291"/>
                  </a:lnTo>
                  <a:lnTo>
                    <a:pt x="1652402" y="805393"/>
                  </a:lnTo>
                  <a:lnTo>
                    <a:pt x="1689567" y="786180"/>
                  </a:lnTo>
                  <a:lnTo>
                    <a:pt x="1718868" y="756879"/>
                  </a:lnTo>
                  <a:lnTo>
                    <a:pt x="1738081" y="719714"/>
                  </a:lnTo>
                  <a:lnTo>
                    <a:pt x="1744980" y="676910"/>
                  </a:lnTo>
                  <a:lnTo>
                    <a:pt x="1744980" y="135381"/>
                  </a:lnTo>
                  <a:lnTo>
                    <a:pt x="1738081" y="92577"/>
                  </a:lnTo>
                  <a:lnTo>
                    <a:pt x="1718868" y="55412"/>
                  </a:lnTo>
                  <a:lnTo>
                    <a:pt x="1689567" y="26111"/>
                  </a:lnTo>
                  <a:lnTo>
                    <a:pt x="1652402" y="6898"/>
                  </a:lnTo>
                  <a:lnTo>
                    <a:pt x="1609598" y="0"/>
                  </a:lnTo>
                  <a:close/>
                </a:path>
              </a:pathLst>
            </a:custGeom>
            <a:solidFill>
              <a:srgbClr val="93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21964" y="821436"/>
              <a:ext cx="1744980" cy="812800"/>
            </a:xfrm>
            <a:custGeom>
              <a:avLst/>
              <a:gdLst/>
              <a:ahLst/>
              <a:cxnLst/>
              <a:rect l="l" t="t" r="r" b="b"/>
              <a:pathLst>
                <a:path w="1744979" h="812800">
                  <a:moveTo>
                    <a:pt x="0" y="135381"/>
                  </a:moveTo>
                  <a:lnTo>
                    <a:pt x="6898" y="92577"/>
                  </a:lnTo>
                  <a:lnTo>
                    <a:pt x="26111" y="55412"/>
                  </a:lnTo>
                  <a:lnTo>
                    <a:pt x="55412" y="26111"/>
                  </a:lnTo>
                  <a:lnTo>
                    <a:pt x="92577" y="6898"/>
                  </a:lnTo>
                  <a:lnTo>
                    <a:pt x="135382" y="0"/>
                  </a:lnTo>
                  <a:lnTo>
                    <a:pt x="1609598" y="0"/>
                  </a:lnTo>
                  <a:lnTo>
                    <a:pt x="1652402" y="6898"/>
                  </a:lnTo>
                  <a:lnTo>
                    <a:pt x="1689567" y="26111"/>
                  </a:lnTo>
                  <a:lnTo>
                    <a:pt x="1718868" y="55412"/>
                  </a:lnTo>
                  <a:lnTo>
                    <a:pt x="1738081" y="92577"/>
                  </a:lnTo>
                  <a:lnTo>
                    <a:pt x="1744980" y="135381"/>
                  </a:lnTo>
                  <a:lnTo>
                    <a:pt x="1744980" y="676910"/>
                  </a:lnTo>
                  <a:lnTo>
                    <a:pt x="1738081" y="719714"/>
                  </a:lnTo>
                  <a:lnTo>
                    <a:pt x="1718868" y="756879"/>
                  </a:lnTo>
                  <a:lnTo>
                    <a:pt x="1689567" y="786180"/>
                  </a:lnTo>
                  <a:lnTo>
                    <a:pt x="1652402" y="805393"/>
                  </a:lnTo>
                  <a:lnTo>
                    <a:pt x="1609598" y="812291"/>
                  </a:lnTo>
                  <a:lnTo>
                    <a:pt x="135382" y="812291"/>
                  </a:lnTo>
                  <a:lnTo>
                    <a:pt x="92577" y="805393"/>
                  </a:lnTo>
                  <a:lnTo>
                    <a:pt x="55412" y="786180"/>
                  </a:lnTo>
                  <a:lnTo>
                    <a:pt x="26111" y="756879"/>
                  </a:lnTo>
                  <a:lnTo>
                    <a:pt x="6898" y="719714"/>
                  </a:lnTo>
                  <a:lnTo>
                    <a:pt x="0" y="676910"/>
                  </a:lnTo>
                  <a:lnTo>
                    <a:pt x="0" y="135381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84778" y="787653"/>
            <a:ext cx="14217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Common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property</a:t>
            </a:r>
            <a:r>
              <a:rPr sz="18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for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all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objects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60594" y="1054290"/>
            <a:ext cx="3968115" cy="344170"/>
            <a:chOff x="5260594" y="1054290"/>
            <a:chExt cx="3968115" cy="344170"/>
          </a:xfrm>
        </p:grpSpPr>
        <p:sp>
          <p:nvSpPr>
            <p:cNvPr id="24" name="object 24"/>
            <p:cNvSpPr/>
            <p:nvPr/>
          </p:nvSpPr>
          <p:spPr>
            <a:xfrm>
              <a:off x="5266944" y="1123187"/>
              <a:ext cx="1216660" cy="207645"/>
            </a:xfrm>
            <a:custGeom>
              <a:avLst/>
              <a:gdLst/>
              <a:ahLst/>
              <a:cxnLst/>
              <a:rect l="l" t="t" r="r" b="b"/>
              <a:pathLst>
                <a:path w="1216660" h="207644">
                  <a:moveTo>
                    <a:pt x="1112519" y="0"/>
                  </a:moveTo>
                  <a:lnTo>
                    <a:pt x="1112519" y="51815"/>
                  </a:lnTo>
                  <a:lnTo>
                    <a:pt x="0" y="51815"/>
                  </a:lnTo>
                  <a:lnTo>
                    <a:pt x="0" y="155448"/>
                  </a:lnTo>
                  <a:lnTo>
                    <a:pt x="1112519" y="155448"/>
                  </a:lnTo>
                  <a:lnTo>
                    <a:pt x="1112519" y="207263"/>
                  </a:lnTo>
                  <a:lnTo>
                    <a:pt x="1216152" y="103632"/>
                  </a:lnTo>
                  <a:lnTo>
                    <a:pt x="1112519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66944" y="1123187"/>
              <a:ext cx="1216660" cy="207645"/>
            </a:xfrm>
            <a:custGeom>
              <a:avLst/>
              <a:gdLst/>
              <a:ahLst/>
              <a:cxnLst/>
              <a:rect l="l" t="t" r="r" b="b"/>
              <a:pathLst>
                <a:path w="1216660" h="207644">
                  <a:moveTo>
                    <a:pt x="0" y="51815"/>
                  </a:moveTo>
                  <a:lnTo>
                    <a:pt x="1112519" y="51815"/>
                  </a:lnTo>
                  <a:lnTo>
                    <a:pt x="1112519" y="0"/>
                  </a:lnTo>
                  <a:lnTo>
                    <a:pt x="1216152" y="103632"/>
                  </a:lnTo>
                  <a:lnTo>
                    <a:pt x="1112519" y="207263"/>
                  </a:lnTo>
                  <a:lnTo>
                    <a:pt x="1112519" y="155448"/>
                  </a:lnTo>
                  <a:lnTo>
                    <a:pt x="0" y="155448"/>
                  </a:lnTo>
                  <a:lnTo>
                    <a:pt x="0" y="5181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1574" y="1140131"/>
              <a:ext cx="2552341" cy="14321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499605" y="1059052"/>
              <a:ext cx="2724150" cy="334645"/>
            </a:xfrm>
            <a:custGeom>
              <a:avLst/>
              <a:gdLst/>
              <a:ahLst/>
              <a:cxnLst/>
              <a:rect l="l" t="t" r="r" b="b"/>
              <a:pathLst>
                <a:path w="2724150" h="334644">
                  <a:moveTo>
                    <a:pt x="0" y="334137"/>
                  </a:moveTo>
                  <a:lnTo>
                    <a:pt x="2723769" y="334137"/>
                  </a:lnTo>
                  <a:lnTo>
                    <a:pt x="2723769" y="0"/>
                  </a:lnTo>
                  <a:lnTo>
                    <a:pt x="0" y="0"/>
                  </a:lnTo>
                  <a:lnTo>
                    <a:pt x="0" y="334137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5777" y="442976"/>
            <a:ext cx="825754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45" dirty="0"/>
              <a:t> </a:t>
            </a:r>
            <a:r>
              <a:rPr dirty="0"/>
              <a:t>static</a:t>
            </a:r>
            <a:r>
              <a:rPr spc="-25" dirty="0"/>
              <a:t> </a:t>
            </a:r>
            <a:r>
              <a:rPr dirty="0"/>
              <a:t>variable</a:t>
            </a:r>
            <a:r>
              <a:rPr spc="-35" dirty="0"/>
              <a:t> </a:t>
            </a:r>
            <a:r>
              <a:rPr dirty="0"/>
              <a:t>gets</a:t>
            </a:r>
            <a:r>
              <a:rPr spc="-40" dirty="0"/>
              <a:t> </a:t>
            </a:r>
            <a:r>
              <a:rPr dirty="0"/>
              <a:t>stored</a:t>
            </a:r>
            <a:r>
              <a:rPr spc="-50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20" dirty="0"/>
              <a:t>heap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346450" y="1517650"/>
            <a:ext cx="4493260" cy="3416300"/>
            <a:chOff x="3346450" y="1517650"/>
            <a:chExt cx="4493260" cy="3416300"/>
          </a:xfrm>
        </p:grpSpPr>
        <p:sp>
          <p:nvSpPr>
            <p:cNvPr id="7" name="object 7"/>
            <p:cNvSpPr/>
            <p:nvPr/>
          </p:nvSpPr>
          <p:spPr>
            <a:xfrm>
              <a:off x="3352800" y="1524000"/>
              <a:ext cx="4480560" cy="3403600"/>
            </a:xfrm>
            <a:custGeom>
              <a:avLst/>
              <a:gdLst/>
              <a:ahLst/>
              <a:cxnLst/>
              <a:rect l="l" t="t" r="r" b="b"/>
              <a:pathLst>
                <a:path w="4480559" h="3403600">
                  <a:moveTo>
                    <a:pt x="2240279" y="0"/>
                  </a:moveTo>
                  <a:lnTo>
                    <a:pt x="2185850" y="492"/>
                  </a:lnTo>
                  <a:lnTo>
                    <a:pt x="2131739" y="1961"/>
                  </a:lnTo>
                  <a:lnTo>
                    <a:pt x="2077961" y="4397"/>
                  </a:lnTo>
                  <a:lnTo>
                    <a:pt x="2024532" y="7788"/>
                  </a:lnTo>
                  <a:lnTo>
                    <a:pt x="1971464" y="12123"/>
                  </a:lnTo>
                  <a:lnTo>
                    <a:pt x="1918774" y="17390"/>
                  </a:lnTo>
                  <a:lnTo>
                    <a:pt x="1866476" y="23579"/>
                  </a:lnTo>
                  <a:lnTo>
                    <a:pt x="1814585" y="30679"/>
                  </a:lnTo>
                  <a:lnTo>
                    <a:pt x="1763114" y="38677"/>
                  </a:lnTo>
                  <a:lnTo>
                    <a:pt x="1712080" y="47564"/>
                  </a:lnTo>
                  <a:lnTo>
                    <a:pt x="1661496" y="57328"/>
                  </a:lnTo>
                  <a:lnTo>
                    <a:pt x="1611378" y="67958"/>
                  </a:lnTo>
                  <a:lnTo>
                    <a:pt x="1561739" y="79443"/>
                  </a:lnTo>
                  <a:lnTo>
                    <a:pt x="1512595" y="91771"/>
                  </a:lnTo>
                  <a:lnTo>
                    <a:pt x="1463961" y="104932"/>
                  </a:lnTo>
                  <a:lnTo>
                    <a:pt x="1415850" y="118914"/>
                  </a:lnTo>
                  <a:lnTo>
                    <a:pt x="1368278" y="133707"/>
                  </a:lnTo>
                  <a:lnTo>
                    <a:pt x="1321259" y="149298"/>
                  </a:lnTo>
                  <a:lnTo>
                    <a:pt x="1274808" y="165678"/>
                  </a:lnTo>
                  <a:lnTo>
                    <a:pt x="1228940" y="182834"/>
                  </a:lnTo>
                  <a:lnTo>
                    <a:pt x="1183669" y="200756"/>
                  </a:lnTo>
                  <a:lnTo>
                    <a:pt x="1139010" y="219432"/>
                  </a:lnTo>
                  <a:lnTo>
                    <a:pt x="1094977" y="238852"/>
                  </a:lnTo>
                  <a:lnTo>
                    <a:pt x="1051586" y="259004"/>
                  </a:lnTo>
                  <a:lnTo>
                    <a:pt x="1008851" y="279877"/>
                  </a:lnTo>
                  <a:lnTo>
                    <a:pt x="966787" y="301460"/>
                  </a:lnTo>
                  <a:lnTo>
                    <a:pt x="925408" y="323742"/>
                  </a:lnTo>
                  <a:lnTo>
                    <a:pt x="884729" y="346712"/>
                  </a:lnTo>
                  <a:lnTo>
                    <a:pt x="844765" y="370358"/>
                  </a:lnTo>
                  <a:lnTo>
                    <a:pt x="805530" y="394670"/>
                  </a:lnTo>
                  <a:lnTo>
                    <a:pt x="767039" y="419635"/>
                  </a:lnTo>
                  <a:lnTo>
                    <a:pt x="729307" y="445244"/>
                  </a:lnTo>
                  <a:lnTo>
                    <a:pt x="692348" y="471486"/>
                  </a:lnTo>
                  <a:lnTo>
                    <a:pt x="656177" y="498347"/>
                  </a:lnTo>
                  <a:lnTo>
                    <a:pt x="620809" y="525819"/>
                  </a:lnTo>
                  <a:lnTo>
                    <a:pt x="586258" y="553889"/>
                  </a:lnTo>
                  <a:lnTo>
                    <a:pt x="552539" y="582547"/>
                  </a:lnTo>
                  <a:lnTo>
                    <a:pt x="519667" y="611781"/>
                  </a:lnTo>
                  <a:lnTo>
                    <a:pt x="487656" y="641580"/>
                  </a:lnTo>
                  <a:lnTo>
                    <a:pt x="456522" y="671934"/>
                  </a:lnTo>
                  <a:lnTo>
                    <a:pt x="426278" y="702830"/>
                  </a:lnTo>
                  <a:lnTo>
                    <a:pt x="396939" y="734258"/>
                  </a:lnTo>
                  <a:lnTo>
                    <a:pt x="368521" y="766206"/>
                  </a:lnTo>
                  <a:lnTo>
                    <a:pt x="341037" y="798664"/>
                  </a:lnTo>
                  <a:lnTo>
                    <a:pt x="314503" y="831621"/>
                  </a:lnTo>
                  <a:lnTo>
                    <a:pt x="288933" y="865064"/>
                  </a:lnTo>
                  <a:lnTo>
                    <a:pt x="264342" y="898984"/>
                  </a:lnTo>
                  <a:lnTo>
                    <a:pt x="240744" y="933369"/>
                  </a:lnTo>
                  <a:lnTo>
                    <a:pt x="218154" y="968207"/>
                  </a:lnTo>
                  <a:lnTo>
                    <a:pt x="196587" y="1003488"/>
                  </a:lnTo>
                  <a:lnTo>
                    <a:pt x="176057" y="1039201"/>
                  </a:lnTo>
                  <a:lnTo>
                    <a:pt x="156580" y="1075334"/>
                  </a:lnTo>
                  <a:lnTo>
                    <a:pt x="138169" y="1111876"/>
                  </a:lnTo>
                  <a:lnTo>
                    <a:pt x="120840" y="1148816"/>
                  </a:lnTo>
                  <a:lnTo>
                    <a:pt x="104607" y="1186144"/>
                  </a:lnTo>
                  <a:lnTo>
                    <a:pt x="89484" y="1223847"/>
                  </a:lnTo>
                  <a:lnTo>
                    <a:pt x="75487" y="1261915"/>
                  </a:lnTo>
                  <a:lnTo>
                    <a:pt x="62631" y="1300336"/>
                  </a:lnTo>
                  <a:lnTo>
                    <a:pt x="50929" y="1339100"/>
                  </a:lnTo>
                  <a:lnTo>
                    <a:pt x="40397" y="1378195"/>
                  </a:lnTo>
                  <a:lnTo>
                    <a:pt x="31048" y="1417610"/>
                  </a:lnTo>
                  <a:lnTo>
                    <a:pt x="22899" y="1457335"/>
                  </a:lnTo>
                  <a:lnTo>
                    <a:pt x="15963" y="1497357"/>
                  </a:lnTo>
                  <a:lnTo>
                    <a:pt x="10255" y="1537666"/>
                  </a:lnTo>
                  <a:lnTo>
                    <a:pt x="5790" y="1578250"/>
                  </a:lnTo>
                  <a:lnTo>
                    <a:pt x="2583" y="1619099"/>
                  </a:lnTo>
                  <a:lnTo>
                    <a:pt x="648" y="1660201"/>
                  </a:lnTo>
                  <a:lnTo>
                    <a:pt x="0" y="1701546"/>
                  </a:lnTo>
                  <a:lnTo>
                    <a:pt x="648" y="1742890"/>
                  </a:lnTo>
                  <a:lnTo>
                    <a:pt x="2583" y="1783992"/>
                  </a:lnTo>
                  <a:lnTo>
                    <a:pt x="5790" y="1824841"/>
                  </a:lnTo>
                  <a:lnTo>
                    <a:pt x="10255" y="1865425"/>
                  </a:lnTo>
                  <a:lnTo>
                    <a:pt x="15963" y="1905734"/>
                  </a:lnTo>
                  <a:lnTo>
                    <a:pt x="22899" y="1945756"/>
                  </a:lnTo>
                  <a:lnTo>
                    <a:pt x="31048" y="1985481"/>
                  </a:lnTo>
                  <a:lnTo>
                    <a:pt x="40397" y="2024896"/>
                  </a:lnTo>
                  <a:lnTo>
                    <a:pt x="50929" y="2063991"/>
                  </a:lnTo>
                  <a:lnTo>
                    <a:pt x="62631" y="2102755"/>
                  </a:lnTo>
                  <a:lnTo>
                    <a:pt x="75487" y="2141176"/>
                  </a:lnTo>
                  <a:lnTo>
                    <a:pt x="89484" y="2179244"/>
                  </a:lnTo>
                  <a:lnTo>
                    <a:pt x="104607" y="2216947"/>
                  </a:lnTo>
                  <a:lnTo>
                    <a:pt x="120840" y="2254275"/>
                  </a:lnTo>
                  <a:lnTo>
                    <a:pt x="138169" y="2291215"/>
                  </a:lnTo>
                  <a:lnTo>
                    <a:pt x="156580" y="2327757"/>
                  </a:lnTo>
                  <a:lnTo>
                    <a:pt x="176057" y="2363890"/>
                  </a:lnTo>
                  <a:lnTo>
                    <a:pt x="196587" y="2399603"/>
                  </a:lnTo>
                  <a:lnTo>
                    <a:pt x="218154" y="2434884"/>
                  </a:lnTo>
                  <a:lnTo>
                    <a:pt x="240744" y="2469722"/>
                  </a:lnTo>
                  <a:lnTo>
                    <a:pt x="264342" y="2504107"/>
                  </a:lnTo>
                  <a:lnTo>
                    <a:pt x="288933" y="2538027"/>
                  </a:lnTo>
                  <a:lnTo>
                    <a:pt x="314503" y="2571470"/>
                  </a:lnTo>
                  <a:lnTo>
                    <a:pt x="341037" y="2604427"/>
                  </a:lnTo>
                  <a:lnTo>
                    <a:pt x="368521" y="2636885"/>
                  </a:lnTo>
                  <a:lnTo>
                    <a:pt x="396939" y="2668833"/>
                  </a:lnTo>
                  <a:lnTo>
                    <a:pt x="426278" y="2700261"/>
                  </a:lnTo>
                  <a:lnTo>
                    <a:pt x="456522" y="2731157"/>
                  </a:lnTo>
                  <a:lnTo>
                    <a:pt x="487656" y="2761511"/>
                  </a:lnTo>
                  <a:lnTo>
                    <a:pt x="519667" y="2791310"/>
                  </a:lnTo>
                  <a:lnTo>
                    <a:pt x="552539" y="2820544"/>
                  </a:lnTo>
                  <a:lnTo>
                    <a:pt x="586258" y="2849202"/>
                  </a:lnTo>
                  <a:lnTo>
                    <a:pt x="620809" y="2877272"/>
                  </a:lnTo>
                  <a:lnTo>
                    <a:pt x="656177" y="2904744"/>
                  </a:lnTo>
                  <a:lnTo>
                    <a:pt x="692348" y="2931605"/>
                  </a:lnTo>
                  <a:lnTo>
                    <a:pt x="729307" y="2957847"/>
                  </a:lnTo>
                  <a:lnTo>
                    <a:pt x="767039" y="2983456"/>
                  </a:lnTo>
                  <a:lnTo>
                    <a:pt x="805530" y="3008421"/>
                  </a:lnTo>
                  <a:lnTo>
                    <a:pt x="844765" y="3032733"/>
                  </a:lnTo>
                  <a:lnTo>
                    <a:pt x="884729" y="3056379"/>
                  </a:lnTo>
                  <a:lnTo>
                    <a:pt x="925408" y="3079349"/>
                  </a:lnTo>
                  <a:lnTo>
                    <a:pt x="966787" y="3101631"/>
                  </a:lnTo>
                  <a:lnTo>
                    <a:pt x="1008851" y="3123214"/>
                  </a:lnTo>
                  <a:lnTo>
                    <a:pt x="1051586" y="3144087"/>
                  </a:lnTo>
                  <a:lnTo>
                    <a:pt x="1094977" y="3164239"/>
                  </a:lnTo>
                  <a:lnTo>
                    <a:pt x="1139010" y="3183659"/>
                  </a:lnTo>
                  <a:lnTo>
                    <a:pt x="1183669" y="3202335"/>
                  </a:lnTo>
                  <a:lnTo>
                    <a:pt x="1228940" y="3220257"/>
                  </a:lnTo>
                  <a:lnTo>
                    <a:pt x="1274808" y="3237413"/>
                  </a:lnTo>
                  <a:lnTo>
                    <a:pt x="1321259" y="3253793"/>
                  </a:lnTo>
                  <a:lnTo>
                    <a:pt x="1368278" y="3269384"/>
                  </a:lnTo>
                  <a:lnTo>
                    <a:pt x="1415850" y="3284177"/>
                  </a:lnTo>
                  <a:lnTo>
                    <a:pt x="1463961" y="3298159"/>
                  </a:lnTo>
                  <a:lnTo>
                    <a:pt x="1512595" y="3311320"/>
                  </a:lnTo>
                  <a:lnTo>
                    <a:pt x="1561739" y="3323648"/>
                  </a:lnTo>
                  <a:lnTo>
                    <a:pt x="1611378" y="3335133"/>
                  </a:lnTo>
                  <a:lnTo>
                    <a:pt x="1661496" y="3345763"/>
                  </a:lnTo>
                  <a:lnTo>
                    <a:pt x="1712080" y="3355527"/>
                  </a:lnTo>
                  <a:lnTo>
                    <a:pt x="1763114" y="3364414"/>
                  </a:lnTo>
                  <a:lnTo>
                    <a:pt x="1814585" y="3372412"/>
                  </a:lnTo>
                  <a:lnTo>
                    <a:pt x="1866476" y="3379512"/>
                  </a:lnTo>
                  <a:lnTo>
                    <a:pt x="1918774" y="3385701"/>
                  </a:lnTo>
                  <a:lnTo>
                    <a:pt x="1971464" y="3390968"/>
                  </a:lnTo>
                  <a:lnTo>
                    <a:pt x="2024532" y="3395303"/>
                  </a:lnTo>
                  <a:lnTo>
                    <a:pt x="2077961" y="3398694"/>
                  </a:lnTo>
                  <a:lnTo>
                    <a:pt x="2131739" y="3401130"/>
                  </a:lnTo>
                  <a:lnTo>
                    <a:pt x="2185850" y="3402599"/>
                  </a:lnTo>
                  <a:lnTo>
                    <a:pt x="2240279" y="3403092"/>
                  </a:lnTo>
                  <a:lnTo>
                    <a:pt x="2294709" y="3402599"/>
                  </a:lnTo>
                  <a:lnTo>
                    <a:pt x="2348820" y="3401130"/>
                  </a:lnTo>
                  <a:lnTo>
                    <a:pt x="2402598" y="3398694"/>
                  </a:lnTo>
                  <a:lnTo>
                    <a:pt x="2456027" y="3395303"/>
                  </a:lnTo>
                  <a:lnTo>
                    <a:pt x="2509095" y="3390968"/>
                  </a:lnTo>
                  <a:lnTo>
                    <a:pt x="2561785" y="3385701"/>
                  </a:lnTo>
                  <a:lnTo>
                    <a:pt x="2614083" y="3379512"/>
                  </a:lnTo>
                  <a:lnTo>
                    <a:pt x="2665974" y="3372412"/>
                  </a:lnTo>
                  <a:lnTo>
                    <a:pt x="2717445" y="3364414"/>
                  </a:lnTo>
                  <a:lnTo>
                    <a:pt x="2768479" y="3355527"/>
                  </a:lnTo>
                  <a:lnTo>
                    <a:pt x="2819063" y="3345763"/>
                  </a:lnTo>
                  <a:lnTo>
                    <a:pt x="2869181" y="3335133"/>
                  </a:lnTo>
                  <a:lnTo>
                    <a:pt x="2918820" y="3323648"/>
                  </a:lnTo>
                  <a:lnTo>
                    <a:pt x="2967964" y="3311320"/>
                  </a:lnTo>
                  <a:lnTo>
                    <a:pt x="3016598" y="3298159"/>
                  </a:lnTo>
                  <a:lnTo>
                    <a:pt x="3064709" y="3284177"/>
                  </a:lnTo>
                  <a:lnTo>
                    <a:pt x="3112281" y="3269384"/>
                  </a:lnTo>
                  <a:lnTo>
                    <a:pt x="3159300" y="3253793"/>
                  </a:lnTo>
                  <a:lnTo>
                    <a:pt x="3205751" y="3237413"/>
                  </a:lnTo>
                  <a:lnTo>
                    <a:pt x="3251619" y="3220257"/>
                  </a:lnTo>
                  <a:lnTo>
                    <a:pt x="3296890" y="3202335"/>
                  </a:lnTo>
                  <a:lnTo>
                    <a:pt x="3341549" y="3183659"/>
                  </a:lnTo>
                  <a:lnTo>
                    <a:pt x="3385582" y="3164239"/>
                  </a:lnTo>
                  <a:lnTo>
                    <a:pt x="3428973" y="3144087"/>
                  </a:lnTo>
                  <a:lnTo>
                    <a:pt x="3471708" y="3123214"/>
                  </a:lnTo>
                  <a:lnTo>
                    <a:pt x="3513772" y="3101631"/>
                  </a:lnTo>
                  <a:lnTo>
                    <a:pt x="3555151" y="3079349"/>
                  </a:lnTo>
                  <a:lnTo>
                    <a:pt x="3595830" y="3056379"/>
                  </a:lnTo>
                  <a:lnTo>
                    <a:pt x="3635794" y="3032733"/>
                  </a:lnTo>
                  <a:lnTo>
                    <a:pt x="3675029" y="3008421"/>
                  </a:lnTo>
                  <a:lnTo>
                    <a:pt x="3713520" y="2983456"/>
                  </a:lnTo>
                  <a:lnTo>
                    <a:pt x="3751252" y="2957847"/>
                  </a:lnTo>
                  <a:lnTo>
                    <a:pt x="3788211" y="2931605"/>
                  </a:lnTo>
                  <a:lnTo>
                    <a:pt x="3824382" y="2904743"/>
                  </a:lnTo>
                  <a:lnTo>
                    <a:pt x="3859750" y="2877272"/>
                  </a:lnTo>
                  <a:lnTo>
                    <a:pt x="3894301" y="2849202"/>
                  </a:lnTo>
                  <a:lnTo>
                    <a:pt x="3928020" y="2820544"/>
                  </a:lnTo>
                  <a:lnTo>
                    <a:pt x="3960892" y="2791310"/>
                  </a:lnTo>
                  <a:lnTo>
                    <a:pt x="3992903" y="2761511"/>
                  </a:lnTo>
                  <a:lnTo>
                    <a:pt x="4024037" y="2731157"/>
                  </a:lnTo>
                  <a:lnTo>
                    <a:pt x="4054281" y="2700261"/>
                  </a:lnTo>
                  <a:lnTo>
                    <a:pt x="4083620" y="2668833"/>
                  </a:lnTo>
                  <a:lnTo>
                    <a:pt x="4112038" y="2636885"/>
                  </a:lnTo>
                  <a:lnTo>
                    <a:pt x="4139522" y="2604427"/>
                  </a:lnTo>
                  <a:lnTo>
                    <a:pt x="4166056" y="2571470"/>
                  </a:lnTo>
                  <a:lnTo>
                    <a:pt x="4191626" y="2538027"/>
                  </a:lnTo>
                  <a:lnTo>
                    <a:pt x="4216217" y="2504107"/>
                  </a:lnTo>
                  <a:lnTo>
                    <a:pt x="4239815" y="2469722"/>
                  </a:lnTo>
                  <a:lnTo>
                    <a:pt x="4262405" y="2434884"/>
                  </a:lnTo>
                  <a:lnTo>
                    <a:pt x="4283972" y="2399603"/>
                  </a:lnTo>
                  <a:lnTo>
                    <a:pt x="4304502" y="2363890"/>
                  </a:lnTo>
                  <a:lnTo>
                    <a:pt x="4323979" y="2327757"/>
                  </a:lnTo>
                  <a:lnTo>
                    <a:pt x="4342390" y="2291215"/>
                  </a:lnTo>
                  <a:lnTo>
                    <a:pt x="4359719" y="2254275"/>
                  </a:lnTo>
                  <a:lnTo>
                    <a:pt x="4375952" y="2216947"/>
                  </a:lnTo>
                  <a:lnTo>
                    <a:pt x="4391075" y="2179244"/>
                  </a:lnTo>
                  <a:lnTo>
                    <a:pt x="4405072" y="2141176"/>
                  </a:lnTo>
                  <a:lnTo>
                    <a:pt x="4417928" y="2102755"/>
                  </a:lnTo>
                  <a:lnTo>
                    <a:pt x="4429630" y="2063991"/>
                  </a:lnTo>
                  <a:lnTo>
                    <a:pt x="4440162" y="2024896"/>
                  </a:lnTo>
                  <a:lnTo>
                    <a:pt x="4449511" y="1985481"/>
                  </a:lnTo>
                  <a:lnTo>
                    <a:pt x="4457660" y="1945756"/>
                  </a:lnTo>
                  <a:lnTo>
                    <a:pt x="4464596" y="1905734"/>
                  </a:lnTo>
                  <a:lnTo>
                    <a:pt x="4470304" y="1865425"/>
                  </a:lnTo>
                  <a:lnTo>
                    <a:pt x="4474769" y="1824841"/>
                  </a:lnTo>
                  <a:lnTo>
                    <a:pt x="4477976" y="1783992"/>
                  </a:lnTo>
                  <a:lnTo>
                    <a:pt x="4479911" y="1742890"/>
                  </a:lnTo>
                  <a:lnTo>
                    <a:pt x="4480559" y="1701546"/>
                  </a:lnTo>
                  <a:lnTo>
                    <a:pt x="4479911" y="1660201"/>
                  </a:lnTo>
                  <a:lnTo>
                    <a:pt x="4477976" y="1619099"/>
                  </a:lnTo>
                  <a:lnTo>
                    <a:pt x="4474769" y="1578250"/>
                  </a:lnTo>
                  <a:lnTo>
                    <a:pt x="4470304" y="1537666"/>
                  </a:lnTo>
                  <a:lnTo>
                    <a:pt x="4464596" y="1497357"/>
                  </a:lnTo>
                  <a:lnTo>
                    <a:pt x="4457660" y="1457335"/>
                  </a:lnTo>
                  <a:lnTo>
                    <a:pt x="4449511" y="1417610"/>
                  </a:lnTo>
                  <a:lnTo>
                    <a:pt x="4440162" y="1378195"/>
                  </a:lnTo>
                  <a:lnTo>
                    <a:pt x="4429630" y="1339100"/>
                  </a:lnTo>
                  <a:lnTo>
                    <a:pt x="4417928" y="1300336"/>
                  </a:lnTo>
                  <a:lnTo>
                    <a:pt x="4405072" y="1261915"/>
                  </a:lnTo>
                  <a:lnTo>
                    <a:pt x="4391075" y="1223847"/>
                  </a:lnTo>
                  <a:lnTo>
                    <a:pt x="4375952" y="1186144"/>
                  </a:lnTo>
                  <a:lnTo>
                    <a:pt x="4359719" y="1148816"/>
                  </a:lnTo>
                  <a:lnTo>
                    <a:pt x="4342390" y="1111876"/>
                  </a:lnTo>
                  <a:lnTo>
                    <a:pt x="4323979" y="1075334"/>
                  </a:lnTo>
                  <a:lnTo>
                    <a:pt x="4304502" y="1039201"/>
                  </a:lnTo>
                  <a:lnTo>
                    <a:pt x="4283972" y="1003488"/>
                  </a:lnTo>
                  <a:lnTo>
                    <a:pt x="4262405" y="968207"/>
                  </a:lnTo>
                  <a:lnTo>
                    <a:pt x="4239815" y="933369"/>
                  </a:lnTo>
                  <a:lnTo>
                    <a:pt x="4216217" y="898984"/>
                  </a:lnTo>
                  <a:lnTo>
                    <a:pt x="4191626" y="865064"/>
                  </a:lnTo>
                  <a:lnTo>
                    <a:pt x="4166056" y="831621"/>
                  </a:lnTo>
                  <a:lnTo>
                    <a:pt x="4139522" y="798664"/>
                  </a:lnTo>
                  <a:lnTo>
                    <a:pt x="4112038" y="766206"/>
                  </a:lnTo>
                  <a:lnTo>
                    <a:pt x="4083620" y="734258"/>
                  </a:lnTo>
                  <a:lnTo>
                    <a:pt x="4054281" y="702830"/>
                  </a:lnTo>
                  <a:lnTo>
                    <a:pt x="4024037" y="671934"/>
                  </a:lnTo>
                  <a:lnTo>
                    <a:pt x="3992903" y="641580"/>
                  </a:lnTo>
                  <a:lnTo>
                    <a:pt x="3960892" y="611781"/>
                  </a:lnTo>
                  <a:lnTo>
                    <a:pt x="3928020" y="582547"/>
                  </a:lnTo>
                  <a:lnTo>
                    <a:pt x="3894301" y="553889"/>
                  </a:lnTo>
                  <a:lnTo>
                    <a:pt x="3859750" y="525819"/>
                  </a:lnTo>
                  <a:lnTo>
                    <a:pt x="3824382" y="498347"/>
                  </a:lnTo>
                  <a:lnTo>
                    <a:pt x="3788211" y="471486"/>
                  </a:lnTo>
                  <a:lnTo>
                    <a:pt x="3751252" y="445244"/>
                  </a:lnTo>
                  <a:lnTo>
                    <a:pt x="3713520" y="419635"/>
                  </a:lnTo>
                  <a:lnTo>
                    <a:pt x="3675029" y="394670"/>
                  </a:lnTo>
                  <a:lnTo>
                    <a:pt x="3635794" y="370358"/>
                  </a:lnTo>
                  <a:lnTo>
                    <a:pt x="3595830" y="346712"/>
                  </a:lnTo>
                  <a:lnTo>
                    <a:pt x="3555151" y="323742"/>
                  </a:lnTo>
                  <a:lnTo>
                    <a:pt x="3513772" y="301460"/>
                  </a:lnTo>
                  <a:lnTo>
                    <a:pt x="3471708" y="279877"/>
                  </a:lnTo>
                  <a:lnTo>
                    <a:pt x="3428973" y="259004"/>
                  </a:lnTo>
                  <a:lnTo>
                    <a:pt x="3385582" y="238852"/>
                  </a:lnTo>
                  <a:lnTo>
                    <a:pt x="3341549" y="219432"/>
                  </a:lnTo>
                  <a:lnTo>
                    <a:pt x="3296890" y="200756"/>
                  </a:lnTo>
                  <a:lnTo>
                    <a:pt x="3251619" y="182834"/>
                  </a:lnTo>
                  <a:lnTo>
                    <a:pt x="3205751" y="165678"/>
                  </a:lnTo>
                  <a:lnTo>
                    <a:pt x="3159300" y="149298"/>
                  </a:lnTo>
                  <a:lnTo>
                    <a:pt x="3112281" y="133707"/>
                  </a:lnTo>
                  <a:lnTo>
                    <a:pt x="3064709" y="118914"/>
                  </a:lnTo>
                  <a:lnTo>
                    <a:pt x="3016598" y="104932"/>
                  </a:lnTo>
                  <a:lnTo>
                    <a:pt x="2967964" y="91771"/>
                  </a:lnTo>
                  <a:lnTo>
                    <a:pt x="2918820" y="79443"/>
                  </a:lnTo>
                  <a:lnTo>
                    <a:pt x="2869181" y="67958"/>
                  </a:lnTo>
                  <a:lnTo>
                    <a:pt x="2819063" y="57328"/>
                  </a:lnTo>
                  <a:lnTo>
                    <a:pt x="2768479" y="47564"/>
                  </a:lnTo>
                  <a:lnTo>
                    <a:pt x="2717445" y="38677"/>
                  </a:lnTo>
                  <a:lnTo>
                    <a:pt x="2665974" y="30679"/>
                  </a:lnTo>
                  <a:lnTo>
                    <a:pt x="2614083" y="23579"/>
                  </a:lnTo>
                  <a:lnTo>
                    <a:pt x="2561785" y="17390"/>
                  </a:lnTo>
                  <a:lnTo>
                    <a:pt x="2509095" y="12123"/>
                  </a:lnTo>
                  <a:lnTo>
                    <a:pt x="2456027" y="7788"/>
                  </a:lnTo>
                  <a:lnTo>
                    <a:pt x="2402598" y="4397"/>
                  </a:lnTo>
                  <a:lnTo>
                    <a:pt x="2348820" y="1961"/>
                  </a:lnTo>
                  <a:lnTo>
                    <a:pt x="2294709" y="492"/>
                  </a:lnTo>
                  <a:lnTo>
                    <a:pt x="224027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1524000"/>
              <a:ext cx="4480560" cy="3403600"/>
            </a:xfrm>
            <a:custGeom>
              <a:avLst/>
              <a:gdLst/>
              <a:ahLst/>
              <a:cxnLst/>
              <a:rect l="l" t="t" r="r" b="b"/>
              <a:pathLst>
                <a:path w="4480559" h="3403600">
                  <a:moveTo>
                    <a:pt x="0" y="1701546"/>
                  </a:moveTo>
                  <a:lnTo>
                    <a:pt x="648" y="1660201"/>
                  </a:lnTo>
                  <a:lnTo>
                    <a:pt x="2583" y="1619099"/>
                  </a:lnTo>
                  <a:lnTo>
                    <a:pt x="5790" y="1578250"/>
                  </a:lnTo>
                  <a:lnTo>
                    <a:pt x="10255" y="1537666"/>
                  </a:lnTo>
                  <a:lnTo>
                    <a:pt x="15963" y="1497357"/>
                  </a:lnTo>
                  <a:lnTo>
                    <a:pt x="22899" y="1457335"/>
                  </a:lnTo>
                  <a:lnTo>
                    <a:pt x="31048" y="1417610"/>
                  </a:lnTo>
                  <a:lnTo>
                    <a:pt x="40397" y="1378195"/>
                  </a:lnTo>
                  <a:lnTo>
                    <a:pt x="50929" y="1339100"/>
                  </a:lnTo>
                  <a:lnTo>
                    <a:pt x="62631" y="1300336"/>
                  </a:lnTo>
                  <a:lnTo>
                    <a:pt x="75487" y="1261915"/>
                  </a:lnTo>
                  <a:lnTo>
                    <a:pt x="89484" y="1223847"/>
                  </a:lnTo>
                  <a:lnTo>
                    <a:pt x="104607" y="1186144"/>
                  </a:lnTo>
                  <a:lnTo>
                    <a:pt x="120840" y="1148816"/>
                  </a:lnTo>
                  <a:lnTo>
                    <a:pt x="138169" y="1111876"/>
                  </a:lnTo>
                  <a:lnTo>
                    <a:pt x="156580" y="1075334"/>
                  </a:lnTo>
                  <a:lnTo>
                    <a:pt x="176057" y="1039201"/>
                  </a:lnTo>
                  <a:lnTo>
                    <a:pt x="196587" y="1003488"/>
                  </a:lnTo>
                  <a:lnTo>
                    <a:pt x="218154" y="968207"/>
                  </a:lnTo>
                  <a:lnTo>
                    <a:pt x="240744" y="933369"/>
                  </a:lnTo>
                  <a:lnTo>
                    <a:pt x="264342" y="898984"/>
                  </a:lnTo>
                  <a:lnTo>
                    <a:pt x="288933" y="865064"/>
                  </a:lnTo>
                  <a:lnTo>
                    <a:pt x="314503" y="831621"/>
                  </a:lnTo>
                  <a:lnTo>
                    <a:pt x="341037" y="798664"/>
                  </a:lnTo>
                  <a:lnTo>
                    <a:pt x="368521" y="766206"/>
                  </a:lnTo>
                  <a:lnTo>
                    <a:pt x="396939" y="734258"/>
                  </a:lnTo>
                  <a:lnTo>
                    <a:pt x="426278" y="702830"/>
                  </a:lnTo>
                  <a:lnTo>
                    <a:pt x="456522" y="671934"/>
                  </a:lnTo>
                  <a:lnTo>
                    <a:pt x="487656" y="641580"/>
                  </a:lnTo>
                  <a:lnTo>
                    <a:pt x="519667" y="611781"/>
                  </a:lnTo>
                  <a:lnTo>
                    <a:pt x="552539" y="582547"/>
                  </a:lnTo>
                  <a:lnTo>
                    <a:pt x="586258" y="553889"/>
                  </a:lnTo>
                  <a:lnTo>
                    <a:pt x="620809" y="525819"/>
                  </a:lnTo>
                  <a:lnTo>
                    <a:pt x="656177" y="498347"/>
                  </a:lnTo>
                  <a:lnTo>
                    <a:pt x="692348" y="471486"/>
                  </a:lnTo>
                  <a:lnTo>
                    <a:pt x="729307" y="445244"/>
                  </a:lnTo>
                  <a:lnTo>
                    <a:pt x="767039" y="419635"/>
                  </a:lnTo>
                  <a:lnTo>
                    <a:pt x="805530" y="394670"/>
                  </a:lnTo>
                  <a:lnTo>
                    <a:pt x="844765" y="370358"/>
                  </a:lnTo>
                  <a:lnTo>
                    <a:pt x="884729" y="346712"/>
                  </a:lnTo>
                  <a:lnTo>
                    <a:pt x="925408" y="323742"/>
                  </a:lnTo>
                  <a:lnTo>
                    <a:pt x="966787" y="301460"/>
                  </a:lnTo>
                  <a:lnTo>
                    <a:pt x="1008851" y="279877"/>
                  </a:lnTo>
                  <a:lnTo>
                    <a:pt x="1051586" y="259004"/>
                  </a:lnTo>
                  <a:lnTo>
                    <a:pt x="1094977" y="238852"/>
                  </a:lnTo>
                  <a:lnTo>
                    <a:pt x="1139010" y="219432"/>
                  </a:lnTo>
                  <a:lnTo>
                    <a:pt x="1183669" y="200756"/>
                  </a:lnTo>
                  <a:lnTo>
                    <a:pt x="1228940" y="182834"/>
                  </a:lnTo>
                  <a:lnTo>
                    <a:pt x="1274808" y="165678"/>
                  </a:lnTo>
                  <a:lnTo>
                    <a:pt x="1321259" y="149298"/>
                  </a:lnTo>
                  <a:lnTo>
                    <a:pt x="1368278" y="133707"/>
                  </a:lnTo>
                  <a:lnTo>
                    <a:pt x="1415850" y="118914"/>
                  </a:lnTo>
                  <a:lnTo>
                    <a:pt x="1463961" y="104932"/>
                  </a:lnTo>
                  <a:lnTo>
                    <a:pt x="1512595" y="91771"/>
                  </a:lnTo>
                  <a:lnTo>
                    <a:pt x="1561739" y="79443"/>
                  </a:lnTo>
                  <a:lnTo>
                    <a:pt x="1611378" y="67958"/>
                  </a:lnTo>
                  <a:lnTo>
                    <a:pt x="1661496" y="57328"/>
                  </a:lnTo>
                  <a:lnTo>
                    <a:pt x="1712080" y="47564"/>
                  </a:lnTo>
                  <a:lnTo>
                    <a:pt x="1763114" y="38677"/>
                  </a:lnTo>
                  <a:lnTo>
                    <a:pt x="1814585" y="30679"/>
                  </a:lnTo>
                  <a:lnTo>
                    <a:pt x="1866476" y="23579"/>
                  </a:lnTo>
                  <a:lnTo>
                    <a:pt x="1918774" y="17390"/>
                  </a:lnTo>
                  <a:lnTo>
                    <a:pt x="1971464" y="12123"/>
                  </a:lnTo>
                  <a:lnTo>
                    <a:pt x="2024532" y="7788"/>
                  </a:lnTo>
                  <a:lnTo>
                    <a:pt x="2077961" y="4397"/>
                  </a:lnTo>
                  <a:lnTo>
                    <a:pt x="2131739" y="1961"/>
                  </a:lnTo>
                  <a:lnTo>
                    <a:pt x="2185850" y="492"/>
                  </a:lnTo>
                  <a:lnTo>
                    <a:pt x="2240279" y="0"/>
                  </a:lnTo>
                  <a:lnTo>
                    <a:pt x="2294709" y="492"/>
                  </a:lnTo>
                  <a:lnTo>
                    <a:pt x="2348820" y="1961"/>
                  </a:lnTo>
                  <a:lnTo>
                    <a:pt x="2402598" y="4397"/>
                  </a:lnTo>
                  <a:lnTo>
                    <a:pt x="2456027" y="7788"/>
                  </a:lnTo>
                  <a:lnTo>
                    <a:pt x="2509095" y="12123"/>
                  </a:lnTo>
                  <a:lnTo>
                    <a:pt x="2561785" y="17390"/>
                  </a:lnTo>
                  <a:lnTo>
                    <a:pt x="2614083" y="23579"/>
                  </a:lnTo>
                  <a:lnTo>
                    <a:pt x="2665974" y="30679"/>
                  </a:lnTo>
                  <a:lnTo>
                    <a:pt x="2717445" y="38677"/>
                  </a:lnTo>
                  <a:lnTo>
                    <a:pt x="2768479" y="47564"/>
                  </a:lnTo>
                  <a:lnTo>
                    <a:pt x="2819063" y="57328"/>
                  </a:lnTo>
                  <a:lnTo>
                    <a:pt x="2869181" y="67958"/>
                  </a:lnTo>
                  <a:lnTo>
                    <a:pt x="2918820" y="79443"/>
                  </a:lnTo>
                  <a:lnTo>
                    <a:pt x="2967964" y="91771"/>
                  </a:lnTo>
                  <a:lnTo>
                    <a:pt x="3016598" y="104932"/>
                  </a:lnTo>
                  <a:lnTo>
                    <a:pt x="3064709" y="118914"/>
                  </a:lnTo>
                  <a:lnTo>
                    <a:pt x="3112281" y="133707"/>
                  </a:lnTo>
                  <a:lnTo>
                    <a:pt x="3159300" y="149298"/>
                  </a:lnTo>
                  <a:lnTo>
                    <a:pt x="3205751" y="165678"/>
                  </a:lnTo>
                  <a:lnTo>
                    <a:pt x="3251619" y="182834"/>
                  </a:lnTo>
                  <a:lnTo>
                    <a:pt x="3296890" y="200756"/>
                  </a:lnTo>
                  <a:lnTo>
                    <a:pt x="3341549" y="219432"/>
                  </a:lnTo>
                  <a:lnTo>
                    <a:pt x="3385582" y="238852"/>
                  </a:lnTo>
                  <a:lnTo>
                    <a:pt x="3428973" y="259004"/>
                  </a:lnTo>
                  <a:lnTo>
                    <a:pt x="3471708" y="279877"/>
                  </a:lnTo>
                  <a:lnTo>
                    <a:pt x="3513772" y="301460"/>
                  </a:lnTo>
                  <a:lnTo>
                    <a:pt x="3555151" y="323742"/>
                  </a:lnTo>
                  <a:lnTo>
                    <a:pt x="3595830" y="346712"/>
                  </a:lnTo>
                  <a:lnTo>
                    <a:pt x="3635794" y="370358"/>
                  </a:lnTo>
                  <a:lnTo>
                    <a:pt x="3675029" y="394670"/>
                  </a:lnTo>
                  <a:lnTo>
                    <a:pt x="3713520" y="419635"/>
                  </a:lnTo>
                  <a:lnTo>
                    <a:pt x="3751252" y="445244"/>
                  </a:lnTo>
                  <a:lnTo>
                    <a:pt x="3788211" y="471486"/>
                  </a:lnTo>
                  <a:lnTo>
                    <a:pt x="3824382" y="498347"/>
                  </a:lnTo>
                  <a:lnTo>
                    <a:pt x="3859750" y="525819"/>
                  </a:lnTo>
                  <a:lnTo>
                    <a:pt x="3894301" y="553889"/>
                  </a:lnTo>
                  <a:lnTo>
                    <a:pt x="3928020" y="582547"/>
                  </a:lnTo>
                  <a:lnTo>
                    <a:pt x="3960892" y="611781"/>
                  </a:lnTo>
                  <a:lnTo>
                    <a:pt x="3992903" y="641580"/>
                  </a:lnTo>
                  <a:lnTo>
                    <a:pt x="4024037" y="671934"/>
                  </a:lnTo>
                  <a:lnTo>
                    <a:pt x="4054281" y="702830"/>
                  </a:lnTo>
                  <a:lnTo>
                    <a:pt x="4083620" y="734258"/>
                  </a:lnTo>
                  <a:lnTo>
                    <a:pt x="4112038" y="766206"/>
                  </a:lnTo>
                  <a:lnTo>
                    <a:pt x="4139522" y="798664"/>
                  </a:lnTo>
                  <a:lnTo>
                    <a:pt x="4166056" y="831621"/>
                  </a:lnTo>
                  <a:lnTo>
                    <a:pt x="4191626" y="865064"/>
                  </a:lnTo>
                  <a:lnTo>
                    <a:pt x="4216217" y="898984"/>
                  </a:lnTo>
                  <a:lnTo>
                    <a:pt x="4239815" y="933369"/>
                  </a:lnTo>
                  <a:lnTo>
                    <a:pt x="4262405" y="968207"/>
                  </a:lnTo>
                  <a:lnTo>
                    <a:pt x="4283972" y="1003488"/>
                  </a:lnTo>
                  <a:lnTo>
                    <a:pt x="4304502" y="1039201"/>
                  </a:lnTo>
                  <a:lnTo>
                    <a:pt x="4323979" y="1075334"/>
                  </a:lnTo>
                  <a:lnTo>
                    <a:pt x="4342390" y="1111876"/>
                  </a:lnTo>
                  <a:lnTo>
                    <a:pt x="4359719" y="1148816"/>
                  </a:lnTo>
                  <a:lnTo>
                    <a:pt x="4375952" y="1186144"/>
                  </a:lnTo>
                  <a:lnTo>
                    <a:pt x="4391075" y="1223847"/>
                  </a:lnTo>
                  <a:lnTo>
                    <a:pt x="4405072" y="1261915"/>
                  </a:lnTo>
                  <a:lnTo>
                    <a:pt x="4417928" y="1300336"/>
                  </a:lnTo>
                  <a:lnTo>
                    <a:pt x="4429630" y="1339100"/>
                  </a:lnTo>
                  <a:lnTo>
                    <a:pt x="4440162" y="1378195"/>
                  </a:lnTo>
                  <a:lnTo>
                    <a:pt x="4449511" y="1417610"/>
                  </a:lnTo>
                  <a:lnTo>
                    <a:pt x="4457660" y="1457335"/>
                  </a:lnTo>
                  <a:lnTo>
                    <a:pt x="4464596" y="1497357"/>
                  </a:lnTo>
                  <a:lnTo>
                    <a:pt x="4470304" y="1537666"/>
                  </a:lnTo>
                  <a:lnTo>
                    <a:pt x="4474769" y="1578250"/>
                  </a:lnTo>
                  <a:lnTo>
                    <a:pt x="4477976" y="1619099"/>
                  </a:lnTo>
                  <a:lnTo>
                    <a:pt x="4479911" y="1660201"/>
                  </a:lnTo>
                  <a:lnTo>
                    <a:pt x="4480559" y="1701546"/>
                  </a:lnTo>
                  <a:lnTo>
                    <a:pt x="4479911" y="1742890"/>
                  </a:lnTo>
                  <a:lnTo>
                    <a:pt x="4477976" y="1783992"/>
                  </a:lnTo>
                  <a:lnTo>
                    <a:pt x="4474769" y="1824841"/>
                  </a:lnTo>
                  <a:lnTo>
                    <a:pt x="4470304" y="1865425"/>
                  </a:lnTo>
                  <a:lnTo>
                    <a:pt x="4464596" y="1905734"/>
                  </a:lnTo>
                  <a:lnTo>
                    <a:pt x="4457660" y="1945756"/>
                  </a:lnTo>
                  <a:lnTo>
                    <a:pt x="4449511" y="1985481"/>
                  </a:lnTo>
                  <a:lnTo>
                    <a:pt x="4440162" y="2024896"/>
                  </a:lnTo>
                  <a:lnTo>
                    <a:pt x="4429630" y="2063991"/>
                  </a:lnTo>
                  <a:lnTo>
                    <a:pt x="4417928" y="2102755"/>
                  </a:lnTo>
                  <a:lnTo>
                    <a:pt x="4405072" y="2141176"/>
                  </a:lnTo>
                  <a:lnTo>
                    <a:pt x="4391075" y="2179244"/>
                  </a:lnTo>
                  <a:lnTo>
                    <a:pt x="4375952" y="2216947"/>
                  </a:lnTo>
                  <a:lnTo>
                    <a:pt x="4359719" y="2254275"/>
                  </a:lnTo>
                  <a:lnTo>
                    <a:pt x="4342390" y="2291215"/>
                  </a:lnTo>
                  <a:lnTo>
                    <a:pt x="4323979" y="2327757"/>
                  </a:lnTo>
                  <a:lnTo>
                    <a:pt x="4304502" y="2363890"/>
                  </a:lnTo>
                  <a:lnTo>
                    <a:pt x="4283972" y="2399603"/>
                  </a:lnTo>
                  <a:lnTo>
                    <a:pt x="4262405" y="2434884"/>
                  </a:lnTo>
                  <a:lnTo>
                    <a:pt x="4239815" y="2469722"/>
                  </a:lnTo>
                  <a:lnTo>
                    <a:pt x="4216217" y="2504107"/>
                  </a:lnTo>
                  <a:lnTo>
                    <a:pt x="4191626" y="2538027"/>
                  </a:lnTo>
                  <a:lnTo>
                    <a:pt x="4166056" y="2571470"/>
                  </a:lnTo>
                  <a:lnTo>
                    <a:pt x="4139522" y="2604427"/>
                  </a:lnTo>
                  <a:lnTo>
                    <a:pt x="4112038" y="2636885"/>
                  </a:lnTo>
                  <a:lnTo>
                    <a:pt x="4083620" y="2668833"/>
                  </a:lnTo>
                  <a:lnTo>
                    <a:pt x="4054281" y="2700261"/>
                  </a:lnTo>
                  <a:lnTo>
                    <a:pt x="4024037" y="2731157"/>
                  </a:lnTo>
                  <a:lnTo>
                    <a:pt x="3992903" y="2761511"/>
                  </a:lnTo>
                  <a:lnTo>
                    <a:pt x="3960892" y="2791310"/>
                  </a:lnTo>
                  <a:lnTo>
                    <a:pt x="3928020" y="2820544"/>
                  </a:lnTo>
                  <a:lnTo>
                    <a:pt x="3894301" y="2849202"/>
                  </a:lnTo>
                  <a:lnTo>
                    <a:pt x="3859750" y="2877272"/>
                  </a:lnTo>
                  <a:lnTo>
                    <a:pt x="3824382" y="2904743"/>
                  </a:lnTo>
                  <a:lnTo>
                    <a:pt x="3788211" y="2931605"/>
                  </a:lnTo>
                  <a:lnTo>
                    <a:pt x="3751252" y="2957847"/>
                  </a:lnTo>
                  <a:lnTo>
                    <a:pt x="3713520" y="2983456"/>
                  </a:lnTo>
                  <a:lnTo>
                    <a:pt x="3675029" y="3008421"/>
                  </a:lnTo>
                  <a:lnTo>
                    <a:pt x="3635794" y="3032733"/>
                  </a:lnTo>
                  <a:lnTo>
                    <a:pt x="3595830" y="3056379"/>
                  </a:lnTo>
                  <a:lnTo>
                    <a:pt x="3555151" y="3079349"/>
                  </a:lnTo>
                  <a:lnTo>
                    <a:pt x="3513772" y="3101631"/>
                  </a:lnTo>
                  <a:lnTo>
                    <a:pt x="3471708" y="3123214"/>
                  </a:lnTo>
                  <a:lnTo>
                    <a:pt x="3428973" y="3144087"/>
                  </a:lnTo>
                  <a:lnTo>
                    <a:pt x="3385582" y="3164239"/>
                  </a:lnTo>
                  <a:lnTo>
                    <a:pt x="3341549" y="3183659"/>
                  </a:lnTo>
                  <a:lnTo>
                    <a:pt x="3296890" y="3202335"/>
                  </a:lnTo>
                  <a:lnTo>
                    <a:pt x="3251619" y="3220257"/>
                  </a:lnTo>
                  <a:lnTo>
                    <a:pt x="3205751" y="3237413"/>
                  </a:lnTo>
                  <a:lnTo>
                    <a:pt x="3159300" y="3253793"/>
                  </a:lnTo>
                  <a:lnTo>
                    <a:pt x="3112281" y="3269384"/>
                  </a:lnTo>
                  <a:lnTo>
                    <a:pt x="3064709" y="3284177"/>
                  </a:lnTo>
                  <a:lnTo>
                    <a:pt x="3016598" y="3298159"/>
                  </a:lnTo>
                  <a:lnTo>
                    <a:pt x="2967964" y="3311320"/>
                  </a:lnTo>
                  <a:lnTo>
                    <a:pt x="2918820" y="3323648"/>
                  </a:lnTo>
                  <a:lnTo>
                    <a:pt x="2869181" y="3335133"/>
                  </a:lnTo>
                  <a:lnTo>
                    <a:pt x="2819063" y="3345763"/>
                  </a:lnTo>
                  <a:lnTo>
                    <a:pt x="2768479" y="3355527"/>
                  </a:lnTo>
                  <a:lnTo>
                    <a:pt x="2717445" y="3364414"/>
                  </a:lnTo>
                  <a:lnTo>
                    <a:pt x="2665974" y="3372412"/>
                  </a:lnTo>
                  <a:lnTo>
                    <a:pt x="2614083" y="3379512"/>
                  </a:lnTo>
                  <a:lnTo>
                    <a:pt x="2561785" y="3385701"/>
                  </a:lnTo>
                  <a:lnTo>
                    <a:pt x="2509095" y="3390968"/>
                  </a:lnTo>
                  <a:lnTo>
                    <a:pt x="2456027" y="3395303"/>
                  </a:lnTo>
                  <a:lnTo>
                    <a:pt x="2402598" y="3398694"/>
                  </a:lnTo>
                  <a:lnTo>
                    <a:pt x="2348820" y="3401130"/>
                  </a:lnTo>
                  <a:lnTo>
                    <a:pt x="2294709" y="3402599"/>
                  </a:lnTo>
                  <a:lnTo>
                    <a:pt x="2240279" y="3403092"/>
                  </a:lnTo>
                  <a:lnTo>
                    <a:pt x="2185850" y="3402599"/>
                  </a:lnTo>
                  <a:lnTo>
                    <a:pt x="2131739" y="3401130"/>
                  </a:lnTo>
                  <a:lnTo>
                    <a:pt x="2077961" y="3398694"/>
                  </a:lnTo>
                  <a:lnTo>
                    <a:pt x="2024532" y="3395303"/>
                  </a:lnTo>
                  <a:lnTo>
                    <a:pt x="1971464" y="3390968"/>
                  </a:lnTo>
                  <a:lnTo>
                    <a:pt x="1918774" y="3385701"/>
                  </a:lnTo>
                  <a:lnTo>
                    <a:pt x="1866476" y="3379512"/>
                  </a:lnTo>
                  <a:lnTo>
                    <a:pt x="1814585" y="3372412"/>
                  </a:lnTo>
                  <a:lnTo>
                    <a:pt x="1763114" y="3364414"/>
                  </a:lnTo>
                  <a:lnTo>
                    <a:pt x="1712080" y="3355527"/>
                  </a:lnTo>
                  <a:lnTo>
                    <a:pt x="1661496" y="3345763"/>
                  </a:lnTo>
                  <a:lnTo>
                    <a:pt x="1611378" y="3335133"/>
                  </a:lnTo>
                  <a:lnTo>
                    <a:pt x="1561739" y="3323648"/>
                  </a:lnTo>
                  <a:lnTo>
                    <a:pt x="1512595" y="3311320"/>
                  </a:lnTo>
                  <a:lnTo>
                    <a:pt x="1463961" y="3298159"/>
                  </a:lnTo>
                  <a:lnTo>
                    <a:pt x="1415850" y="3284177"/>
                  </a:lnTo>
                  <a:lnTo>
                    <a:pt x="1368278" y="3269384"/>
                  </a:lnTo>
                  <a:lnTo>
                    <a:pt x="1321259" y="3253793"/>
                  </a:lnTo>
                  <a:lnTo>
                    <a:pt x="1274808" y="3237413"/>
                  </a:lnTo>
                  <a:lnTo>
                    <a:pt x="1228940" y="3220257"/>
                  </a:lnTo>
                  <a:lnTo>
                    <a:pt x="1183669" y="3202335"/>
                  </a:lnTo>
                  <a:lnTo>
                    <a:pt x="1139010" y="3183659"/>
                  </a:lnTo>
                  <a:lnTo>
                    <a:pt x="1094977" y="3164239"/>
                  </a:lnTo>
                  <a:lnTo>
                    <a:pt x="1051586" y="3144087"/>
                  </a:lnTo>
                  <a:lnTo>
                    <a:pt x="1008851" y="3123214"/>
                  </a:lnTo>
                  <a:lnTo>
                    <a:pt x="966787" y="3101631"/>
                  </a:lnTo>
                  <a:lnTo>
                    <a:pt x="925408" y="3079349"/>
                  </a:lnTo>
                  <a:lnTo>
                    <a:pt x="884729" y="3056379"/>
                  </a:lnTo>
                  <a:lnTo>
                    <a:pt x="844765" y="3032733"/>
                  </a:lnTo>
                  <a:lnTo>
                    <a:pt x="805530" y="3008421"/>
                  </a:lnTo>
                  <a:lnTo>
                    <a:pt x="767039" y="2983456"/>
                  </a:lnTo>
                  <a:lnTo>
                    <a:pt x="729307" y="2957847"/>
                  </a:lnTo>
                  <a:lnTo>
                    <a:pt x="692348" y="2931605"/>
                  </a:lnTo>
                  <a:lnTo>
                    <a:pt x="656177" y="2904744"/>
                  </a:lnTo>
                  <a:lnTo>
                    <a:pt x="620809" y="2877272"/>
                  </a:lnTo>
                  <a:lnTo>
                    <a:pt x="586258" y="2849202"/>
                  </a:lnTo>
                  <a:lnTo>
                    <a:pt x="552539" y="2820544"/>
                  </a:lnTo>
                  <a:lnTo>
                    <a:pt x="519667" y="2791310"/>
                  </a:lnTo>
                  <a:lnTo>
                    <a:pt x="487656" y="2761511"/>
                  </a:lnTo>
                  <a:lnTo>
                    <a:pt x="456522" y="2731157"/>
                  </a:lnTo>
                  <a:lnTo>
                    <a:pt x="426278" y="2700261"/>
                  </a:lnTo>
                  <a:lnTo>
                    <a:pt x="396939" y="2668833"/>
                  </a:lnTo>
                  <a:lnTo>
                    <a:pt x="368521" y="2636885"/>
                  </a:lnTo>
                  <a:lnTo>
                    <a:pt x="341037" y="2604427"/>
                  </a:lnTo>
                  <a:lnTo>
                    <a:pt x="314503" y="2571470"/>
                  </a:lnTo>
                  <a:lnTo>
                    <a:pt x="288933" y="2538027"/>
                  </a:lnTo>
                  <a:lnTo>
                    <a:pt x="264342" y="2504107"/>
                  </a:lnTo>
                  <a:lnTo>
                    <a:pt x="240744" y="2469722"/>
                  </a:lnTo>
                  <a:lnTo>
                    <a:pt x="218154" y="2434884"/>
                  </a:lnTo>
                  <a:lnTo>
                    <a:pt x="196587" y="2399603"/>
                  </a:lnTo>
                  <a:lnTo>
                    <a:pt x="176057" y="2363890"/>
                  </a:lnTo>
                  <a:lnTo>
                    <a:pt x="156580" y="2327757"/>
                  </a:lnTo>
                  <a:lnTo>
                    <a:pt x="138169" y="2291215"/>
                  </a:lnTo>
                  <a:lnTo>
                    <a:pt x="120840" y="2254275"/>
                  </a:lnTo>
                  <a:lnTo>
                    <a:pt x="104607" y="2216947"/>
                  </a:lnTo>
                  <a:lnTo>
                    <a:pt x="89484" y="2179244"/>
                  </a:lnTo>
                  <a:lnTo>
                    <a:pt x="75487" y="2141176"/>
                  </a:lnTo>
                  <a:lnTo>
                    <a:pt x="62631" y="2102755"/>
                  </a:lnTo>
                  <a:lnTo>
                    <a:pt x="50929" y="2063991"/>
                  </a:lnTo>
                  <a:lnTo>
                    <a:pt x="40397" y="2024896"/>
                  </a:lnTo>
                  <a:lnTo>
                    <a:pt x="31048" y="1985481"/>
                  </a:lnTo>
                  <a:lnTo>
                    <a:pt x="22899" y="1945756"/>
                  </a:lnTo>
                  <a:lnTo>
                    <a:pt x="15963" y="1905734"/>
                  </a:lnTo>
                  <a:lnTo>
                    <a:pt x="10255" y="1865425"/>
                  </a:lnTo>
                  <a:lnTo>
                    <a:pt x="5790" y="1824841"/>
                  </a:lnTo>
                  <a:lnTo>
                    <a:pt x="2583" y="1783992"/>
                  </a:lnTo>
                  <a:lnTo>
                    <a:pt x="648" y="1742890"/>
                  </a:lnTo>
                  <a:lnTo>
                    <a:pt x="0" y="170154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65091" y="2255520"/>
            <a:ext cx="954405" cy="751840"/>
          </a:xfrm>
          <a:prstGeom prst="rect">
            <a:avLst/>
          </a:prstGeom>
          <a:solidFill>
            <a:srgbClr val="F8FB8E"/>
          </a:solidFill>
          <a:ln w="12700">
            <a:solidFill>
              <a:srgbClr val="0152AC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755"/>
              </a:spcBef>
            </a:pP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101</a:t>
            </a:r>
            <a:endParaRPr sz="18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</a:pP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John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4903" y="3526535"/>
            <a:ext cx="1047115" cy="762000"/>
          </a:xfrm>
          <a:prstGeom prst="rect">
            <a:avLst/>
          </a:prstGeom>
          <a:solidFill>
            <a:srgbClr val="F8FB8E"/>
          </a:solidFill>
          <a:ln w="12700">
            <a:solidFill>
              <a:srgbClr val="0152A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795"/>
              </a:spcBef>
            </a:pP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102</a:t>
            </a:r>
            <a:endParaRPr sz="180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Jack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7503" y="2212848"/>
            <a:ext cx="1275715" cy="1885314"/>
          </a:xfrm>
          <a:prstGeom prst="rect">
            <a:avLst/>
          </a:prstGeom>
          <a:solidFill>
            <a:srgbClr val="F8FB8E"/>
          </a:solidFill>
          <a:ln w="12700">
            <a:solidFill>
              <a:srgbClr val="0152AC"/>
            </a:solidFill>
          </a:ln>
        </p:spPr>
        <p:txBody>
          <a:bodyPr vert="horz" wrap="square" lIns="0" tIns="250825" rIns="0" bIns="0" rtlCol="0">
            <a:spAutoFit/>
          </a:bodyPr>
          <a:lstStyle/>
          <a:p>
            <a:pPr marL="98425" marR="88900" algn="ctr">
              <a:lnSpc>
                <a:spcPct val="100000"/>
              </a:lnSpc>
              <a:spcBef>
                <a:spcPts val="1975"/>
              </a:spcBef>
            </a:pP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Counter=2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(initially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0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25730" marR="114300" indent="-1270" algn="ctr">
              <a:lnSpc>
                <a:spcPct val="100000"/>
              </a:lnSpc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then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25254"/>
                </a:solidFill>
                <a:latin typeface="Arial"/>
                <a:cs typeface="Arial"/>
              </a:rPr>
              <a:t>1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finally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2)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16195" y="2574543"/>
            <a:ext cx="821690" cy="1338580"/>
          </a:xfrm>
          <a:custGeom>
            <a:avLst/>
            <a:gdLst/>
            <a:ahLst/>
            <a:cxnLst/>
            <a:rect l="l" t="t" r="r" b="b"/>
            <a:pathLst>
              <a:path w="821689" h="1338579">
                <a:moveTo>
                  <a:pt x="821055" y="432943"/>
                </a:moveTo>
                <a:lnTo>
                  <a:pt x="803795" y="409067"/>
                </a:lnTo>
                <a:lnTo>
                  <a:pt x="771144" y="363855"/>
                </a:lnTo>
                <a:lnTo>
                  <a:pt x="756424" y="392010"/>
                </a:lnTo>
                <a:lnTo>
                  <a:pt x="5842" y="0"/>
                </a:lnTo>
                <a:lnTo>
                  <a:pt x="0" y="11176"/>
                </a:lnTo>
                <a:lnTo>
                  <a:pt x="750595" y="403186"/>
                </a:lnTo>
                <a:lnTo>
                  <a:pt x="735838" y="431419"/>
                </a:lnTo>
                <a:lnTo>
                  <a:pt x="821055" y="432943"/>
                </a:lnTo>
                <a:close/>
              </a:path>
              <a:path w="821689" h="1338579">
                <a:moveTo>
                  <a:pt x="821563" y="951992"/>
                </a:moveTo>
                <a:lnTo>
                  <a:pt x="736346" y="954659"/>
                </a:lnTo>
                <a:lnTo>
                  <a:pt x="751408" y="982573"/>
                </a:lnTo>
                <a:lnTo>
                  <a:pt x="112649" y="1327404"/>
                </a:lnTo>
                <a:lnTo>
                  <a:pt x="118745" y="1338580"/>
                </a:lnTo>
                <a:lnTo>
                  <a:pt x="757453" y="993775"/>
                </a:lnTo>
                <a:lnTo>
                  <a:pt x="772541" y="1021727"/>
                </a:lnTo>
                <a:lnTo>
                  <a:pt x="804329" y="976503"/>
                </a:lnTo>
                <a:lnTo>
                  <a:pt x="821563" y="951992"/>
                </a:lnTo>
                <a:close/>
              </a:path>
            </a:pathLst>
          </a:custGeom>
          <a:solidFill>
            <a:srgbClr val="047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48734" y="2995676"/>
            <a:ext cx="755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Object1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6010" y="4261230"/>
            <a:ext cx="2118360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Object2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35"/>
              </a:spcBef>
            </a:pPr>
            <a:endParaRPr sz="1800">
              <a:latin typeface="Calibri"/>
              <a:cs typeface="Calibri"/>
            </a:endParaRPr>
          </a:p>
          <a:p>
            <a:pPr marL="781685">
              <a:lnSpc>
                <a:spcPct val="100000"/>
              </a:lnSpc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Heap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9927" y="447801"/>
            <a:ext cx="292036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static</a:t>
            </a:r>
            <a:r>
              <a:rPr spc="-10" dirty="0"/>
              <a:t> method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155950" y="1398777"/>
            <a:ext cx="1841500" cy="567690"/>
            <a:chOff x="3155950" y="1398777"/>
            <a:chExt cx="1841500" cy="567690"/>
          </a:xfrm>
        </p:grpSpPr>
        <p:sp>
          <p:nvSpPr>
            <p:cNvPr id="7" name="object 7"/>
            <p:cNvSpPr/>
            <p:nvPr/>
          </p:nvSpPr>
          <p:spPr>
            <a:xfrm>
              <a:off x="3162300" y="1405127"/>
              <a:ext cx="1828800" cy="554990"/>
            </a:xfrm>
            <a:custGeom>
              <a:avLst/>
              <a:gdLst/>
              <a:ahLst/>
              <a:cxnLst/>
              <a:rect l="l" t="t" r="r" b="b"/>
              <a:pathLst>
                <a:path w="1828800" h="554989">
                  <a:moveTo>
                    <a:pt x="1736344" y="0"/>
                  </a:moveTo>
                  <a:lnTo>
                    <a:pt x="92455" y="0"/>
                  </a:lnTo>
                  <a:lnTo>
                    <a:pt x="56471" y="7266"/>
                  </a:lnTo>
                  <a:lnTo>
                    <a:pt x="27082" y="27082"/>
                  </a:lnTo>
                  <a:lnTo>
                    <a:pt x="7266" y="56471"/>
                  </a:lnTo>
                  <a:lnTo>
                    <a:pt x="0" y="92456"/>
                  </a:lnTo>
                  <a:lnTo>
                    <a:pt x="0" y="462280"/>
                  </a:lnTo>
                  <a:lnTo>
                    <a:pt x="7266" y="498264"/>
                  </a:lnTo>
                  <a:lnTo>
                    <a:pt x="27082" y="527653"/>
                  </a:lnTo>
                  <a:lnTo>
                    <a:pt x="56471" y="547469"/>
                  </a:lnTo>
                  <a:lnTo>
                    <a:pt x="92455" y="554736"/>
                  </a:lnTo>
                  <a:lnTo>
                    <a:pt x="1736344" y="554736"/>
                  </a:lnTo>
                  <a:lnTo>
                    <a:pt x="1772328" y="547469"/>
                  </a:lnTo>
                  <a:lnTo>
                    <a:pt x="1801717" y="527653"/>
                  </a:lnTo>
                  <a:lnTo>
                    <a:pt x="1821533" y="498264"/>
                  </a:lnTo>
                  <a:lnTo>
                    <a:pt x="1828800" y="462280"/>
                  </a:lnTo>
                  <a:lnTo>
                    <a:pt x="1828800" y="92456"/>
                  </a:lnTo>
                  <a:lnTo>
                    <a:pt x="1821533" y="56471"/>
                  </a:lnTo>
                  <a:lnTo>
                    <a:pt x="1801717" y="27082"/>
                  </a:lnTo>
                  <a:lnTo>
                    <a:pt x="1772328" y="7266"/>
                  </a:lnTo>
                  <a:lnTo>
                    <a:pt x="1736344" y="0"/>
                  </a:lnTo>
                  <a:close/>
                </a:path>
              </a:pathLst>
            </a:custGeom>
            <a:solidFill>
              <a:srgbClr val="F8F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62300" y="1405127"/>
              <a:ext cx="1828800" cy="554990"/>
            </a:xfrm>
            <a:custGeom>
              <a:avLst/>
              <a:gdLst/>
              <a:ahLst/>
              <a:cxnLst/>
              <a:rect l="l" t="t" r="r" b="b"/>
              <a:pathLst>
                <a:path w="1828800" h="554989">
                  <a:moveTo>
                    <a:pt x="0" y="92456"/>
                  </a:moveTo>
                  <a:lnTo>
                    <a:pt x="7266" y="56471"/>
                  </a:lnTo>
                  <a:lnTo>
                    <a:pt x="27082" y="27082"/>
                  </a:lnTo>
                  <a:lnTo>
                    <a:pt x="56471" y="7266"/>
                  </a:lnTo>
                  <a:lnTo>
                    <a:pt x="92455" y="0"/>
                  </a:lnTo>
                  <a:lnTo>
                    <a:pt x="1736344" y="0"/>
                  </a:lnTo>
                  <a:lnTo>
                    <a:pt x="1772328" y="7266"/>
                  </a:lnTo>
                  <a:lnTo>
                    <a:pt x="1801717" y="27082"/>
                  </a:lnTo>
                  <a:lnTo>
                    <a:pt x="1821533" y="56471"/>
                  </a:lnTo>
                  <a:lnTo>
                    <a:pt x="1828800" y="92456"/>
                  </a:lnTo>
                  <a:lnTo>
                    <a:pt x="1828800" y="462280"/>
                  </a:lnTo>
                  <a:lnTo>
                    <a:pt x="1821533" y="498264"/>
                  </a:lnTo>
                  <a:lnTo>
                    <a:pt x="1801717" y="527653"/>
                  </a:lnTo>
                  <a:lnTo>
                    <a:pt x="1772328" y="547469"/>
                  </a:lnTo>
                  <a:lnTo>
                    <a:pt x="1736344" y="554736"/>
                  </a:lnTo>
                  <a:lnTo>
                    <a:pt x="92455" y="554736"/>
                  </a:lnTo>
                  <a:lnTo>
                    <a:pt x="56471" y="547469"/>
                  </a:lnTo>
                  <a:lnTo>
                    <a:pt x="27082" y="527653"/>
                  </a:lnTo>
                  <a:lnTo>
                    <a:pt x="7266" y="498264"/>
                  </a:lnTo>
                  <a:lnTo>
                    <a:pt x="0" y="462280"/>
                  </a:lnTo>
                  <a:lnTo>
                    <a:pt x="0" y="9245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83026" y="1379931"/>
            <a:ext cx="1386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static</a:t>
            </a:r>
            <a:r>
              <a:rPr sz="1800" spc="-9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method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(class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method)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69509" y="1270761"/>
            <a:ext cx="2856865" cy="823594"/>
            <a:chOff x="4969509" y="1270761"/>
            <a:chExt cx="2856865" cy="823594"/>
          </a:xfrm>
        </p:grpSpPr>
        <p:sp>
          <p:nvSpPr>
            <p:cNvPr id="11" name="object 11"/>
            <p:cNvSpPr/>
            <p:nvPr/>
          </p:nvSpPr>
          <p:spPr>
            <a:xfrm>
              <a:off x="4975859" y="1578863"/>
              <a:ext cx="707390" cy="207645"/>
            </a:xfrm>
            <a:custGeom>
              <a:avLst/>
              <a:gdLst/>
              <a:ahLst/>
              <a:cxnLst/>
              <a:rect l="l" t="t" r="r" b="b"/>
              <a:pathLst>
                <a:path w="707389" h="207644">
                  <a:moveTo>
                    <a:pt x="603503" y="0"/>
                  </a:moveTo>
                  <a:lnTo>
                    <a:pt x="603503" y="51815"/>
                  </a:lnTo>
                  <a:lnTo>
                    <a:pt x="0" y="51815"/>
                  </a:lnTo>
                  <a:lnTo>
                    <a:pt x="0" y="155448"/>
                  </a:lnTo>
                  <a:lnTo>
                    <a:pt x="603503" y="155448"/>
                  </a:lnTo>
                  <a:lnTo>
                    <a:pt x="603503" y="207263"/>
                  </a:lnTo>
                  <a:lnTo>
                    <a:pt x="707136" y="103632"/>
                  </a:lnTo>
                  <a:lnTo>
                    <a:pt x="603503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75859" y="1578863"/>
              <a:ext cx="707390" cy="207645"/>
            </a:xfrm>
            <a:custGeom>
              <a:avLst/>
              <a:gdLst/>
              <a:ahLst/>
              <a:cxnLst/>
              <a:rect l="l" t="t" r="r" b="b"/>
              <a:pathLst>
                <a:path w="707389" h="207644">
                  <a:moveTo>
                    <a:pt x="0" y="51815"/>
                  </a:moveTo>
                  <a:lnTo>
                    <a:pt x="603503" y="51815"/>
                  </a:lnTo>
                  <a:lnTo>
                    <a:pt x="603503" y="0"/>
                  </a:lnTo>
                  <a:lnTo>
                    <a:pt x="707136" y="103632"/>
                  </a:lnTo>
                  <a:lnTo>
                    <a:pt x="603503" y="207263"/>
                  </a:lnTo>
                  <a:lnTo>
                    <a:pt x="603503" y="155448"/>
                  </a:lnTo>
                  <a:lnTo>
                    <a:pt x="0" y="155448"/>
                  </a:lnTo>
                  <a:lnTo>
                    <a:pt x="0" y="51815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2995" y="1277111"/>
              <a:ext cx="2136775" cy="810895"/>
            </a:xfrm>
            <a:custGeom>
              <a:avLst/>
              <a:gdLst/>
              <a:ahLst/>
              <a:cxnLst/>
              <a:rect l="l" t="t" r="r" b="b"/>
              <a:pathLst>
                <a:path w="2136775" h="810894">
                  <a:moveTo>
                    <a:pt x="2001520" y="0"/>
                  </a:moveTo>
                  <a:lnTo>
                    <a:pt x="135127" y="0"/>
                  </a:lnTo>
                  <a:lnTo>
                    <a:pt x="92399" y="6884"/>
                  </a:lnTo>
                  <a:lnTo>
                    <a:pt x="55302" y="26058"/>
                  </a:lnTo>
                  <a:lnTo>
                    <a:pt x="26058" y="55302"/>
                  </a:lnTo>
                  <a:lnTo>
                    <a:pt x="6884" y="92399"/>
                  </a:lnTo>
                  <a:lnTo>
                    <a:pt x="0" y="135127"/>
                  </a:lnTo>
                  <a:lnTo>
                    <a:pt x="0" y="675639"/>
                  </a:lnTo>
                  <a:lnTo>
                    <a:pt x="6884" y="718368"/>
                  </a:lnTo>
                  <a:lnTo>
                    <a:pt x="26058" y="755465"/>
                  </a:lnTo>
                  <a:lnTo>
                    <a:pt x="55302" y="784709"/>
                  </a:lnTo>
                  <a:lnTo>
                    <a:pt x="92399" y="803883"/>
                  </a:lnTo>
                  <a:lnTo>
                    <a:pt x="135127" y="810767"/>
                  </a:lnTo>
                  <a:lnTo>
                    <a:pt x="2001520" y="810767"/>
                  </a:lnTo>
                  <a:lnTo>
                    <a:pt x="2044248" y="803883"/>
                  </a:lnTo>
                  <a:lnTo>
                    <a:pt x="2081345" y="784709"/>
                  </a:lnTo>
                  <a:lnTo>
                    <a:pt x="2110589" y="755465"/>
                  </a:lnTo>
                  <a:lnTo>
                    <a:pt x="2129763" y="718368"/>
                  </a:lnTo>
                  <a:lnTo>
                    <a:pt x="2136648" y="675639"/>
                  </a:lnTo>
                  <a:lnTo>
                    <a:pt x="2136648" y="135127"/>
                  </a:lnTo>
                  <a:lnTo>
                    <a:pt x="2129763" y="92399"/>
                  </a:lnTo>
                  <a:lnTo>
                    <a:pt x="2110589" y="55302"/>
                  </a:lnTo>
                  <a:lnTo>
                    <a:pt x="2081345" y="26058"/>
                  </a:lnTo>
                  <a:lnTo>
                    <a:pt x="2044248" y="6884"/>
                  </a:lnTo>
                  <a:lnTo>
                    <a:pt x="2001520" y="0"/>
                  </a:lnTo>
                  <a:close/>
                </a:path>
              </a:pathLst>
            </a:custGeom>
            <a:solidFill>
              <a:srgbClr val="93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2995" y="1277111"/>
              <a:ext cx="2136775" cy="810895"/>
            </a:xfrm>
            <a:custGeom>
              <a:avLst/>
              <a:gdLst/>
              <a:ahLst/>
              <a:cxnLst/>
              <a:rect l="l" t="t" r="r" b="b"/>
              <a:pathLst>
                <a:path w="2136775" h="810894">
                  <a:moveTo>
                    <a:pt x="0" y="135127"/>
                  </a:moveTo>
                  <a:lnTo>
                    <a:pt x="6884" y="92399"/>
                  </a:lnTo>
                  <a:lnTo>
                    <a:pt x="26058" y="55302"/>
                  </a:lnTo>
                  <a:lnTo>
                    <a:pt x="55302" y="26058"/>
                  </a:lnTo>
                  <a:lnTo>
                    <a:pt x="92399" y="6884"/>
                  </a:lnTo>
                  <a:lnTo>
                    <a:pt x="135127" y="0"/>
                  </a:lnTo>
                  <a:lnTo>
                    <a:pt x="2001520" y="0"/>
                  </a:lnTo>
                  <a:lnTo>
                    <a:pt x="2044248" y="6884"/>
                  </a:lnTo>
                  <a:lnTo>
                    <a:pt x="2081345" y="26058"/>
                  </a:lnTo>
                  <a:lnTo>
                    <a:pt x="2110589" y="55302"/>
                  </a:lnTo>
                  <a:lnTo>
                    <a:pt x="2129763" y="92399"/>
                  </a:lnTo>
                  <a:lnTo>
                    <a:pt x="2136648" y="135127"/>
                  </a:lnTo>
                  <a:lnTo>
                    <a:pt x="2136648" y="675639"/>
                  </a:lnTo>
                  <a:lnTo>
                    <a:pt x="2129763" y="718368"/>
                  </a:lnTo>
                  <a:lnTo>
                    <a:pt x="2110589" y="755465"/>
                  </a:lnTo>
                  <a:lnTo>
                    <a:pt x="2081345" y="784709"/>
                  </a:lnTo>
                  <a:lnTo>
                    <a:pt x="2044248" y="803883"/>
                  </a:lnTo>
                  <a:lnTo>
                    <a:pt x="2001520" y="810767"/>
                  </a:lnTo>
                  <a:lnTo>
                    <a:pt x="135127" y="810767"/>
                  </a:lnTo>
                  <a:lnTo>
                    <a:pt x="92399" y="803883"/>
                  </a:lnTo>
                  <a:lnTo>
                    <a:pt x="55302" y="784709"/>
                  </a:lnTo>
                  <a:lnTo>
                    <a:pt x="26058" y="755465"/>
                  </a:lnTo>
                  <a:lnTo>
                    <a:pt x="6884" y="718368"/>
                  </a:lnTo>
                  <a:lnTo>
                    <a:pt x="0" y="675639"/>
                  </a:lnTo>
                  <a:lnTo>
                    <a:pt x="0" y="1351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71464" y="1242771"/>
            <a:ext cx="1762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No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need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create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object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call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static method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54846" y="2759582"/>
            <a:ext cx="6678930" cy="3028950"/>
            <a:chOff x="2454846" y="2759582"/>
            <a:chExt cx="6678930" cy="302895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2770" y="2858955"/>
              <a:ext cx="6367878" cy="286389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59608" y="2764345"/>
              <a:ext cx="6669405" cy="3019425"/>
            </a:xfrm>
            <a:custGeom>
              <a:avLst/>
              <a:gdLst/>
              <a:ahLst/>
              <a:cxnLst/>
              <a:rect l="l" t="t" r="r" b="b"/>
              <a:pathLst>
                <a:path w="6669405" h="3019425">
                  <a:moveTo>
                    <a:pt x="0" y="3019425"/>
                  </a:moveTo>
                  <a:lnTo>
                    <a:pt x="6669405" y="3019425"/>
                  </a:lnTo>
                  <a:lnTo>
                    <a:pt x="6669405" y="0"/>
                  </a:lnTo>
                  <a:lnTo>
                    <a:pt x="0" y="0"/>
                  </a:lnTo>
                  <a:lnTo>
                    <a:pt x="0" y="30194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8630" y="225297"/>
            <a:ext cx="247269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static</a:t>
            </a:r>
            <a:r>
              <a:rPr spc="-25" dirty="0"/>
              <a:t> </a:t>
            </a:r>
            <a:r>
              <a:rPr spc="-10" dirty="0"/>
              <a:t>block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352738" y="2119502"/>
            <a:ext cx="6924675" cy="4114165"/>
            <a:chOff x="2352738" y="2119502"/>
            <a:chExt cx="6924675" cy="41141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298" y="2151445"/>
              <a:ext cx="6681047" cy="40576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57501" y="2124265"/>
              <a:ext cx="6915150" cy="4104640"/>
            </a:xfrm>
            <a:custGeom>
              <a:avLst/>
              <a:gdLst/>
              <a:ahLst/>
              <a:cxnLst/>
              <a:rect l="l" t="t" r="r" b="b"/>
              <a:pathLst>
                <a:path w="6915150" h="4104640">
                  <a:moveTo>
                    <a:pt x="0" y="4104513"/>
                  </a:moveTo>
                  <a:lnTo>
                    <a:pt x="6914769" y="4104513"/>
                  </a:lnTo>
                  <a:lnTo>
                    <a:pt x="6914769" y="0"/>
                  </a:lnTo>
                  <a:lnTo>
                    <a:pt x="0" y="0"/>
                  </a:lnTo>
                  <a:lnTo>
                    <a:pt x="0" y="4104513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328161" y="1177797"/>
            <a:ext cx="1840230" cy="568960"/>
            <a:chOff x="3328161" y="1177797"/>
            <a:chExt cx="1840230" cy="568960"/>
          </a:xfrm>
        </p:grpSpPr>
        <p:sp>
          <p:nvSpPr>
            <p:cNvPr id="10" name="object 10"/>
            <p:cNvSpPr/>
            <p:nvPr/>
          </p:nvSpPr>
          <p:spPr>
            <a:xfrm>
              <a:off x="3334511" y="1184147"/>
              <a:ext cx="1827530" cy="556260"/>
            </a:xfrm>
            <a:custGeom>
              <a:avLst/>
              <a:gdLst/>
              <a:ahLst/>
              <a:cxnLst/>
              <a:rect l="l" t="t" r="r" b="b"/>
              <a:pathLst>
                <a:path w="1827529" h="556260">
                  <a:moveTo>
                    <a:pt x="1734565" y="0"/>
                  </a:moveTo>
                  <a:lnTo>
                    <a:pt x="92710" y="0"/>
                  </a:lnTo>
                  <a:lnTo>
                    <a:pt x="56632" y="7288"/>
                  </a:lnTo>
                  <a:lnTo>
                    <a:pt x="27162" y="27162"/>
                  </a:lnTo>
                  <a:lnTo>
                    <a:pt x="7288" y="56632"/>
                  </a:lnTo>
                  <a:lnTo>
                    <a:pt x="0" y="92710"/>
                  </a:lnTo>
                  <a:lnTo>
                    <a:pt x="0" y="463550"/>
                  </a:lnTo>
                  <a:lnTo>
                    <a:pt x="7288" y="499627"/>
                  </a:lnTo>
                  <a:lnTo>
                    <a:pt x="27162" y="529097"/>
                  </a:lnTo>
                  <a:lnTo>
                    <a:pt x="56632" y="548971"/>
                  </a:lnTo>
                  <a:lnTo>
                    <a:pt x="92710" y="556260"/>
                  </a:lnTo>
                  <a:lnTo>
                    <a:pt x="1734565" y="556260"/>
                  </a:lnTo>
                  <a:lnTo>
                    <a:pt x="1770643" y="548971"/>
                  </a:lnTo>
                  <a:lnTo>
                    <a:pt x="1800113" y="529097"/>
                  </a:lnTo>
                  <a:lnTo>
                    <a:pt x="1819987" y="499627"/>
                  </a:lnTo>
                  <a:lnTo>
                    <a:pt x="1827276" y="463550"/>
                  </a:lnTo>
                  <a:lnTo>
                    <a:pt x="1827276" y="92710"/>
                  </a:lnTo>
                  <a:lnTo>
                    <a:pt x="1819987" y="56632"/>
                  </a:lnTo>
                  <a:lnTo>
                    <a:pt x="1800113" y="27162"/>
                  </a:lnTo>
                  <a:lnTo>
                    <a:pt x="1770643" y="7288"/>
                  </a:lnTo>
                  <a:lnTo>
                    <a:pt x="1734565" y="0"/>
                  </a:lnTo>
                  <a:close/>
                </a:path>
              </a:pathLst>
            </a:custGeom>
            <a:solidFill>
              <a:srgbClr val="F8F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34511" y="1184147"/>
              <a:ext cx="1827530" cy="556260"/>
            </a:xfrm>
            <a:custGeom>
              <a:avLst/>
              <a:gdLst/>
              <a:ahLst/>
              <a:cxnLst/>
              <a:rect l="l" t="t" r="r" b="b"/>
              <a:pathLst>
                <a:path w="1827529" h="556260">
                  <a:moveTo>
                    <a:pt x="0" y="92710"/>
                  </a:moveTo>
                  <a:lnTo>
                    <a:pt x="7288" y="56632"/>
                  </a:lnTo>
                  <a:lnTo>
                    <a:pt x="27162" y="27162"/>
                  </a:lnTo>
                  <a:lnTo>
                    <a:pt x="56632" y="7288"/>
                  </a:lnTo>
                  <a:lnTo>
                    <a:pt x="92710" y="0"/>
                  </a:lnTo>
                  <a:lnTo>
                    <a:pt x="1734565" y="0"/>
                  </a:lnTo>
                  <a:lnTo>
                    <a:pt x="1770643" y="7288"/>
                  </a:lnTo>
                  <a:lnTo>
                    <a:pt x="1800113" y="27162"/>
                  </a:lnTo>
                  <a:lnTo>
                    <a:pt x="1819987" y="56632"/>
                  </a:lnTo>
                  <a:lnTo>
                    <a:pt x="1827276" y="92710"/>
                  </a:lnTo>
                  <a:lnTo>
                    <a:pt x="1827276" y="463550"/>
                  </a:lnTo>
                  <a:lnTo>
                    <a:pt x="1819987" y="499627"/>
                  </a:lnTo>
                  <a:lnTo>
                    <a:pt x="1800113" y="529097"/>
                  </a:lnTo>
                  <a:lnTo>
                    <a:pt x="1770643" y="548971"/>
                  </a:lnTo>
                  <a:lnTo>
                    <a:pt x="1734565" y="556260"/>
                  </a:lnTo>
                  <a:lnTo>
                    <a:pt x="92710" y="556260"/>
                  </a:lnTo>
                  <a:lnTo>
                    <a:pt x="56632" y="548971"/>
                  </a:lnTo>
                  <a:lnTo>
                    <a:pt x="27162" y="529097"/>
                  </a:lnTo>
                  <a:lnTo>
                    <a:pt x="7288" y="499627"/>
                  </a:lnTo>
                  <a:lnTo>
                    <a:pt x="0" y="463550"/>
                  </a:lnTo>
                  <a:lnTo>
                    <a:pt x="0" y="9271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16273" y="1297304"/>
            <a:ext cx="1063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static</a:t>
            </a:r>
            <a:r>
              <a:rPr sz="1800" spc="-9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block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41721" y="889761"/>
            <a:ext cx="2815590" cy="1089025"/>
            <a:chOff x="5141721" y="889761"/>
            <a:chExt cx="2815590" cy="1089025"/>
          </a:xfrm>
        </p:grpSpPr>
        <p:sp>
          <p:nvSpPr>
            <p:cNvPr id="14" name="object 14"/>
            <p:cNvSpPr/>
            <p:nvPr/>
          </p:nvSpPr>
          <p:spPr>
            <a:xfrm>
              <a:off x="5148071" y="1357883"/>
              <a:ext cx="707390" cy="208915"/>
            </a:xfrm>
            <a:custGeom>
              <a:avLst/>
              <a:gdLst/>
              <a:ahLst/>
              <a:cxnLst/>
              <a:rect l="l" t="t" r="r" b="b"/>
              <a:pathLst>
                <a:path w="707389" h="208915">
                  <a:moveTo>
                    <a:pt x="602741" y="0"/>
                  </a:moveTo>
                  <a:lnTo>
                    <a:pt x="602741" y="52196"/>
                  </a:lnTo>
                  <a:lnTo>
                    <a:pt x="0" y="52196"/>
                  </a:lnTo>
                  <a:lnTo>
                    <a:pt x="0" y="156590"/>
                  </a:lnTo>
                  <a:lnTo>
                    <a:pt x="602741" y="156590"/>
                  </a:lnTo>
                  <a:lnTo>
                    <a:pt x="602741" y="208787"/>
                  </a:lnTo>
                  <a:lnTo>
                    <a:pt x="707136" y="104393"/>
                  </a:lnTo>
                  <a:lnTo>
                    <a:pt x="602741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48071" y="1357883"/>
              <a:ext cx="707390" cy="208915"/>
            </a:xfrm>
            <a:custGeom>
              <a:avLst/>
              <a:gdLst/>
              <a:ahLst/>
              <a:cxnLst/>
              <a:rect l="l" t="t" r="r" b="b"/>
              <a:pathLst>
                <a:path w="707389" h="208915">
                  <a:moveTo>
                    <a:pt x="0" y="52196"/>
                  </a:moveTo>
                  <a:lnTo>
                    <a:pt x="602741" y="52196"/>
                  </a:lnTo>
                  <a:lnTo>
                    <a:pt x="602741" y="0"/>
                  </a:lnTo>
                  <a:lnTo>
                    <a:pt x="707136" y="104393"/>
                  </a:lnTo>
                  <a:lnTo>
                    <a:pt x="602741" y="208787"/>
                  </a:lnTo>
                  <a:lnTo>
                    <a:pt x="602741" y="156590"/>
                  </a:lnTo>
                  <a:lnTo>
                    <a:pt x="0" y="156590"/>
                  </a:lnTo>
                  <a:lnTo>
                    <a:pt x="0" y="5219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14059" y="896111"/>
              <a:ext cx="2136775" cy="1076325"/>
            </a:xfrm>
            <a:custGeom>
              <a:avLst/>
              <a:gdLst/>
              <a:ahLst/>
              <a:cxnLst/>
              <a:rect l="l" t="t" r="r" b="b"/>
              <a:pathLst>
                <a:path w="2136775" h="1076325">
                  <a:moveTo>
                    <a:pt x="1957323" y="0"/>
                  </a:moveTo>
                  <a:lnTo>
                    <a:pt x="179324" y="0"/>
                  </a:lnTo>
                  <a:lnTo>
                    <a:pt x="131644" y="6404"/>
                  </a:lnTo>
                  <a:lnTo>
                    <a:pt x="88805" y="24478"/>
                  </a:lnTo>
                  <a:lnTo>
                    <a:pt x="52514" y="52514"/>
                  </a:lnTo>
                  <a:lnTo>
                    <a:pt x="24478" y="88805"/>
                  </a:lnTo>
                  <a:lnTo>
                    <a:pt x="6404" y="131644"/>
                  </a:lnTo>
                  <a:lnTo>
                    <a:pt x="0" y="179324"/>
                  </a:lnTo>
                  <a:lnTo>
                    <a:pt x="0" y="896620"/>
                  </a:lnTo>
                  <a:lnTo>
                    <a:pt x="6404" y="944299"/>
                  </a:lnTo>
                  <a:lnTo>
                    <a:pt x="24478" y="987138"/>
                  </a:lnTo>
                  <a:lnTo>
                    <a:pt x="52514" y="1023429"/>
                  </a:lnTo>
                  <a:lnTo>
                    <a:pt x="88805" y="1051465"/>
                  </a:lnTo>
                  <a:lnTo>
                    <a:pt x="131644" y="1069539"/>
                  </a:lnTo>
                  <a:lnTo>
                    <a:pt x="179324" y="1075943"/>
                  </a:lnTo>
                  <a:lnTo>
                    <a:pt x="1957323" y="1075943"/>
                  </a:lnTo>
                  <a:lnTo>
                    <a:pt x="2005003" y="1069539"/>
                  </a:lnTo>
                  <a:lnTo>
                    <a:pt x="2047842" y="1051465"/>
                  </a:lnTo>
                  <a:lnTo>
                    <a:pt x="2084133" y="1023429"/>
                  </a:lnTo>
                  <a:lnTo>
                    <a:pt x="2112169" y="987138"/>
                  </a:lnTo>
                  <a:lnTo>
                    <a:pt x="2130243" y="944299"/>
                  </a:lnTo>
                  <a:lnTo>
                    <a:pt x="2136647" y="896620"/>
                  </a:lnTo>
                  <a:lnTo>
                    <a:pt x="2136647" y="179324"/>
                  </a:lnTo>
                  <a:lnTo>
                    <a:pt x="2130243" y="131644"/>
                  </a:lnTo>
                  <a:lnTo>
                    <a:pt x="2112169" y="88805"/>
                  </a:lnTo>
                  <a:lnTo>
                    <a:pt x="2084133" y="52514"/>
                  </a:lnTo>
                  <a:lnTo>
                    <a:pt x="2047842" y="24478"/>
                  </a:lnTo>
                  <a:lnTo>
                    <a:pt x="2005003" y="6404"/>
                  </a:lnTo>
                  <a:lnTo>
                    <a:pt x="1957323" y="0"/>
                  </a:lnTo>
                  <a:close/>
                </a:path>
              </a:pathLst>
            </a:custGeom>
            <a:solidFill>
              <a:srgbClr val="93C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14059" y="896111"/>
              <a:ext cx="2136775" cy="1076325"/>
            </a:xfrm>
            <a:custGeom>
              <a:avLst/>
              <a:gdLst/>
              <a:ahLst/>
              <a:cxnLst/>
              <a:rect l="l" t="t" r="r" b="b"/>
              <a:pathLst>
                <a:path w="2136775" h="1076325">
                  <a:moveTo>
                    <a:pt x="0" y="179324"/>
                  </a:moveTo>
                  <a:lnTo>
                    <a:pt x="6404" y="131644"/>
                  </a:lnTo>
                  <a:lnTo>
                    <a:pt x="24478" y="88805"/>
                  </a:lnTo>
                  <a:lnTo>
                    <a:pt x="52514" y="52514"/>
                  </a:lnTo>
                  <a:lnTo>
                    <a:pt x="88805" y="24478"/>
                  </a:lnTo>
                  <a:lnTo>
                    <a:pt x="131644" y="6404"/>
                  </a:lnTo>
                  <a:lnTo>
                    <a:pt x="179324" y="0"/>
                  </a:lnTo>
                  <a:lnTo>
                    <a:pt x="1957323" y="0"/>
                  </a:lnTo>
                  <a:lnTo>
                    <a:pt x="2005003" y="6404"/>
                  </a:lnTo>
                  <a:lnTo>
                    <a:pt x="2047842" y="24478"/>
                  </a:lnTo>
                  <a:lnTo>
                    <a:pt x="2084133" y="52514"/>
                  </a:lnTo>
                  <a:lnTo>
                    <a:pt x="2112169" y="88805"/>
                  </a:lnTo>
                  <a:lnTo>
                    <a:pt x="2130243" y="131644"/>
                  </a:lnTo>
                  <a:lnTo>
                    <a:pt x="2136647" y="179324"/>
                  </a:lnTo>
                  <a:lnTo>
                    <a:pt x="2136647" y="896620"/>
                  </a:lnTo>
                  <a:lnTo>
                    <a:pt x="2130243" y="944299"/>
                  </a:lnTo>
                  <a:lnTo>
                    <a:pt x="2112169" y="987138"/>
                  </a:lnTo>
                  <a:lnTo>
                    <a:pt x="2084133" y="1023429"/>
                  </a:lnTo>
                  <a:lnTo>
                    <a:pt x="2047842" y="1051465"/>
                  </a:lnTo>
                  <a:lnTo>
                    <a:pt x="2005003" y="1069539"/>
                  </a:lnTo>
                  <a:lnTo>
                    <a:pt x="1957323" y="1075943"/>
                  </a:lnTo>
                  <a:lnTo>
                    <a:pt x="179324" y="1075943"/>
                  </a:lnTo>
                  <a:lnTo>
                    <a:pt x="131644" y="1069539"/>
                  </a:lnTo>
                  <a:lnTo>
                    <a:pt x="88805" y="1051465"/>
                  </a:lnTo>
                  <a:lnTo>
                    <a:pt x="52514" y="1023429"/>
                  </a:lnTo>
                  <a:lnTo>
                    <a:pt x="24478" y="987138"/>
                  </a:lnTo>
                  <a:lnTo>
                    <a:pt x="6404" y="944299"/>
                  </a:lnTo>
                  <a:lnTo>
                    <a:pt x="0" y="896620"/>
                  </a:lnTo>
                  <a:lnTo>
                    <a:pt x="0" y="179324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30848" y="857503"/>
            <a:ext cx="17068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Initialize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static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members</a:t>
            </a:r>
            <a:r>
              <a:rPr sz="1800" spc="-9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executed</a:t>
            </a:r>
            <a:r>
              <a:rPr sz="1800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before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main</a:t>
            </a:r>
            <a:r>
              <a:rPr sz="18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method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116326" y="3034741"/>
            <a:ext cx="5364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9292A"/>
                </a:solidFill>
                <a:latin typeface="Calibri"/>
                <a:cs typeface="Calibri"/>
              </a:rPr>
              <a:t>Strings</a:t>
            </a:r>
            <a:r>
              <a:rPr sz="3600" spc="-65" dirty="0">
                <a:solidFill>
                  <a:srgbClr val="29292A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9292A"/>
                </a:solidFill>
                <a:latin typeface="Calibri"/>
                <a:cs typeface="Calibri"/>
              </a:rPr>
              <a:t>&amp;</a:t>
            </a:r>
            <a:r>
              <a:rPr sz="3600" spc="-45" dirty="0">
                <a:solidFill>
                  <a:srgbClr val="29292A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9292A"/>
                </a:solidFill>
                <a:latin typeface="Calibri"/>
                <a:cs typeface="Calibri"/>
              </a:rPr>
              <a:t>Exception</a:t>
            </a:r>
            <a:r>
              <a:rPr sz="3600" spc="-60" dirty="0">
                <a:solidFill>
                  <a:srgbClr val="29292A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9292A"/>
                </a:solidFill>
                <a:latin typeface="Calibri"/>
                <a:cs typeface="Calibri"/>
              </a:rPr>
              <a:t>Handling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9292A"/>
                </a:solidFill>
                <a:latin typeface="Calibri"/>
                <a:cs typeface="Calibri"/>
              </a:rPr>
              <a:t>Module</a:t>
            </a:r>
            <a:r>
              <a:rPr sz="3600" spc="-120" dirty="0">
                <a:solidFill>
                  <a:srgbClr val="29292A"/>
                </a:solidFill>
                <a:latin typeface="Calibri"/>
                <a:cs typeface="Calibri"/>
              </a:rPr>
              <a:t> </a:t>
            </a:r>
            <a:r>
              <a:rPr sz="3600" spc="-50" dirty="0">
                <a:solidFill>
                  <a:srgbClr val="29292A"/>
                </a:solidFill>
                <a:latin typeface="Calibri"/>
                <a:cs typeface="Calibri"/>
              </a:rPr>
              <a:t>3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0572" y="2929204"/>
            <a:ext cx="110807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5032" y="916000"/>
            <a:ext cx="10217150" cy="2893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 algn="just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represents</a:t>
            </a:r>
            <a:r>
              <a:rPr sz="20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sequence</a:t>
            </a:r>
            <a:r>
              <a:rPr sz="20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characters.</a:t>
            </a:r>
            <a:r>
              <a:rPr sz="2000" spc="-10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java.lang.String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is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object.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objects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immutable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(Once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not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change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it.)</a:t>
            </a:r>
            <a:endParaRPr sz="2000">
              <a:latin typeface="Arial"/>
              <a:cs typeface="Arial"/>
            </a:endParaRPr>
          </a:p>
          <a:p>
            <a:pPr marL="197485" indent="-184785" algn="just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ways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object:</a:t>
            </a:r>
            <a:endParaRPr sz="2000">
              <a:latin typeface="Arial"/>
              <a:cs typeface="Arial"/>
            </a:endParaRPr>
          </a:p>
          <a:p>
            <a:pPr marL="636905" lvl="1" indent="-342265" algn="just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Font typeface="Arial"/>
              <a:buChar char="•"/>
              <a:tabLst>
                <a:tab pos="636905" algn="l"/>
              </a:tabLst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80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1800" b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25254"/>
                </a:solidFill>
                <a:latin typeface="Arial"/>
                <a:cs typeface="Arial"/>
              </a:rPr>
              <a:t>literal:</a:t>
            </a:r>
            <a:endParaRPr sz="1800">
              <a:latin typeface="Arial"/>
              <a:cs typeface="Arial"/>
            </a:endParaRPr>
          </a:p>
          <a:p>
            <a:pPr marL="1497965" algn="just">
              <a:lnSpc>
                <a:spcPct val="100000"/>
              </a:lnSpc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s=“Welcome”;</a:t>
            </a:r>
            <a:endParaRPr sz="1800">
              <a:latin typeface="Arial"/>
              <a:cs typeface="Arial"/>
            </a:endParaRPr>
          </a:p>
          <a:p>
            <a:pPr marL="1497965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(creates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constant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pool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area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found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else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80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point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same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25254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636905" lvl="1" indent="-342265" algn="just">
              <a:lnSpc>
                <a:spcPct val="100000"/>
              </a:lnSpc>
              <a:buClr>
                <a:srgbClr val="74DF4B"/>
              </a:buClr>
              <a:buFont typeface="Arial"/>
              <a:buChar char="•"/>
              <a:tabLst>
                <a:tab pos="636905" algn="l"/>
              </a:tabLst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80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new</a:t>
            </a:r>
            <a:r>
              <a:rPr sz="1800" b="1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25254"/>
                </a:solidFill>
                <a:latin typeface="Arial"/>
                <a:cs typeface="Arial"/>
              </a:rPr>
              <a:t>keyword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497965" algn="just">
              <a:lnSpc>
                <a:spcPct val="100000"/>
              </a:lnSpc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s=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new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String(“Welcome”);</a:t>
            </a:r>
            <a:endParaRPr sz="1800">
              <a:latin typeface="Arial"/>
              <a:cs typeface="Arial"/>
            </a:endParaRPr>
          </a:p>
          <a:p>
            <a:pPr marL="1497965" algn="just">
              <a:lnSpc>
                <a:spcPct val="100000"/>
              </a:lnSpc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(creates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constant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pool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area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heap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area)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748" y="258267"/>
            <a:ext cx="101346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6855" y="1081506"/>
            <a:ext cx="9608820" cy="40798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55"/>
              </a:spcBef>
              <a:buClr>
                <a:srgbClr val="74DF4B"/>
              </a:buClr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Java</a:t>
            </a:r>
            <a:r>
              <a:rPr sz="20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one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most</a:t>
            </a:r>
            <a:r>
              <a:rPr sz="20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popular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widely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used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programming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language</a:t>
            </a:r>
            <a:r>
              <a:rPr sz="20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platform.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ts val="2280"/>
              </a:lnSpc>
              <a:spcBef>
                <a:spcPts val="755"/>
              </a:spcBef>
              <a:buClr>
                <a:srgbClr val="74DF4B"/>
              </a:buClr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platform</a:t>
            </a:r>
            <a:r>
              <a:rPr sz="20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environment</a:t>
            </a:r>
            <a:r>
              <a:rPr sz="20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helps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develop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run</a:t>
            </a:r>
            <a:r>
              <a:rPr sz="20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programs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written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Calibri"/>
                <a:cs typeface="Calibri"/>
              </a:rPr>
              <a:t>any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programming</a:t>
            </a:r>
            <a:r>
              <a:rPr sz="20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language.</a:t>
            </a:r>
            <a:endParaRPr sz="2000">
              <a:latin typeface="Calibri"/>
              <a:cs typeface="Calibri"/>
            </a:endParaRPr>
          </a:p>
          <a:p>
            <a:pPr marL="241300" marR="1535430" indent="-228600">
              <a:lnSpc>
                <a:spcPts val="2160"/>
              </a:lnSpc>
              <a:spcBef>
                <a:spcPts val="1045"/>
              </a:spcBef>
              <a:buClr>
                <a:srgbClr val="74DF4B"/>
              </a:buClr>
              <a:buFont typeface="Arial"/>
              <a:buChar char="•"/>
              <a:tabLst>
                <a:tab pos="241300" algn="l"/>
              </a:tabLst>
            </a:pPr>
            <a:r>
              <a:rPr sz="2000" b="1" dirty="0">
                <a:solidFill>
                  <a:srgbClr val="525254"/>
                </a:solidFill>
                <a:latin typeface="Calibri"/>
                <a:cs typeface="Calibri"/>
              </a:rPr>
              <a:t>Java</a:t>
            </a:r>
            <a:r>
              <a:rPr sz="2000" b="1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general-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purpose</a:t>
            </a:r>
            <a:r>
              <a:rPr sz="20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programming</a:t>
            </a:r>
            <a:r>
              <a:rPr sz="20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language</a:t>
            </a:r>
            <a:r>
              <a:rPr sz="20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that</a:t>
            </a:r>
            <a:r>
              <a:rPr sz="20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Calibri"/>
                <a:cs typeface="Calibri"/>
              </a:rPr>
              <a:t>class-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based,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 object-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oriented</a:t>
            </a:r>
            <a:r>
              <a:rPr sz="20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(although</a:t>
            </a:r>
            <a:r>
              <a:rPr sz="20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pure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OO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language,</a:t>
            </a:r>
            <a:r>
              <a:rPr sz="20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as</a:t>
            </a:r>
            <a:r>
              <a:rPr sz="20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it</a:t>
            </a:r>
            <a:r>
              <a:rPr sz="20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contains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primitive</a:t>
            </a:r>
            <a:r>
              <a:rPr sz="2000" spc="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types)</a:t>
            </a:r>
            <a:endParaRPr sz="2000">
              <a:latin typeface="Calibri"/>
              <a:cs typeface="Calibri"/>
            </a:endParaRPr>
          </a:p>
          <a:p>
            <a:pPr marL="241300" marR="335915" indent="-228600">
              <a:lnSpc>
                <a:spcPts val="2160"/>
              </a:lnSpc>
              <a:spcBef>
                <a:spcPts val="994"/>
              </a:spcBef>
              <a:buClr>
                <a:srgbClr val="74DF4B"/>
              </a:buClr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It</a:t>
            </a:r>
            <a:r>
              <a:rPr sz="2000" spc="-7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intended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let</a:t>
            </a:r>
            <a:r>
              <a:rPr sz="20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application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developers</a:t>
            </a:r>
            <a:r>
              <a:rPr sz="20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525254"/>
                </a:solidFill>
                <a:latin typeface="Calibri"/>
                <a:cs typeface="Calibri"/>
              </a:rPr>
              <a:t>write</a:t>
            </a:r>
            <a:r>
              <a:rPr sz="2000" i="1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525254"/>
                </a:solidFill>
                <a:latin typeface="Calibri"/>
                <a:cs typeface="Calibri"/>
              </a:rPr>
              <a:t>once,</a:t>
            </a:r>
            <a:r>
              <a:rPr sz="2000" i="1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525254"/>
                </a:solidFill>
                <a:latin typeface="Calibri"/>
                <a:cs typeface="Calibri"/>
              </a:rPr>
              <a:t>run</a:t>
            </a:r>
            <a:r>
              <a:rPr sz="2000" i="1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525254"/>
                </a:solidFill>
                <a:latin typeface="Calibri"/>
                <a:cs typeface="Calibri"/>
              </a:rPr>
              <a:t>anywhere</a:t>
            </a:r>
            <a:r>
              <a:rPr sz="2000" i="1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(WORA),</a:t>
            </a:r>
            <a:r>
              <a:rPr sz="2000" spc="-18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meaning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that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compiled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Java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code</a:t>
            </a:r>
            <a:r>
              <a:rPr sz="20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can</a:t>
            </a:r>
            <a:r>
              <a:rPr sz="20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run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on</a:t>
            </a:r>
            <a:r>
              <a:rPr sz="20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platforms</a:t>
            </a:r>
            <a:r>
              <a:rPr sz="20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support</a:t>
            </a:r>
            <a:r>
              <a:rPr sz="20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Java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without</a:t>
            </a:r>
            <a:r>
              <a:rPr sz="20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need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Calibri"/>
                <a:cs typeface="Calibri"/>
              </a:rPr>
              <a:t>for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recompilation.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994"/>
              </a:spcBef>
              <a:buClr>
                <a:srgbClr val="74DF4B"/>
              </a:buClr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Java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was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originally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developed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by</a:t>
            </a:r>
            <a:r>
              <a:rPr sz="20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James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Gosling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at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Sun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Calibri"/>
                <a:cs typeface="Calibri"/>
              </a:rPr>
              <a:t>Microsystems</a:t>
            </a:r>
            <a:r>
              <a:rPr sz="20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(which</a:t>
            </a:r>
            <a:r>
              <a:rPr sz="20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has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since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Calibri"/>
                <a:cs typeface="Calibri"/>
              </a:rPr>
              <a:t>been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acquired</a:t>
            </a:r>
            <a:r>
              <a:rPr sz="20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by</a:t>
            </a:r>
            <a:r>
              <a:rPr sz="20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Oracle)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released</a:t>
            </a:r>
            <a:r>
              <a:rPr sz="20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1995</a:t>
            </a:r>
            <a:r>
              <a:rPr sz="2000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as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core</a:t>
            </a:r>
            <a:r>
              <a:rPr sz="20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component</a:t>
            </a:r>
            <a:r>
              <a:rPr sz="20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Sun</a:t>
            </a:r>
            <a:r>
              <a:rPr sz="20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Microsystems'</a:t>
            </a:r>
            <a:r>
              <a:rPr sz="2000" spc="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Calibri"/>
                <a:cs typeface="Calibri"/>
              </a:rPr>
              <a:t>Java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platform.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Clr>
                <a:srgbClr val="74DF4B"/>
              </a:buClr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latest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version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Java</a:t>
            </a:r>
            <a:r>
              <a:rPr sz="20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22,</a:t>
            </a:r>
            <a:r>
              <a:rPr sz="2000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released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in</a:t>
            </a:r>
            <a:r>
              <a:rPr sz="20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March</a:t>
            </a:r>
            <a:r>
              <a:rPr sz="20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2024.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35" dirty="0"/>
              <a:t> </a:t>
            </a:r>
            <a:r>
              <a:rPr dirty="0"/>
              <a:t>String</a:t>
            </a:r>
            <a:r>
              <a:rPr spc="-25" dirty="0"/>
              <a:t> </a:t>
            </a:r>
            <a:r>
              <a:rPr dirty="0"/>
              <a:t>gets</a:t>
            </a:r>
            <a:r>
              <a:rPr spc="-5" dirty="0"/>
              <a:t> </a:t>
            </a:r>
            <a:r>
              <a:rPr spc="-10" dirty="0"/>
              <a:t>stored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916426" y="1385061"/>
            <a:ext cx="4853305" cy="4577080"/>
            <a:chOff x="3916426" y="1385061"/>
            <a:chExt cx="4853305" cy="4577080"/>
          </a:xfrm>
        </p:grpSpPr>
        <p:sp>
          <p:nvSpPr>
            <p:cNvPr id="7" name="object 7"/>
            <p:cNvSpPr/>
            <p:nvPr/>
          </p:nvSpPr>
          <p:spPr>
            <a:xfrm>
              <a:off x="3922776" y="1391411"/>
              <a:ext cx="4840605" cy="4564380"/>
            </a:xfrm>
            <a:custGeom>
              <a:avLst/>
              <a:gdLst/>
              <a:ahLst/>
              <a:cxnLst/>
              <a:rect l="l" t="t" r="r" b="b"/>
              <a:pathLst>
                <a:path w="4840605" h="4564380">
                  <a:moveTo>
                    <a:pt x="2420112" y="0"/>
                  </a:moveTo>
                  <a:lnTo>
                    <a:pt x="2370111" y="477"/>
                  </a:lnTo>
                  <a:lnTo>
                    <a:pt x="2320358" y="1903"/>
                  </a:lnTo>
                  <a:lnTo>
                    <a:pt x="2270861" y="4269"/>
                  </a:lnTo>
                  <a:lnTo>
                    <a:pt x="2221631" y="7564"/>
                  </a:lnTo>
                  <a:lnTo>
                    <a:pt x="2172676" y="11782"/>
                  </a:lnTo>
                  <a:lnTo>
                    <a:pt x="2124008" y="16911"/>
                  </a:lnTo>
                  <a:lnTo>
                    <a:pt x="2075635" y="22942"/>
                  </a:lnTo>
                  <a:lnTo>
                    <a:pt x="2027567" y="29868"/>
                  </a:lnTo>
                  <a:lnTo>
                    <a:pt x="1979815" y="37678"/>
                  </a:lnTo>
                  <a:lnTo>
                    <a:pt x="1932387" y="46363"/>
                  </a:lnTo>
                  <a:lnTo>
                    <a:pt x="1885294" y="55915"/>
                  </a:lnTo>
                  <a:lnTo>
                    <a:pt x="1838545" y="66323"/>
                  </a:lnTo>
                  <a:lnTo>
                    <a:pt x="1792149" y="77579"/>
                  </a:lnTo>
                  <a:lnTo>
                    <a:pt x="1746118" y="89673"/>
                  </a:lnTo>
                  <a:lnTo>
                    <a:pt x="1700460" y="102597"/>
                  </a:lnTo>
                  <a:lnTo>
                    <a:pt x="1655185" y="116342"/>
                  </a:lnTo>
                  <a:lnTo>
                    <a:pt x="1610304" y="130897"/>
                  </a:lnTo>
                  <a:lnTo>
                    <a:pt x="1565824" y="146254"/>
                  </a:lnTo>
                  <a:lnTo>
                    <a:pt x="1521758" y="162404"/>
                  </a:lnTo>
                  <a:lnTo>
                    <a:pt x="1478113" y="179337"/>
                  </a:lnTo>
                  <a:lnTo>
                    <a:pt x="1434900" y="197045"/>
                  </a:lnTo>
                  <a:lnTo>
                    <a:pt x="1392129" y="215518"/>
                  </a:lnTo>
                  <a:lnTo>
                    <a:pt x="1349809" y="234747"/>
                  </a:lnTo>
                  <a:lnTo>
                    <a:pt x="1307950" y="254723"/>
                  </a:lnTo>
                  <a:lnTo>
                    <a:pt x="1266561" y="275436"/>
                  </a:lnTo>
                  <a:lnTo>
                    <a:pt x="1225654" y="296878"/>
                  </a:lnTo>
                  <a:lnTo>
                    <a:pt x="1185236" y="319039"/>
                  </a:lnTo>
                  <a:lnTo>
                    <a:pt x="1145319" y="341911"/>
                  </a:lnTo>
                  <a:lnTo>
                    <a:pt x="1105911" y="365483"/>
                  </a:lnTo>
                  <a:lnTo>
                    <a:pt x="1067023" y="389747"/>
                  </a:lnTo>
                  <a:lnTo>
                    <a:pt x="1028664" y="414694"/>
                  </a:lnTo>
                  <a:lnTo>
                    <a:pt x="990843" y="440314"/>
                  </a:lnTo>
                  <a:lnTo>
                    <a:pt x="953572" y="466598"/>
                  </a:lnTo>
                  <a:lnTo>
                    <a:pt x="916858" y="493537"/>
                  </a:lnTo>
                  <a:lnTo>
                    <a:pt x="880713" y="521123"/>
                  </a:lnTo>
                  <a:lnTo>
                    <a:pt x="845146" y="549345"/>
                  </a:lnTo>
                  <a:lnTo>
                    <a:pt x="810166" y="578194"/>
                  </a:lnTo>
                  <a:lnTo>
                    <a:pt x="775784" y="607662"/>
                  </a:lnTo>
                  <a:lnTo>
                    <a:pt x="742009" y="637739"/>
                  </a:lnTo>
                  <a:lnTo>
                    <a:pt x="708850" y="668416"/>
                  </a:lnTo>
                  <a:lnTo>
                    <a:pt x="676318" y="699684"/>
                  </a:lnTo>
                  <a:lnTo>
                    <a:pt x="644422" y="731534"/>
                  </a:lnTo>
                  <a:lnTo>
                    <a:pt x="613172" y="763956"/>
                  </a:lnTo>
                  <a:lnTo>
                    <a:pt x="582578" y="796942"/>
                  </a:lnTo>
                  <a:lnTo>
                    <a:pt x="552649" y="830481"/>
                  </a:lnTo>
                  <a:lnTo>
                    <a:pt x="523396" y="864566"/>
                  </a:lnTo>
                  <a:lnTo>
                    <a:pt x="494827" y="899186"/>
                  </a:lnTo>
                  <a:lnTo>
                    <a:pt x="466953" y="934333"/>
                  </a:lnTo>
                  <a:lnTo>
                    <a:pt x="439783" y="969998"/>
                  </a:lnTo>
                  <a:lnTo>
                    <a:pt x="413328" y="1006171"/>
                  </a:lnTo>
                  <a:lnTo>
                    <a:pt x="387596" y="1042842"/>
                  </a:lnTo>
                  <a:lnTo>
                    <a:pt x="362598" y="1080004"/>
                  </a:lnTo>
                  <a:lnTo>
                    <a:pt x="338343" y="1117647"/>
                  </a:lnTo>
                  <a:lnTo>
                    <a:pt x="314842" y="1155761"/>
                  </a:lnTo>
                  <a:lnTo>
                    <a:pt x="292103" y="1194337"/>
                  </a:lnTo>
                  <a:lnTo>
                    <a:pt x="270136" y="1233367"/>
                  </a:lnTo>
                  <a:lnTo>
                    <a:pt x="248952" y="1272841"/>
                  </a:lnTo>
                  <a:lnTo>
                    <a:pt x="228560" y="1312749"/>
                  </a:lnTo>
                  <a:lnTo>
                    <a:pt x="208969" y="1353084"/>
                  </a:lnTo>
                  <a:lnTo>
                    <a:pt x="190190" y="1393834"/>
                  </a:lnTo>
                  <a:lnTo>
                    <a:pt x="172232" y="1434993"/>
                  </a:lnTo>
                  <a:lnTo>
                    <a:pt x="155105" y="1476549"/>
                  </a:lnTo>
                  <a:lnTo>
                    <a:pt x="138819" y="1518494"/>
                  </a:lnTo>
                  <a:lnTo>
                    <a:pt x="123383" y="1560819"/>
                  </a:lnTo>
                  <a:lnTo>
                    <a:pt x="108807" y="1603515"/>
                  </a:lnTo>
                  <a:lnTo>
                    <a:pt x="95101" y="1646572"/>
                  </a:lnTo>
                  <a:lnTo>
                    <a:pt x="82274" y="1689982"/>
                  </a:lnTo>
                  <a:lnTo>
                    <a:pt x="70337" y="1733735"/>
                  </a:lnTo>
                  <a:lnTo>
                    <a:pt x="59299" y="1777821"/>
                  </a:lnTo>
                  <a:lnTo>
                    <a:pt x="49169" y="1822232"/>
                  </a:lnTo>
                  <a:lnTo>
                    <a:pt x="39958" y="1866959"/>
                  </a:lnTo>
                  <a:lnTo>
                    <a:pt x="31676" y="1911993"/>
                  </a:lnTo>
                  <a:lnTo>
                    <a:pt x="24331" y="1957323"/>
                  </a:lnTo>
                  <a:lnTo>
                    <a:pt x="17934" y="2002942"/>
                  </a:lnTo>
                  <a:lnTo>
                    <a:pt x="12495" y="2048840"/>
                  </a:lnTo>
                  <a:lnTo>
                    <a:pt x="8022" y="2095007"/>
                  </a:lnTo>
                  <a:lnTo>
                    <a:pt x="4527" y="2141435"/>
                  </a:lnTo>
                  <a:lnTo>
                    <a:pt x="2018" y="2188114"/>
                  </a:lnTo>
                  <a:lnTo>
                    <a:pt x="506" y="2235035"/>
                  </a:lnTo>
                  <a:lnTo>
                    <a:pt x="0" y="2282190"/>
                  </a:lnTo>
                  <a:lnTo>
                    <a:pt x="506" y="2329344"/>
                  </a:lnTo>
                  <a:lnTo>
                    <a:pt x="2018" y="2376265"/>
                  </a:lnTo>
                  <a:lnTo>
                    <a:pt x="4527" y="2422944"/>
                  </a:lnTo>
                  <a:lnTo>
                    <a:pt x="8022" y="2469372"/>
                  </a:lnTo>
                  <a:lnTo>
                    <a:pt x="12495" y="2515539"/>
                  </a:lnTo>
                  <a:lnTo>
                    <a:pt x="17934" y="2561437"/>
                  </a:lnTo>
                  <a:lnTo>
                    <a:pt x="24331" y="2607056"/>
                  </a:lnTo>
                  <a:lnTo>
                    <a:pt x="31676" y="2652386"/>
                  </a:lnTo>
                  <a:lnTo>
                    <a:pt x="39958" y="2697420"/>
                  </a:lnTo>
                  <a:lnTo>
                    <a:pt x="49169" y="2742147"/>
                  </a:lnTo>
                  <a:lnTo>
                    <a:pt x="59299" y="2786558"/>
                  </a:lnTo>
                  <a:lnTo>
                    <a:pt x="70337" y="2830644"/>
                  </a:lnTo>
                  <a:lnTo>
                    <a:pt x="82274" y="2874397"/>
                  </a:lnTo>
                  <a:lnTo>
                    <a:pt x="95101" y="2917807"/>
                  </a:lnTo>
                  <a:lnTo>
                    <a:pt x="108807" y="2960864"/>
                  </a:lnTo>
                  <a:lnTo>
                    <a:pt x="123383" y="3003560"/>
                  </a:lnTo>
                  <a:lnTo>
                    <a:pt x="138819" y="3045885"/>
                  </a:lnTo>
                  <a:lnTo>
                    <a:pt x="155105" y="3087830"/>
                  </a:lnTo>
                  <a:lnTo>
                    <a:pt x="172232" y="3129386"/>
                  </a:lnTo>
                  <a:lnTo>
                    <a:pt x="190190" y="3170545"/>
                  </a:lnTo>
                  <a:lnTo>
                    <a:pt x="208969" y="3211295"/>
                  </a:lnTo>
                  <a:lnTo>
                    <a:pt x="228560" y="3251630"/>
                  </a:lnTo>
                  <a:lnTo>
                    <a:pt x="248952" y="3291538"/>
                  </a:lnTo>
                  <a:lnTo>
                    <a:pt x="270136" y="3331012"/>
                  </a:lnTo>
                  <a:lnTo>
                    <a:pt x="292103" y="3370042"/>
                  </a:lnTo>
                  <a:lnTo>
                    <a:pt x="314842" y="3408618"/>
                  </a:lnTo>
                  <a:lnTo>
                    <a:pt x="338343" y="3446732"/>
                  </a:lnTo>
                  <a:lnTo>
                    <a:pt x="362598" y="3484375"/>
                  </a:lnTo>
                  <a:lnTo>
                    <a:pt x="387596" y="3521537"/>
                  </a:lnTo>
                  <a:lnTo>
                    <a:pt x="413328" y="3558208"/>
                  </a:lnTo>
                  <a:lnTo>
                    <a:pt x="439783" y="3594381"/>
                  </a:lnTo>
                  <a:lnTo>
                    <a:pt x="466953" y="3630046"/>
                  </a:lnTo>
                  <a:lnTo>
                    <a:pt x="494827" y="3665193"/>
                  </a:lnTo>
                  <a:lnTo>
                    <a:pt x="523396" y="3699813"/>
                  </a:lnTo>
                  <a:lnTo>
                    <a:pt x="552649" y="3733898"/>
                  </a:lnTo>
                  <a:lnTo>
                    <a:pt x="582578" y="3767437"/>
                  </a:lnTo>
                  <a:lnTo>
                    <a:pt x="613172" y="3800423"/>
                  </a:lnTo>
                  <a:lnTo>
                    <a:pt x="644422" y="3832845"/>
                  </a:lnTo>
                  <a:lnTo>
                    <a:pt x="676318" y="3864695"/>
                  </a:lnTo>
                  <a:lnTo>
                    <a:pt x="708850" y="3895963"/>
                  </a:lnTo>
                  <a:lnTo>
                    <a:pt x="742009" y="3926640"/>
                  </a:lnTo>
                  <a:lnTo>
                    <a:pt x="775784" y="3956717"/>
                  </a:lnTo>
                  <a:lnTo>
                    <a:pt x="810166" y="3986185"/>
                  </a:lnTo>
                  <a:lnTo>
                    <a:pt x="845146" y="4015034"/>
                  </a:lnTo>
                  <a:lnTo>
                    <a:pt x="880713" y="4043256"/>
                  </a:lnTo>
                  <a:lnTo>
                    <a:pt x="916858" y="4070842"/>
                  </a:lnTo>
                  <a:lnTo>
                    <a:pt x="953572" y="4097781"/>
                  </a:lnTo>
                  <a:lnTo>
                    <a:pt x="990843" y="4124065"/>
                  </a:lnTo>
                  <a:lnTo>
                    <a:pt x="1028664" y="4149685"/>
                  </a:lnTo>
                  <a:lnTo>
                    <a:pt x="1067023" y="4174632"/>
                  </a:lnTo>
                  <a:lnTo>
                    <a:pt x="1105911" y="4198896"/>
                  </a:lnTo>
                  <a:lnTo>
                    <a:pt x="1145319" y="4222468"/>
                  </a:lnTo>
                  <a:lnTo>
                    <a:pt x="1185236" y="4245340"/>
                  </a:lnTo>
                  <a:lnTo>
                    <a:pt x="1225654" y="4267501"/>
                  </a:lnTo>
                  <a:lnTo>
                    <a:pt x="1266561" y="4288943"/>
                  </a:lnTo>
                  <a:lnTo>
                    <a:pt x="1307950" y="4309656"/>
                  </a:lnTo>
                  <a:lnTo>
                    <a:pt x="1349809" y="4329632"/>
                  </a:lnTo>
                  <a:lnTo>
                    <a:pt x="1392129" y="4348861"/>
                  </a:lnTo>
                  <a:lnTo>
                    <a:pt x="1434900" y="4367334"/>
                  </a:lnTo>
                  <a:lnTo>
                    <a:pt x="1478113" y="4385042"/>
                  </a:lnTo>
                  <a:lnTo>
                    <a:pt x="1521758" y="4401975"/>
                  </a:lnTo>
                  <a:lnTo>
                    <a:pt x="1565824" y="4418125"/>
                  </a:lnTo>
                  <a:lnTo>
                    <a:pt x="1610304" y="4433482"/>
                  </a:lnTo>
                  <a:lnTo>
                    <a:pt x="1655185" y="4448037"/>
                  </a:lnTo>
                  <a:lnTo>
                    <a:pt x="1700460" y="4461782"/>
                  </a:lnTo>
                  <a:lnTo>
                    <a:pt x="1746118" y="4474706"/>
                  </a:lnTo>
                  <a:lnTo>
                    <a:pt x="1792149" y="4486800"/>
                  </a:lnTo>
                  <a:lnTo>
                    <a:pt x="1838545" y="4498056"/>
                  </a:lnTo>
                  <a:lnTo>
                    <a:pt x="1885294" y="4508464"/>
                  </a:lnTo>
                  <a:lnTo>
                    <a:pt x="1932387" y="4518016"/>
                  </a:lnTo>
                  <a:lnTo>
                    <a:pt x="1979815" y="4526701"/>
                  </a:lnTo>
                  <a:lnTo>
                    <a:pt x="2027567" y="4534511"/>
                  </a:lnTo>
                  <a:lnTo>
                    <a:pt x="2075635" y="4541437"/>
                  </a:lnTo>
                  <a:lnTo>
                    <a:pt x="2124008" y="4547468"/>
                  </a:lnTo>
                  <a:lnTo>
                    <a:pt x="2172676" y="4552597"/>
                  </a:lnTo>
                  <a:lnTo>
                    <a:pt x="2221631" y="4556815"/>
                  </a:lnTo>
                  <a:lnTo>
                    <a:pt x="2270861" y="4560110"/>
                  </a:lnTo>
                  <a:lnTo>
                    <a:pt x="2320358" y="4562476"/>
                  </a:lnTo>
                  <a:lnTo>
                    <a:pt x="2370111" y="4563902"/>
                  </a:lnTo>
                  <a:lnTo>
                    <a:pt x="2420112" y="4564380"/>
                  </a:lnTo>
                  <a:lnTo>
                    <a:pt x="2470112" y="4563902"/>
                  </a:lnTo>
                  <a:lnTo>
                    <a:pt x="2519865" y="4562476"/>
                  </a:lnTo>
                  <a:lnTo>
                    <a:pt x="2569362" y="4560110"/>
                  </a:lnTo>
                  <a:lnTo>
                    <a:pt x="2618592" y="4556815"/>
                  </a:lnTo>
                  <a:lnTo>
                    <a:pt x="2667547" y="4552597"/>
                  </a:lnTo>
                  <a:lnTo>
                    <a:pt x="2716215" y="4547468"/>
                  </a:lnTo>
                  <a:lnTo>
                    <a:pt x="2764588" y="4541437"/>
                  </a:lnTo>
                  <a:lnTo>
                    <a:pt x="2812656" y="4534511"/>
                  </a:lnTo>
                  <a:lnTo>
                    <a:pt x="2860408" y="4526701"/>
                  </a:lnTo>
                  <a:lnTo>
                    <a:pt x="2907836" y="4518016"/>
                  </a:lnTo>
                  <a:lnTo>
                    <a:pt x="2954929" y="4508464"/>
                  </a:lnTo>
                  <a:lnTo>
                    <a:pt x="3001678" y="4498056"/>
                  </a:lnTo>
                  <a:lnTo>
                    <a:pt x="3048074" y="4486800"/>
                  </a:lnTo>
                  <a:lnTo>
                    <a:pt x="3094105" y="4474706"/>
                  </a:lnTo>
                  <a:lnTo>
                    <a:pt x="3139763" y="4461782"/>
                  </a:lnTo>
                  <a:lnTo>
                    <a:pt x="3185038" y="4448037"/>
                  </a:lnTo>
                  <a:lnTo>
                    <a:pt x="3229919" y="4433482"/>
                  </a:lnTo>
                  <a:lnTo>
                    <a:pt x="3274399" y="4418125"/>
                  </a:lnTo>
                  <a:lnTo>
                    <a:pt x="3318465" y="4401975"/>
                  </a:lnTo>
                  <a:lnTo>
                    <a:pt x="3362110" y="4385042"/>
                  </a:lnTo>
                  <a:lnTo>
                    <a:pt x="3405323" y="4367334"/>
                  </a:lnTo>
                  <a:lnTo>
                    <a:pt x="3448094" y="4348861"/>
                  </a:lnTo>
                  <a:lnTo>
                    <a:pt x="3490414" y="4329632"/>
                  </a:lnTo>
                  <a:lnTo>
                    <a:pt x="3532273" y="4309656"/>
                  </a:lnTo>
                  <a:lnTo>
                    <a:pt x="3573662" y="4288943"/>
                  </a:lnTo>
                  <a:lnTo>
                    <a:pt x="3614569" y="4267501"/>
                  </a:lnTo>
                  <a:lnTo>
                    <a:pt x="3654987" y="4245340"/>
                  </a:lnTo>
                  <a:lnTo>
                    <a:pt x="3694904" y="4222468"/>
                  </a:lnTo>
                  <a:lnTo>
                    <a:pt x="3734312" y="4198896"/>
                  </a:lnTo>
                  <a:lnTo>
                    <a:pt x="3773200" y="4174632"/>
                  </a:lnTo>
                  <a:lnTo>
                    <a:pt x="3811559" y="4149685"/>
                  </a:lnTo>
                  <a:lnTo>
                    <a:pt x="3849380" y="4124065"/>
                  </a:lnTo>
                  <a:lnTo>
                    <a:pt x="3886651" y="4097781"/>
                  </a:lnTo>
                  <a:lnTo>
                    <a:pt x="3923365" y="4070842"/>
                  </a:lnTo>
                  <a:lnTo>
                    <a:pt x="3959510" y="4043256"/>
                  </a:lnTo>
                  <a:lnTo>
                    <a:pt x="3995077" y="4015034"/>
                  </a:lnTo>
                  <a:lnTo>
                    <a:pt x="4030057" y="3986185"/>
                  </a:lnTo>
                  <a:lnTo>
                    <a:pt x="4064439" y="3956717"/>
                  </a:lnTo>
                  <a:lnTo>
                    <a:pt x="4098214" y="3926640"/>
                  </a:lnTo>
                  <a:lnTo>
                    <a:pt x="4131373" y="3895963"/>
                  </a:lnTo>
                  <a:lnTo>
                    <a:pt x="4163905" y="3864695"/>
                  </a:lnTo>
                  <a:lnTo>
                    <a:pt x="4195801" y="3832845"/>
                  </a:lnTo>
                  <a:lnTo>
                    <a:pt x="4227051" y="3800423"/>
                  </a:lnTo>
                  <a:lnTo>
                    <a:pt x="4257645" y="3767437"/>
                  </a:lnTo>
                  <a:lnTo>
                    <a:pt x="4287574" y="3733898"/>
                  </a:lnTo>
                  <a:lnTo>
                    <a:pt x="4316827" y="3699813"/>
                  </a:lnTo>
                  <a:lnTo>
                    <a:pt x="4345396" y="3665193"/>
                  </a:lnTo>
                  <a:lnTo>
                    <a:pt x="4373270" y="3630046"/>
                  </a:lnTo>
                  <a:lnTo>
                    <a:pt x="4400440" y="3594381"/>
                  </a:lnTo>
                  <a:lnTo>
                    <a:pt x="4426895" y="3558208"/>
                  </a:lnTo>
                  <a:lnTo>
                    <a:pt x="4452627" y="3521537"/>
                  </a:lnTo>
                  <a:lnTo>
                    <a:pt x="4477625" y="3484375"/>
                  </a:lnTo>
                  <a:lnTo>
                    <a:pt x="4501880" y="3446732"/>
                  </a:lnTo>
                  <a:lnTo>
                    <a:pt x="4525381" y="3408618"/>
                  </a:lnTo>
                  <a:lnTo>
                    <a:pt x="4548120" y="3370042"/>
                  </a:lnTo>
                  <a:lnTo>
                    <a:pt x="4570087" y="3331012"/>
                  </a:lnTo>
                  <a:lnTo>
                    <a:pt x="4591271" y="3291538"/>
                  </a:lnTo>
                  <a:lnTo>
                    <a:pt x="4611663" y="3251630"/>
                  </a:lnTo>
                  <a:lnTo>
                    <a:pt x="4631254" y="3211295"/>
                  </a:lnTo>
                  <a:lnTo>
                    <a:pt x="4650033" y="3170545"/>
                  </a:lnTo>
                  <a:lnTo>
                    <a:pt x="4667991" y="3129386"/>
                  </a:lnTo>
                  <a:lnTo>
                    <a:pt x="4685118" y="3087830"/>
                  </a:lnTo>
                  <a:lnTo>
                    <a:pt x="4701404" y="3045885"/>
                  </a:lnTo>
                  <a:lnTo>
                    <a:pt x="4716840" y="3003560"/>
                  </a:lnTo>
                  <a:lnTo>
                    <a:pt x="4731416" y="2960864"/>
                  </a:lnTo>
                  <a:lnTo>
                    <a:pt x="4745122" y="2917807"/>
                  </a:lnTo>
                  <a:lnTo>
                    <a:pt x="4757949" y="2874397"/>
                  </a:lnTo>
                  <a:lnTo>
                    <a:pt x="4769886" y="2830644"/>
                  </a:lnTo>
                  <a:lnTo>
                    <a:pt x="4780924" y="2786558"/>
                  </a:lnTo>
                  <a:lnTo>
                    <a:pt x="4791054" y="2742147"/>
                  </a:lnTo>
                  <a:lnTo>
                    <a:pt x="4800265" y="2697420"/>
                  </a:lnTo>
                  <a:lnTo>
                    <a:pt x="4808547" y="2652386"/>
                  </a:lnTo>
                  <a:lnTo>
                    <a:pt x="4815892" y="2607056"/>
                  </a:lnTo>
                  <a:lnTo>
                    <a:pt x="4822289" y="2561437"/>
                  </a:lnTo>
                  <a:lnTo>
                    <a:pt x="4827728" y="2515539"/>
                  </a:lnTo>
                  <a:lnTo>
                    <a:pt x="4832201" y="2469372"/>
                  </a:lnTo>
                  <a:lnTo>
                    <a:pt x="4835696" y="2422944"/>
                  </a:lnTo>
                  <a:lnTo>
                    <a:pt x="4838205" y="2376265"/>
                  </a:lnTo>
                  <a:lnTo>
                    <a:pt x="4839717" y="2329344"/>
                  </a:lnTo>
                  <a:lnTo>
                    <a:pt x="4840224" y="2282190"/>
                  </a:lnTo>
                  <a:lnTo>
                    <a:pt x="4839717" y="2235035"/>
                  </a:lnTo>
                  <a:lnTo>
                    <a:pt x="4838205" y="2188114"/>
                  </a:lnTo>
                  <a:lnTo>
                    <a:pt x="4835696" y="2141435"/>
                  </a:lnTo>
                  <a:lnTo>
                    <a:pt x="4832201" y="2095007"/>
                  </a:lnTo>
                  <a:lnTo>
                    <a:pt x="4827728" y="2048840"/>
                  </a:lnTo>
                  <a:lnTo>
                    <a:pt x="4822289" y="2002942"/>
                  </a:lnTo>
                  <a:lnTo>
                    <a:pt x="4815892" y="1957323"/>
                  </a:lnTo>
                  <a:lnTo>
                    <a:pt x="4808547" y="1911993"/>
                  </a:lnTo>
                  <a:lnTo>
                    <a:pt x="4800265" y="1866959"/>
                  </a:lnTo>
                  <a:lnTo>
                    <a:pt x="4791054" y="1822232"/>
                  </a:lnTo>
                  <a:lnTo>
                    <a:pt x="4780924" y="1777821"/>
                  </a:lnTo>
                  <a:lnTo>
                    <a:pt x="4769886" y="1733735"/>
                  </a:lnTo>
                  <a:lnTo>
                    <a:pt x="4757949" y="1689982"/>
                  </a:lnTo>
                  <a:lnTo>
                    <a:pt x="4745122" y="1646572"/>
                  </a:lnTo>
                  <a:lnTo>
                    <a:pt x="4731416" y="1603515"/>
                  </a:lnTo>
                  <a:lnTo>
                    <a:pt x="4716840" y="1560819"/>
                  </a:lnTo>
                  <a:lnTo>
                    <a:pt x="4701404" y="1518494"/>
                  </a:lnTo>
                  <a:lnTo>
                    <a:pt x="4685118" y="1476549"/>
                  </a:lnTo>
                  <a:lnTo>
                    <a:pt x="4667991" y="1434993"/>
                  </a:lnTo>
                  <a:lnTo>
                    <a:pt x="4650033" y="1393834"/>
                  </a:lnTo>
                  <a:lnTo>
                    <a:pt x="4631254" y="1353084"/>
                  </a:lnTo>
                  <a:lnTo>
                    <a:pt x="4611663" y="1312749"/>
                  </a:lnTo>
                  <a:lnTo>
                    <a:pt x="4591271" y="1272841"/>
                  </a:lnTo>
                  <a:lnTo>
                    <a:pt x="4570087" y="1233367"/>
                  </a:lnTo>
                  <a:lnTo>
                    <a:pt x="4548120" y="1194337"/>
                  </a:lnTo>
                  <a:lnTo>
                    <a:pt x="4525381" y="1155761"/>
                  </a:lnTo>
                  <a:lnTo>
                    <a:pt x="4501880" y="1117647"/>
                  </a:lnTo>
                  <a:lnTo>
                    <a:pt x="4477625" y="1080004"/>
                  </a:lnTo>
                  <a:lnTo>
                    <a:pt x="4452627" y="1042842"/>
                  </a:lnTo>
                  <a:lnTo>
                    <a:pt x="4426895" y="1006171"/>
                  </a:lnTo>
                  <a:lnTo>
                    <a:pt x="4400440" y="969998"/>
                  </a:lnTo>
                  <a:lnTo>
                    <a:pt x="4373270" y="934333"/>
                  </a:lnTo>
                  <a:lnTo>
                    <a:pt x="4345396" y="899186"/>
                  </a:lnTo>
                  <a:lnTo>
                    <a:pt x="4316827" y="864566"/>
                  </a:lnTo>
                  <a:lnTo>
                    <a:pt x="4287574" y="830481"/>
                  </a:lnTo>
                  <a:lnTo>
                    <a:pt x="4257645" y="796942"/>
                  </a:lnTo>
                  <a:lnTo>
                    <a:pt x="4227051" y="763956"/>
                  </a:lnTo>
                  <a:lnTo>
                    <a:pt x="4195801" y="731534"/>
                  </a:lnTo>
                  <a:lnTo>
                    <a:pt x="4163905" y="699684"/>
                  </a:lnTo>
                  <a:lnTo>
                    <a:pt x="4131373" y="668416"/>
                  </a:lnTo>
                  <a:lnTo>
                    <a:pt x="4098214" y="637739"/>
                  </a:lnTo>
                  <a:lnTo>
                    <a:pt x="4064439" y="607662"/>
                  </a:lnTo>
                  <a:lnTo>
                    <a:pt x="4030057" y="578194"/>
                  </a:lnTo>
                  <a:lnTo>
                    <a:pt x="3995077" y="549345"/>
                  </a:lnTo>
                  <a:lnTo>
                    <a:pt x="3959510" y="521123"/>
                  </a:lnTo>
                  <a:lnTo>
                    <a:pt x="3923365" y="493537"/>
                  </a:lnTo>
                  <a:lnTo>
                    <a:pt x="3886651" y="466598"/>
                  </a:lnTo>
                  <a:lnTo>
                    <a:pt x="3849380" y="440314"/>
                  </a:lnTo>
                  <a:lnTo>
                    <a:pt x="3811559" y="414694"/>
                  </a:lnTo>
                  <a:lnTo>
                    <a:pt x="3773200" y="389747"/>
                  </a:lnTo>
                  <a:lnTo>
                    <a:pt x="3734312" y="365483"/>
                  </a:lnTo>
                  <a:lnTo>
                    <a:pt x="3694904" y="341911"/>
                  </a:lnTo>
                  <a:lnTo>
                    <a:pt x="3654987" y="319039"/>
                  </a:lnTo>
                  <a:lnTo>
                    <a:pt x="3614569" y="296878"/>
                  </a:lnTo>
                  <a:lnTo>
                    <a:pt x="3573662" y="275436"/>
                  </a:lnTo>
                  <a:lnTo>
                    <a:pt x="3532273" y="254723"/>
                  </a:lnTo>
                  <a:lnTo>
                    <a:pt x="3490414" y="234747"/>
                  </a:lnTo>
                  <a:lnTo>
                    <a:pt x="3448094" y="215518"/>
                  </a:lnTo>
                  <a:lnTo>
                    <a:pt x="3405323" y="197045"/>
                  </a:lnTo>
                  <a:lnTo>
                    <a:pt x="3362110" y="179337"/>
                  </a:lnTo>
                  <a:lnTo>
                    <a:pt x="3318465" y="162404"/>
                  </a:lnTo>
                  <a:lnTo>
                    <a:pt x="3274399" y="146254"/>
                  </a:lnTo>
                  <a:lnTo>
                    <a:pt x="3229919" y="130897"/>
                  </a:lnTo>
                  <a:lnTo>
                    <a:pt x="3185038" y="116342"/>
                  </a:lnTo>
                  <a:lnTo>
                    <a:pt x="3139763" y="102597"/>
                  </a:lnTo>
                  <a:lnTo>
                    <a:pt x="3094105" y="89673"/>
                  </a:lnTo>
                  <a:lnTo>
                    <a:pt x="3048074" y="77579"/>
                  </a:lnTo>
                  <a:lnTo>
                    <a:pt x="3001678" y="66323"/>
                  </a:lnTo>
                  <a:lnTo>
                    <a:pt x="2954929" y="55915"/>
                  </a:lnTo>
                  <a:lnTo>
                    <a:pt x="2907836" y="46363"/>
                  </a:lnTo>
                  <a:lnTo>
                    <a:pt x="2860408" y="37678"/>
                  </a:lnTo>
                  <a:lnTo>
                    <a:pt x="2812656" y="29868"/>
                  </a:lnTo>
                  <a:lnTo>
                    <a:pt x="2764588" y="22942"/>
                  </a:lnTo>
                  <a:lnTo>
                    <a:pt x="2716215" y="16911"/>
                  </a:lnTo>
                  <a:lnTo>
                    <a:pt x="2667547" y="11782"/>
                  </a:lnTo>
                  <a:lnTo>
                    <a:pt x="2618592" y="7564"/>
                  </a:lnTo>
                  <a:lnTo>
                    <a:pt x="2569362" y="4269"/>
                  </a:lnTo>
                  <a:lnTo>
                    <a:pt x="2519865" y="1903"/>
                  </a:lnTo>
                  <a:lnTo>
                    <a:pt x="2470112" y="477"/>
                  </a:lnTo>
                  <a:lnTo>
                    <a:pt x="2420112" y="0"/>
                  </a:lnTo>
                  <a:close/>
                </a:path>
              </a:pathLst>
            </a:custGeom>
            <a:solidFill>
              <a:srgbClr val="F8F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22776" y="1391411"/>
              <a:ext cx="4840605" cy="4564380"/>
            </a:xfrm>
            <a:custGeom>
              <a:avLst/>
              <a:gdLst/>
              <a:ahLst/>
              <a:cxnLst/>
              <a:rect l="l" t="t" r="r" b="b"/>
              <a:pathLst>
                <a:path w="4840605" h="4564380">
                  <a:moveTo>
                    <a:pt x="0" y="2282190"/>
                  </a:moveTo>
                  <a:lnTo>
                    <a:pt x="506" y="2235035"/>
                  </a:lnTo>
                  <a:lnTo>
                    <a:pt x="2018" y="2188114"/>
                  </a:lnTo>
                  <a:lnTo>
                    <a:pt x="4527" y="2141435"/>
                  </a:lnTo>
                  <a:lnTo>
                    <a:pt x="8022" y="2095007"/>
                  </a:lnTo>
                  <a:lnTo>
                    <a:pt x="12495" y="2048840"/>
                  </a:lnTo>
                  <a:lnTo>
                    <a:pt x="17934" y="2002942"/>
                  </a:lnTo>
                  <a:lnTo>
                    <a:pt x="24331" y="1957323"/>
                  </a:lnTo>
                  <a:lnTo>
                    <a:pt x="31676" y="1911993"/>
                  </a:lnTo>
                  <a:lnTo>
                    <a:pt x="39958" y="1866959"/>
                  </a:lnTo>
                  <a:lnTo>
                    <a:pt x="49169" y="1822232"/>
                  </a:lnTo>
                  <a:lnTo>
                    <a:pt x="59299" y="1777821"/>
                  </a:lnTo>
                  <a:lnTo>
                    <a:pt x="70337" y="1733735"/>
                  </a:lnTo>
                  <a:lnTo>
                    <a:pt x="82274" y="1689982"/>
                  </a:lnTo>
                  <a:lnTo>
                    <a:pt x="95101" y="1646572"/>
                  </a:lnTo>
                  <a:lnTo>
                    <a:pt x="108807" y="1603515"/>
                  </a:lnTo>
                  <a:lnTo>
                    <a:pt x="123383" y="1560819"/>
                  </a:lnTo>
                  <a:lnTo>
                    <a:pt x="138819" y="1518494"/>
                  </a:lnTo>
                  <a:lnTo>
                    <a:pt x="155105" y="1476549"/>
                  </a:lnTo>
                  <a:lnTo>
                    <a:pt x="172232" y="1434993"/>
                  </a:lnTo>
                  <a:lnTo>
                    <a:pt x="190190" y="1393834"/>
                  </a:lnTo>
                  <a:lnTo>
                    <a:pt x="208969" y="1353084"/>
                  </a:lnTo>
                  <a:lnTo>
                    <a:pt x="228560" y="1312749"/>
                  </a:lnTo>
                  <a:lnTo>
                    <a:pt x="248952" y="1272841"/>
                  </a:lnTo>
                  <a:lnTo>
                    <a:pt x="270136" y="1233367"/>
                  </a:lnTo>
                  <a:lnTo>
                    <a:pt x="292103" y="1194337"/>
                  </a:lnTo>
                  <a:lnTo>
                    <a:pt x="314842" y="1155761"/>
                  </a:lnTo>
                  <a:lnTo>
                    <a:pt x="338343" y="1117647"/>
                  </a:lnTo>
                  <a:lnTo>
                    <a:pt x="362598" y="1080004"/>
                  </a:lnTo>
                  <a:lnTo>
                    <a:pt x="387596" y="1042842"/>
                  </a:lnTo>
                  <a:lnTo>
                    <a:pt x="413328" y="1006171"/>
                  </a:lnTo>
                  <a:lnTo>
                    <a:pt x="439783" y="969998"/>
                  </a:lnTo>
                  <a:lnTo>
                    <a:pt x="466953" y="934333"/>
                  </a:lnTo>
                  <a:lnTo>
                    <a:pt x="494827" y="899186"/>
                  </a:lnTo>
                  <a:lnTo>
                    <a:pt x="523396" y="864566"/>
                  </a:lnTo>
                  <a:lnTo>
                    <a:pt x="552649" y="830481"/>
                  </a:lnTo>
                  <a:lnTo>
                    <a:pt x="582578" y="796942"/>
                  </a:lnTo>
                  <a:lnTo>
                    <a:pt x="613172" y="763956"/>
                  </a:lnTo>
                  <a:lnTo>
                    <a:pt x="644422" y="731534"/>
                  </a:lnTo>
                  <a:lnTo>
                    <a:pt x="676318" y="699684"/>
                  </a:lnTo>
                  <a:lnTo>
                    <a:pt x="708850" y="668416"/>
                  </a:lnTo>
                  <a:lnTo>
                    <a:pt x="742009" y="637739"/>
                  </a:lnTo>
                  <a:lnTo>
                    <a:pt x="775784" y="607662"/>
                  </a:lnTo>
                  <a:lnTo>
                    <a:pt x="810166" y="578194"/>
                  </a:lnTo>
                  <a:lnTo>
                    <a:pt x="845146" y="549345"/>
                  </a:lnTo>
                  <a:lnTo>
                    <a:pt x="880713" y="521123"/>
                  </a:lnTo>
                  <a:lnTo>
                    <a:pt x="916858" y="493537"/>
                  </a:lnTo>
                  <a:lnTo>
                    <a:pt x="953572" y="466598"/>
                  </a:lnTo>
                  <a:lnTo>
                    <a:pt x="990843" y="440314"/>
                  </a:lnTo>
                  <a:lnTo>
                    <a:pt x="1028664" y="414694"/>
                  </a:lnTo>
                  <a:lnTo>
                    <a:pt x="1067023" y="389747"/>
                  </a:lnTo>
                  <a:lnTo>
                    <a:pt x="1105911" y="365483"/>
                  </a:lnTo>
                  <a:lnTo>
                    <a:pt x="1145319" y="341911"/>
                  </a:lnTo>
                  <a:lnTo>
                    <a:pt x="1185236" y="319039"/>
                  </a:lnTo>
                  <a:lnTo>
                    <a:pt x="1225654" y="296878"/>
                  </a:lnTo>
                  <a:lnTo>
                    <a:pt x="1266561" y="275436"/>
                  </a:lnTo>
                  <a:lnTo>
                    <a:pt x="1307950" y="254723"/>
                  </a:lnTo>
                  <a:lnTo>
                    <a:pt x="1349809" y="234747"/>
                  </a:lnTo>
                  <a:lnTo>
                    <a:pt x="1392129" y="215518"/>
                  </a:lnTo>
                  <a:lnTo>
                    <a:pt x="1434900" y="197045"/>
                  </a:lnTo>
                  <a:lnTo>
                    <a:pt x="1478113" y="179337"/>
                  </a:lnTo>
                  <a:lnTo>
                    <a:pt x="1521758" y="162404"/>
                  </a:lnTo>
                  <a:lnTo>
                    <a:pt x="1565824" y="146254"/>
                  </a:lnTo>
                  <a:lnTo>
                    <a:pt x="1610304" y="130897"/>
                  </a:lnTo>
                  <a:lnTo>
                    <a:pt x="1655185" y="116342"/>
                  </a:lnTo>
                  <a:lnTo>
                    <a:pt x="1700460" y="102597"/>
                  </a:lnTo>
                  <a:lnTo>
                    <a:pt x="1746118" y="89673"/>
                  </a:lnTo>
                  <a:lnTo>
                    <a:pt x="1792149" y="77579"/>
                  </a:lnTo>
                  <a:lnTo>
                    <a:pt x="1838545" y="66323"/>
                  </a:lnTo>
                  <a:lnTo>
                    <a:pt x="1885294" y="55915"/>
                  </a:lnTo>
                  <a:lnTo>
                    <a:pt x="1932387" y="46363"/>
                  </a:lnTo>
                  <a:lnTo>
                    <a:pt x="1979815" y="37678"/>
                  </a:lnTo>
                  <a:lnTo>
                    <a:pt x="2027567" y="29868"/>
                  </a:lnTo>
                  <a:lnTo>
                    <a:pt x="2075635" y="22942"/>
                  </a:lnTo>
                  <a:lnTo>
                    <a:pt x="2124008" y="16911"/>
                  </a:lnTo>
                  <a:lnTo>
                    <a:pt x="2172676" y="11782"/>
                  </a:lnTo>
                  <a:lnTo>
                    <a:pt x="2221631" y="7564"/>
                  </a:lnTo>
                  <a:lnTo>
                    <a:pt x="2270861" y="4269"/>
                  </a:lnTo>
                  <a:lnTo>
                    <a:pt x="2320358" y="1903"/>
                  </a:lnTo>
                  <a:lnTo>
                    <a:pt x="2370111" y="477"/>
                  </a:lnTo>
                  <a:lnTo>
                    <a:pt x="2420112" y="0"/>
                  </a:lnTo>
                  <a:lnTo>
                    <a:pt x="2470112" y="477"/>
                  </a:lnTo>
                  <a:lnTo>
                    <a:pt x="2519865" y="1903"/>
                  </a:lnTo>
                  <a:lnTo>
                    <a:pt x="2569362" y="4269"/>
                  </a:lnTo>
                  <a:lnTo>
                    <a:pt x="2618592" y="7564"/>
                  </a:lnTo>
                  <a:lnTo>
                    <a:pt x="2667547" y="11782"/>
                  </a:lnTo>
                  <a:lnTo>
                    <a:pt x="2716215" y="16911"/>
                  </a:lnTo>
                  <a:lnTo>
                    <a:pt x="2764588" y="22942"/>
                  </a:lnTo>
                  <a:lnTo>
                    <a:pt x="2812656" y="29868"/>
                  </a:lnTo>
                  <a:lnTo>
                    <a:pt x="2860408" y="37678"/>
                  </a:lnTo>
                  <a:lnTo>
                    <a:pt x="2907836" y="46363"/>
                  </a:lnTo>
                  <a:lnTo>
                    <a:pt x="2954929" y="55915"/>
                  </a:lnTo>
                  <a:lnTo>
                    <a:pt x="3001678" y="66323"/>
                  </a:lnTo>
                  <a:lnTo>
                    <a:pt x="3048074" y="77579"/>
                  </a:lnTo>
                  <a:lnTo>
                    <a:pt x="3094105" y="89673"/>
                  </a:lnTo>
                  <a:lnTo>
                    <a:pt x="3139763" y="102597"/>
                  </a:lnTo>
                  <a:lnTo>
                    <a:pt x="3185038" y="116342"/>
                  </a:lnTo>
                  <a:lnTo>
                    <a:pt x="3229919" y="130897"/>
                  </a:lnTo>
                  <a:lnTo>
                    <a:pt x="3274399" y="146254"/>
                  </a:lnTo>
                  <a:lnTo>
                    <a:pt x="3318465" y="162404"/>
                  </a:lnTo>
                  <a:lnTo>
                    <a:pt x="3362110" y="179337"/>
                  </a:lnTo>
                  <a:lnTo>
                    <a:pt x="3405323" y="197045"/>
                  </a:lnTo>
                  <a:lnTo>
                    <a:pt x="3448094" y="215518"/>
                  </a:lnTo>
                  <a:lnTo>
                    <a:pt x="3490414" y="234747"/>
                  </a:lnTo>
                  <a:lnTo>
                    <a:pt x="3532273" y="254723"/>
                  </a:lnTo>
                  <a:lnTo>
                    <a:pt x="3573662" y="275436"/>
                  </a:lnTo>
                  <a:lnTo>
                    <a:pt x="3614569" y="296878"/>
                  </a:lnTo>
                  <a:lnTo>
                    <a:pt x="3654987" y="319039"/>
                  </a:lnTo>
                  <a:lnTo>
                    <a:pt x="3694904" y="341911"/>
                  </a:lnTo>
                  <a:lnTo>
                    <a:pt x="3734312" y="365483"/>
                  </a:lnTo>
                  <a:lnTo>
                    <a:pt x="3773200" y="389747"/>
                  </a:lnTo>
                  <a:lnTo>
                    <a:pt x="3811559" y="414694"/>
                  </a:lnTo>
                  <a:lnTo>
                    <a:pt x="3849380" y="440314"/>
                  </a:lnTo>
                  <a:lnTo>
                    <a:pt x="3886651" y="466598"/>
                  </a:lnTo>
                  <a:lnTo>
                    <a:pt x="3923365" y="493537"/>
                  </a:lnTo>
                  <a:lnTo>
                    <a:pt x="3959510" y="521123"/>
                  </a:lnTo>
                  <a:lnTo>
                    <a:pt x="3995077" y="549345"/>
                  </a:lnTo>
                  <a:lnTo>
                    <a:pt x="4030057" y="578194"/>
                  </a:lnTo>
                  <a:lnTo>
                    <a:pt x="4064439" y="607662"/>
                  </a:lnTo>
                  <a:lnTo>
                    <a:pt x="4098214" y="637739"/>
                  </a:lnTo>
                  <a:lnTo>
                    <a:pt x="4131373" y="668416"/>
                  </a:lnTo>
                  <a:lnTo>
                    <a:pt x="4163905" y="699684"/>
                  </a:lnTo>
                  <a:lnTo>
                    <a:pt x="4195801" y="731534"/>
                  </a:lnTo>
                  <a:lnTo>
                    <a:pt x="4227051" y="763956"/>
                  </a:lnTo>
                  <a:lnTo>
                    <a:pt x="4257645" y="796942"/>
                  </a:lnTo>
                  <a:lnTo>
                    <a:pt x="4287574" y="830481"/>
                  </a:lnTo>
                  <a:lnTo>
                    <a:pt x="4316827" y="864566"/>
                  </a:lnTo>
                  <a:lnTo>
                    <a:pt x="4345396" y="899186"/>
                  </a:lnTo>
                  <a:lnTo>
                    <a:pt x="4373270" y="934333"/>
                  </a:lnTo>
                  <a:lnTo>
                    <a:pt x="4400440" y="969998"/>
                  </a:lnTo>
                  <a:lnTo>
                    <a:pt x="4426895" y="1006171"/>
                  </a:lnTo>
                  <a:lnTo>
                    <a:pt x="4452627" y="1042842"/>
                  </a:lnTo>
                  <a:lnTo>
                    <a:pt x="4477625" y="1080004"/>
                  </a:lnTo>
                  <a:lnTo>
                    <a:pt x="4501880" y="1117647"/>
                  </a:lnTo>
                  <a:lnTo>
                    <a:pt x="4525381" y="1155761"/>
                  </a:lnTo>
                  <a:lnTo>
                    <a:pt x="4548120" y="1194337"/>
                  </a:lnTo>
                  <a:lnTo>
                    <a:pt x="4570087" y="1233367"/>
                  </a:lnTo>
                  <a:lnTo>
                    <a:pt x="4591271" y="1272841"/>
                  </a:lnTo>
                  <a:lnTo>
                    <a:pt x="4611663" y="1312749"/>
                  </a:lnTo>
                  <a:lnTo>
                    <a:pt x="4631254" y="1353084"/>
                  </a:lnTo>
                  <a:lnTo>
                    <a:pt x="4650033" y="1393834"/>
                  </a:lnTo>
                  <a:lnTo>
                    <a:pt x="4667991" y="1434993"/>
                  </a:lnTo>
                  <a:lnTo>
                    <a:pt x="4685118" y="1476549"/>
                  </a:lnTo>
                  <a:lnTo>
                    <a:pt x="4701404" y="1518494"/>
                  </a:lnTo>
                  <a:lnTo>
                    <a:pt x="4716840" y="1560819"/>
                  </a:lnTo>
                  <a:lnTo>
                    <a:pt x="4731416" y="1603515"/>
                  </a:lnTo>
                  <a:lnTo>
                    <a:pt x="4745122" y="1646572"/>
                  </a:lnTo>
                  <a:lnTo>
                    <a:pt x="4757949" y="1689982"/>
                  </a:lnTo>
                  <a:lnTo>
                    <a:pt x="4769886" y="1733735"/>
                  </a:lnTo>
                  <a:lnTo>
                    <a:pt x="4780924" y="1777821"/>
                  </a:lnTo>
                  <a:lnTo>
                    <a:pt x="4791054" y="1822232"/>
                  </a:lnTo>
                  <a:lnTo>
                    <a:pt x="4800265" y="1866959"/>
                  </a:lnTo>
                  <a:lnTo>
                    <a:pt x="4808547" y="1911993"/>
                  </a:lnTo>
                  <a:lnTo>
                    <a:pt x="4815892" y="1957323"/>
                  </a:lnTo>
                  <a:lnTo>
                    <a:pt x="4822289" y="2002942"/>
                  </a:lnTo>
                  <a:lnTo>
                    <a:pt x="4827728" y="2048840"/>
                  </a:lnTo>
                  <a:lnTo>
                    <a:pt x="4832201" y="2095007"/>
                  </a:lnTo>
                  <a:lnTo>
                    <a:pt x="4835696" y="2141435"/>
                  </a:lnTo>
                  <a:lnTo>
                    <a:pt x="4838205" y="2188114"/>
                  </a:lnTo>
                  <a:lnTo>
                    <a:pt x="4839717" y="2235035"/>
                  </a:lnTo>
                  <a:lnTo>
                    <a:pt x="4840224" y="2282190"/>
                  </a:lnTo>
                  <a:lnTo>
                    <a:pt x="4839717" y="2329344"/>
                  </a:lnTo>
                  <a:lnTo>
                    <a:pt x="4838205" y="2376265"/>
                  </a:lnTo>
                  <a:lnTo>
                    <a:pt x="4835696" y="2422944"/>
                  </a:lnTo>
                  <a:lnTo>
                    <a:pt x="4832201" y="2469372"/>
                  </a:lnTo>
                  <a:lnTo>
                    <a:pt x="4827728" y="2515539"/>
                  </a:lnTo>
                  <a:lnTo>
                    <a:pt x="4822289" y="2561437"/>
                  </a:lnTo>
                  <a:lnTo>
                    <a:pt x="4815892" y="2607056"/>
                  </a:lnTo>
                  <a:lnTo>
                    <a:pt x="4808547" y="2652386"/>
                  </a:lnTo>
                  <a:lnTo>
                    <a:pt x="4800265" y="2697420"/>
                  </a:lnTo>
                  <a:lnTo>
                    <a:pt x="4791054" y="2742147"/>
                  </a:lnTo>
                  <a:lnTo>
                    <a:pt x="4780924" y="2786558"/>
                  </a:lnTo>
                  <a:lnTo>
                    <a:pt x="4769886" y="2830644"/>
                  </a:lnTo>
                  <a:lnTo>
                    <a:pt x="4757949" y="2874397"/>
                  </a:lnTo>
                  <a:lnTo>
                    <a:pt x="4745122" y="2917807"/>
                  </a:lnTo>
                  <a:lnTo>
                    <a:pt x="4731416" y="2960864"/>
                  </a:lnTo>
                  <a:lnTo>
                    <a:pt x="4716840" y="3003560"/>
                  </a:lnTo>
                  <a:lnTo>
                    <a:pt x="4701404" y="3045885"/>
                  </a:lnTo>
                  <a:lnTo>
                    <a:pt x="4685118" y="3087830"/>
                  </a:lnTo>
                  <a:lnTo>
                    <a:pt x="4667991" y="3129386"/>
                  </a:lnTo>
                  <a:lnTo>
                    <a:pt x="4650033" y="3170545"/>
                  </a:lnTo>
                  <a:lnTo>
                    <a:pt x="4631254" y="3211295"/>
                  </a:lnTo>
                  <a:lnTo>
                    <a:pt x="4611663" y="3251630"/>
                  </a:lnTo>
                  <a:lnTo>
                    <a:pt x="4591271" y="3291538"/>
                  </a:lnTo>
                  <a:lnTo>
                    <a:pt x="4570087" y="3331012"/>
                  </a:lnTo>
                  <a:lnTo>
                    <a:pt x="4548120" y="3370042"/>
                  </a:lnTo>
                  <a:lnTo>
                    <a:pt x="4525381" y="3408618"/>
                  </a:lnTo>
                  <a:lnTo>
                    <a:pt x="4501880" y="3446732"/>
                  </a:lnTo>
                  <a:lnTo>
                    <a:pt x="4477625" y="3484375"/>
                  </a:lnTo>
                  <a:lnTo>
                    <a:pt x="4452627" y="3521537"/>
                  </a:lnTo>
                  <a:lnTo>
                    <a:pt x="4426895" y="3558208"/>
                  </a:lnTo>
                  <a:lnTo>
                    <a:pt x="4400440" y="3594381"/>
                  </a:lnTo>
                  <a:lnTo>
                    <a:pt x="4373270" y="3630046"/>
                  </a:lnTo>
                  <a:lnTo>
                    <a:pt x="4345396" y="3665193"/>
                  </a:lnTo>
                  <a:lnTo>
                    <a:pt x="4316827" y="3699813"/>
                  </a:lnTo>
                  <a:lnTo>
                    <a:pt x="4287574" y="3733898"/>
                  </a:lnTo>
                  <a:lnTo>
                    <a:pt x="4257645" y="3767437"/>
                  </a:lnTo>
                  <a:lnTo>
                    <a:pt x="4227051" y="3800423"/>
                  </a:lnTo>
                  <a:lnTo>
                    <a:pt x="4195801" y="3832845"/>
                  </a:lnTo>
                  <a:lnTo>
                    <a:pt x="4163905" y="3864695"/>
                  </a:lnTo>
                  <a:lnTo>
                    <a:pt x="4131373" y="3895963"/>
                  </a:lnTo>
                  <a:lnTo>
                    <a:pt x="4098214" y="3926640"/>
                  </a:lnTo>
                  <a:lnTo>
                    <a:pt x="4064439" y="3956717"/>
                  </a:lnTo>
                  <a:lnTo>
                    <a:pt x="4030057" y="3986185"/>
                  </a:lnTo>
                  <a:lnTo>
                    <a:pt x="3995077" y="4015034"/>
                  </a:lnTo>
                  <a:lnTo>
                    <a:pt x="3959510" y="4043256"/>
                  </a:lnTo>
                  <a:lnTo>
                    <a:pt x="3923365" y="4070842"/>
                  </a:lnTo>
                  <a:lnTo>
                    <a:pt x="3886651" y="4097781"/>
                  </a:lnTo>
                  <a:lnTo>
                    <a:pt x="3849380" y="4124065"/>
                  </a:lnTo>
                  <a:lnTo>
                    <a:pt x="3811559" y="4149685"/>
                  </a:lnTo>
                  <a:lnTo>
                    <a:pt x="3773200" y="4174632"/>
                  </a:lnTo>
                  <a:lnTo>
                    <a:pt x="3734312" y="4198896"/>
                  </a:lnTo>
                  <a:lnTo>
                    <a:pt x="3694904" y="4222468"/>
                  </a:lnTo>
                  <a:lnTo>
                    <a:pt x="3654987" y="4245340"/>
                  </a:lnTo>
                  <a:lnTo>
                    <a:pt x="3614569" y="4267501"/>
                  </a:lnTo>
                  <a:lnTo>
                    <a:pt x="3573662" y="4288943"/>
                  </a:lnTo>
                  <a:lnTo>
                    <a:pt x="3532273" y="4309656"/>
                  </a:lnTo>
                  <a:lnTo>
                    <a:pt x="3490414" y="4329632"/>
                  </a:lnTo>
                  <a:lnTo>
                    <a:pt x="3448094" y="4348861"/>
                  </a:lnTo>
                  <a:lnTo>
                    <a:pt x="3405323" y="4367334"/>
                  </a:lnTo>
                  <a:lnTo>
                    <a:pt x="3362110" y="4385042"/>
                  </a:lnTo>
                  <a:lnTo>
                    <a:pt x="3318465" y="4401975"/>
                  </a:lnTo>
                  <a:lnTo>
                    <a:pt x="3274399" y="4418125"/>
                  </a:lnTo>
                  <a:lnTo>
                    <a:pt x="3229919" y="4433482"/>
                  </a:lnTo>
                  <a:lnTo>
                    <a:pt x="3185038" y="4448037"/>
                  </a:lnTo>
                  <a:lnTo>
                    <a:pt x="3139763" y="4461782"/>
                  </a:lnTo>
                  <a:lnTo>
                    <a:pt x="3094105" y="4474706"/>
                  </a:lnTo>
                  <a:lnTo>
                    <a:pt x="3048074" y="4486800"/>
                  </a:lnTo>
                  <a:lnTo>
                    <a:pt x="3001678" y="4498056"/>
                  </a:lnTo>
                  <a:lnTo>
                    <a:pt x="2954929" y="4508464"/>
                  </a:lnTo>
                  <a:lnTo>
                    <a:pt x="2907836" y="4518016"/>
                  </a:lnTo>
                  <a:lnTo>
                    <a:pt x="2860408" y="4526701"/>
                  </a:lnTo>
                  <a:lnTo>
                    <a:pt x="2812656" y="4534511"/>
                  </a:lnTo>
                  <a:lnTo>
                    <a:pt x="2764588" y="4541437"/>
                  </a:lnTo>
                  <a:lnTo>
                    <a:pt x="2716215" y="4547468"/>
                  </a:lnTo>
                  <a:lnTo>
                    <a:pt x="2667547" y="4552597"/>
                  </a:lnTo>
                  <a:lnTo>
                    <a:pt x="2618592" y="4556815"/>
                  </a:lnTo>
                  <a:lnTo>
                    <a:pt x="2569362" y="4560110"/>
                  </a:lnTo>
                  <a:lnTo>
                    <a:pt x="2519865" y="4562476"/>
                  </a:lnTo>
                  <a:lnTo>
                    <a:pt x="2470112" y="4563902"/>
                  </a:lnTo>
                  <a:lnTo>
                    <a:pt x="2420112" y="4564380"/>
                  </a:lnTo>
                  <a:lnTo>
                    <a:pt x="2370111" y="4563902"/>
                  </a:lnTo>
                  <a:lnTo>
                    <a:pt x="2320358" y="4562476"/>
                  </a:lnTo>
                  <a:lnTo>
                    <a:pt x="2270861" y="4560110"/>
                  </a:lnTo>
                  <a:lnTo>
                    <a:pt x="2221631" y="4556815"/>
                  </a:lnTo>
                  <a:lnTo>
                    <a:pt x="2172676" y="4552597"/>
                  </a:lnTo>
                  <a:lnTo>
                    <a:pt x="2124008" y="4547468"/>
                  </a:lnTo>
                  <a:lnTo>
                    <a:pt x="2075635" y="4541437"/>
                  </a:lnTo>
                  <a:lnTo>
                    <a:pt x="2027567" y="4534511"/>
                  </a:lnTo>
                  <a:lnTo>
                    <a:pt x="1979815" y="4526701"/>
                  </a:lnTo>
                  <a:lnTo>
                    <a:pt x="1932387" y="4518016"/>
                  </a:lnTo>
                  <a:lnTo>
                    <a:pt x="1885294" y="4508464"/>
                  </a:lnTo>
                  <a:lnTo>
                    <a:pt x="1838545" y="4498056"/>
                  </a:lnTo>
                  <a:lnTo>
                    <a:pt x="1792149" y="4486800"/>
                  </a:lnTo>
                  <a:lnTo>
                    <a:pt x="1746118" y="4474706"/>
                  </a:lnTo>
                  <a:lnTo>
                    <a:pt x="1700460" y="4461782"/>
                  </a:lnTo>
                  <a:lnTo>
                    <a:pt x="1655185" y="4448037"/>
                  </a:lnTo>
                  <a:lnTo>
                    <a:pt x="1610304" y="4433482"/>
                  </a:lnTo>
                  <a:lnTo>
                    <a:pt x="1565824" y="4418125"/>
                  </a:lnTo>
                  <a:lnTo>
                    <a:pt x="1521758" y="4401975"/>
                  </a:lnTo>
                  <a:lnTo>
                    <a:pt x="1478113" y="4385042"/>
                  </a:lnTo>
                  <a:lnTo>
                    <a:pt x="1434900" y="4367334"/>
                  </a:lnTo>
                  <a:lnTo>
                    <a:pt x="1392129" y="4348861"/>
                  </a:lnTo>
                  <a:lnTo>
                    <a:pt x="1349809" y="4329632"/>
                  </a:lnTo>
                  <a:lnTo>
                    <a:pt x="1307950" y="4309656"/>
                  </a:lnTo>
                  <a:lnTo>
                    <a:pt x="1266561" y="4288943"/>
                  </a:lnTo>
                  <a:lnTo>
                    <a:pt x="1225654" y="4267501"/>
                  </a:lnTo>
                  <a:lnTo>
                    <a:pt x="1185236" y="4245340"/>
                  </a:lnTo>
                  <a:lnTo>
                    <a:pt x="1145319" y="4222468"/>
                  </a:lnTo>
                  <a:lnTo>
                    <a:pt x="1105911" y="4198896"/>
                  </a:lnTo>
                  <a:lnTo>
                    <a:pt x="1067023" y="4174632"/>
                  </a:lnTo>
                  <a:lnTo>
                    <a:pt x="1028664" y="4149685"/>
                  </a:lnTo>
                  <a:lnTo>
                    <a:pt x="990843" y="4124065"/>
                  </a:lnTo>
                  <a:lnTo>
                    <a:pt x="953572" y="4097781"/>
                  </a:lnTo>
                  <a:lnTo>
                    <a:pt x="916858" y="4070842"/>
                  </a:lnTo>
                  <a:lnTo>
                    <a:pt x="880713" y="4043256"/>
                  </a:lnTo>
                  <a:lnTo>
                    <a:pt x="845146" y="4015034"/>
                  </a:lnTo>
                  <a:lnTo>
                    <a:pt x="810166" y="3986185"/>
                  </a:lnTo>
                  <a:lnTo>
                    <a:pt x="775784" y="3956717"/>
                  </a:lnTo>
                  <a:lnTo>
                    <a:pt x="742009" y="3926640"/>
                  </a:lnTo>
                  <a:lnTo>
                    <a:pt x="708850" y="3895963"/>
                  </a:lnTo>
                  <a:lnTo>
                    <a:pt x="676318" y="3864695"/>
                  </a:lnTo>
                  <a:lnTo>
                    <a:pt x="644422" y="3832845"/>
                  </a:lnTo>
                  <a:lnTo>
                    <a:pt x="613172" y="3800423"/>
                  </a:lnTo>
                  <a:lnTo>
                    <a:pt x="582578" y="3767437"/>
                  </a:lnTo>
                  <a:lnTo>
                    <a:pt x="552649" y="3733898"/>
                  </a:lnTo>
                  <a:lnTo>
                    <a:pt x="523396" y="3699813"/>
                  </a:lnTo>
                  <a:lnTo>
                    <a:pt x="494827" y="3665193"/>
                  </a:lnTo>
                  <a:lnTo>
                    <a:pt x="466953" y="3630046"/>
                  </a:lnTo>
                  <a:lnTo>
                    <a:pt x="439783" y="3594381"/>
                  </a:lnTo>
                  <a:lnTo>
                    <a:pt x="413328" y="3558208"/>
                  </a:lnTo>
                  <a:lnTo>
                    <a:pt x="387596" y="3521537"/>
                  </a:lnTo>
                  <a:lnTo>
                    <a:pt x="362598" y="3484375"/>
                  </a:lnTo>
                  <a:lnTo>
                    <a:pt x="338343" y="3446732"/>
                  </a:lnTo>
                  <a:lnTo>
                    <a:pt x="314842" y="3408618"/>
                  </a:lnTo>
                  <a:lnTo>
                    <a:pt x="292103" y="3370042"/>
                  </a:lnTo>
                  <a:lnTo>
                    <a:pt x="270136" y="3331012"/>
                  </a:lnTo>
                  <a:lnTo>
                    <a:pt x="248952" y="3291538"/>
                  </a:lnTo>
                  <a:lnTo>
                    <a:pt x="228560" y="3251630"/>
                  </a:lnTo>
                  <a:lnTo>
                    <a:pt x="208969" y="3211295"/>
                  </a:lnTo>
                  <a:lnTo>
                    <a:pt x="190190" y="3170545"/>
                  </a:lnTo>
                  <a:lnTo>
                    <a:pt x="172232" y="3129386"/>
                  </a:lnTo>
                  <a:lnTo>
                    <a:pt x="155105" y="3087830"/>
                  </a:lnTo>
                  <a:lnTo>
                    <a:pt x="138819" y="3045885"/>
                  </a:lnTo>
                  <a:lnTo>
                    <a:pt x="123383" y="3003560"/>
                  </a:lnTo>
                  <a:lnTo>
                    <a:pt x="108807" y="2960864"/>
                  </a:lnTo>
                  <a:lnTo>
                    <a:pt x="95101" y="2917807"/>
                  </a:lnTo>
                  <a:lnTo>
                    <a:pt x="82274" y="2874397"/>
                  </a:lnTo>
                  <a:lnTo>
                    <a:pt x="70337" y="2830644"/>
                  </a:lnTo>
                  <a:lnTo>
                    <a:pt x="59299" y="2786558"/>
                  </a:lnTo>
                  <a:lnTo>
                    <a:pt x="49169" y="2742147"/>
                  </a:lnTo>
                  <a:lnTo>
                    <a:pt x="39958" y="2697420"/>
                  </a:lnTo>
                  <a:lnTo>
                    <a:pt x="31676" y="2652386"/>
                  </a:lnTo>
                  <a:lnTo>
                    <a:pt x="24331" y="2607056"/>
                  </a:lnTo>
                  <a:lnTo>
                    <a:pt x="17934" y="2561437"/>
                  </a:lnTo>
                  <a:lnTo>
                    <a:pt x="12495" y="2515539"/>
                  </a:lnTo>
                  <a:lnTo>
                    <a:pt x="8022" y="2469372"/>
                  </a:lnTo>
                  <a:lnTo>
                    <a:pt x="4527" y="2422944"/>
                  </a:lnTo>
                  <a:lnTo>
                    <a:pt x="2018" y="2376265"/>
                  </a:lnTo>
                  <a:lnTo>
                    <a:pt x="506" y="2329344"/>
                  </a:lnTo>
                  <a:lnTo>
                    <a:pt x="0" y="2282190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19427" y="1245108"/>
            <a:ext cx="1629410" cy="609600"/>
          </a:xfrm>
          <a:prstGeom prst="rect">
            <a:avLst/>
          </a:prstGeom>
          <a:solidFill>
            <a:srgbClr val="6BA8D0"/>
          </a:solidFill>
          <a:ln w="12700">
            <a:solidFill>
              <a:srgbClr val="0152AC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1205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String</a:t>
            </a:r>
            <a:r>
              <a:rPr sz="18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s1=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“A”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13077" y="2122677"/>
            <a:ext cx="1701800" cy="622300"/>
            <a:chOff x="1513077" y="2122677"/>
            <a:chExt cx="1701800" cy="622300"/>
          </a:xfrm>
        </p:grpSpPr>
        <p:sp>
          <p:nvSpPr>
            <p:cNvPr id="11" name="object 11"/>
            <p:cNvSpPr/>
            <p:nvPr/>
          </p:nvSpPr>
          <p:spPr>
            <a:xfrm>
              <a:off x="1519427" y="2129027"/>
              <a:ext cx="1689100" cy="609600"/>
            </a:xfrm>
            <a:custGeom>
              <a:avLst/>
              <a:gdLst/>
              <a:ahLst/>
              <a:cxnLst/>
              <a:rect l="l" t="t" r="r" b="b"/>
              <a:pathLst>
                <a:path w="1689100" h="609600">
                  <a:moveTo>
                    <a:pt x="168859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688592" y="609600"/>
                  </a:lnTo>
                  <a:lnTo>
                    <a:pt x="1688592" y="0"/>
                  </a:lnTo>
                  <a:close/>
                </a:path>
              </a:pathLst>
            </a:custGeom>
            <a:solidFill>
              <a:srgbClr val="6BA8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9427" y="2129027"/>
              <a:ext cx="1689100" cy="609600"/>
            </a:xfrm>
            <a:custGeom>
              <a:avLst/>
              <a:gdLst/>
              <a:ahLst/>
              <a:cxnLst/>
              <a:rect l="l" t="t" r="r" b="b"/>
              <a:pathLst>
                <a:path w="1689100" h="609600">
                  <a:moveTo>
                    <a:pt x="0" y="609600"/>
                  </a:moveTo>
                  <a:lnTo>
                    <a:pt x="1688592" y="609600"/>
                  </a:lnTo>
                  <a:lnTo>
                    <a:pt x="168859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21357" y="2269997"/>
            <a:ext cx="128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String</a:t>
            </a:r>
            <a:r>
              <a:rPr sz="18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s2=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“A”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9427" y="2996183"/>
            <a:ext cx="1750060" cy="609600"/>
          </a:xfrm>
          <a:prstGeom prst="rect">
            <a:avLst/>
          </a:prstGeom>
          <a:solidFill>
            <a:srgbClr val="99FFCC"/>
          </a:solidFill>
          <a:ln w="12700">
            <a:solidFill>
              <a:srgbClr val="0152AC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String</a:t>
            </a:r>
            <a:r>
              <a:rPr sz="18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s3=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new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String(“A”);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9427" y="3898391"/>
            <a:ext cx="1750060" cy="609600"/>
          </a:xfrm>
          <a:prstGeom prst="rect">
            <a:avLst/>
          </a:prstGeom>
          <a:solidFill>
            <a:srgbClr val="99FFCC"/>
          </a:solidFill>
          <a:ln w="12700">
            <a:solidFill>
              <a:srgbClr val="0152AC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String</a:t>
            </a:r>
            <a:r>
              <a:rPr sz="18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s4=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new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String(“A”);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202426" y="2311654"/>
          <a:ext cx="12954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152AC"/>
                      </a:solidFill>
                      <a:prstDash val="solid"/>
                    </a:lnL>
                    <a:lnR w="12700">
                      <a:solidFill>
                        <a:srgbClr val="0152AC"/>
                      </a:solidFill>
                      <a:prstDash val="solid"/>
                    </a:lnR>
                    <a:lnT w="12700">
                      <a:solidFill>
                        <a:srgbClr val="0152AC"/>
                      </a:solidFill>
                      <a:prstDash val="solid"/>
                    </a:lnT>
                    <a:lnB w="12700">
                      <a:solidFill>
                        <a:srgbClr val="0152AC"/>
                      </a:solidFill>
                      <a:prstDash val="solid"/>
                    </a:lnB>
                    <a:solidFill>
                      <a:srgbClr val="B8B9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52AC"/>
                      </a:solidFill>
                      <a:prstDash val="solid"/>
                    </a:lnL>
                    <a:lnR w="12700">
                      <a:solidFill>
                        <a:srgbClr val="0152AC"/>
                      </a:solidFill>
                      <a:prstDash val="solid"/>
                    </a:lnR>
                    <a:lnT w="12700">
                      <a:solidFill>
                        <a:srgbClr val="0152AC"/>
                      </a:solidFill>
                      <a:prstDash val="solid"/>
                    </a:lnT>
                    <a:lnB w="12700">
                      <a:solidFill>
                        <a:srgbClr val="0152AC"/>
                      </a:solidFill>
                      <a:prstDash val="solid"/>
                    </a:lnB>
                    <a:solidFill>
                      <a:srgbClr val="B8B9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152AC"/>
                      </a:solidFill>
                      <a:prstDash val="solid"/>
                    </a:lnL>
                    <a:lnR w="12700">
                      <a:solidFill>
                        <a:srgbClr val="0152AC"/>
                      </a:solidFill>
                      <a:prstDash val="solid"/>
                    </a:lnR>
                    <a:lnT w="12700">
                      <a:solidFill>
                        <a:srgbClr val="0152AC"/>
                      </a:solidFill>
                      <a:prstDash val="solid"/>
                    </a:lnT>
                    <a:lnB w="12700">
                      <a:solidFill>
                        <a:srgbClr val="0152AC"/>
                      </a:solidFill>
                      <a:prstDash val="solid"/>
                    </a:lnB>
                    <a:solidFill>
                      <a:srgbClr val="B8B9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152AC"/>
                      </a:solidFill>
                      <a:prstDash val="solid"/>
                    </a:lnL>
                    <a:lnR w="12700">
                      <a:solidFill>
                        <a:srgbClr val="0152AC"/>
                      </a:solidFill>
                      <a:prstDash val="solid"/>
                    </a:lnR>
                    <a:lnT w="12700">
                      <a:solidFill>
                        <a:srgbClr val="0152AC"/>
                      </a:solidFill>
                      <a:prstDash val="solid"/>
                    </a:lnT>
                    <a:lnB w="12700">
                      <a:solidFill>
                        <a:srgbClr val="0152AC"/>
                      </a:solidFill>
                      <a:prstDash val="solid"/>
                    </a:lnB>
                    <a:solidFill>
                      <a:srgbClr val="B8B9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499616" y="4817364"/>
            <a:ext cx="1750060" cy="609600"/>
          </a:xfrm>
          <a:prstGeom prst="rect">
            <a:avLst/>
          </a:prstGeom>
          <a:solidFill>
            <a:srgbClr val="6BA8D0"/>
          </a:solidFill>
          <a:ln w="12700">
            <a:solidFill>
              <a:srgbClr val="0152AC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String</a:t>
            </a:r>
            <a:r>
              <a:rPr sz="18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s5=“a”;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74108" y="3842003"/>
            <a:ext cx="990600" cy="609600"/>
          </a:xfrm>
          <a:prstGeom prst="rect">
            <a:avLst/>
          </a:prstGeom>
          <a:solidFill>
            <a:srgbClr val="0083B3"/>
          </a:solidFill>
          <a:ln w="12700">
            <a:solidFill>
              <a:srgbClr val="0152AC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05"/>
              </a:spcBef>
            </a:pP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66488" y="2987039"/>
            <a:ext cx="990600" cy="609600"/>
          </a:xfrm>
          <a:prstGeom prst="rect">
            <a:avLst/>
          </a:prstGeom>
          <a:solidFill>
            <a:srgbClr val="0083B3"/>
          </a:solidFill>
          <a:ln w="12700">
            <a:solidFill>
              <a:srgbClr val="0152AC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10"/>
              </a:spcBef>
            </a:pP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46679" y="1543811"/>
            <a:ext cx="3061970" cy="3475354"/>
          </a:xfrm>
          <a:custGeom>
            <a:avLst/>
            <a:gdLst/>
            <a:ahLst/>
            <a:cxnLst/>
            <a:rect l="l" t="t" r="r" b="b"/>
            <a:pathLst>
              <a:path w="3061970" h="3475354">
                <a:moveTo>
                  <a:pt x="1519936" y="2566416"/>
                </a:moveTo>
                <a:lnTo>
                  <a:pt x="1514792" y="2564257"/>
                </a:lnTo>
                <a:lnTo>
                  <a:pt x="1441450" y="2533396"/>
                </a:lnTo>
                <a:lnTo>
                  <a:pt x="1443456" y="2564257"/>
                </a:lnTo>
                <a:lnTo>
                  <a:pt x="1443507" y="2565095"/>
                </a:lnTo>
                <a:lnTo>
                  <a:pt x="121920" y="2652268"/>
                </a:lnTo>
                <a:lnTo>
                  <a:pt x="122682" y="2664968"/>
                </a:lnTo>
                <a:lnTo>
                  <a:pt x="1444332" y="2577808"/>
                </a:lnTo>
                <a:lnTo>
                  <a:pt x="1443850" y="2570480"/>
                </a:lnTo>
                <a:lnTo>
                  <a:pt x="1444282" y="2576957"/>
                </a:lnTo>
                <a:lnTo>
                  <a:pt x="1444332" y="2577808"/>
                </a:lnTo>
                <a:lnTo>
                  <a:pt x="1446403" y="2609469"/>
                </a:lnTo>
                <a:lnTo>
                  <a:pt x="1519936" y="2566416"/>
                </a:lnTo>
                <a:close/>
              </a:path>
              <a:path w="3061970" h="3475354">
                <a:moveTo>
                  <a:pt x="1519936" y="1748028"/>
                </a:moveTo>
                <a:lnTo>
                  <a:pt x="1507947" y="1742135"/>
                </a:lnTo>
                <a:lnTo>
                  <a:pt x="1443482" y="1710436"/>
                </a:lnTo>
                <a:lnTo>
                  <a:pt x="1443685" y="1742135"/>
                </a:lnTo>
                <a:lnTo>
                  <a:pt x="122288" y="1749933"/>
                </a:lnTo>
                <a:lnTo>
                  <a:pt x="122288" y="1762633"/>
                </a:lnTo>
                <a:lnTo>
                  <a:pt x="1443774" y="1754835"/>
                </a:lnTo>
                <a:lnTo>
                  <a:pt x="1443990" y="1786636"/>
                </a:lnTo>
                <a:lnTo>
                  <a:pt x="1506537" y="1754835"/>
                </a:lnTo>
                <a:lnTo>
                  <a:pt x="1519936" y="1748028"/>
                </a:lnTo>
                <a:close/>
              </a:path>
              <a:path w="3061970" h="3475354">
                <a:moveTo>
                  <a:pt x="3049765" y="1123696"/>
                </a:moveTo>
                <a:lnTo>
                  <a:pt x="2989453" y="1123696"/>
                </a:lnTo>
                <a:lnTo>
                  <a:pt x="2976626" y="1123696"/>
                </a:lnTo>
                <a:lnTo>
                  <a:pt x="2974213" y="1154430"/>
                </a:lnTo>
                <a:lnTo>
                  <a:pt x="3049765" y="1123696"/>
                </a:lnTo>
                <a:close/>
              </a:path>
              <a:path w="3061970" h="3475354">
                <a:moveTo>
                  <a:pt x="3053207" y="1122299"/>
                </a:moveTo>
                <a:lnTo>
                  <a:pt x="2980182" y="1078484"/>
                </a:lnTo>
                <a:lnTo>
                  <a:pt x="2977692" y="1110145"/>
                </a:lnTo>
                <a:lnTo>
                  <a:pt x="61849" y="883666"/>
                </a:lnTo>
                <a:lnTo>
                  <a:pt x="60833" y="896366"/>
                </a:lnTo>
                <a:lnTo>
                  <a:pt x="2976702" y="1122718"/>
                </a:lnTo>
                <a:lnTo>
                  <a:pt x="2989503" y="1122718"/>
                </a:lnTo>
                <a:lnTo>
                  <a:pt x="2989453" y="1123696"/>
                </a:lnTo>
                <a:lnTo>
                  <a:pt x="2989516" y="1122718"/>
                </a:lnTo>
                <a:lnTo>
                  <a:pt x="3052203" y="1122718"/>
                </a:lnTo>
                <a:lnTo>
                  <a:pt x="3053207" y="1122299"/>
                </a:lnTo>
                <a:close/>
              </a:path>
              <a:path w="3061970" h="3475354">
                <a:moveTo>
                  <a:pt x="3053969" y="990727"/>
                </a:moveTo>
                <a:lnTo>
                  <a:pt x="3040240" y="977265"/>
                </a:lnTo>
                <a:lnTo>
                  <a:pt x="2993136" y="931037"/>
                </a:lnTo>
                <a:lnTo>
                  <a:pt x="2983319" y="961301"/>
                </a:lnTo>
                <a:lnTo>
                  <a:pt x="3810" y="0"/>
                </a:lnTo>
                <a:lnTo>
                  <a:pt x="0" y="12192"/>
                </a:lnTo>
                <a:lnTo>
                  <a:pt x="2979407" y="973378"/>
                </a:lnTo>
                <a:lnTo>
                  <a:pt x="2969641" y="1003554"/>
                </a:lnTo>
                <a:lnTo>
                  <a:pt x="3053969" y="990727"/>
                </a:lnTo>
                <a:close/>
              </a:path>
              <a:path w="3061970" h="3475354">
                <a:moveTo>
                  <a:pt x="3061970" y="3048000"/>
                </a:moveTo>
                <a:lnTo>
                  <a:pt x="2981198" y="3021076"/>
                </a:lnTo>
                <a:lnTo>
                  <a:pt x="2985681" y="3052470"/>
                </a:lnTo>
                <a:lnTo>
                  <a:pt x="121399" y="3462782"/>
                </a:lnTo>
                <a:lnTo>
                  <a:pt x="123190" y="3475355"/>
                </a:lnTo>
                <a:lnTo>
                  <a:pt x="2987484" y="3065056"/>
                </a:lnTo>
                <a:lnTo>
                  <a:pt x="2991993" y="3096514"/>
                </a:lnTo>
                <a:lnTo>
                  <a:pt x="3058122" y="3050667"/>
                </a:lnTo>
                <a:lnTo>
                  <a:pt x="3061970" y="3048000"/>
                </a:lnTo>
                <a:close/>
              </a:path>
            </a:pathLst>
          </a:custGeom>
          <a:solidFill>
            <a:srgbClr val="047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52871" y="6114999"/>
            <a:ext cx="973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Heap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area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52871" y="4819269"/>
            <a:ext cx="178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Constant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pool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area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07018" y="2147391"/>
            <a:ext cx="185801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s1.equals(s2)=&gt;true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s1==s2=&gt;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true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s3.equals(s4)=&gt;true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s3==s4=&gt;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false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07018" y="3519678"/>
            <a:ext cx="21247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//equals</a:t>
            </a:r>
            <a:r>
              <a:rPr sz="1800" spc="-8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method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compares</a:t>
            </a:r>
            <a:r>
              <a:rPr sz="18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50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content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strings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whereas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==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compares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 memory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references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r>
              <a:rPr sz="18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91996" y="5719571"/>
            <a:ext cx="1748155" cy="609600"/>
          </a:xfrm>
          <a:prstGeom prst="rect">
            <a:avLst/>
          </a:prstGeom>
          <a:solidFill>
            <a:srgbClr val="99FFCC"/>
          </a:solidFill>
          <a:ln w="12700">
            <a:solidFill>
              <a:srgbClr val="0152AC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String</a:t>
            </a:r>
            <a:r>
              <a:rPr sz="18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s6=new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String(“b”);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21096" y="5198364"/>
            <a:ext cx="990600" cy="609600"/>
          </a:xfrm>
          <a:prstGeom prst="rect">
            <a:avLst/>
          </a:prstGeom>
          <a:solidFill>
            <a:srgbClr val="0083B3"/>
          </a:solidFill>
          <a:ln w="12700">
            <a:solidFill>
              <a:srgbClr val="0152AC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05"/>
              </a:spcBef>
            </a:pP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38754" y="5481573"/>
            <a:ext cx="2482215" cy="548640"/>
          </a:xfrm>
          <a:custGeom>
            <a:avLst/>
            <a:gdLst/>
            <a:ahLst/>
            <a:cxnLst/>
            <a:rect l="l" t="t" r="r" b="b"/>
            <a:pathLst>
              <a:path w="2482215" h="548639">
                <a:moveTo>
                  <a:pt x="2405918" y="31054"/>
                </a:moveTo>
                <a:lnTo>
                  <a:pt x="0" y="536181"/>
                </a:lnTo>
                <a:lnTo>
                  <a:pt x="2539" y="548601"/>
                </a:lnTo>
                <a:lnTo>
                  <a:pt x="2408528" y="43512"/>
                </a:lnTo>
                <a:lnTo>
                  <a:pt x="2405918" y="31054"/>
                </a:lnTo>
                <a:close/>
              </a:path>
              <a:path w="2482215" h="548639">
                <a:moveTo>
                  <a:pt x="2473183" y="28447"/>
                </a:moveTo>
                <a:lnTo>
                  <a:pt x="2418334" y="28447"/>
                </a:lnTo>
                <a:lnTo>
                  <a:pt x="2421000" y="40893"/>
                </a:lnTo>
                <a:lnTo>
                  <a:pt x="2408528" y="43512"/>
                </a:lnTo>
                <a:lnTo>
                  <a:pt x="2415032" y="74548"/>
                </a:lnTo>
                <a:lnTo>
                  <a:pt x="2473183" y="28447"/>
                </a:lnTo>
                <a:close/>
              </a:path>
              <a:path w="2482215" h="548639">
                <a:moveTo>
                  <a:pt x="2418334" y="28447"/>
                </a:moveTo>
                <a:lnTo>
                  <a:pt x="2405918" y="31054"/>
                </a:lnTo>
                <a:lnTo>
                  <a:pt x="2408528" y="43512"/>
                </a:lnTo>
                <a:lnTo>
                  <a:pt x="2421000" y="40893"/>
                </a:lnTo>
                <a:lnTo>
                  <a:pt x="2418334" y="28447"/>
                </a:lnTo>
                <a:close/>
              </a:path>
              <a:path w="2482215" h="548639">
                <a:moveTo>
                  <a:pt x="2399410" y="0"/>
                </a:moveTo>
                <a:lnTo>
                  <a:pt x="2405918" y="31054"/>
                </a:lnTo>
                <a:lnTo>
                  <a:pt x="2418334" y="28447"/>
                </a:lnTo>
                <a:lnTo>
                  <a:pt x="2473183" y="28447"/>
                </a:lnTo>
                <a:lnTo>
                  <a:pt x="2481834" y="21589"/>
                </a:lnTo>
                <a:lnTo>
                  <a:pt x="2399410" y="0"/>
                </a:lnTo>
                <a:close/>
              </a:path>
            </a:pathLst>
          </a:custGeom>
          <a:solidFill>
            <a:srgbClr val="0473E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</a:t>
            </a:r>
            <a:r>
              <a:rPr spc="-15" dirty="0"/>
              <a:t> </a:t>
            </a:r>
            <a:r>
              <a:rPr spc="-10" dirty="0"/>
              <a:t>Methods</a:t>
            </a:r>
          </a:p>
        </p:txBody>
      </p:sp>
      <p:sp>
        <p:nvSpPr>
          <p:cNvPr id="6" name="object 6"/>
          <p:cNvSpPr/>
          <p:nvPr/>
        </p:nvSpPr>
        <p:spPr>
          <a:xfrm>
            <a:off x="7543800" y="5062346"/>
            <a:ext cx="3352800" cy="1420495"/>
          </a:xfrm>
          <a:custGeom>
            <a:avLst/>
            <a:gdLst/>
            <a:ahLst/>
            <a:cxnLst/>
            <a:rect l="l" t="t" r="r" b="b"/>
            <a:pathLst>
              <a:path w="3352800" h="1420495">
                <a:moveTo>
                  <a:pt x="3352800" y="779919"/>
                </a:moveTo>
                <a:lnTo>
                  <a:pt x="0" y="779919"/>
                </a:lnTo>
                <a:lnTo>
                  <a:pt x="0" y="1419987"/>
                </a:lnTo>
                <a:lnTo>
                  <a:pt x="3352800" y="1419987"/>
                </a:lnTo>
                <a:lnTo>
                  <a:pt x="3352800" y="779919"/>
                </a:lnTo>
                <a:close/>
              </a:path>
              <a:path w="3352800" h="1420495">
                <a:moveTo>
                  <a:pt x="3352800" y="0"/>
                </a:moveTo>
                <a:lnTo>
                  <a:pt x="0" y="0"/>
                </a:lnTo>
                <a:lnTo>
                  <a:pt x="0" y="779907"/>
                </a:lnTo>
                <a:lnTo>
                  <a:pt x="3352800" y="779907"/>
                </a:lnTo>
                <a:lnTo>
                  <a:pt x="3352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89050" y="1136650"/>
          <a:ext cx="9601200" cy="5337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0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char</a:t>
                      </a:r>
                      <a:r>
                        <a:rPr sz="160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charAt(int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index)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812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char</a:t>
                      </a:r>
                      <a:r>
                        <a:rPr sz="16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16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particular index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“company”.charAt(2)</a:t>
                      </a:r>
                      <a:r>
                        <a:rPr sz="1600" spc="1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=&gt;”m”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length()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600" spc="-8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length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5"/>
                        </a:spcBef>
                        <a:tabLst>
                          <a:tab pos="2106295" algn="l"/>
                        </a:tabLst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“company”.length()</a:t>
                      </a:r>
                      <a:r>
                        <a:rPr sz="1600" spc="1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=&gt;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600" spc="-7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substring(int</a:t>
                      </a:r>
                      <a:r>
                        <a:rPr sz="1600" spc="-7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beginIndex)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3498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substring</a:t>
                      </a:r>
                      <a:r>
                        <a:rPr sz="1600" spc="-8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-7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sz="1600" spc="-7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begin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index.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“company”.substring(2)=&gt;</a:t>
                      </a:r>
                      <a:r>
                        <a:rPr sz="1600" spc="7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“mpany”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328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substring(int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beginIndex,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endIndex)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substring</a:t>
                      </a:r>
                      <a:r>
                        <a:rPr sz="16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sz="16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begin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index.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“company”.substring(2,5)=&gt;</a:t>
                      </a:r>
                      <a:r>
                        <a:rPr sz="1600" spc="1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”mpa”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978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60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contains(CharSequence 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123189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6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matching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char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value.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“company”.contains(“mp”)=&gt;</a:t>
                      </a:r>
                      <a:r>
                        <a:rPr sz="1600" spc="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9780">
                <a:tc>
                  <a:txBody>
                    <a:bodyPr/>
                    <a:lstStyle/>
                    <a:p>
                      <a:pPr marL="76200" marR="2959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 equalsIgnoreCase(String</a:t>
                      </a:r>
                      <a:r>
                        <a:rPr sz="1600" spc="7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another)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12763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compares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another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string.</a:t>
                      </a:r>
                      <a:r>
                        <a:rPr sz="1600" spc="-7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doesn't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check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case.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822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“company”.equalsIgnoreCase(“COMp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ANy”)=&gt;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600" spc="-8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equals(Object</a:t>
                      </a:r>
                      <a:r>
                        <a:rPr sz="1600" spc="-8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another)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checks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equality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object.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“company”.equals(“Company”)=&gt;false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String</a:t>
            </a:r>
            <a:r>
              <a:rPr spc="-50" dirty="0"/>
              <a:t> </a:t>
            </a:r>
            <a:r>
              <a:rPr dirty="0"/>
              <a:t>Methods</a:t>
            </a:r>
            <a:r>
              <a:rPr spc="-20" dirty="0"/>
              <a:t> </a:t>
            </a:r>
            <a:r>
              <a:rPr spc="-10" dirty="0"/>
              <a:t>cont…</a:t>
            </a:r>
          </a:p>
        </p:txBody>
      </p:sp>
      <p:sp>
        <p:nvSpPr>
          <p:cNvPr id="6" name="object 6"/>
          <p:cNvSpPr/>
          <p:nvPr/>
        </p:nvSpPr>
        <p:spPr>
          <a:xfrm>
            <a:off x="7391400" y="5247614"/>
            <a:ext cx="3505200" cy="1060450"/>
          </a:xfrm>
          <a:custGeom>
            <a:avLst/>
            <a:gdLst/>
            <a:ahLst/>
            <a:cxnLst/>
            <a:rect l="l" t="t" r="r" b="b"/>
            <a:pathLst>
              <a:path w="3505200" h="1060450">
                <a:moveTo>
                  <a:pt x="3505200" y="0"/>
                </a:moveTo>
                <a:lnTo>
                  <a:pt x="0" y="0"/>
                </a:lnTo>
                <a:lnTo>
                  <a:pt x="0" y="396227"/>
                </a:lnTo>
                <a:lnTo>
                  <a:pt x="0" y="1060081"/>
                </a:lnTo>
                <a:lnTo>
                  <a:pt x="3505200" y="1060081"/>
                </a:lnTo>
                <a:lnTo>
                  <a:pt x="3505200" y="396240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89050" y="1136650"/>
          <a:ext cx="9601200" cy="516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isEmpty()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checks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empty.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“”.isEmpty()=&gt;</a:t>
                      </a:r>
                      <a:r>
                        <a:rPr sz="1600" spc="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concat(String</a:t>
                      </a:r>
                      <a:r>
                        <a:rPr sz="160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concatenates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“company”.concat(“</a:t>
                      </a:r>
                      <a:r>
                        <a:rPr sz="1600" spc="7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name”)=&gt;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“company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name”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replace(char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old,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char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new)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replaces</a:t>
                      </a:r>
                      <a:r>
                        <a:rPr sz="160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occurrences</a:t>
                      </a:r>
                      <a:r>
                        <a:rPr sz="1600" spc="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char</a:t>
                      </a:r>
                      <a:r>
                        <a:rPr sz="160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value.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“company”.replace(“com”,”tom”)=&gt;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“tompany”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160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indexOf(String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6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char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16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index.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“company”.indexOf(“m”)=&gt;2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toLowerCase()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lowercase.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“company”.toLowerCase()=&gt;”company”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toUpperCase()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uppercase.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314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“company”.toUpperCase()=&gt;”COMPANY 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”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6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trim()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marR="14414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removes</a:t>
                      </a:r>
                      <a:r>
                        <a:rPr sz="1600" spc="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beginning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ending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spaces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</a:t>
                      </a:r>
                      <a:r>
                        <a:rPr sz="160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company”.trim()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=&gt;”company”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boolean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matches(String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regex)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matches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regex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“company”.matches(“[a-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z]+”)</a:t>
                      </a:r>
                      <a:r>
                        <a:rPr sz="1600" spc="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=&gt;</a:t>
                      </a:r>
                      <a:r>
                        <a:rPr sz="1600" spc="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String[]</a:t>
                      </a:r>
                      <a:r>
                        <a:rPr sz="16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split(String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strings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match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given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expression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“company:name”.split(“:”)=&gt;[“company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”,”name”]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Regular</a:t>
            </a:r>
            <a:r>
              <a:rPr spc="-30" dirty="0"/>
              <a:t> </a:t>
            </a:r>
            <a:r>
              <a:rPr dirty="0"/>
              <a:t>Expression</a:t>
            </a:r>
            <a:r>
              <a:rPr spc="-20" dirty="0"/>
              <a:t> </a:t>
            </a:r>
            <a:r>
              <a:rPr dirty="0"/>
              <a:t>Pattern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Quantifiers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44116" y="1090930"/>
          <a:ext cx="6404610" cy="5700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7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Pattern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7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[0-</a:t>
                      </a:r>
                      <a:r>
                        <a:rPr sz="17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9]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digits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brackets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7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[A-</a:t>
                      </a:r>
                      <a:r>
                        <a:rPr sz="17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Z]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3727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characters</a:t>
                      </a:r>
                      <a:r>
                        <a:rPr sz="17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(capital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letters)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brackets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[0-9a-</a:t>
                      </a:r>
                      <a:r>
                        <a:rPr sz="17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z]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4876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alphanumeric</a:t>
                      </a:r>
                      <a:r>
                        <a:rPr sz="17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characters</a:t>
                      </a:r>
                      <a:r>
                        <a:rPr sz="1700" spc="-7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brackets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(x|y)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alternatives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separated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7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7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Quantifier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7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[0-</a:t>
                      </a:r>
                      <a:r>
                        <a:rPr sz="17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9]+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Matches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7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least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170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digit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[0-</a:t>
                      </a:r>
                      <a:r>
                        <a:rPr sz="17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9]*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 marR="1108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Matches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7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zero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more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occurrences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[0-</a:t>
                      </a:r>
                      <a:r>
                        <a:rPr sz="17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9]?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Matches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7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700" spc="-7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7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zero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17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occurrences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[0-9]{3}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 marR="353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Matches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7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exactly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7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occurrences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[0,9]{3,6}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 marR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Matches</a:t>
                      </a:r>
                      <a:r>
                        <a:rPr sz="17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7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7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minimum</a:t>
                      </a:r>
                      <a:r>
                        <a:rPr sz="17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occurrences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700" i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700" i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max</a:t>
                      </a:r>
                      <a:r>
                        <a:rPr sz="1700" i="1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1700" i="1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occurrences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937754" y="1075690"/>
            <a:ext cx="3080385" cy="357949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80010" indent="-228600">
              <a:lnSpc>
                <a:spcPts val="1939"/>
              </a:lnSpc>
              <a:spcBef>
                <a:spcPts val="345"/>
              </a:spcBef>
              <a:buClr>
                <a:srgbClr val="D3D3D3"/>
              </a:buClr>
              <a:buFont typeface="Arial"/>
              <a:buChar char="•"/>
              <a:tabLst>
                <a:tab pos="241300" algn="l"/>
              </a:tabLst>
            </a:pPr>
            <a:r>
              <a:rPr sz="1800" b="1" dirty="0">
                <a:solidFill>
                  <a:srgbClr val="525254"/>
                </a:solidFill>
                <a:latin typeface="Calibri"/>
                <a:cs typeface="Calibri"/>
              </a:rPr>
              <a:t>Example</a:t>
            </a:r>
            <a:r>
              <a:rPr sz="1800" b="1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25254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check</a:t>
            </a:r>
            <a:r>
              <a:rPr sz="18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name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field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can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only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have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alphabets.</a:t>
            </a:r>
            <a:endParaRPr sz="1800">
              <a:latin typeface="Calibri"/>
              <a:cs typeface="Calibri"/>
            </a:endParaRPr>
          </a:p>
          <a:p>
            <a:pPr marL="227965" marR="966469" indent="-227965" algn="r">
              <a:lnSpc>
                <a:spcPct val="100000"/>
              </a:lnSpc>
              <a:spcBef>
                <a:spcPts val="770"/>
              </a:spcBef>
              <a:buClr>
                <a:srgbClr val="D3D3D3"/>
              </a:buClr>
              <a:buFont typeface="Arial"/>
              <a:buChar char="•"/>
              <a:tabLst>
                <a:tab pos="227965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pattern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be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73685" marR="913130" lvl="1" indent="-273685" algn="r">
              <a:lnSpc>
                <a:spcPct val="100000"/>
              </a:lnSpc>
              <a:spcBef>
                <a:spcPts val="320"/>
              </a:spcBef>
              <a:buClr>
                <a:srgbClr val="D3D3D3"/>
              </a:buClr>
              <a:buFont typeface="Wingdings"/>
              <a:buChar char=""/>
              <a:tabLst>
                <a:tab pos="273685" algn="l"/>
                <a:tab pos="1511935" algn="l"/>
              </a:tabLst>
            </a:pPr>
            <a:r>
              <a:rPr sz="1600" spc="-10" dirty="0">
                <a:solidFill>
                  <a:srgbClr val="525254"/>
                </a:solidFill>
                <a:latin typeface="Calibri"/>
                <a:cs typeface="Calibri"/>
              </a:rPr>
              <a:t>/^[A-Za-</a:t>
            </a:r>
            <a:r>
              <a:rPr sz="1600" spc="-20" dirty="0">
                <a:solidFill>
                  <a:srgbClr val="525254"/>
                </a:solidFill>
                <a:latin typeface="Calibri"/>
                <a:cs typeface="Calibri"/>
              </a:rPr>
              <a:t>z]+$/</a:t>
            </a:r>
            <a:r>
              <a:rPr sz="1600" dirty="0">
                <a:solidFill>
                  <a:srgbClr val="525254"/>
                </a:solidFill>
                <a:latin typeface="Calibri"/>
                <a:cs typeface="Calibri"/>
              </a:rPr>
              <a:t>	</a:t>
            </a:r>
            <a:r>
              <a:rPr sz="1600" spc="-25" dirty="0">
                <a:solidFill>
                  <a:srgbClr val="525254"/>
                </a:solidFill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  <a:p>
            <a:pPr marL="697865" lvl="1" indent="-227965" algn="just">
              <a:lnSpc>
                <a:spcPct val="100000"/>
              </a:lnSpc>
              <a:spcBef>
                <a:spcPts val="315"/>
              </a:spcBef>
              <a:buClr>
                <a:srgbClr val="D3D3D3"/>
              </a:buClr>
              <a:buFont typeface="Wingdings"/>
              <a:buChar char=""/>
              <a:tabLst>
                <a:tab pos="697865" algn="l"/>
              </a:tabLst>
            </a:pPr>
            <a:r>
              <a:rPr sz="1600" spc="-10" dirty="0">
                <a:solidFill>
                  <a:srgbClr val="525254"/>
                </a:solidFill>
                <a:latin typeface="Calibri"/>
                <a:cs typeface="Calibri"/>
              </a:rPr>
              <a:t>“^[A-</a:t>
            </a:r>
            <a:r>
              <a:rPr sz="1600" spc="-20" dirty="0">
                <a:solidFill>
                  <a:srgbClr val="525254"/>
                </a:solidFill>
                <a:latin typeface="Calibri"/>
                <a:cs typeface="Calibri"/>
              </a:rPr>
              <a:t>Za-z]+$”</a:t>
            </a:r>
            <a:endParaRPr sz="1600">
              <a:latin typeface="Calibri"/>
              <a:cs typeface="Calibri"/>
            </a:endParaRPr>
          </a:p>
          <a:p>
            <a:pPr marL="697865" lvl="1" indent="-227965" algn="just">
              <a:lnSpc>
                <a:spcPct val="100000"/>
              </a:lnSpc>
              <a:spcBef>
                <a:spcPts val="300"/>
              </a:spcBef>
              <a:buClr>
                <a:srgbClr val="D3D3D3"/>
              </a:buClr>
              <a:buFont typeface="Wingdings"/>
              <a:buChar char=""/>
              <a:tabLst>
                <a:tab pos="697865" algn="l"/>
              </a:tabLst>
            </a:pPr>
            <a:r>
              <a:rPr sz="1600" spc="-10" dirty="0">
                <a:solidFill>
                  <a:srgbClr val="525254"/>
                </a:solidFill>
                <a:latin typeface="Calibri"/>
                <a:cs typeface="Calibri"/>
              </a:rPr>
              <a:t>/^[a-</a:t>
            </a:r>
            <a:r>
              <a:rPr sz="1600" dirty="0">
                <a:solidFill>
                  <a:srgbClr val="525254"/>
                </a:solidFill>
                <a:latin typeface="Calibri"/>
                <a:cs typeface="Calibri"/>
              </a:rPr>
              <a:t>z]+$/i</a:t>
            </a:r>
            <a:r>
              <a:rPr sz="1600" spc="3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25254"/>
                </a:solidFill>
                <a:latin typeface="Calibri"/>
                <a:cs typeface="Calibri"/>
              </a:rPr>
              <a:t>(case</a:t>
            </a:r>
            <a:r>
              <a:rPr sz="16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Calibri"/>
                <a:cs typeface="Calibri"/>
              </a:rPr>
              <a:t>insensitive)</a:t>
            </a:r>
            <a:endParaRPr sz="1600">
              <a:latin typeface="Calibri"/>
              <a:cs typeface="Calibri"/>
            </a:endParaRPr>
          </a:p>
          <a:p>
            <a:pPr marL="241300" marR="207645" indent="-228600" algn="just">
              <a:lnSpc>
                <a:spcPts val="1939"/>
              </a:lnSpc>
              <a:spcBef>
                <a:spcPts val="1019"/>
              </a:spcBef>
              <a:buClr>
                <a:srgbClr val="D3D3D3"/>
              </a:buClr>
              <a:buFont typeface="Arial"/>
              <a:buChar char="•"/>
              <a:tabLst>
                <a:tab pos="241300" algn="l"/>
              </a:tabLst>
            </a:pPr>
            <a:r>
              <a:rPr sz="1800" b="1" dirty="0">
                <a:solidFill>
                  <a:srgbClr val="525254"/>
                </a:solidFill>
                <a:latin typeface="Calibri"/>
                <a:cs typeface="Calibri"/>
              </a:rPr>
              <a:t>Example</a:t>
            </a:r>
            <a:r>
              <a:rPr sz="1800" b="1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25254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check</a:t>
            </a:r>
            <a:r>
              <a:rPr sz="18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contact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field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can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only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have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numbers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r>
              <a:rPr sz="18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10</a:t>
            </a:r>
            <a:r>
              <a:rPr sz="1800" spc="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digits.</a:t>
            </a:r>
            <a:endParaRPr sz="1800">
              <a:latin typeface="Calibri"/>
              <a:cs typeface="Calibri"/>
            </a:endParaRPr>
          </a:p>
          <a:p>
            <a:pPr marL="240665" indent="-227965" algn="just">
              <a:lnSpc>
                <a:spcPct val="100000"/>
              </a:lnSpc>
              <a:spcBef>
                <a:spcPts val="760"/>
              </a:spcBef>
              <a:buClr>
                <a:srgbClr val="D3D3D3"/>
              </a:buClr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pattern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be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743585" lvl="1" indent="-273685" algn="just">
              <a:lnSpc>
                <a:spcPct val="100000"/>
              </a:lnSpc>
              <a:spcBef>
                <a:spcPts val="334"/>
              </a:spcBef>
              <a:buClr>
                <a:srgbClr val="D3D3D3"/>
              </a:buClr>
              <a:buFont typeface="Wingdings"/>
              <a:buChar char=""/>
              <a:tabLst>
                <a:tab pos="743585" algn="l"/>
              </a:tabLst>
            </a:pPr>
            <a:r>
              <a:rPr sz="1600" spc="-10" dirty="0">
                <a:solidFill>
                  <a:srgbClr val="525254"/>
                </a:solidFill>
                <a:latin typeface="Calibri"/>
                <a:cs typeface="Calibri"/>
              </a:rPr>
              <a:t>/^[7-9]{1}[0-</a:t>
            </a:r>
            <a:r>
              <a:rPr sz="1600" dirty="0">
                <a:solidFill>
                  <a:srgbClr val="525254"/>
                </a:solidFill>
                <a:latin typeface="Calibri"/>
                <a:cs typeface="Calibri"/>
              </a:rPr>
              <a:t>9]{9}$/</a:t>
            </a:r>
            <a:r>
              <a:rPr sz="1600" spc="190" dirty="0">
                <a:solidFill>
                  <a:srgbClr val="525254"/>
                </a:solidFill>
                <a:latin typeface="Calibri"/>
                <a:cs typeface="Calibri"/>
              </a:rPr>
              <a:t>  </a:t>
            </a:r>
            <a:r>
              <a:rPr sz="1600" spc="-25" dirty="0">
                <a:solidFill>
                  <a:srgbClr val="525254"/>
                </a:solidFill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  <a:p>
            <a:pPr marL="743585" lvl="1" indent="-273685" algn="just">
              <a:lnSpc>
                <a:spcPct val="100000"/>
              </a:lnSpc>
              <a:spcBef>
                <a:spcPts val="300"/>
              </a:spcBef>
              <a:buClr>
                <a:srgbClr val="D3D3D3"/>
              </a:buClr>
              <a:buFont typeface="Wingdings"/>
              <a:buChar char=""/>
              <a:tabLst>
                <a:tab pos="743585" algn="l"/>
              </a:tabLst>
            </a:pPr>
            <a:r>
              <a:rPr sz="1600" spc="-10" dirty="0">
                <a:solidFill>
                  <a:srgbClr val="525254"/>
                </a:solidFill>
                <a:latin typeface="Calibri"/>
                <a:cs typeface="Calibri"/>
              </a:rPr>
              <a:t>“^[7-9]{1}[0-9]{9}$”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StringBuffer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0402" y="1089151"/>
            <a:ext cx="965390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buffer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like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String,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but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mutable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i.e.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modified.</a:t>
            </a:r>
            <a:endParaRPr sz="2000">
              <a:latin typeface="Arial"/>
              <a:cs typeface="Arial"/>
            </a:endParaRPr>
          </a:p>
          <a:p>
            <a:pPr marL="196850" marR="5080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contains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some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particular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sequence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characters,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but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length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content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sequence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changed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through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in-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built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methods.</a:t>
            </a: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Every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buffer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capacity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default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capacity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16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chars.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72323" y="2661983"/>
            <a:ext cx="6315075" cy="772160"/>
            <a:chOff x="1572323" y="2661983"/>
            <a:chExt cx="6315075" cy="7721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631" y="2709691"/>
              <a:ext cx="6143253" cy="61943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77086" y="2666745"/>
              <a:ext cx="6305550" cy="762635"/>
            </a:xfrm>
            <a:custGeom>
              <a:avLst/>
              <a:gdLst/>
              <a:ahLst/>
              <a:cxnLst/>
              <a:rect l="l" t="t" r="r" b="b"/>
              <a:pathLst>
                <a:path w="6305550" h="762635">
                  <a:moveTo>
                    <a:pt x="0" y="762380"/>
                  </a:moveTo>
                  <a:lnTo>
                    <a:pt x="6305169" y="762380"/>
                  </a:lnTo>
                  <a:lnTo>
                    <a:pt x="6305169" y="0"/>
                  </a:lnTo>
                  <a:lnTo>
                    <a:pt x="0" y="0"/>
                  </a:lnTo>
                  <a:lnTo>
                    <a:pt x="0" y="762380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Annotations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0402" y="889202"/>
            <a:ext cx="9830435" cy="2374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Annotation</a:t>
            </a:r>
            <a:r>
              <a:rPr sz="20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tag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represents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525254"/>
                </a:solidFill>
                <a:latin typeface="Arial"/>
                <a:cs typeface="Arial"/>
              </a:rPr>
              <a:t>metadata</a:t>
            </a:r>
            <a:r>
              <a:rPr sz="2000" i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i.e.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attached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class,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interface,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fields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indicate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some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additional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information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used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compiler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JVM.</a:t>
            </a: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Annotations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provide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additional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information.</a:t>
            </a: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Built-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1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Annotations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481965" lvl="1" indent="-286385">
              <a:lnSpc>
                <a:spcPct val="100000"/>
              </a:lnSpc>
              <a:spcBef>
                <a:spcPts val="10"/>
              </a:spcBef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@Override</a:t>
            </a:r>
            <a:r>
              <a:rPr sz="18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81965" lvl="1" indent="-286385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@SuppressWarnings</a:t>
            </a:r>
            <a:endParaRPr sz="1800">
              <a:latin typeface="Arial"/>
              <a:cs typeface="Arial"/>
            </a:endParaRPr>
          </a:p>
          <a:p>
            <a:pPr marL="481965" lvl="1" indent="-286385">
              <a:lnSpc>
                <a:spcPct val="100000"/>
              </a:lnSpc>
              <a:buClr>
                <a:srgbClr val="74DF4B"/>
              </a:buClr>
              <a:buChar char="•"/>
              <a:tabLst>
                <a:tab pos="481965" algn="l"/>
              </a:tabLst>
            </a:pP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@Deprecated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6750" y="3396615"/>
            <a:ext cx="6883400" cy="2561590"/>
            <a:chOff x="1686750" y="3396615"/>
            <a:chExt cx="6883400" cy="25615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0770" y="3528943"/>
              <a:ext cx="6814979" cy="22964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91513" y="3401377"/>
              <a:ext cx="6873875" cy="2552065"/>
            </a:xfrm>
            <a:custGeom>
              <a:avLst/>
              <a:gdLst/>
              <a:ahLst/>
              <a:cxnLst/>
              <a:rect l="l" t="t" r="r" b="b"/>
              <a:pathLst>
                <a:path w="6873875" h="2552065">
                  <a:moveTo>
                    <a:pt x="0" y="2551557"/>
                  </a:moveTo>
                  <a:lnTo>
                    <a:pt x="6873621" y="2551557"/>
                  </a:lnTo>
                  <a:lnTo>
                    <a:pt x="6873621" y="0"/>
                  </a:lnTo>
                  <a:lnTo>
                    <a:pt x="0" y="0"/>
                  </a:lnTo>
                  <a:lnTo>
                    <a:pt x="0" y="2551557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Annotations</a:t>
            </a:r>
            <a:r>
              <a:rPr spc="-4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10" dirty="0"/>
              <a:t>detail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528" y="1005332"/>
            <a:ext cx="1050290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Font typeface="Arial"/>
              <a:buChar char="•"/>
              <a:tabLst>
                <a:tab pos="198120" algn="l"/>
              </a:tabLst>
            </a:pP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@Override</a:t>
            </a:r>
            <a:r>
              <a:rPr sz="200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annotation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assures</a:t>
            </a:r>
            <a:r>
              <a:rPr sz="20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subclass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overriding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parent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class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method.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so,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compile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time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error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occurs.</a:t>
            </a:r>
            <a:r>
              <a:rPr sz="20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Sometimes,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does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silly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mistake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such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spelling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mistakes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etc.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So,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better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mark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@Override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annotation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provides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assurance</a:t>
            </a:r>
            <a:r>
              <a:rPr sz="20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overridden.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lr>
                <a:srgbClr val="74DF4B"/>
              </a:buClr>
              <a:buFont typeface="Arial"/>
              <a:buChar char="•"/>
              <a:tabLst>
                <a:tab pos="197485" algn="l"/>
              </a:tabLst>
            </a:pPr>
            <a:r>
              <a:rPr sz="2000" b="1" spc="-10" dirty="0">
                <a:solidFill>
                  <a:srgbClr val="525254"/>
                </a:solidFill>
                <a:latin typeface="Arial"/>
                <a:cs typeface="Arial"/>
              </a:rPr>
              <a:t>@SuppressWarnings</a:t>
            </a:r>
            <a:r>
              <a:rPr sz="20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annotation: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suppress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warnings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issued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compiler.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74DF4B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96850" marR="196215" indent="-184785">
              <a:lnSpc>
                <a:spcPct val="100000"/>
              </a:lnSpc>
              <a:spcBef>
                <a:spcPts val="5"/>
              </a:spcBef>
              <a:buClr>
                <a:srgbClr val="74DF4B"/>
              </a:buClr>
              <a:buFont typeface="Arial"/>
              <a:buChar char="•"/>
              <a:tabLst>
                <a:tab pos="198120" algn="l"/>
              </a:tabLst>
            </a:pPr>
            <a:r>
              <a:rPr sz="2000" b="1" dirty="0">
                <a:solidFill>
                  <a:srgbClr val="525254"/>
                </a:solidFill>
                <a:latin typeface="Arial"/>
                <a:cs typeface="Arial"/>
              </a:rPr>
              <a:t>@Deprecated</a:t>
            </a:r>
            <a:r>
              <a:rPr sz="20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annotation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marks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deprecated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compiler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prints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warning.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informs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may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removed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future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versions.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So,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better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to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methods.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54" y="55912"/>
            <a:ext cx="56388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881" y="239313"/>
            <a:ext cx="1982268" cy="27568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2190"/>
            <a:ext cx="12192000" cy="6833614"/>
            <a:chOff x="0" y="12190"/>
            <a:chExt cx="12192000" cy="683361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2193" y="5570561"/>
              <a:ext cx="434868" cy="6819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190"/>
              <a:ext cx="12192000" cy="6833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23531" y="2929204"/>
            <a:ext cx="436372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Let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 case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</a:t>
            </a:r>
            <a:r>
              <a:rPr spc="-30" dirty="0"/>
              <a:t> </a:t>
            </a:r>
            <a:r>
              <a:rPr dirty="0"/>
              <a:t>Customer</a:t>
            </a:r>
            <a:r>
              <a:rPr spc="-30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1802" y="1015441"/>
            <a:ext cx="3078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menu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user.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802" y="3149854"/>
            <a:ext cx="376237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enters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please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provide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details.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valid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entries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these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details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added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auto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generated</a:t>
            </a:r>
            <a:r>
              <a:rPr sz="20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customerid.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88319" y="1137983"/>
            <a:ext cx="5306060" cy="2011045"/>
            <a:chOff x="4588319" y="1137983"/>
            <a:chExt cx="5306060" cy="201104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7908" y="1216654"/>
              <a:ext cx="5079432" cy="18537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93082" y="1142746"/>
              <a:ext cx="5296535" cy="2001520"/>
            </a:xfrm>
            <a:custGeom>
              <a:avLst/>
              <a:gdLst/>
              <a:ahLst/>
              <a:cxnLst/>
              <a:rect l="l" t="t" r="r" b="b"/>
              <a:pathLst>
                <a:path w="5296534" h="2001520">
                  <a:moveTo>
                    <a:pt x="0" y="2001392"/>
                  </a:moveTo>
                  <a:lnTo>
                    <a:pt x="5296281" y="2001392"/>
                  </a:lnTo>
                  <a:lnTo>
                    <a:pt x="5296281" y="0"/>
                  </a:lnTo>
                  <a:lnTo>
                    <a:pt x="0" y="0"/>
                  </a:lnTo>
                  <a:lnTo>
                    <a:pt x="0" y="2001392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588319" y="3305175"/>
            <a:ext cx="6319520" cy="2335530"/>
            <a:chOff x="4588319" y="3305175"/>
            <a:chExt cx="6319520" cy="233553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7908" y="3362364"/>
              <a:ext cx="6052401" cy="222115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93082" y="3309937"/>
              <a:ext cx="6309995" cy="2326005"/>
            </a:xfrm>
            <a:custGeom>
              <a:avLst/>
              <a:gdLst/>
              <a:ahLst/>
              <a:cxnLst/>
              <a:rect l="l" t="t" r="r" b="b"/>
              <a:pathLst>
                <a:path w="6309995" h="2326004">
                  <a:moveTo>
                    <a:pt x="0" y="2326005"/>
                  </a:moveTo>
                  <a:lnTo>
                    <a:pt x="6309741" y="2326005"/>
                  </a:lnTo>
                  <a:lnTo>
                    <a:pt x="6309741" y="0"/>
                  </a:lnTo>
                  <a:lnTo>
                    <a:pt x="0" y="0"/>
                  </a:lnTo>
                  <a:lnTo>
                    <a:pt x="0" y="232600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Bank</a:t>
            </a:r>
            <a:r>
              <a:rPr spc="-35" dirty="0"/>
              <a:t> </a:t>
            </a:r>
            <a:r>
              <a:rPr dirty="0"/>
              <a:t>Customer</a:t>
            </a:r>
            <a:r>
              <a:rPr spc="-30" dirty="0"/>
              <a:t> </a:t>
            </a:r>
            <a:r>
              <a:rPr dirty="0"/>
              <a:t>Management</a:t>
            </a:r>
            <a:r>
              <a:rPr spc="-30" dirty="0"/>
              <a:t> </a:t>
            </a:r>
            <a:r>
              <a:rPr dirty="0"/>
              <a:t>System</a:t>
            </a:r>
            <a:r>
              <a:rPr spc="-25" dirty="0"/>
              <a:t> </a:t>
            </a:r>
            <a:r>
              <a:rPr spc="-50" dirty="0"/>
              <a:t>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3600" y="1176908"/>
            <a:ext cx="6155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enters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all existing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details.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3600" y="2701289"/>
            <a:ext cx="6363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enters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3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 matched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details.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3920185"/>
            <a:ext cx="42202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5"/>
              </a:spcBef>
              <a:buClr>
                <a:srgbClr val="74DF4B"/>
              </a:buClr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enters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5,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exit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application.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95082" y="1663890"/>
            <a:ext cx="9020175" cy="572770"/>
            <a:chOff x="1295082" y="1663890"/>
            <a:chExt cx="9020175" cy="5727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543" y="1673351"/>
              <a:ext cx="9000744" cy="5532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99844" y="1668652"/>
              <a:ext cx="9010650" cy="563245"/>
            </a:xfrm>
            <a:custGeom>
              <a:avLst/>
              <a:gdLst/>
              <a:ahLst/>
              <a:cxnLst/>
              <a:rect l="l" t="t" r="r" b="b"/>
              <a:pathLst>
                <a:path w="9010650" h="563244">
                  <a:moveTo>
                    <a:pt x="0" y="562737"/>
                  </a:moveTo>
                  <a:lnTo>
                    <a:pt x="9010269" y="562737"/>
                  </a:lnTo>
                  <a:lnTo>
                    <a:pt x="9010269" y="0"/>
                  </a:lnTo>
                  <a:lnTo>
                    <a:pt x="0" y="0"/>
                  </a:lnTo>
                  <a:lnTo>
                    <a:pt x="0" y="562737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295082" y="3052127"/>
            <a:ext cx="9602470" cy="753745"/>
            <a:chOff x="1295082" y="3052127"/>
            <a:chExt cx="9602470" cy="75374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01" y="3061715"/>
              <a:ext cx="9439168" cy="72658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99844" y="3056889"/>
              <a:ext cx="9592945" cy="744220"/>
            </a:xfrm>
            <a:custGeom>
              <a:avLst/>
              <a:gdLst/>
              <a:ahLst/>
              <a:cxnLst/>
              <a:rect l="l" t="t" r="r" b="b"/>
              <a:pathLst>
                <a:path w="9592945" h="744220">
                  <a:moveTo>
                    <a:pt x="0" y="744093"/>
                  </a:moveTo>
                  <a:lnTo>
                    <a:pt x="9592437" y="744093"/>
                  </a:lnTo>
                  <a:lnTo>
                    <a:pt x="9592437" y="0"/>
                  </a:lnTo>
                  <a:lnTo>
                    <a:pt x="0" y="0"/>
                  </a:lnTo>
                  <a:lnTo>
                    <a:pt x="0" y="744093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7112</Words>
  <Application>Microsoft Office PowerPoint</Application>
  <PresentationFormat>Widescreen</PresentationFormat>
  <Paragraphs>1002</Paragraphs>
  <Slides>132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7" baseType="lpstr">
      <vt:lpstr>Arial</vt:lpstr>
      <vt:lpstr>Calibri</vt:lpstr>
      <vt:lpstr>Times New Roman</vt:lpstr>
      <vt:lpstr>Wingdings</vt:lpstr>
      <vt:lpstr>Office Theme</vt:lpstr>
      <vt:lpstr>Java Programming</vt:lpstr>
      <vt:lpstr>Modules</vt:lpstr>
      <vt:lpstr>Introducing the Use Case</vt:lpstr>
      <vt:lpstr>Bank Customer Management System</vt:lpstr>
      <vt:lpstr>Bank Customer Management System …</vt:lpstr>
      <vt:lpstr>Module 1</vt:lpstr>
      <vt:lpstr>Module 1 : Java Basics Design</vt:lpstr>
      <vt:lpstr>What is Java</vt:lpstr>
      <vt:lpstr>Java</vt:lpstr>
      <vt:lpstr>Java Features</vt:lpstr>
      <vt:lpstr>Java as Platform Independent</vt:lpstr>
      <vt:lpstr>JDK, JRE and JVM</vt:lpstr>
      <vt:lpstr>Hello World Program</vt:lpstr>
      <vt:lpstr>Hello World Program</vt:lpstr>
      <vt:lpstr>Data Types and variable declaration</vt:lpstr>
      <vt:lpstr>Data Types</vt:lpstr>
      <vt:lpstr>Variable Declaration</vt:lpstr>
      <vt:lpstr>Typecasting</vt:lpstr>
      <vt:lpstr>Typecasting</vt:lpstr>
      <vt:lpstr>Operators</vt:lpstr>
      <vt:lpstr>Operators</vt:lpstr>
      <vt:lpstr>Operators with examples</vt:lpstr>
      <vt:lpstr>Control Statements</vt:lpstr>
      <vt:lpstr>Control Statements</vt:lpstr>
      <vt:lpstr>Conditional Statements</vt:lpstr>
      <vt:lpstr>Iteration Statements</vt:lpstr>
      <vt:lpstr>Jump Statements</vt:lpstr>
      <vt:lpstr>Array</vt:lpstr>
      <vt:lpstr>Array</vt:lpstr>
      <vt:lpstr>Iteration of an array</vt:lpstr>
      <vt:lpstr>Module 1 Hands-on</vt:lpstr>
      <vt:lpstr>Module 1 Hands-on</vt:lpstr>
      <vt:lpstr>Module 2</vt:lpstr>
      <vt:lpstr>Module 2 : OOP’s programming design</vt:lpstr>
      <vt:lpstr>Presenting the use case</vt:lpstr>
      <vt:lpstr>Bank Customer Management System</vt:lpstr>
      <vt:lpstr>Bank Customer Management System …</vt:lpstr>
      <vt:lpstr>Class and Object</vt:lpstr>
      <vt:lpstr>Class and Object</vt:lpstr>
      <vt:lpstr>Constructor and Method</vt:lpstr>
      <vt:lpstr>Constructor</vt:lpstr>
      <vt:lpstr>Default and Parametrized Constructor example</vt:lpstr>
      <vt:lpstr>Method in java</vt:lpstr>
      <vt:lpstr>Constructor vs method</vt:lpstr>
      <vt:lpstr>this</vt:lpstr>
      <vt:lpstr>this keyword</vt:lpstr>
      <vt:lpstr>Class and Object creation</vt:lpstr>
      <vt:lpstr>Class and object creation</vt:lpstr>
      <vt:lpstr>How the objects gets stored</vt:lpstr>
      <vt:lpstr>Types of variables</vt:lpstr>
      <vt:lpstr>Types of variables</vt:lpstr>
      <vt:lpstr>UML class diagram</vt:lpstr>
      <vt:lpstr>UML Class Diagram</vt:lpstr>
      <vt:lpstr>How to take user input</vt:lpstr>
      <vt:lpstr>Scanner</vt:lpstr>
      <vt:lpstr>Let us create class and object for the use case</vt:lpstr>
      <vt:lpstr>Use Case on class and object creation</vt:lpstr>
      <vt:lpstr>Inheritance</vt:lpstr>
      <vt:lpstr>Inheritance</vt:lpstr>
      <vt:lpstr>Types of Inheritance</vt:lpstr>
      <vt:lpstr>super keyword</vt:lpstr>
      <vt:lpstr>Association vs Aggregation vs Composition</vt:lpstr>
      <vt:lpstr>Association vs Aggregation vs Composition</vt:lpstr>
      <vt:lpstr>Aggregation vs Composition</vt:lpstr>
      <vt:lpstr>Polymorphism</vt:lpstr>
      <vt:lpstr>Polymorphism</vt:lpstr>
      <vt:lpstr>Compile Time Polymorphism (Method Overloading)</vt:lpstr>
      <vt:lpstr>Runtime Polymorphism (Method Overriding )</vt:lpstr>
      <vt:lpstr>Method Overriding Diagram</vt:lpstr>
      <vt:lpstr>Method Overloading vs Method Overriding</vt:lpstr>
      <vt:lpstr>Encapsulation</vt:lpstr>
      <vt:lpstr>Packages</vt:lpstr>
      <vt:lpstr>Access Modifiers</vt:lpstr>
      <vt:lpstr>Let us implement encapsulation</vt:lpstr>
      <vt:lpstr>Encapsulation implementation</vt:lpstr>
      <vt:lpstr>Abstraction</vt:lpstr>
      <vt:lpstr>Abstraction</vt:lpstr>
      <vt:lpstr>Abstract Class</vt:lpstr>
      <vt:lpstr>Interface</vt:lpstr>
      <vt:lpstr>Keywords: final, static</vt:lpstr>
      <vt:lpstr>final keyword</vt:lpstr>
      <vt:lpstr>static keyword</vt:lpstr>
      <vt:lpstr>static variable</vt:lpstr>
      <vt:lpstr>How static variable gets stored in heap</vt:lpstr>
      <vt:lpstr>static method</vt:lpstr>
      <vt:lpstr>static block</vt:lpstr>
      <vt:lpstr>Module 3</vt:lpstr>
      <vt:lpstr>String</vt:lpstr>
      <vt:lpstr>String</vt:lpstr>
      <vt:lpstr>How String gets stored</vt:lpstr>
      <vt:lpstr>String Methods</vt:lpstr>
      <vt:lpstr>String Methods cont…</vt:lpstr>
      <vt:lpstr>Regular Expression Pattern and Quantifiers</vt:lpstr>
      <vt:lpstr>StringBuffer</vt:lpstr>
      <vt:lpstr>Annotations</vt:lpstr>
      <vt:lpstr>Annotations in detail</vt:lpstr>
      <vt:lpstr>Let us work on use case</vt:lpstr>
      <vt:lpstr>Bank Customer Management System</vt:lpstr>
      <vt:lpstr>Bank Customer Management System …</vt:lpstr>
      <vt:lpstr>Module 3</vt:lpstr>
      <vt:lpstr>Module 3 : Exception Handling Design</vt:lpstr>
      <vt:lpstr>Presenting the use case</vt:lpstr>
      <vt:lpstr>Bank Customer Management System</vt:lpstr>
      <vt:lpstr>What is an Exception</vt:lpstr>
      <vt:lpstr>What is Exception and Exception Handling</vt:lpstr>
      <vt:lpstr>Common Scenarios of exceptions:</vt:lpstr>
      <vt:lpstr>Hierarchy of Java Exception classes</vt:lpstr>
      <vt:lpstr>Types of Exceptions</vt:lpstr>
      <vt:lpstr>Java Exception Handling Keywords</vt:lpstr>
      <vt:lpstr>try, catch and finally Syntax</vt:lpstr>
      <vt:lpstr>Multi Catch Block</vt:lpstr>
      <vt:lpstr>Exception Propagation</vt:lpstr>
      <vt:lpstr>Throw and Throws Keyword</vt:lpstr>
      <vt:lpstr>Throw vs Throws</vt:lpstr>
      <vt:lpstr>Custom Exception</vt:lpstr>
      <vt:lpstr>Let us work on use case</vt:lpstr>
      <vt:lpstr>Bank Customer Management System</vt:lpstr>
      <vt:lpstr>Module 4</vt:lpstr>
      <vt:lpstr>Module 4 : Collection Framework</vt:lpstr>
      <vt:lpstr>Introducing the use case</vt:lpstr>
      <vt:lpstr>Bank Customer Management System</vt:lpstr>
      <vt:lpstr>Wrapper Class</vt:lpstr>
      <vt:lpstr>Wrapper Class</vt:lpstr>
      <vt:lpstr>Collection Framework</vt:lpstr>
      <vt:lpstr>Overview of Collection Framework</vt:lpstr>
      <vt:lpstr>Collection Framework Hierarchy</vt:lpstr>
      <vt:lpstr>Collection</vt:lpstr>
      <vt:lpstr>List Interface</vt:lpstr>
      <vt:lpstr>Set Interface</vt:lpstr>
      <vt:lpstr>Map Interface</vt:lpstr>
      <vt:lpstr>Let us work on use case</vt:lpstr>
      <vt:lpstr>Bank Customer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Practitioner</dc:title>
  <dc:creator>Sundaramoorthy, Rekha</dc:creator>
  <cp:lastModifiedBy>Prabhat Chandra</cp:lastModifiedBy>
  <cp:revision>111</cp:revision>
  <dcterms:created xsi:type="dcterms:W3CDTF">2025-08-10T18:04:03Z</dcterms:created>
  <dcterms:modified xsi:type="dcterms:W3CDTF">2025-08-11T02:55:03Z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2025-08-10T00:00:00Z</vt:filetime>
  </property>
  <property fmtid="{D5CDD505-2E9C-101B-9397-08002B2CF9AE}" pid="5" name="MSIP_Label_840e60c6-cef6-4cc0-a98d-364c7249d74b_ActionId">
    <vt:lpwstr>2b990a5b-1fc5-4efa-b2c0-b16379d50ba7</vt:lpwstr>
  </property>
  <property fmtid="{D5CDD505-2E9C-101B-9397-08002B2CF9AE}" pid="6" name="MSIP_Label_840e60c6-cef6-4cc0-a98d-364c7249d74b_ContentBits">
    <vt:lpwstr>1</vt:lpwstr>
  </property>
  <property fmtid="{D5CDD505-2E9C-101B-9397-08002B2CF9AE}" pid="7" name="MSIP_Label_840e60c6-cef6-4cc0-a98d-364c7249d74b_Enabled">
    <vt:lpwstr>true</vt:lpwstr>
  </property>
  <property fmtid="{D5CDD505-2E9C-101B-9397-08002B2CF9AE}" pid="8" name="MSIP_Label_840e60c6-cef6-4cc0-a98d-364c7249d74b_Method">
    <vt:lpwstr>Privileged</vt:lpwstr>
  </property>
  <property fmtid="{D5CDD505-2E9C-101B-9397-08002B2CF9AE}" pid="9" name="MSIP_Label_840e60c6-cef6-4cc0-a98d-364c7249d74b_SiteId">
    <vt:lpwstr>b44900f1-2def-4c3b-9ec6-9020d604e19e</vt:lpwstr>
  </property>
  <property fmtid="{D5CDD505-2E9C-101B-9397-08002B2CF9AE}" pid="10" name="Producer">
    <vt:lpwstr>3-Heights(TM) PDF Security Shell 4.8.25.2 (http://www.pdf-tools.com)</vt:lpwstr>
  </property>
</Properties>
</file>