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90" r:id="rId2"/>
    <p:sldId id="283" r:id="rId3"/>
    <p:sldId id="257" r:id="rId4"/>
    <p:sldId id="258" r:id="rId5"/>
    <p:sldId id="262" r:id="rId6"/>
    <p:sldId id="263" r:id="rId7"/>
    <p:sldId id="265" r:id="rId8"/>
    <p:sldId id="264" r:id="rId9"/>
    <p:sldId id="303" r:id="rId10"/>
    <p:sldId id="270" r:id="rId11"/>
    <p:sldId id="273" r:id="rId12"/>
    <p:sldId id="286" r:id="rId13"/>
    <p:sldId id="271" r:id="rId14"/>
    <p:sldId id="304" r:id="rId15"/>
    <p:sldId id="305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4" d="100"/>
          <a:sy n="64" d="100"/>
        </p:scale>
        <p:origin x="62" y="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70B5-2A89-494E-B2A1-C8632732973D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633D5-C6EA-4492-A2EA-98807DCF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3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641936" y="477054"/>
            <a:ext cx="1860125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EN 319</a:t>
            </a:r>
          </a:p>
        </p:txBody>
      </p:sp>
      <p:pic>
        <p:nvPicPr>
          <p:cNvPr id="1037" name="Picture 13" descr="http://www.iitbombay.org/iitb_dean_acr/may-2012-newsletter/iitb-logo.jpg/image_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73" y="4114800"/>
            <a:ext cx="1714652" cy="16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834278" y="1371600"/>
            <a:ext cx="7475443" cy="194668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Experiment no. 3</a:t>
            </a:r>
          </a:p>
          <a:p>
            <a:pPr algn="ctr"/>
            <a:r>
              <a:rPr lang="en-US" sz="5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gency FB" panose="020B0503020202020204" pitchFamily="34" charset="0"/>
              </a:rPr>
              <a:t>Characteristics of DC Generators</a:t>
            </a:r>
          </a:p>
        </p:txBody>
      </p:sp>
    </p:spTree>
    <p:extLst>
      <p:ext uri="{BB962C8B-B14F-4D97-AF65-F5344CB8AC3E}">
        <p14:creationId xmlns:p14="http://schemas.microsoft.com/office/powerpoint/2010/main" val="367476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Magnetization curve of dc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563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/>
              <a:t>Magnetic characteristic or </a:t>
            </a:r>
            <a:r>
              <a:rPr lang="en-US" b="1" dirty="0"/>
              <a:t>no-load</a:t>
            </a:r>
            <a:r>
              <a:rPr lang="en-US" dirty="0"/>
              <a:t> saturation characteristic also known as open circuit characteristics.</a:t>
            </a:r>
          </a:p>
          <a:p>
            <a:pPr algn="just"/>
            <a:r>
              <a:rPr lang="en-US" dirty="0"/>
              <a:t>This characteristic shows the relation between generated </a:t>
            </a:r>
            <a:r>
              <a:rPr lang="en-US" dirty="0" err="1"/>
              <a:t>emf</a:t>
            </a:r>
            <a:r>
              <a:rPr lang="en-US" dirty="0"/>
              <a:t> at no load (E</a:t>
            </a:r>
            <a:r>
              <a:rPr lang="en-US" baseline="-25000" dirty="0"/>
              <a:t>0</a:t>
            </a:r>
            <a:r>
              <a:rPr lang="en-US" dirty="0"/>
              <a:t>) and the field current (I</a:t>
            </a:r>
            <a:r>
              <a:rPr lang="en-US" baseline="-25000" dirty="0"/>
              <a:t>f</a:t>
            </a:r>
            <a:r>
              <a:rPr lang="en-US" dirty="0"/>
              <a:t>) at a </a:t>
            </a:r>
            <a:r>
              <a:rPr lang="en-US" b="1" u="sng" dirty="0"/>
              <a:t>given fixed speed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data for O.C.C. curve is obtained by operating the generator at no load and keeping a constant speed and varying field current gradually</a:t>
            </a:r>
          </a:p>
          <a:p>
            <a:pPr algn="just"/>
            <a:r>
              <a:rPr lang="en-US" dirty="0"/>
              <a:t>Detailed descriptions are given in the following links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rgbClr val="C00000"/>
                </a:solidFill>
              </a:rPr>
              <a:t>http://www.electrical4u.com/magnetization-curve-of-dc-generator/</a:t>
            </a:r>
          </a:p>
          <a:p>
            <a:pPr marL="0" indent="0" algn="just">
              <a:buNone/>
            </a:pPr>
            <a:r>
              <a:rPr lang="en-US" b="1" u="sng" dirty="0">
                <a:solidFill>
                  <a:srgbClr val="C00000"/>
                </a:solidFill>
              </a:rPr>
              <a:t>http://www.electricaleasy.com/2014/07/characteristics-of-dc-generators.html</a:t>
            </a:r>
          </a:p>
          <a:p>
            <a:pPr marL="0" indent="0" algn="just">
              <a:buNone/>
            </a:pPr>
            <a:endParaRPr lang="en-US" sz="20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8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97932"/>
            <a:ext cx="4933032" cy="47636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3200" y="597932"/>
            <a:ext cx="32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6096000"/>
            <a:ext cx="6779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NOTE: CURVES DO NOT START FROM THE ORIGIN !!</a:t>
            </a:r>
          </a:p>
        </p:txBody>
      </p:sp>
    </p:spTree>
    <p:extLst>
      <p:ext uri="{BB962C8B-B14F-4D97-AF65-F5344CB8AC3E}">
        <p14:creationId xmlns:p14="http://schemas.microsoft.com/office/powerpoint/2010/main" val="410866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Types Of Dc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4211" y="1143000"/>
            <a:ext cx="7467600" cy="4873752"/>
          </a:xfrm>
        </p:spPr>
        <p:txBody>
          <a:bodyPr/>
          <a:lstStyle/>
          <a:p>
            <a:r>
              <a:rPr lang="en-US" dirty="0"/>
              <a:t>Self-excited dc generators</a:t>
            </a:r>
          </a:p>
          <a:p>
            <a:pPr marL="0" indent="0">
              <a:buNone/>
            </a:pPr>
            <a:r>
              <a:rPr lang="en-US" dirty="0"/>
              <a:t>               Series wound generators</a:t>
            </a:r>
          </a:p>
          <a:p>
            <a:pPr marL="0" indent="0">
              <a:buNone/>
            </a:pPr>
            <a:r>
              <a:rPr lang="en-US" dirty="0"/>
              <a:t>               Shunt wound generators</a:t>
            </a:r>
          </a:p>
          <a:p>
            <a:pPr marL="0" indent="0">
              <a:buNone/>
            </a:pPr>
            <a:r>
              <a:rPr lang="en-US" dirty="0"/>
              <a:t>               Compound wound generators</a:t>
            </a:r>
          </a:p>
          <a:p>
            <a:r>
              <a:rPr lang="en-US" dirty="0"/>
              <a:t>Separately Excited DC Generator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310" y="3764185"/>
            <a:ext cx="7618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http://www.circuitstoday.com/types-of-dc-generators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http://www.studyelectrical.com/2014/08/types-of-dc-generators.html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http://circuitglobe.com/types-of-dc-generator-separately-excited-and-self-excited.html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http://www.powerelectricalblog.com/2007/03/generator-chracteristics.html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525" y="5943600"/>
            <a:ext cx="784497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3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63" y="4355"/>
            <a:ext cx="7467600" cy="685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Armature reaction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7863" y="690155"/>
            <a:ext cx="8153400" cy="4873752"/>
          </a:xfrm>
        </p:spPr>
        <p:txBody>
          <a:bodyPr>
            <a:normAutofit/>
          </a:bodyPr>
          <a:lstStyle/>
          <a:p>
            <a:r>
              <a:rPr lang="en-US" dirty="0"/>
              <a:t>In a DC machine, the main field is produced by field coils.</a:t>
            </a:r>
          </a:p>
          <a:p>
            <a:r>
              <a:rPr lang="en-US" dirty="0"/>
              <a:t> In both the generating and motoring modes, the </a:t>
            </a:r>
            <a:r>
              <a:rPr lang="en-US" b="1" dirty="0"/>
              <a:t>armature</a:t>
            </a:r>
            <a:r>
              <a:rPr lang="en-US" dirty="0"/>
              <a:t> carries current and a magnetic field is established, which is called the </a:t>
            </a:r>
            <a:r>
              <a:rPr lang="en-US" b="1" dirty="0"/>
              <a:t>armature</a:t>
            </a:r>
            <a:r>
              <a:rPr lang="en-US" dirty="0"/>
              <a:t> flux. </a:t>
            </a:r>
          </a:p>
          <a:p>
            <a:r>
              <a:rPr lang="en-US" dirty="0"/>
              <a:t>The effect of </a:t>
            </a:r>
            <a:r>
              <a:rPr lang="en-US" b="1" dirty="0"/>
              <a:t>armature</a:t>
            </a:r>
            <a:r>
              <a:rPr lang="en-US" dirty="0"/>
              <a:t> flux on the main field is called the </a:t>
            </a:r>
            <a:r>
              <a:rPr lang="en-US" b="1" dirty="0"/>
              <a:t>armature reaction</a:t>
            </a:r>
          </a:p>
          <a:p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http://www.electricaleasy.com/2013/01/armature-reaction-in-dc-machines.html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23141"/>
            <a:ext cx="6705600" cy="29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4853508" cy="2971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467600" cy="685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EFFECT OF ARMATURE REACTION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145394"/>
            <a:ext cx="5305425" cy="2614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6400" y="2028735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Separately excited generator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1119" y="518160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Series generator</a:t>
            </a:r>
          </a:p>
        </p:txBody>
      </p:sp>
    </p:spTree>
    <p:extLst>
      <p:ext uri="{BB962C8B-B14F-4D97-AF65-F5344CB8AC3E}">
        <p14:creationId xmlns:p14="http://schemas.microsoft.com/office/powerpoint/2010/main" val="256921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46" y="240765"/>
            <a:ext cx="3963053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0971" y="2931304"/>
            <a:ext cx="3139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Shunt generator: External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characteristics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457200"/>
            <a:ext cx="3886200" cy="1559998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Loading beyond P causes large IR drop in armature: causing drastic reduction in terminal voltage.</a:t>
            </a:r>
          </a:p>
          <a:p>
            <a:r>
              <a:rPr lang="en-US" dirty="0"/>
              <a:t>Generator gets short circuited at point r  ( almost zero voltage)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70" y="3733800"/>
            <a:ext cx="5067016" cy="2775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2359" y="4798512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Compound generator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 external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16007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Critical resistance concept (DC SHUNT GEN.)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6" y="685800"/>
            <a:ext cx="7790774" cy="38862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66699" y="4501116"/>
            <a:ext cx="8458200" cy="66484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If field resistance is greater than </a:t>
            </a:r>
            <a:r>
              <a:rPr lang="en-US" dirty="0" err="1"/>
              <a:t>Rc</a:t>
            </a:r>
            <a:r>
              <a:rPr lang="en-US" dirty="0"/>
              <a:t>, the generator fails to excite.</a:t>
            </a:r>
          </a:p>
          <a:p>
            <a:r>
              <a:rPr lang="en-US" dirty="0"/>
              <a:t>Speed at which machine just excites for a given field  resistance is critical speed </a:t>
            </a:r>
            <a:r>
              <a:rPr lang="en-US" dirty="0" err="1"/>
              <a:t>Nc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791200"/>
            <a:ext cx="2300287" cy="7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2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Characteristics of dc generators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5257800"/>
          </a:xfrm>
        </p:spPr>
        <p:txBody>
          <a:bodyPr>
            <a:normAutofit/>
          </a:bodyPr>
          <a:lstStyle/>
          <a:p>
            <a:r>
              <a:rPr lang="en-US" sz="3000" b="1" dirty="0"/>
              <a:t> </a:t>
            </a:r>
            <a:r>
              <a:rPr lang="en-US" sz="3000" dirty="0"/>
              <a:t>Introduction</a:t>
            </a:r>
          </a:p>
          <a:p>
            <a:r>
              <a:rPr lang="en-US" sz="3000" dirty="0"/>
              <a:t> DC generator construction</a:t>
            </a:r>
          </a:p>
          <a:p>
            <a:r>
              <a:rPr lang="en-US" sz="3000" dirty="0"/>
              <a:t> Principle of operation</a:t>
            </a:r>
          </a:p>
          <a:p>
            <a:r>
              <a:rPr lang="en-US" sz="3000" dirty="0"/>
              <a:t> Commutator action</a:t>
            </a:r>
          </a:p>
          <a:p>
            <a:r>
              <a:rPr lang="en-US" sz="3000" dirty="0"/>
              <a:t> Equivalent circuit</a:t>
            </a:r>
          </a:p>
          <a:p>
            <a:r>
              <a:rPr lang="en-US" sz="3000" dirty="0"/>
              <a:t> Characteristics of DC generators</a:t>
            </a:r>
          </a:p>
          <a:p>
            <a:r>
              <a:rPr lang="en-US" sz="3000" dirty="0"/>
              <a:t>  Armature reaction</a:t>
            </a:r>
          </a:p>
          <a:p>
            <a:r>
              <a:rPr lang="en-US" sz="3000" dirty="0"/>
              <a:t> Types of dc generators</a:t>
            </a:r>
          </a:p>
          <a:p>
            <a:r>
              <a:rPr lang="en-US" sz="3000" dirty="0"/>
              <a:t> Critical resistance concept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7772400" cy="4873752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Electric machines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convert electrical energy to mechanical energy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vice-versa.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 consists of a stator, which is stationary, and a rotating part called rotor.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small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air gap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is left between the two for the free rotation of the rotor.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reduce eddy-current losses, the stator and rotor are constructed by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laminations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of silicon steel </a:t>
            </a:r>
          </a:p>
          <a:p>
            <a:pPr marL="285750" indent="-28575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453" y="457200"/>
            <a:ext cx="784167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rotor and stator are perfectly round, the machines are called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 salient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pole - Fig:1(a)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can designed to have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saliency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so that the magnetic reluctance is unequal along various paths - Fig:1(b)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This results in what is called, the `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reluctance torque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', which  may be the primary or a significant means of producing torque.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3" b="21134"/>
          <a:stretch/>
        </p:blipFill>
        <p:spPr>
          <a:xfrm>
            <a:off x="496637" y="3969327"/>
            <a:ext cx="8226926" cy="25076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6412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 1</a:t>
            </a:r>
          </a:p>
        </p:txBody>
      </p:sp>
    </p:spTree>
    <p:extLst>
      <p:ext uri="{BB962C8B-B14F-4D97-AF65-F5344CB8AC3E}">
        <p14:creationId xmlns:p14="http://schemas.microsoft.com/office/powerpoint/2010/main" val="16406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6781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+mj-lt"/>
              </a:rPr>
              <a:t>DC MACHINES CONSTRUCTION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190476" cy="3676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619" y="4361991"/>
            <a:ext cx="8620381" cy="26161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2"/>
              </a:buClr>
              <a:buSzPct val="100000"/>
              <a:buFont typeface="Times New Roman" pitchFamily="18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field produced by the stator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current is stationary with respect to stator. This axis is called the field axis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direct (d) axis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rotor of dc machine has slots which contain a winding which handles electric power for conversion to (or from) mechanical power at the shaft.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7073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150527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0"/>
            <a:ext cx="7848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commutator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fixed to the rotor.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coils of the rotor ( armature) winding are connected to these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commutator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segments.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set of stationary carbon brushes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(these brushes are fitted to the stator) are placed on the rotating commutator.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chemeClr val="tx2"/>
              </a:buCl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should be noted that the wear due to mechanical contact between the commutator and the brushes requires regular maintenance</a:t>
            </a:r>
          </a:p>
          <a:p>
            <a:pPr marL="342900" indent="-342900" algn="just">
              <a:buClr>
                <a:schemeClr val="tx2"/>
              </a:buCl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Detailed description on the construction:</a:t>
            </a:r>
          </a:p>
          <a:p>
            <a:pPr algn="just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https://www.youtube.com/watch?v=oI-O9FCDqmg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860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7924800" cy="639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Principle of Operation of dc Machines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077200" cy="4873752"/>
          </a:xfrm>
        </p:spPr>
        <p:txBody>
          <a:bodyPr>
            <a:normAutofit/>
          </a:bodyPr>
          <a:lstStyle/>
          <a:p>
            <a:r>
              <a:rPr lang="en-US" dirty="0"/>
              <a:t>EMF  is induced in the rotor due to the magnetic field at the stator.</a:t>
            </a:r>
          </a:p>
          <a:p>
            <a:pPr algn="just"/>
            <a:r>
              <a:rPr lang="en-US" dirty="0"/>
              <a:t>The commutator and brushes rectify the alternating voltage induced in the armature to dc, known as </a:t>
            </a:r>
            <a:r>
              <a:rPr lang="en-US" b="1" dirty="0"/>
              <a:t>mechanical rectifier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change over from positive to negative value takes place at a particular axis. </a:t>
            </a:r>
          </a:p>
          <a:p>
            <a:pPr algn="just"/>
            <a:r>
              <a:rPr lang="en-US" dirty="0"/>
              <a:t>The angle between this axis and the d-axis is always 90</a:t>
            </a:r>
            <a:r>
              <a:rPr lang="en-US" i="1" dirty="0"/>
              <a:t> deg.</a:t>
            </a:r>
            <a:endParaRPr lang="en-US" dirty="0"/>
          </a:p>
          <a:p>
            <a:pPr algn="just"/>
            <a:r>
              <a:rPr lang="en-US" dirty="0"/>
              <a:t>This axis is known as </a:t>
            </a:r>
            <a:r>
              <a:rPr lang="en-US" b="1" dirty="0"/>
              <a:t>q-axis or the quadrature </a:t>
            </a:r>
            <a:r>
              <a:rPr lang="en-US" dirty="0"/>
              <a:t>axis. </a:t>
            </a:r>
          </a:p>
          <a:p>
            <a:pPr algn="just"/>
            <a:endParaRPr lang="en-US" dirty="0"/>
          </a:p>
          <a:p>
            <a:endParaRPr lang="en-US" u="sng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1816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Working of dc generator is explained further in the link below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https://www.youtube.com/watch?v=iRVKAb_hs5A </a:t>
            </a:r>
          </a:p>
        </p:txBody>
      </p:sp>
    </p:spTree>
    <p:extLst>
      <p:ext uri="{BB962C8B-B14F-4D97-AF65-F5344CB8AC3E}">
        <p14:creationId xmlns:p14="http://schemas.microsoft.com/office/powerpoint/2010/main" val="7783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09600"/>
            <a:ext cx="6314706" cy="56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9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7048"/>
            <a:ext cx="8839200" cy="4873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800" dirty="0"/>
              <a:t>1) </a:t>
            </a:r>
            <a:r>
              <a:rPr lang="en-US" sz="2800" dirty="0" err="1"/>
              <a:t>Magnetisation</a:t>
            </a:r>
            <a:r>
              <a:rPr lang="en-US" sz="2800" dirty="0"/>
              <a:t> Characteristics (OCC)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 err="1"/>
              <a:t>i</a:t>
            </a:r>
            <a:r>
              <a:rPr lang="en-US" sz="2800" dirty="0"/>
              <a:t>) Depends on the material characteristics</a:t>
            </a:r>
          </a:p>
          <a:p>
            <a:pPr marL="0" indent="0">
              <a:buNone/>
            </a:pPr>
            <a:r>
              <a:rPr lang="en-US" sz="2800" dirty="0"/>
              <a:t>       ii) Same as B-H curve </a:t>
            </a:r>
          </a:p>
          <a:p>
            <a:pPr marL="0" indent="0">
              <a:buNone/>
            </a:pPr>
            <a:r>
              <a:rPr lang="en-US" sz="2800" dirty="0"/>
              <a:t>       iii) Same for different connections of the generator</a:t>
            </a:r>
          </a:p>
          <a:p>
            <a:r>
              <a:rPr lang="en-US" sz="2800" dirty="0"/>
              <a:t>2) Load characteristics: 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i</a:t>
            </a:r>
            <a:r>
              <a:rPr lang="en-US" sz="2800" dirty="0"/>
              <a:t>)  External  ( plot of terminal voltage vs. load current)</a:t>
            </a:r>
          </a:p>
          <a:p>
            <a:pPr marL="0" indent="0">
              <a:buNone/>
            </a:pPr>
            <a:r>
              <a:rPr lang="en-US" sz="2800" dirty="0"/>
              <a:t>     ii) Internal ( plot of generated </a:t>
            </a:r>
            <a:r>
              <a:rPr lang="en-US" sz="2800" dirty="0" err="1"/>
              <a:t>emf</a:t>
            </a:r>
            <a:r>
              <a:rPr lang="en-US" sz="2800" dirty="0"/>
              <a:t> vs. armature current)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2800" dirty="0"/>
              <a:t>All plots are defined for a </a:t>
            </a:r>
            <a:r>
              <a:rPr lang="en-US" sz="2800" b="1" u="sng" dirty="0"/>
              <a:t>fixed constant speed </a:t>
            </a:r>
          </a:p>
          <a:p>
            <a:pPr marL="0" indent="0" algn="ctr">
              <a:buNone/>
            </a:pPr>
            <a:r>
              <a:rPr lang="en-US" sz="2800" dirty="0"/>
              <a:t>of the generator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5635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CHARACTERISTICS OF DC GENERATORS</a:t>
            </a:r>
          </a:p>
        </p:txBody>
      </p:sp>
    </p:spTree>
    <p:extLst>
      <p:ext uri="{BB962C8B-B14F-4D97-AF65-F5344CB8AC3E}">
        <p14:creationId xmlns:p14="http://schemas.microsoft.com/office/powerpoint/2010/main" val="323633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720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Times New Roman</vt:lpstr>
      <vt:lpstr>Wingdings</vt:lpstr>
      <vt:lpstr>Wingdings 2</vt:lpstr>
      <vt:lpstr>Oriel</vt:lpstr>
      <vt:lpstr>PowerPoint Presentation</vt:lpstr>
      <vt:lpstr>Characteristics of dc generators Outline</vt:lpstr>
      <vt:lpstr>Introduction </vt:lpstr>
      <vt:lpstr>PowerPoint Presentation</vt:lpstr>
      <vt:lpstr>PowerPoint Presentation</vt:lpstr>
      <vt:lpstr>PowerPoint Presentation</vt:lpstr>
      <vt:lpstr>Principle of Operation of dc Machines</vt:lpstr>
      <vt:lpstr>PowerPoint Presentation</vt:lpstr>
      <vt:lpstr>CHARACTERISTICS OF DC GENERATORS</vt:lpstr>
      <vt:lpstr>Magnetization curve of dc machines</vt:lpstr>
      <vt:lpstr>PowerPoint Presentation</vt:lpstr>
      <vt:lpstr>Types Of Dc Generators</vt:lpstr>
      <vt:lpstr>Armature reaction</vt:lpstr>
      <vt:lpstr>EFFECT OF ARMATURE REACTION</vt:lpstr>
      <vt:lpstr>PowerPoint Presentation</vt:lpstr>
      <vt:lpstr>Critical resistance concept (DC SHUNT GEN.)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MACHINES</dc:title>
  <dc:creator>Revathy Ann George</dc:creator>
  <cp:lastModifiedBy>Himalaya Bhavsar</cp:lastModifiedBy>
  <cp:revision>110</cp:revision>
  <dcterms:created xsi:type="dcterms:W3CDTF">2006-08-16T00:00:00Z</dcterms:created>
  <dcterms:modified xsi:type="dcterms:W3CDTF">2018-08-26T11:24:48Z</dcterms:modified>
</cp:coreProperties>
</file>