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2" Target="ppt/presentation.xml" Type="http://schemas.openxmlformats.org/officeDocument/2006/relationships/officeDocument"/><Relationship Id="rId1"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typeface="Arial"/>
      </a:defRPr>
    </a:lvl1pPr>
    <a:lvl2pPr indent="0" marL="457200">
      <a:lnSpc>
        <a:spcPct val="100000"/>
      </a:lnSpc>
      <a:spcBef>
        <a:spcPct val="0"/>
      </a:spcBef>
      <a:spcAft>
        <a:spcPct val="0"/>
      </a:spcAft>
      <a:buNone/>
      <a:defRPr b="0" dirty="0" i="0" lang="en-US" smtClean="0" sz="1800" u="none">
        <a:solidFill>
          <a:schemeClr val="tx1"/>
        </a:solidFill>
        <a:latin charset="0" typeface="Arial"/>
      </a:defRPr>
    </a:lvl2pPr>
    <a:lvl3pPr indent="0" marL="914400">
      <a:lnSpc>
        <a:spcPct val="100000"/>
      </a:lnSpc>
      <a:spcBef>
        <a:spcPct val="0"/>
      </a:spcBef>
      <a:spcAft>
        <a:spcPct val="0"/>
      </a:spcAft>
      <a:buNone/>
      <a:defRPr b="0" dirty="0" i="0" lang="en-US" smtClean="0" sz="1800" u="none">
        <a:solidFill>
          <a:schemeClr val="tx1"/>
        </a:solidFill>
        <a:latin charset="0" typeface="Arial"/>
      </a:defRPr>
    </a:lvl3pPr>
    <a:lvl4pPr indent="0" marL="1371600">
      <a:lnSpc>
        <a:spcPct val="100000"/>
      </a:lnSpc>
      <a:spcBef>
        <a:spcPct val="0"/>
      </a:spcBef>
      <a:spcAft>
        <a:spcPct val="0"/>
      </a:spcAft>
      <a:buNone/>
      <a:defRPr b="0" dirty="0" i="0" lang="en-US" smtClean="0" sz="1800" u="none">
        <a:solidFill>
          <a:schemeClr val="tx1"/>
        </a:solidFill>
        <a:latin charset="0" typeface="Arial"/>
      </a:defRPr>
    </a:lvl4pPr>
    <a:lvl5pPr indent="0" marL="1828800">
      <a:lnSpc>
        <a:spcPct val="100000"/>
      </a:lnSpc>
      <a:spcBef>
        <a:spcPct val="0"/>
      </a:spcBef>
      <a:spcAft>
        <a:spcPct val="0"/>
      </a:spcAft>
      <a:buNone/>
      <a:defRPr b="0" dirty="0" i="0" lang="en-US" smtClean="0" sz="1800" u="none">
        <a:solidFill>
          <a:schemeClr val="tx1"/>
        </a:solidFill>
        <a:latin charset="0" typeface="Arial"/>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viewPr>
</file>

<file path=ppt/_rels/presentation.xml.rels><?xml version="1.0" encoding="UTF-8" standalone="yes"?><Relationships xmlns="http://schemas.openxmlformats.org/package/2006/relationships"><Relationship Id="rId21" Target="slides/slide15.xml" Type="http://schemas.openxmlformats.org/officeDocument/2006/relationships/slide"/><Relationship Id="rId19" Target="slides/slide13.xml" Type="http://schemas.openxmlformats.org/officeDocument/2006/relationships/slide"/><Relationship Id="rId20" Target="slides/slide14.xml" Type="http://schemas.openxmlformats.org/officeDocument/2006/relationships/slide"/><Relationship Id="rId18" Target="slides/slide12.xml" Type="http://schemas.openxmlformats.org/officeDocument/2006/relationships/slide"/><Relationship Id="rId17" Target="slides/slide11.xml" Type="http://schemas.openxmlformats.org/officeDocument/2006/relationships/slide"/><Relationship Id="rId16" Target="slides/slide10.xml" Type="http://schemas.openxmlformats.org/officeDocument/2006/relationships/slide"/><Relationship Id="rId15" Target="slides/slide9.xml" Type="http://schemas.openxmlformats.org/officeDocument/2006/relationships/slide"/><Relationship Id="rId14" Target="slides/slide8.xml" Type="http://schemas.openxmlformats.org/officeDocument/2006/relationships/slide"/><Relationship Id="rId13" Target="slides/slide7.xml" Type="http://schemas.openxmlformats.org/officeDocument/2006/relationships/slide"/><Relationship Id="rId12" Target="slides/slide6.xml" Type="http://schemas.openxmlformats.org/officeDocument/2006/relationships/slide"/><Relationship Id="rId11" Target="slides/slide5.xml" Type="http://schemas.openxmlformats.org/officeDocument/2006/relationships/slide"/><Relationship Id="rId10" Target="slides/slide4.xml" Type="http://schemas.openxmlformats.org/officeDocument/2006/relationships/slide"/><Relationship Id="rId9" Target="slides/slide3.xml" Type="http://schemas.openxmlformats.org/officeDocument/2006/relationships/slide"/><Relationship Id="rId8" Target="slides/slide2.xml" Type="http://schemas.openxmlformats.org/officeDocument/2006/relationships/slide"/><Relationship Id="rId7" Target="slides/slide1.xml" Type="http://schemas.openxmlformats.org/officeDocument/2006/relationships/slide"/><Relationship Id="rId6" Target="notesMasters/notesMaster1.xml" Type="http://schemas.openxmlformats.org/officeDocument/2006/relationships/notesMaster"/><Relationship Id="rId5" Target="slideMasters/slideMaster1.xml" Type="http://schemas.openxmlformats.org/officeDocument/2006/relationships/slideMaster"/><Relationship Id="rId4" Target="tableStyles.xml" Type="http://schemas.openxmlformats.org/officeDocument/2006/relationships/tableStyles"/><Relationship Id="rId3" Target="presProps.xml" Type="http://schemas.openxmlformats.org/officeDocument/2006/relationships/presProps"/><Relationship Id="rId2" Target="viewProps.xml" Type="http://schemas.openxmlformats.org/officeDocument/2006/relationships/viewProps"/><Relationship Id="rId1" Target="theme/theme2.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1.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 Box 6"/>
          <p:cNvSpPr>
            <a:spLocks/>
          </p:cNvSpPr>
          <p:nvPr>
            <p:ph sz="quarter" type="hdr"/>
          </p:nvPr>
        </p:nvSpPr>
        <p:spPr>
          <a:xfrm>
            <a:off x="0" y="0"/>
            <a:ext cx="2971800" cy="457200"/>
          </a:xfrm>
          <a:prstGeom prst="rect">
            <a:avLst/>
          </a:prstGeom>
          <a:ln>
            <a:noFill/>
          </a:ln>
        </p:spPr>
        <p:txBody>
          <a:bodyPr numCol="1"/>
          <a:lstStyle/>
          <a:p>
            <a:endParaRPr/>
          </a:p>
        </p:txBody>
      </p:sp>
      <p:sp>
        <p:nvSpPr>
          <p:cNvPr id="7" name="Text Box 7"/>
          <p:cNvSpPr>
            <a:spLocks/>
          </p:cNvSpPr>
          <p:nvPr>
            <p:ph idx="1" type="dt"/>
          </p:nvPr>
        </p:nvSpPr>
        <p:spPr>
          <a:xfrm>
            <a:off x="3884612" y="0"/>
            <a:ext cx="2971800" cy="457200"/>
          </a:xfrm>
          <a:prstGeom prst="rect">
            <a:avLst/>
          </a:prstGeom>
          <a:ln>
            <a:noFill/>
          </a:ln>
        </p:spPr>
        <p:txBody>
          <a:bodyPr numCol="1"/>
          <a:lstStyle/>
          <a:p>
            <a:pPr algn="r"/>
            <a:r>
              <a:rPr dirty="0" lang="en-US" smtClean="0" sz="1200">
                <a:latin charset="0" pitchFamily="34" typeface="Calibri"/>
              </a:rPr>
              <a:t>*</a:t>
            </a:r>
          </a:p>
        </p:txBody>
      </p:sp>
      <p:sp>
        <p:nvSpPr>
          <p:cNvPr id="8" name="Text Box 8"/>
          <p:cNvSpPr>
            <a:spLocks/>
          </p:cNvSpPr>
          <p:nvPr>
            <p:ph idx="2" type="sldImg"/>
          </p:nvPr>
        </p:nvSpPr>
        <p:spPr>
          <a:xfrm>
            <a:off x="1143000" y="685800"/>
            <a:ext cx="4572000" cy="3429000"/>
          </a:xfrm>
          <a:prstGeom prst="rect">
            <a:avLst/>
          </a:prstGeom>
          <a:ln w="12700">
            <a:solidFill>
              <a:srgbClr val="000000"/>
            </a:solidFill>
            <a:round/>
            <a:headEnd/>
            <a:tailEnd/>
          </a:ln>
        </p:spPr>
      </p:sp>
      <p:sp>
        <p:nvSpPr>
          <p:cNvPr id="9" name="Text Box 9"/>
          <p:cNvSpPr>
            <a:spLocks/>
          </p:cNvSpPr>
          <p:nvPr>
            <p:ph idx="3" sz="quarter" type="body"/>
          </p:nvPr>
        </p:nvSpPr>
        <p:spPr>
          <a:xfrm>
            <a:off x="685800" y="4343400"/>
            <a:ext cx="5486400" cy="4114800"/>
          </a:xfrm>
          <a:prstGeom prst="rect">
            <a:avLst/>
          </a:prstGeom>
          <a:ln>
            <a:noFill/>
          </a:ln>
        </p:spPr>
        <p:txBody>
          <a:bodyPr numCol="1"/>
          <a:lstStyle/>
          <a:p>
            <a:endParaRPr/>
          </a:p>
          <a:p>
            <a:endParaRPr/>
          </a:p>
          <a:p>
            <a:endParaRPr/>
          </a:p>
          <a:p>
            <a:endParaRPr/>
          </a:p>
          <a:p>
            <a:endParaRPr/>
          </a:p>
        </p:txBody>
      </p:sp>
      <p:sp>
        <p:nvSpPr>
          <p:cNvPr id="10" name="Text Box 10"/>
          <p:cNvSpPr>
            <a:spLocks/>
          </p:cNvSpPr>
          <p:nvPr>
            <p:ph idx="4" sz="quarter" type="ftr"/>
          </p:nvPr>
        </p:nvSpPr>
        <p:spPr>
          <a:xfrm>
            <a:off x="0" y="8685212"/>
            <a:ext cx="2971800" cy="457200"/>
          </a:xfrm>
          <a:prstGeom prst="rect">
            <a:avLst/>
          </a:prstGeom>
          <a:ln>
            <a:noFill/>
          </a:ln>
        </p:spPr>
        <p:txBody>
          <a:bodyPr anchor="b" numCol="1"/>
          <a:lstStyle/>
          <a:p>
            <a:endParaRPr/>
          </a:p>
        </p:txBody>
      </p:sp>
      <p:sp>
        <p:nvSpPr>
          <p:cNvPr id="11" name="Text Box 11"/>
          <p:cNvSpPr>
            <a:spLocks/>
          </p:cNvSpPr>
          <p:nvPr>
            <p:ph idx="5" sz="quarter" type="sldNum"/>
          </p:nvPr>
        </p:nvSpPr>
        <p:spPr>
          <a:xfrm>
            <a:off x="3884612" y="8685212"/>
            <a:ext cx="2971800" cy="457200"/>
          </a:xfrm>
          <a:prstGeom prst="rect">
            <a:avLst/>
          </a:prstGeom>
          <a:ln>
            <a:noFill/>
          </a:ln>
        </p:spPr>
        <p:txBody>
          <a:bodyPr anchor="b" numCol="1"/>
          <a:lstStyle/>
          <a:p>
            <a:pPr algn="r"/>
            <a:r>
              <a:rPr dirty="0" lang="en-US" smtClean="0" sz="1200">
                <a:latin charset="0" pitchFamily="34" typeface="Calibri"/>
              </a:rPr>
              <a:t>*</a:t>
            </a:r>
          </a:p>
        </p:txBody>
      </p:sp>
    </p:spTree>
  </p:cSld>
  <p:clrMap accent1="accent1" accent2="accent2" accent3="accent3" accent4="accent4" accent5="accent5" accent6="accent6" bg1="lt1" bg2="lt2" folHlink="folHlink" hlink="hlink" tx1="dk1" tx2="dk2"/>
</p:notesMaster>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numCol="1"/>
          <a:lstStyle/>
          <a:p>
            <a:r>
              <a:rPr lang="en-US" smtClean="0"/>
              <a:t>Click to edit Master title style</a:t>
            </a:r>
            <a:endParaRPr lang="en-US"/>
          </a:p>
        </p:txBody>
      </p:sp>
      <p:sp>
        <p:nvSpPr>
          <p:cNvPr id="3" name="Subtitle 2"/>
          <p:cNvSpPr>
            <a:spLocks noGrp="1"/>
          </p:cNvSpPr>
          <p:nvPr>
            <p:ph idx="1" type="subTitle"/>
          </p:nvPr>
        </p:nvSpPr>
        <p:spPr>
          <a:xfrm>
            <a:off x="1371600" y="3886200"/>
            <a:ext cx="6400800" cy="1752600"/>
          </a:xfrm>
        </p:spPr>
        <p:txBody>
          <a:bodyPr numCol="1"/>
          <a:lstStyle>
            <a:lvl1pPr algn="ctr" indent="0" marL="0">
              <a:buNone/>
              <a:defRPr/>
            </a:lvl1pPr>
            <a:lvl2pPr algn="ctr" indent="0" marL="457200">
              <a:buNone/>
              <a:defRPr/>
            </a:lvl2pPr>
            <a:lvl3pPr algn="ctr" indent="0" marL="914400">
              <a:buNone/>
              <a:defRPr/>
            </a:lvl3pPr>
            <a:lvl4pPr algn="ctr" indent="0" marL="1371600">
              <a:buNone/>
              <a:defRPr/>
            </a:lvl4pPr>
            <a:lvl5pPr algn="ctr" indent="0" marL="1828800">
              <a:buNone/>
              <a:defRPr/>
            </a:lvl5pPr>
            <a:lvl6pPr algn="ctr" indent="0" marL="2286000">
              <a:buNone/>
              <a:defRPr/>
            </a:lvl6pPr>
            <a:lvl7pPr algn="ctr" indent="0" marL="2743200">
              <a:buNone/>
              <a:defRPr/>
            </a:lvl7pPr>
            <a:lvl8pPr algn="ctr" indent="0" marL="3200400">
              <a:buNone/>
              <a:defRPr/>
            </a:lvl8pPr>
            <a:lvl9pPr algn="ctr" indent="0" marL="3657600">
              <a:buNone/>
              <a:defRPr/>
            </a:lvl9pPr>
          </a:lstStyle>
          <a:p>
            <a:r>
              <a:rPr lang="en-US" smtClean="0"/>
              <a:t>Click to edit Master subtitle style</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9600221-B624-45B7-9E68-D1D79752583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Vertical Text Placeholder 2"/>
          <p:cNvSpPr>
            <a:spLocks noGrp="1"/>
          </p:cNvSpPr>
          <p:nvPr>
            <p:ph idx="1" orient="vert" type="body"/>
          </p:nvPr>
        </p:nvSpPr>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C543D10D-1B83-4EE9-8835-AFAF7628AD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orient="vert" type="title"/>
          </p:nvPr>
        </p:nvSpPr>
        <p:spPr>
          <a:xfrm>
            <a:off x="6629400" y="274638"/>
            <a:ext cx="2057400" cy="5851525"/>
          </a:xfrm>
        </p:spPr>
        <p:txBody>
          <a:bodyPr numCol="1" vert="eaVert"/>
          <a:lstStyle/>
          <a:p>
            <a:r>
              <a:rPr lang="en-US" smtClean="0"/>
              <a:t>Click to edit Master title style</a:t>
            </a:r>
            <a:endParaRPr lang="en-US"/>
          </a:p>
        </p:txBody>
      </p:sp>
      <p:sp>
        <p:nvSpPr>
          <p:cNvPr id="3" name="Vertical Text Placeholder 2"/>
          <p:cNvSpPr>
            <a:spLocks noGrp="1"/>
          </p:cNvSpPr>
          <p:nvPr>
            <p:ph idx="1" orient="vert" type="body"/>
          </p:nvPr>
        </p:nvSpPr>
        <p:spPr>
          <a:xfrm>
            <a:off x="457200" y="274638"/>
            <a:ext cx="6019800" cy="5851525"/>
          </a:xfrm>
        </p:spPr>
        <p:txBody>
          <a:bodyPr numCol="1"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8A0F8399-60D2-4F5D-9CEE-64FA3803ED8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p:nvPr>
        </p:nvSpPr>
        <p:spPr/>
        <p:txBody>
          <a:bodyPr num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10" sz="half" type="dt"/>
          </p:nvPr>
        </p:nvSpPr>
        <p:spPr/>
        <p:txBody>
          <a:bodyPr numCol="1"/>
          <a:lstStyle>
            <a:lvl1pPr>
              <a:defRPr/>
            </a:lvl1pPr>
          </a:lstStyle>
          <a:p>
            <a:endParaRPr lang="en-US"/>
          </a:p>
        </p:txBody>
      </p:sp>
      <p:sp>
        <p:nvSpPr>
          <p:cNvPr id="5" name="Footer Placeholder 4"/>
          <p:cNvSpPr>
            <a:spLocks noGrp="1"/>
          </p:cNvSpPr>
          <p:nvPr>
            <p:ph idx="11" sz="quarter" type="ftr"/>
          </p:nvPr>
        </p:nvSpPr>
        <p:spPr/>
        <p:txBody>
          <a:bodyPr numCol="1"/>
          <a:lstStyle>
            <a:lvl1pPr>
              <a:defRPr/>
            </a:lvl1pPr>
          </a:lstStyle>
          <a:p>
            <a:endParaRPr lang="en-US"/>
          </a:p>
        </p:txBody>
      </p:sp>
      <p:sp>
        <p:nvSpPr>
          <p:cNvPr id="6" name="Slide Number Placeholder 5"/>
          <p:cNvSpPr>
            <a:spLocks noGrp="1"/>
          </p:cNvSpPr>
          <p:nvPr>
            <p:ph idx="12" sz="quarter" type="sldNum"/>
          </p:nvPr>
        </p:nvSpPr>
        <p:spPr/>
        <p:txBody>
          <a:bodyPr numCol="1"/>
          <a:lstStyle>
            <a:lvl1pPr>
              <a:defRPr/>
            </a:lvl1pPr>
          </a:lstStyle>
          <a:p>
            <a:fld id="{A5BC7F78-48E6-4BBC-B0E1-56BD2A17FC9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numCol="1"/>
          <a:lstStyle>
            <a:lvl1pPr algn="l">
              <a:defRPr b="1" cap="all" sz="4000"/>
            </a:lvl1pPr>
          </a:lstStyle>
          <a:p>
            <a:r>
              <a:rPr lang="en-US" smtClean="0"/>
              <a:t>Click to edit Master title style</a:t>
            </a:r>
            <a:endParaRPr lang="en-US"/>
          </a:p>
        </p:txBody>
      </p:sp>
      <p:sp>
        <p:nvSpPr>
          <p:cNvPr id="3" name="Text Placeholder 2"/>
          <p:cNvSpPr>
            <a:spLocks noGrp="1"/>
          </p:cNvSpPr>
          <p:nvPr>
            <p:ph idx="1" type="body"/>
          </p:nvPr>
        </p:nvSpPr>
        <p:spPr>
          <a:xfrm>
            <a:off x="722313" y="2906713"/>
            <a:ext cx="7772400" cy="1500187"/>
          </a:xfrm>
        </p:spPr>
        <p:txBody>
          <a:bodyPr anchor="b" numCol="1"/>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5" name="Footer Placeholder 4"/>
          <p:cNvSpPr>
            <a:spLocks noGrp="1"/>
          </p:cNvSpPr>
          <p:nvPr>
            <p:ph idx="11" sz="quarter" type="ftr"/>
          </p:nvPr>
        </p:nvSpPr>
        <p:spPr/>
        <p:txBody>
          <a:bodyPr numCol="1"/>
          <a:lstStyle/>
          <a:p>
            <a:endParaRPr lang="en-US"/>
          </a:p>
        </p:txBody>
      </p:sp>
      <p:sp>
        <p:nvSpPr>
          <p:cNvPr id="6" name="Slide Number Placeholder 5"/>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Content Placeholder 2"/>
          <p:cNvSpPr>
            <a:spLocks noGrp="1"/>
          </p:cNvSpPr>
          <p:nvPr>
            <p:ph idx="1" sz="half"/>
          </p:nvPr>
        </p:nvSpPr>
        <p:spPr>
          <a:xfrm>
            <a:off x="457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idx="2" sz="half"/>
          </p:nvPr>
        </p:nvSpPr>
        <p:spPr>
          <a:xfrm>
            <a:off x="4648200" y="1600200"/>
            <a:ext cx="4038600" cy="4525963"/>
          </a:xfrm>
        </p:spPr>
        <p:txBody>
          <a:bodyPr numCol="1"/>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idx="10" sz="half" type="dt"/>
          </p:nvPr>
        </p:nvSpPr>
        <p:spPr/>
        <p:txBody>
          <a:bodyPr numCol="1"/>
          <a:lstStyle>
            <a:lvl1pPr>
              <a:defRPr/>
            </a:lvl1pPr>
          </a:lstStyle>
          <a:p>
            <a:endParaRPr lang="en-US"/>
          </a:p>
        </p:txBody>
      </p:sp>
      <p:sp>
        <p:nvSpPr>
          <p:cNvPr id="6" name="Footer Placeholder 5"/>
          <p:cNvSpPr>
            <a:spLocks noGrp="1"/>
          </p:cNvSpPr>
          <p:nvPr>
            <p:ph idx="11" sz="quarter" type="ftr"/>
          </p:nvPr>
        </p:nvSpPr>
        <p:spPr/>
        <p:txBody>
          <a:bodyPr numCol="1"/>
          <a:lstStyle>
            <a:lvl1pPr>
              <a:defRPr/>
            </a:lvl1pPr>
          </a:lstStyle>
          <a:p>
            <a:endParaRPr lang="en-US"/>
          </a:p>
        </p:txBody>
      </p:sp>
      <p:sp>
        <p:nvSpPr>
          <p:cNvPr id="7" name="Slide Number Placeholder 6"/>
          <p:cNvSpPr>
            <a:spLocks noGrp="1"/>
          </p:cNvSpPr>
          <p:nvPr>
            <p:ph idx="12" sz="quarter" type="sldNum"/>
          </p:nvPr>
        </p:nvSpPr>
        <p:spPr/>
        <p:txBody>
          <a:bodyPr numCol="1"/>
          <a:lstStyle>
            <a:lvl1pPr>
              <a:defRPr/>
            </a:lvl1pPr>
          </a:lstStyle>
          <a:p>
            <a:fld id="{146B05A8-4507-4941-A8ED-92C83DD237D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lvl1pPr>
              <a:defRPr/>
            </a:lvl1pPr>
          </a:lstStyle>
          <a:p>
            <a:r>
              <a:rPr lang="en-US" smtClean="0"/>
              <a:t>Click to edit Master title style</a:t>
            </a:r>
            <a:endParaRPr lang="en-US"/>
          </a:p>
        </p:txBody>
      </p:sp>
      <p:sp>
        <p:nvSpPr>
          <p:cNvPr id="3" name="Text Placeholder 2"/>
          <p:cNvSpPr>
            <a:spLocks noGrp="1"/>
          </p:cNvSpPr>
          <p:nvPr>
            <p:ph idx="1" type="body"/>
          </p:nvPr>
        </p:nvSpPr>
        <p:spPr>
          <a:xfrm>
            <a:off x="457200" y="1535113"/>
            <a:ext cx="4040188"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4" name="Content Placeholder 3"/>
          <p:cNvSpPr>
            <a:spLocks noGrp="1"/>
          </p:cNvSpPr>
          <p:nvPr>
            <p:ph idx="2" sz="half"/>
          </p:nvPr>
        </p:nvSpPr>
        <p:spPr>
          <a:xfrm>
            <a:off x="457200" y="2174875"/>
            <a:ext cx="4040188"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idx="3" sz="quarter" type="body"/>
          </p:nvPr>
        </p:nvSpPr>
        <p:spPr>
          <a:xfrm>
            <a:off x="4645025" y="1535113"/>
            <a:ext cx="4041775" cy="639762"/>
          </a:xfrm>
        </p:spPr>
        <p:txBody>
          <a:bodyPr anchor="b" numCol="1"/>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6" name="Content Placeholder 5"/>
          <p:cNvSpPr>
            <a:spLocks noGrp="1"/>
          </p:cNvSpPr>
          <p:nvPr>
            <p:ph idx="4" sz="quarter"/>
          </p:nvPr>
        </p:nvSpPr>
        <p:spPr>
          <a:xfrm>
            <a:off x="4645025" y="2174875"/>
            <a:ext cx="4041775" cy="3951288"/>
          </a:xfrm>
        </p:spPr>
        <p:txBody>
          <a:bodyPr numCol="1"/>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8" name="Footer Placeholder 7"/>
          <p:cNvSpPr>
            <a:spLocks noGrp="1"/>
          </p:cNvSpPr>
          <p:nvPr>
            <p:ph idx="11" sz="quarter" type="ftr"/>
          </p:nvPr>
        </p:nvSpPr>
        <p:spPr/>
        <p:txBody>
          <a:bodyPr numCol="1"/>
          <a:lstStyle/>
          <a:p>
            <a:endParaRPr lang="en-US"/>
          </a:p>
        </p:txBody>
      </p:sp>
      <p:sp>
        <p:nvSpPr>
          <p:cNvPr id="9" name="Slide Number Placeholder 8"/>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smtClean="0"/>
              <a:t>Click to edit Master title style</a:t>
            </a:r>
            <a:endParaRPr lang="en-US"/>
          </a:p>
        </p:txBody>
      </p:sp>
      <p:sp>
        <p:nvSpPr>
          <p:cNvPr id="3" name="Date Placeholder 2"/>
          <p:cNvSpPr>
            <a:spLocks noGrp="1"/>
          </p:cNvSpPr>
          <p:nvPr>
            <p:ph idx="10" sz="half" type="dt"/>
          </p:nvPr>
        </p:nvSpPr>
        <p:spPr/>
        <p:txBody>
          <a:bodyPr numCol="1"/>
          <a:lstStyle>
            <a:lvl1pPr>
              <a:defRPr/>
            </a:lvl1pPr>
          </a:lstStyle>
          <a:p>
            <a:endParaRPr lang="en-US"/>
          </a:p>
        </p:txBody>
      </p:sp>
      <p:sp>
        <p:nvSpPr>
          <p:cNvPr id="4" name="Footer Placeholder 3"/>
          <p:cNvSpPr>
            <a:spLocks noGrp="1"/>
          </p:cNvSpPr>
          <p:nvPr>
            <p:ph idx="11" sz="quarter" type="ftr"/>
          </p:nvPr>
        </p:nvSpPr>
        <p:spPr/>
        <p:txBody>
          <a:bodyPr numCol="1"/>
          <a:lstStyle>
            <a:lvl1pPr>
              <a:defRPr/>
            </a:lvl1pPr>
          </a:lstStyle>
          <a:p>
            <a:endParaRPr lang="en-US"/>
          </a:p>
        </p:txBody>
      </p:sp>
      <p:sp>
        <p:nvSpPr>
          <p:cNvPr id="5" name="Slide Number Placeholder 4"/>
          <p:cNvSpPr>
            <a:spLocks noGrp="1"/>
          </p:cNvSpPr>
          <p:nvPr>
            <p:ph idx="12" sz="quarter" type="sldNum"/>
          </p:nvPr>
        </p:nvSpPr>
        <p:spPr/>
        <p:txBody>
          <a:bodyPr numCol="1"/>
          <a:lstStyle>
            <a:lvl1pPr>
              <a:defRPr/>
            </a:lvl1pPr>
          </a:lstStyle>
          <a:p>
            <a:fld id="{2D52B7B6-6F1B-4A62-B87E-81AD4998D87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 name=""/>
        <p:cNvGrpSpPr/>
        <p:nvPr/>
      </p:nvGrpSpPr>
      <p:grpSpPr>
        <a:xfrm>
          <a:off x="0" y="0"/>
          <a:ext cx="0" cy="0"/>
          <a:chOff x="0" y="0"/>
          <a:chExt cx="0" cy="0"/>
        </a:xfrm>
      </p:grpSpPr>
      <p:sp>
        <p:nvSpPr>
          <p:cNvPr id="2" name="Date Placeholder 1"/>
          <p:cNvSpPr>
            <a:spLocks noGrp="1"/>
          </p:cNvSpPr>
          <p:nvPr>
            <p:ph idx="10" sz="half" type="dt"/>
          </p:nvPr>
        </p:nvSpPr>
        <p:spPr/>
        <p:txBody>
          <a:bodyPr numCol="1"/>
          <a:lstStyle>
            <a:lvl1pPr>
              <a:defRPr/>
            </a:lvl1pPr>
          </a:lstStyle>
          <a:p>
            <a:endParaRPr lang="en-US"/>
          </a:p>
        </p:txBody>
      </p:sp>
      <p:sp>
        <p:nvSpPr>
          <p:cNvPr id="3" name="Footer Placeholder 2"/>
          <p:cNvSpPr>
            <a:spLocks noGrp="1"/>
          </p:cNvSpPr>
          <p:nvPr>
            <p:ph idx="11" sz="quarter" type="ftr"/>
          </p:nvPr>
        </p:nvSpPr>
        <p:spPr/>
        <p:txBody>
          <a:bodyPr numCol="1"/>
          <a:lstStyle>
            <a:lvl1pPr>
              <a:defRPr/>
            </a:lvl1pPr>
          </a:lstStyle>
          <a:p>
            <a:endParaRPr lang="en-US"/>
          </a:p>
        </p:txBody>
      </p:sp>
      <p:sp>
        <p:nvSpPr>
          <p:cNvPr id="4" name="Slide Number Placeholder 3"/>
          <p:cNvSpPr>
            <a:spLocks noGrp="1"/>
          </p:cNvSpPr>
          <p:nvPr>
            <p:ph idx="12" sz="quarter" type="sldNum"/>
          </p:nvPr>
        </p:nvSpPr>
        <p:spPr/>
        <p:txBody>
          <a:bodyPr numCol="1"/>
          <a:lstStyle>
            <a:lvl1pPr>
              <a:defRPr/>
            </a:lvl1pPr>
          </a:lstStyle>
          <a:p>
            <a:fld id="{08F7B79A-4EA2-44AE-9F7F-F6A143AD223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numCol="1"/>
          <a:lstStyle>
            <a:lvl1pPr algn="l">
              <a:defRPr b="1" sz="2000"/>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numCol="1"/>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idx="2" sz="half" type="body"/>
          </p:nvPr>
        </p:nvSpPr>
        <p:spPr>
          <a:xfrm>
            <a:off x="457200" y="1435100"/>
            <a:ext cx="3008313" cy="4691063"/>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numCol="1"/>
          <a:lstStyle>
            <a:lvl1pPr algn="l">
              <a:defRPr b="1" sz="2000"/>
            </a:lvl1pPr>
          </a:lstStyle>
          <a:p>
            <a:r>
              <a:rPr lang="en-US" smtClean="0"/>
              <a:t>Click to edit Master title style</a:t>
            </a:r>
            <a:endParaRPr lang="en-US"/>
          </a:p>
        </p:txBody>
      </p:sp>
      <p:sp>
        <p:nvSpPr>
          <p:cNvPr id="3" name="Picture Placeholder 2"/>
          <p:cNvSpPr>
            <a:spLocks noGrp="1"/>
          </p:cNvSpPr>
          <p:nvPr>
            <p:ph idx="1" type="pic"/>
          </p:nvPr>
        </p:nvSpPr>
        <p:spPr>
          <a:xfrm>
            <a:off x="1792288" y="612775"/>
            <a:ext cx="5486400" cy="4114800"/>
          </a:xfrm>
        </p:spPr>
        <p:txBody>
          <a:bodyPr numCol="1"/>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4" name="Text Placeholder 3"/>
          <p:cNvSpPr>
            <a:spLocks noGrp="1"/>
          </p:cNvSpPr>
          <p:nvPr>
            <p:ph idx="2" sz="half" type="body"/>
          </p:nvPr>
        </p:nvSpPr>
        <p:spPr>
          <a:xfrm>
            <a:off x="1792288" y="5367338"/>
            <a:ext cx="5486400" cy="804862"/>
          </a:xfrm>
        </p:spPr>
        <p:txBody>
          <a:bodyPr numCol="1"/>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5" name="Date Placeholder 4"/>
          <p:cNvSpPr>
            <a:spLocks noGrp="1"/>
          </p:cNvSpPr>
          <p:nvPr>
            <p:ph idx="10" sz="half" type="dt"/>
          </p:nvPr>
        </p:nvSpPr>
        <p:spPr/>
        <p:txBody>
          <a:bodyPr numCol="1"/>
          <a:lstStyle/>
          <a:p>
            <a:fld id="{4E83BA4B-50FE-4B84-AE64-D7F085A2A31A}" type="datetimeFigureOut">
              <a:rPr lang="en-US" smtClean="0"/>
              <a:t>2/4/2014</a:t>
            </a:fld>
            <a:endParaRPr lang="en-US"/>
          </a:p>
        </p:txBody>
      </p:sp>
      <p:sp>
        <p:nvSpPr>
          <p:cNvPr id="6" name="Footer Placeholder 5"/>
          <p:cNvSpPr>
            <a:spLocks noGrp="1"/>
          </p:cNvSpPr>
          <p:nvPr>
            <p:ph idx="11" sz="quarter" type="ftr"/>
          </p:nvPr>
        </p:nvSpPr>
        <p:spPr/>
        <p:txBody>
          <a:bodyPr numCol="1"/>
          <a:lstStyle/>
          <a:p>
            <a:endParaRPr lang="en-US"/>
          </a:p>
        </p:txBody>
      </p:sp>
      <p:sp>
        <p:nvSpPr>
          <p:cNvPr id="7" name="Slide Number Placeholder 6"/>
          <p:cNvSpPr>
            <a:spLocks noGrp="1"/>
          </p:cNvSpPr>
          <p:nvPr>
            <p:ph idx="12" sz="quarter" type="sldNum"/>
          </p:nvPr>
        </p:nvSpPr>
        <p:spPr/>
        <p:txBody>
          <a:bodyPr numCol="1"/>
          <a:lstStyle/>
          <a:p>
            <a:fld id="{FD6B306A-339E-4A68-B601-FE88844A1F9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2" Target="../slideLayouts/slideLayout11.xml" Type="http://schemas.openxmlformats.org/officeDocument/2006/relationships/slideLayout"/><Relationship Id="rId11" Target="../slideLayouts/slideLayout10.xml" Type="http://schemas.openxmlformats.org/officeDocument/2006/relationships/slideLayout"/><Relationship Id="rId9" Target="../slideLayouts/slideLayout8.xml" Type="http://schemas.openxmlformats.org/officeDocument/2006/relationships/slideLayout"/><Relationship Id="rId10" Target="../slideLayouts/slideLayout9.xml" Type="http://schemas.openxmlformats.org/officeDocument/2006/relationships/slideLayout"/><Relationship Id="rId8" Target="../slideLayouts/slideLayout7.xml" Type="http://schemas.openxmlformats.org/officeDocument/2006/relationships/slideLayout"/><Relationship Id="rId7" Target="../slideLayouts/slideLayout6.xml" Type="http://schemas.openxmlformats.org/officeDocument/2006/relationships/slideLayout"/><Relationship Id="rId6" Target="../slideLayouts/slideLayout5.xml" Type="http://schemas.openxmlformats.org/officeDocument/2006/relationships/slideLayout"/><Relationship Id="rId5" Target="../slideLayouts/slideLayout4.xml" Type="http://schemas.openxmlformats.org/officeDocument/2006/relationships/slideLayout"/><Relationship Id="rId4" Target="../slideLayouts/slideLayout3.xml" Type="http://schemas.openxmlformats.org/officeDocument/2006/relationships/slideLayout"/><Relationship Id="rId3" Target="../slideLayouts/slideLayout2.xml" Type="http://schemas.openxmlformats.org/officeDocument/2006/relationships/slideLayout"/><Relationship Id="rId2" Target="../slideLayouts/slideLayout1.xml" Type="http://schemas.openxmlformats.org/officeDocument/2006/relationships/slideLayout"/><Relationship Id="rId1" Target="../theme/theme2.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 name="Text Box 1"/>
          <p:cNvSpPr>
            <a:spLocks/>
          </p:cNvSpPr>
          <p:nvPr>
            <p:ph type="title"/>
          </p:nvPr>
        </p:nvSpPr>
        <p:spPr>
          <a:xfrm>
            <a:off x="457200" y="274637"/>
            <a:ext cx="8229600" cy="1143000"/>
          </a:xfrm>
          <a:prstGeom prst="rect">
            <a:avLst/>
          </a:prstGeom>
          <a:ln>
            <a:noFill/>
          </a:ln>
        </p:spPr>
        <p:txBody>
          <a:bodyPr anchor="ctr" numCol="1"/>
          <a:lstStyle/>
          <a:p>
            <a:endParaRPr/>
          </a:p>
        </p:txBody>
      </p:sp>
      <p:sp>
        <p:nvSpPr>
          <p:cNvPr id="2" name="Text Box 2"/>
          <p:cNvSpPr>
            <a:spLocks/>
          </p:cNvSpPr>
          <p:nvPr>
            <p:ph idx="1" type="body"/>
          </p:nvPr>
        </p:nvSpPr>
        <p:spPr>
          <a:xfrm>
            <a:off x="457200" y="1600200"/>
            <a:ext cx="8229600" cy="4525962"/>
          </a:xfrm>
          <a:prstGeom prst="rect">
            <a:avLst/>
          </a:prstGeom>
          <a:ln>
            <a:noFill/>
          </a:ln>
        </p:spPr>
        <p:txBody>
          <a:bodyPr numCol="1"/>
          <a:lstStyle/>
          <a:p>
            <a:endParaRPr/>
          </a:p>
          <a:p>
            <a:endParaRPr/>
          </a:p>
          <a:p>
            <a:endParaRPr/>
          </a:p>
          <a:p>
            <a:endParaRPr/>
          </a:p>
          <a:p>
            <a:endParaRPr/>
          </a:p>
        </p:txBody>
      </p:sp>
      <p:sp>
        <p:nvSpPr>
          <p:cNvPr id="3" name="Text Box 3"/>
          <p:cNvSpPr>
            <a:spLocks/>
          </p:cNvSpPr>
          <p:nvPr>
            <p:ph idx="2" sz="half" type="dt"/>
          </p:nvPr>
        </p:nvSpPr>
        <p:spPr>
          <a:xfrm>
            <a:off x="457200" y="6356350"/>
            <a:ext cx="2133600" cy="365125"/>
          </a:xfrm>
          <a:prstGeom prst="rect">
            <a:avLst/>
          </a:prstGeom>
          <a:ln>
            <a:noFill/>
          </a:ln>
        </p:spPr>
        <p:txBody>
          <a:bodyPr anchor="ctr" numCol="1"/>
          <a:lstStyle/>
          <a:p>
            <a:pPr/>
            <a:r>
              <a:rPr dirty="0" lang="en-US" smtClean="0" sz="1200">
                <a:solidFill>
                  <a:srgbClr val="898989"/>
                </a:solidFill>
              </a:rPr>
              <a:t>*</a:t>
            </a:r>
          </a:p>
        </p:txBody>
      </p:sp>
      <p:sp>
        <p:nvSpPr>
          <p:cNvPr id="4" name="Text Box 4"/>
          <p:cNvSpPr>
            <a:spLocks/>
          </p:cNvSpPr>
          <p:nvPr>
            <p:ph idx="3" sz="quarter" type="ftr"/>
          </p:nvPr>
        </p:nvSpPr>
        <p:spPr>
          <a:xfrm>
            <a:off x="3124200" y="6356350"/>
            <a:ext cx="2895600" cy="365125"/>
          </a:xfrm>
          <a:prstGeom prst="rect">
            <a:avLst/>
          </a:prstGeom>
          <a:ln>
            <a:noFill/>
          </a:ln>
        </p:spPr>
        <p:txBody>
          <a:bodyPr anchor="ctr" numCol="1"/>
          <a:lstStyle/>
          <a:p>
            <a:endParaRPr/>
          </a:p>
        </p:txBody>
      </p:sp>
      <p:sp>
        <p:nvSpPr>
          <p:cNvPr id="5" name="Text Box 5"/>
          <p:cNvSpPr>
            <a:spLocks/>
          </p:cNvSpPr>
          <p:nvPr>
            <p:ph idx="4" sz="quarter" type="sldNum"/>
          </p:nvPr>
        </p:nvSpPr>
        <p:spPr>
          <a:xfrm>
            <a:off x="6553200" y="6356350"/>
            <a:ext cx="2133600" cy="365125"/>
          </a:xfrm>
          <a:prstGeom prst="rect">
            <a:avLst/>
          </a:prstGeom>
          <a:ln>
            <a:noFill/>
          </a:ln>
        </p:spPr>
        <p:txBody>
          <a:bodyPr anchor="ctr" numCol="1"/>
          <a:lstStyle/>
          <a:p>
            <a:pPr algn="r"/>
            <a:r>
              <a:rPr dirty="0" lang="en-US" smtClean="0" sz="1200">
                <a:solidFill>
                  <a:srgbClr val="898989"/>
                </a:solidFill>
              </a:rPr>
              <a:t>*</a:t>
            </a:r>
          </a:p>
        </p:txBody>
      </p:sp>
    </p:spTree>
  </p:cSld>
  <p:clrMap accent1="accent1" accent2="accent2" accent3="accent3" accent4="accent4" accent5="accent5" accent6="accent6" bg1="lt1" bg2="lt2" folHlink="folHlink" hlink="hlink" tx1="dk1" tx2="dk2"/>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xStyles>
    <p:titleStyle>
      <a:lvl1pPr algn="ctr" defTabSz="914400" fontAlgn="base" indent="0" marL="0" rtl="0">
        <a:lnSpc>
          <a:spcPct val="100000"/>
        </a:lnSpc>
        <a:spcBef>
          <a:spcPct val="0"/>
        </a:spcBef>
        <a:spcAft>
          <a:spcPct val="0"/>
        </a:spcAft>
        <a:buNone/>
        <a:defRPr b="0" baseline="0" dirty="0" i="0" lang="en-US" smtClean="0" sz="4400" u="none">
          <a:solidFill>
            <a:schemeClr val="tx1"/>
          </a:solidFill>
          <a:latin charset="0" pitchFamily="34" typeface="Calibri"/>
        </a:defRPr>
      </a:lvl1pPr>
    </p:titleStyle>
    <p:bodyStyle>
      <a:lvl1pPr algn="l" defTabSz="914400" fontAlgn="base" indent="-342900" marL="342900" rtl="0">
        <a:lnSpc>
          <a:spcPct val="100000"/>
        </a:lnSpc>
        <a:spcBef>
          <a:spcPct val="20000"/>
        </a:spcBef>
        <a:spcAft>
          <a:spcPct val="0"/>
        </a:spcAft>
        <a:buFont charset="0" typeface="Arial"/>
        <a:buChar char="•"/>
        <a:defRPr b="0" baseline="0" dirty="0" i="0" lang="en-US" smtClean="0" sz="3200" u="none">
          <a:solidFill>
            <a:schemeClr val="tx1"/>
          </a:solidFill>
          <a:latin charset="0" pitchFamily="34" typeface="Calibri"/>
        </a:defRPr>
      </a:lvl1pPr>
      <a:lvl2pPr indent="-285750" marL="742950">
        <a:lnSpc>
          <a:spcPct val="100000"/>
        </a:lnSpc>
        <a:spcBef>
          <a:spcPct val="20000"/>
        </a:spcBef>
        <a:spcAft>
          <a:spcPct val="0"/>
        </a:spcAft>
        <a:buFont charset="0" typeface="Arial"/>
        <a:buChar char="–"/>
        <a:defRPr b="0" dirty="0" i="0" lang="en-US" smtClean="0" sz="2800" u="none">
          <a:solidFill>
            <a:schemeClr val="tx1"/>
          </a:solidFill>
          <a:latin charset="0" pitchFamily="34" typeface="Calibri"/>
        </a:defRPr>
      </a:lvl2pPr>
      <a:lvl3pPr indent="-228600" marL="1143000">
        <a:lnSpc>
          <a:spcPct val="100000"/>
        </a:lnSpc>
        <a:spcBef>
          <a:spcPct val="20000"/>
        </a:spcBef>
        <a:spcAft>
          <a:spcPct val="0"/>
        </a:spcAft>
        <a:buFont charset="0" typeface="Arial"/>
        <a:buChar char="•"/>
        <a:defRPr b="0" dirty="0" i="0" lang="en-US" smtClean="0" sz="2400" u="none">
          <a:solidFill>
            <a:schemeClr val="tx1"/>
          </a:solidFill>
          <a:latin charset="0" pitchFamily="34" typeface="Calibri"/>
        </a:defRPr>
      </a:lvl3pPr>
      <a:lvl4pPr indent="-228600" marL="1600200">
        <a:lnSpc>
          <a:spcPct val="100000"/>
        </a:lnSpc>
        <a:spcBef>
          <a:spcPct val="20000"/>
        </a:spcBef>
        <a:spcAft>
          <a:spcPct val="0"/>
        </a:spcAft>
        <a:buFont charset="0" typeface="Arial"/>
        <a:buChar char="–"/>
        <a:defRPr b="0" dirty="0" i="0" lang="en-US" smtClean="0" sz="2000" u="none">
          <a:solidFill>
            <a:schemeClr val="tx1"/>
          </a:solidFill>
          <a:latin charset="0" pitchFamily="34" typeface="Calibri"/>
        </a:defRPr>
      </a:lvl4pPr>
      <a:lvl5pPr indent="-228600" marL="2057400">
        <a:lnSpc>
          <a:spcPct val="100000"/>
        </a:lnSpc>
        <a:spcBef>
          <a:spcPct val="20000"/>
        </a:spcBef>
        <a:spcAft>
          <a:spcPct val="0"/>
        </a:spcAft>
        <a:buFont charset="0" typeface="Arial"/>
        <a:buChar char="»"/>
        <a:defRPr b="0" dirty="0" i="0" lang="en-US" smtClean="0" sz="2000" u="none">
          <a:solidFill>
            <a:schemeClr val="tx1"/>
          </a:solidFill>
          <a:latin charset="0" pitchFamily="34" typeface="Calibri"/>
        </a:defRPr>
      </a:lvl5pPr>
    </p:bodyStyle>
    <p:otherStyle>
      <a:lvl1pPr algn="l" defTabSz="914400" fontAlgn="base" indent="0" marL="0" rtl="0">
        <a:lnSpc>
          <a:spcPct val="100000"/>
        </a:lnSpc>
        <a:spcBef>
          <a:spcPct val="0"/>
        </a:spcBef>
        <a:spcAft>
          <a:spcPct val="0"/>
        </a:spcAft>
        <a:buNone/>
        <a:defRPr b="0" baseline="0" dirty="0" i="0" lang="en-US" smtClean="0" sz="1800" u="none">
          <a:solidFill>
            <a:schemeClr val="tx1"/>
          </a:solidFill>
          <a:latin charset="0" pitchFamily="34" typeface="Calibri"/>
        </a:defRPr>
      </a:lvl1pPr>
      <a:lvl2pPr indent="0" marL="457200">
        <a:lnSpc>
          <a:spcPct val="100000"/>
        </a:lnSpc>
        <a:spcBef>
          <a:spcPct val="0"/>
        </a:spcBef>
        <a:spcAft>
          <a:spcPct val="0"/>
        </a:spcAft>
        <a:buNone/>
        <a:defRPr b="0" dirty="0" i="0" lang="en-US" smtClean="0" sz="1800" u="none">
          <a:solidFill>
            <a:schemeClr val="tx1"/>
          </a:solidFill>
          <a:latin charset="0" pitchFamily="34" typeface="Calibri"/>
        </a:defRPr>
      </a:lvl2pPr>
      <a:lvl3pPr indent="0" marL="914400">
        <a:lnSpc>
          <a:spcPct val="100000"/>
        </a:lnSpc>
        <a:spcBef>
          <a:spcPct val="0"/>
        </a:spcBef>
        <a:spcAft>
          <a:spcPct val="0"/>
        </a:spcAft>
        <a:buNone/>
        <a:defRPr b="0" dirty="0" i="0" lang="en-US" smtClean="0" sz="1800" u="none">
          <a:solidFill>
            <a:schemeClr val="tx1"/>
          </a:solidFill>
          <a:latin charset="0" pitchFamily="34" typeface="Calibri"/>
        </a:defRPr>
      </a:lvl3pPr>
      <a:lvl4pPr indent="0" marL="1371600">
        <a:lnSpc>
          <a:spcPct val="100000"/>
        </a:lnSpc>
        <a:spcBef>
          <a:spcPct val="0"/>
        </a:spcBef>
        <a:spcAft>
          <a:spcPct val="0"/>
        </a:spcAft>
        <a:buNone/>
        <a:defRPr b="0" dirty="0" i="0" lang="en-US" smtClean="0" sz="1800" u="none">
          <a:solidFill>
            <a:schemeClr val="tx1"/>
          </a:solidFill>
          <a:latin charset="0" pitchFamily="34" typeface="Calibri"/>
        </a:defRPr>
      </a:lvl4pPr>
      <a:lvl5pPr indent="0" marL="1828800">
        <a:lnSpc>
          <a:spcPct val="100000"/>
        </a:lnSpc>
        <a:spcBef>
          <a:spcPct val="0"/>
        </a:spcBef>
        <a:spcAft>
          <a:spcPct val="0"/>
        </a:spcAft>
        <a:buNone/>
        <a:defRPr b="0" dirty="0" i="0" lang="en-US" smtClean="0" sz="1800" u="none">
          <a:solidFill>
            <a:schemeClr val="tx1"/>
          </a:solidFill>
          <a:latin charset="0" pitchFamily="34" typeface="Calibri"/>
        </a:defRPr>
      </a:lvl5pPr>
    </p:otherStyle>
  </p:txStyles>
</p:sldMaster>
</file>

<file path=ppt/slides/_rels/slide1.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<Relationships xmlns="http://schemas.openxmlformats.org/package/2006/relationships"><Relationship Id="rId2" Target="../media/image3.png" Type="http://schemas.openxmlformats.org/officeDocument/2006/relationships/image"/><Relationship Id="rId1" Target="../slideLayouts/slideLayout7.xml" Type="http://schemas.openxmlformats.org/officeDocument/2006/relationships/slideLayout"/></Relationships>
</file>

<file path=ppt/slides/_rels/slide13.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<Relationships xmlns="http://schemas.openxmlformats.org/package/2006/relationships"><Relationship Id="rId2" Target="../media/image1.png" Type="http://schemas.openxmlformats.org/officeDocument/2006/relationships/image"/><Relationship Id="rId1" Target="../slideLayouts/slideLayout7.xml" Type="http://schemas.openxmlformats.org/officeDocument/2006/relationships/slideLayout"/></Relationships>
</file>

<file path=ppt/slides/_rels/slide3.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<Relationships xmlns="http://schemas.openxmlformats.org/package/2006/relationships"><Relationship Id="rId2" Target="../media/image2.png" Type="http://schemas.openxmlformats.org/officeDocument/2006/relationships/image"/><Relationship Id="rId1" Target="../slideLayouts/slideLayout7.xml" Type="http://schemas.openxmlformats.org/officeDocument/2006/relationships/slideLayout"/></Relationships>
</file>

<file path=ppt/slides/_rels/slide8.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<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2"/>
          <p:cNvSpPr>
            <a:spLocks/>
          </p:cNvSpPr>
          <p:nvPr>
            <p:ph type="ctrTitle"/>
          </p:nvPr>
        </p:nvSpPr>
        <p:spPr>
          <a:xfrm>
            <a:off x="685800" y="2130425"/>
            <a:ext cx="7772400" cy="1470025"/>
          </a:xfrm>
          <a:prstGeom prst="rect">
            <a:avLst/>
          </a:prstGeom>
        </p:spPr>
        <p:txBody>
          <a:bodyPr anchor="ctr" bIns="45720" lIns="91440" numCol="1" rIns="91440" tIns="45720" wrap="square"/>
          <a:lstStyle>
            <a:lvl1pPr>
              <a:defRPr dirty="0" lang="en-US" smtClean="0"/>
            </a:lvl1pPr>
          </a:lstStyle>
          <a:p>
            <a:pPr/>
            <a:r>
              <a:rPr dirty="0" lang="en-US" smtClean="0"/>
              <a:t>Resilience</a:t>
            </a:r>
          </a:p>
        </p:txBody>
      </p:sp>
      <p:sp>
        <p:nvSpPr>
          <p:cNvPr id="13" name="Text Box 13"/>
          <p:cNvSpPr>
            <a:spLocks/>
          </p:cNvSpPr>
          <p:nvPr>
            <p:ph type="subTitle"/>
          </p:nvPr>
        </p:nvSpPr>
        <p:spPr>
          <a:xfrm>
            <a:off x="1371600" y="3886200"/>
            <a:ext cx="6400800" cy="1752600"/>
          </a:xfrm>
          <a:prstGeom prst="rect">
            <a:avLst/>
          </a:prstGeom>
        </p:spPr>
        <p:txBody>
          <a:bodyPr anchor="t" bIns="45720" lIns="91440" numCol="1" rIns="91440" tIns="45720" wrap="square"/>
          <a:lstStyle>
            <a:lvl1pPr algn="ctr" marL="0">
              <a:buNone/>
              <a:defRPr dirty="0" lang="en-US" smtClean="0"/>
            </a:lvl1pPr>
            <a:lvl2pPr algn="ctr" marL="457200">
              <a:buNone/>
              <a:defRPr dirty="0" lang="en-US" smtClean="0"/>
            </a:lvl2pPr>
            <a:lvl3pPr algn="ctr" marL="914400">
              <a:buNone/>
              <a:defRPr dirty="0" lang="en-US" smtClean="0"/>
            </a:lvl3pPr>
            <a:lvl4pPr algn="ctr" marL="1371600">
              <a:buNone/>
              <a:defRPr dirty="0" lang="en-US" smtClean="0"/>
            </a:lvl4pPr>
            <a:lvl5pPr algn="ctr" marL="1828800">
              <a:buNone/>
              <a:defRPr dirty="0" lang="en-US" smtClean="0"/>
            </a:lvl5p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2"/>
          <p:cNvSpPr>
            <a:spLocks/>
          </p:cNvSpPr>
          <p:nvPr>
            <p:ph type="obj"/>
          </p:nvPr>
        </p:nvSpPr>
        <p:spPr>
          <a:xfrm>
            <a:off x="228600" y="304800"/>
            <a:ext cx="8763000" cy="6169025"/>
          </a:xfrm>
          <a:prstGeom prst="rect">
            <a:avLst/>
          </a:prstGeom>
        </p:spPr>
        <p:txBody>
          <a:bodyPr anchor="t" bIns="45720" lIns="91440" numCol="1" rIns="91440" tIns="45720" wrap="square"/>
          <a:lstStyle/>
          <a:p>
            <a:pPr indent="-342900" marL="342900">
              <a:buNone/>
            </a:pPr>
            <a:endParaRPr b="1" dirty="0" lang="en-US" smtClean="0"/>
          </a:p>
          <a:p>
            <a:pPr indent="-342900" marL="342900"/>
            <a:r>
              <a:rPr b="1" dirty="0" lang="en-US" smtClean="0"/>
              <a:t>Availability of resources </a:t>
            </a:r>
          </a:p>
          <a:p>
            <a:pPr indent="-342900" marL="342900"/>
            <a:r>
              <a:rPr dirty="0" i="1" lang="en-US" smtClean="0"/>
              <a:t>Prevalence of resilience was predicted by less income loss, social support, and fewer chronic diseases</a:t>
            </a:r>
            <a:r>
              <a:rPr dirty="0" lang="en-US" smtClean="0"/>
              <a:t> </a:t>
            </a:r>
            <a:r>
              <a:rPr dirty="0" i="1" lang="en-US" smtClean="0"/>
              <a:t>(Bonanno et al ,2007). </a:t>
            </a:r>
          </a:p>
          <a:p>
            <a:pPr indent="-342900" marL="342900"/>
            <a:endParaRPr b="1" dirty="0" lang="en-US" smtClean="0"/>
          </a:p>
          <a:p>
            <a:pPr indent="-342900" marL="342900"/>
            <a:r>
              <a:rPr dirty="0" i="1" lang="en-US" smtClean="0"/>
              <a:t>Availability of support systems ensures smooth adaptation (Fox, Cowell &amp;Montgomery, 1994</a:t>
            </a:r>
            <a:r>
              <a:rPr dirty="0" lang="en-US" smtClean="0"/>
              <a:t>). </a:t>
            </a:r>
          </a:p>
          <a:p>
            <a:pPr indent="-342900" marL="342900"/>
            <a:endParaRPr dirty="0" lang="en-US" smtClean="0"/>
          </a:p>
          <a:p>
            <a:pPr indent="-342900" marL="342900"/>
            <a:r>
              <a:rPr dirty="0" i="1" lang="en-US" smtClean="0"/>
              <a:t>Early intervention and psychosocial assistance are crucial protective factors( Punamaki,2001)</a:t>
            </a:r>
          </a:p>
          <a:p>
            <a:pPr indent="-342900" marL="342900"/>
            <a:endParaRPr dirty="0" i="1"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3"/>
          <p:cNvSpPr>
            <a:spLocks/>
          </p:cNvSpPr>
          <p:nvPr>
            <p:ph type="obj"/>
          </p:nvPr>
        </p:nvSpPr>
        <p:spPr>
          <a:xfrm>
            <a:off x="457200" y="381000"/>
            <a:ext cx="8229600" cy="5745162"/>
          </a:xfrm>
          <a:prstGeom prst="rect">
            <a:avLst/>
          </a:prstGeom>
        </p:spPr>
        <p:txBody>
          <a:bodyPr anchor="t" bIns="45720" lIns="91440" numCol="1" rIns="91440" tIns="45720" wrap="square"/>
          <a:lstStyle/>
          <a:p>
            <a:pPr algn="ctr" indent="-342900" marL="342900">
              <a:lnSpc>
                <a:spcPct val="80000"/>
              </a:lnSpc>
              <a:buNone/>
            </a:pPr>
            <a:r>
              <a:rPr b="1" dirty="0" lang="en-US" smtClean="0" sz="1700"/>
              <a:t>Socio Economic Status</a:t>
            </a:r>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pPr>
            <a:endParaRPr dirty="0" lang="en-US" smtClean="0" sz="2200"/>
          </a:p>
          <a:p>
            <a:pPr indent="-342900" marL="342900">
              <a:lnSpc>
                <a:spcPct val="80000"/>
              </a:lnSpc>
              <a:buNone/>
            </a:pPr>
            <a:r>
              <a:rPr dirty="0" lang="en-US" smtClean="0" sz="2200"/>
              <a:t> </a:t>
            </a:r>
          </a:p>
          <a:p>
            <a:pPr indent="-342900" marL="342900">
              <a:lnSpc>
                <a:spcPct val="80000"/>
              </a:lnSpc>
            </a:pPr>
            <a:endParaRPr dirty="0" lang="en-US" smtClean="0" sz="2200"/>
          </a:p>
          <a:p>
            <a:pPr indent="-342900" marL="342900">
              <a:lnSpc>
                <a:spcPct val="80000"/>
              </a:lnSpc>
            </a:pPr>
            <a:endParaRPr dirty="0" lang="en-US" smtClean="0" sz="2200"/>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pPr>
            <a:endParaRPr dirty="0" lang="en-US" smtClean="0" sz="2200"/>
          </a:p>
          <a:p>
            <a:pPr indent="-342900" marL="342900">
              <a:lnSpc>
                <a:spcPct val="80000"/>
              </a:lnSpc>
            </a:pPr>
            <a:endParaRPr dirty="0" lang="en-US" smtClean="0" sz="2200"/>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buNone/>
            </a:pPr>
            <a:r>
              <a:rPr dirty="0" lang="en-US" smtClean="0" sz="2200"/>
              <a:t> </a:t>
            </a:r>
          </a:p>
          <a:p>
            <a:pPr indent="-342900" marL="342900">
              <a:lnSpc>
                <a:spcPct val="80000"/>
              </a:lnSpc>
              <a:buNone/>
            </a:pPr>
            <a:endParaRPr dirty="0" lang="en-US" smtClean="0" sz="2200"/>
          </a:p>
        </p:txBody>
      </p:sp>
      <p:sp>
        <p:nvSpPr>
          <p:cNvPr id="34" name="Text Box 34"/>
          <p:cNvSpPr>
            <a:spLocks/>
          </p:cNvSpPr>
          <p:nvPr/>
        </p:nvSpPr>
        <p:spPr>
          <a:xfrm>
            <a:off x="838200" y="1676400"/>
            <a:ext cx="2057400" cy="1219200"/>
          </a:xfrm>
          <a:prstGeom prst="ellipse">
            <a:avLst/>
          </a:prstGeom>
          <a:solidFill>
            <a:schemeClr val="bg1"/>
          </a:solidFill>
          <a:ln w="25400">
            <a:solidFill>
              <a:srgbClr val="385D8A"/>
            </a:solidFill>
            <a:round/>
            <a:headEnd/>
            <a:tailEnd/>
          </a:ln>
        </p:spPr>
        <p:txBody>
          <a:bodyPr anchor="ctr" numCol="1"/>
          <a:lstStyle/>
          <a:p>
            <a:pPr algn="ctr" indent="0" marL="0"/>
            <a:r>
              <a:rPr dirty="0" lang="en-US" smtClean="0">
                <a:latin charset="0" pitchFamily="18" typeface="Times New Roman"/>
                <a:ea charset="0" pitchFamily="18" typeface="Times New Roman"/>
              </a:rPr>
              <a:t>Diagnosis of ID</a:t>
            </a:r>
          </a:p>
        </p:txBody>
      </p:sp>
      <p:sp>
        <p:nvSpPr>
          <p:cNvPr id="35" name="Text Box 35"/>
          <p:cNvSpPr>
            <a:spLocks/>
          </p:cNvSpPr>
          <p:nvPr/>
        </p:nvSpPr>
        <p:spPr>
          <a:xfrm>
            <a:off x="0" y="3352800"/>
            <a:ext cx="1676400" cy="838200"/>
          </a:xfrm>
          <a:prstGeom prst="ellipse">
            <a:avLst/>
          </a:prstGeom>
          <a:solidFill>
            <a:schemeClr val="bg1"/>
          </a:solidFill>
          <a:ln w="25400">
            <a:solidFill>
              <a:srgbClr val="385D8A"/>
            </a:solidFill>
            <a:round/>
            <a:headEnd/>
            <a:tailEnd/>
          </a:ln>
        </p:spPr>
        <p:txBody>
          <a:bodyPr anchor="ctr" numCol="1"/>
          <a:lstStyle/>
          <a:p>
            <a:pPr algn="ctr" indent="0" marL="0"/>
            <a:r>
              <a:rPr dirty="0" lang="en-US" smtClean="0">
                <a:latin charset="0" pitchFamily="18" typeface="Times New Roman"/>
                <a:ea charset="0" pitchFamily="18" typeface="Times New Roman"/>
              </a:rPr>
              <a:t>Awareness</a:t>
            </a:r>
          </a:p>
        </p:txBody>
      </p:sp>
      <p:sp>
        <p:nvSpPr>
          <p:cNvPr id="36" name="Text Box 36"/>
          <p:cNvSpPr>
            <a:spLocks/>
          </p:cNvSpPr>
          <p:nvPr/>
        </p:nvSpPr>
        <p:spPr>
          <a:xfrm>
            <a:off x="2133600" y="3352800"/>
            <a:ext cx="1752600" cy="914400"/>
          </a:xfrm>
          <a:prstGeom prst="ellipse">
            <a:avLst/>
          </a:prstGeom>
          <a:solidFill>
            <a:schemeClr val="bg1"/>
          </a:solidFill>
          <a:ln w="25400">
            <a:solidFill>
              <a:srgbClr val="385D8A"/>
            </a:solidFill>
            <a:round/>
            <a:headEnd/>
            <a:tailEnd/>
          </a:ln>
        </p:spPr>
        <p:txBody>
          <a:bodyPr anchor="ctr" numCol="1"/>
          <a:lstStyle/>
          <a:p>
            <a:pPr indent="0" marL="0"/>
            <a:r>
              <a:rPr dirty="0" lang="en-US" smtClean="0">
                <a:latin charset="0" pitchFamily="34" typeface="Calibri"/>
              </a:rPr>
              <a:t>Perception</a:t>
            </a:r>
          </a:p>
          <a:p>
            <a:pPr indent="0" marL="0"/>
            <a:endParaRPr dirty="0" lang="en-US" smtClean="0">
              <a:latin charset="0" pitchFamily="34" typeface="Calibri"/>
            </a:endParaRPr>
          </a:p>
        </p:txBody>
      </p:sp>
      <p:sp>
        <p:nvSpPr>
          <p:cNvPr id="37" name="Text Box 37"/>
          <p:cNvSpPr>
            <a:spLocks/>
          </p:cNvSpPr>
          <p:nvPr/>
        </p:nvSpPr>
        <p:spPr>
          <a:xfrm>
            <a:off x="3276600" y="4953000"/>
            <a:ext cx="1828800" cy="1219200"/>
          </a:xfrm>
          <a:prstGeom prst="ellipse">
            <a:avLst/>
          </a:prstGeom>
          <a:solidFill>
            <a:schemeClr val="bg1"/>
          </a:solidFill>
          <a:ln w="25400">
            <a:solidFill>
              <a:srgbClr val="385D8A"/>
            </a:solidFill>
            <a:round/>
            <a:headEnd/>
            <a:tailEnd/>
          </a:ln>
        </p:spPr>
        <p:txBody>
          <a:bodyPr anchor="ctr" numCol="1"/>
          <a:lstStyle/>
          <a:p>
            <a:pPr indent="0" marL="0"/>
            <a:r>
              <a:rPr dirty="0" lang="en-US" smtClean="0">
                <a:latin charset="0" pitchFamily="34" typeface="Calibri"/>
              </a:rPr>
              <a:t>Social Support</a:t>
            </a:r>
          </a:p>
          <a:p>
            <a:pPr indent="0" marL="0"/>
            <a:endParaRPr dirty="0" lang="en-US" smtClean="0">
              <a:latin charset="0" pitchFamily="34" typeface="Calibri"/>
            </a:endParaRPr>
          </a:p>
        </p:txBody>
      </p:sp>
      <p:sp>
        <p:nvSpPr>
          <p:cNvPr id="38" name="Text Box 38"/>
          <p:cNvSpPr>
            <a:spLocks/>
          </p:cNvSpPr>
          <p:nvPr/>
        </p:nvSpPr>
        <p:spPr>
          <a:xfrm>
            <a:off x="838200" y="4648200"/>
            <a:ext cx="2209800" cy="1219200"/>
          </a:xfrm>
          <a:prstGeom prst="ellipse">
            <a:avLst/>
          </a:prstGeom>
          <a:solidFill>
            <a:schemeClr val="bg1"/>
          </a:solidFill>
          <a:ln w="25400">
            <a:solidFill>
              <a:srgbClr val="385D8A"/>
            </a:solidFill>
            <a:round/>
            <a:headEnd/>
            <a:tailEnd/>
          </a:ln>
        </p:spPr>
        <p:txBody>
          <a:bodyPr anchor="ctr" numCol="1"/>
          <a:lstStyle/>
          <a:p>
            <a:pPr indent="0" marL="0"/>
            <a:r>
              <a:rPr dirty="0" lang="en-US" smtClean="0">
                <a:latin charset="0" pitchFamily="34" typeface="Calibri"/>
              </a:rPr>
              <a:t>Child characteristics</a:t>
            </a:r>
          </a:p>
        </p:txBody>
      </p:sp>
      <p:sp>
        <p:nvSpPr>
          <p:cNvPr id="39" name="Text Box 39"/>
          <p:cNvSpPr>
            <a:spLocks/>
          </p:cNvSpPr>
          <p:nvPr/>
        </p:nvSpPr>
        <p:spPr>
          <a:xfrm>
            <a:off x="5105400" y="5257800"/>
            <a:ext cx="2057400" cy="1219200"/>
          </a:xfrm>
          <a:prstGeom prst="ellipse">
            <a:avLst/>
          </a:prstGeom>
          <a:solidFill>
            <a:schemeClr val="bg1"/>
          </a:solidFill>
          <a:ln w="25400">
            <a:solidFill>
              <a:srgbClr val="385D8A"/>
            </a:solidFill>
            <a:round/>
            <a:headEnd/>
            <a:tailEnd/>
          </a:ln>
        </p:spPr>
        <p:txBody>
          <a:bodyPr anchor="ctr" numCol="1"/>
          <a:lstStyle/>
          <a:p>
            <a:pPr indent="0" marL="0"/>
            <a:r>
              <a:rPr dirty="0" lang="en-US" smtClean="0">
                <a:latin charset="0" pitchFamily="34" typeface="Calibri"/>
              </a:rPr>
              <a:t>Contextual Factors</a:t>
            </a:r>
          </a:p>
          <a:p>
            <a:pPr indent="0" marL="0"/>
            <a:r>
              <a:rPr dirty="0" lang="en-US" smtClean="0" sz="2800">
                <a:solidFill>
                  <a:srgbClr val="FFFFFF"/>
                </a:solidFill>
                <a:latin charset="0" pitchFamily="34" typeface="Calibri"/>
              </a:rPr>
              <a:t>   </a:t>
            </a:r>
          </a:p>
        </p:txBody>
      </p:sp>
      <p:sp>
        <p:nvSpPr>
          <p:cNvPr id="40" name="Text Box 40"/>
          <p:cNvSpPr>
            <a:spLocks/>
          </p:cNvSpPr>
          <p:nvPr/>
        </p:nvSpPr>
        <p:spPr>
          <a:xfrm>
            <a:off x="4953000" y="2286000"/>
            <a:ext cx="1828800" cy="1828800"/>
          </a:xfrm>
          <a:prstGeom prst="ellipse">
            <a:avLst/>
          </a:prstGeom>
          <a:solidFill>
            <a:schemeClr val="bg1"/>
          </a:solidFill>
          <a:ln w="25400">
            <a:solidFill>
              <a:srgbClr val="385D8A"/>
            </a:solidFill>
            <a:round/>
            <a:headEnd/>
            <a:tailEnd/>
          </a:ln>
        </p:spPr>
        <p:txBody>
          <a:bodyPr anchor="ctr" numCol="1"/>
          <a:lstStyle/>
          <a:p>
            <a:pPr indent="0" marL="0"/>
            <a:r>
              <a:rPr b="1" dirty="0" lang="en-US" smtClean="0">
                <a:latin charset="0" pitchFamily="34" typeface="Calibri"/>
              </a:rPr>
              <a:t>  Cognitive Adaptation</a:t>
            </a:r>
          </a:p>
          <a:p>
            <a:pPr indent="0" marL="0"/>
            <a:endParaRPr b="1" dirty="0" lang="en-US" smtClean="0">
              <a:latin charset="0" pitchFamily="34" typeface="Calibri"/>
            </a:endParaRPr>
          </a:p>
          <a:p>
            <a:pPr indent="0" marL="0"/>
            <a:r>
              <a:rPr b="1" dirty="0" lang="en-US" smtClean="0">
                <a:latin charset="0" pitchFamily="34" typeface="Calibri"/>
              </a:rPr>
              <a:t>Affect</a:t>
            </a:r>
          </a:p>
          <a:p>
            <a:pPr indent="0" marL="0"/>
            <a:endParaRPr b="1" dirty="0" lang="en-US" smtClean="0">
              <a:latin charset="0" pitchFamily="34" typeface="Calibri"/>
            </a:endParaRPr>
          </a:p>
          <a:p>
            <a:pPr indent="0" marL="0"/>
            <a:endParaRPr b="1" dirty="0" lang="en-US" smtClean="0">
              <a:latin charset="0" pitchFamily="34" typeface="Calibri"/>
            </a:endParaRPr>
          </a:p>
        </p:txBody>
      </p:sp>
      <p:sp>
        <p:nvSpPr>
          <p:cNvPr id="41" name="Text Box 41"/>
          <p:cNvSpPr>
            <a:spLocks/>
          </p:cNvSpPr>
          <p:nvPr/>
        </p:nvSpPr>
        <p:spPr>
          <a:xfrm>
            <a:off x="7391400" y="2286000"/>
            <a:ext cx="1447800" cy="1752600"/>
          </a:xfrm>
          <a:prstGeom prst="roundRect">
            <a:avLst>
              <a:gd fmla="val 16667" name="adj"/>
            </a:avLst>
          </a:prstGeom>
          <a:solidFill>
            <a:schemeClr val="bg1"/>
          </a:solidFill>
          <a:ln w="25400">
            <a:solidFill>
              <a:srgbClr val="385D8A"/>
            </a:solidFill>
            <a:round/>
            <a:headEnd/>
            <a:tailEnd/>
          </a:ln>
        </p:spPr>
        <p:txBody>
          <a:bodyPr anchor="ctr" numCol="1"/>
          <a:lstStyle/>
          <a:p>
            <a:pPr indent="0" marL="0"/>
            <a:r>
              <a:rPr b="1" dirty="0" lang="en-US" smtClean="0">
                <a:latin charset="0" pitchFamily="34" typeface="Calibri"/>
              </a:rPr>
              <a:t>Coping</a:t>
            </a:r>
          </a:p>
          <a:p>
            <a:pPr indent="0" marL="0"/>
            <a:endParaRPr b="1" dirty="0" lang="en-US" smtClean="0">
              <a:latin charset="0" pitchFamily="34" typeface="Calibri"/>
            </a:endParaRPr>
          </a:p>
          <a:p>
            <a:pPr indent="0" marL="0"/>
            <a:r>
              <a:rPr b="1" dirty="0" lang="en-US" smtClean="0">
                <a:latin charset="0" pitchFamily="34" typeface="Calibri"/>
              </a:rPr>
              <a:t>Self-Efficacy</a:t>
            </a:r>
          </a:p>
          <a:p>
            <a:pPr indent="0" marL="0"/>
            <a:r>
              <a:rPr dirty="0" lang="en-US" smtClean="0">
                <a:latin charset="0" pitchFamily="34" typeface="Calibri"/>
              </a:rPr>
              <a:t> </a:t>
            </a:r>
          </a:p>
        </p:txBody>
      </p:sp>
      <p:sp>
        <p:nvSpPr>
          <p:cNvPr id="42" name="Text Box 42"/>
          <p:cNvSpPr>
            <a:spLocks/>
          </p:cNvSpPr>
          <p:nvPr/>
        </p:nvSpPr>
        <p:spPr>
          <a:xfrm>
            <a:off x="5791200" y="1143000"/>
            <a:ext cx="2209800" cy="1219200"/>
          </a:xfrm>
          <a:prstGeom prst="curvedDownArrow">
            <a:avLst>
              <a:gd fmla="val 24997" name="adj1"/>
              <a:gd fmla="val 50003" name="adj2"/>
              <a:gd fmla="val 25000" name="adj3"/>
            </a:avLst>
          </a:prstGeom>
          <a:solidFill>
            <a:schemeClr val="bg1"/>
          </a:solidFill>
          <a:ln w="25400">
            <a:solidFill>
              <a:srgbClr val="385D8A"/>
            </a:solidFill>
            <a:round/>
            <a:headEnd/>
            <a:tailEnd/>
          </a:ln>
        </p:spPr>
        <p:txBody>
          <a:bodyPr anchor="ctr" numCol="1"/>
          <a:lstStyle/>
          <a:p>
            <a:endParaRPr/>
          </a:p>
        </p:txBody>
      </p:sp>
      <p:sp>
        <p:nvSpPr>
          <p:cNvPr id="43" name="Text Box 43"/>
          <p:cNvSpPr>
            <a:spLocks/>
          </p:cNvSpPr>
          <p:nvPr/>
        </p:nvSpPr>
        <p:spPr>
          <a:xfrm rot="-10424320">
            <a:off x="5929312" y="3775075"/>
            <a:ext cx="2209800" cy="1249362"/>
          </a:xfrm>
          <a:prstGeom prst="curvedDownArrow">
            <a:avLst>
              <a:gd fmla="val 25000" name="adj1"/>
              <a:gd fmla="val 50008" name="adj2"/>
              <a:gd fmla="val 25000" name="adj3"/>
            </a:avLst>
          </a:prstGeom>
          <a:solidFill>
            <a:schemeClr val="bg1"/>
          </a:solidFill>
          <a:ln w="25400">
            <a:solidFill>
              <a:srgbClr val="385D8A"/>
            </a:solidFill>
            <a:round/>
            <a:headEnd/>
            <a:tailEnd/>
          </a:ln>
        </p:spPr>
        <p:txBody>
          <a:bodyPr anchor="ctr" numCol="1"/>
          <a:lstStyle/>
          <a:p>
            <a:endParaRPr/>
          </a:p>
        </p:txBody>
      </p:sp>
      <p:sp>
        <p:nvSpPr>
          <p:cNvPr id="44" name="Text Box 44"/>
          <p:cNvSpPr>
            <a:spLocks/>
          </p:cNvSpPr>
          <p:nvPr/>
        </p:nvSpPr>
        <p:spPr>
          <a:xfrm>
            <a:off x="6324600" y="2514600"/>
            <a:ext cx="1600200" cy="838200"/>
          </a:xfrm>
          <a:prstGeom prst="rect">
            <a:avLst/>
          </a:prstGeom>
          <a:noFill/>
          <a:ln w="0">
            <a:solidFill>
              <a:srgbClr val="385D8A"/>
            </a:solidFill>
            <a:prstDash val="sysDot"/>
            <a:round/>
            <a:headEnd/>
            <a:tailEnd/>
          </a:ln>
        </p:spPr>
        <p:txBody>
          <a:bodyPr anchor="ctr" numCol="1"/>
          <a:lstStyle/>
          <a:p>
            <a:pPr algn="ctr" indent="0" marL="0"/>
            <a:r>
              <a:rPr b="1" dirty="0" lang="en-US" smtClean="0" sz="2400">
                <a:solidFill>
                  <a:srgbClr val="C00000"/>
                </a:solidFill>
                <a:latin charset="0" pitchFamily="34" typeface="Calibri"/>
              </a:rPr>
              <a:t>RESILIENCE</a:t>
            </a:r>
          </a:p>
        </p:txBody>
      </p:sp>
      <p:cxnSp>
        <p:nvCxnSpPr>
          <p:cNvPr id="45" name="Connector 45"/>
          <p:cNvCxnSpPr/>
          <p:nvPr/>
        </p:nvCxnSpPr>
        <p:spPr>
          <a:xfrm rot="5400000">
            <a:off x="1562100" y="3390900"/>
            <a:ext cx="685800" cy="1587"/>
          </a:xfrm>
          <a:prstGeom prst="straightConnector1">
            <a:avLst/>
          </a:prstGeom>
          <a:noFill/>
          <a:ln>
            <a:solidFill>
              <a:srgbClr val="4A7EBB"/>
            </a:solidFill>
            <a:round/>
            <a:headEnd type="none"/>
            <a:tailEnd type="arrow"/>
          </a:ln>
        </p:spPr>
      </p:cxnSp>
      <p:cxnSp>
        <p:nvCxnSpPr>
          <p:cNvPr id="47" name="Connector 47"/>
          <p:cNvCxnSpPr/>
          <p:nvPr/>
        </p:nvCxnSpPr>
        <p:spPr>
          <a:xfrm>
            <a:off x="1676400" y="3810000"/>
            <a:ext cx="457200" cy="1587"/>
          </a:xfrm>
          <a:prstGeom prst="straightConnector1">
            <a:avLst/>
          </a:prstGeom>
          <a:noFill/>
          <a:ln>
            <a:solidFill>
              <a:srgbClr val="000000"/>
            </a:solidFill>
            <a:round/>
            <a:headEnd type="none"/>
            <a:tailEnd type="triangle"/>
          </a:ln>
        </p:spPr>
      </p:cxnSp>
      <p:cxnSp>
        <p:nvCxnSpPr>
          <p:cNvPr id="49" name="Connector 49"/>
          <p:cNvCxnSpPr/>
          <p:nvPr/>
        </p:nvCxnSpPr>
        <p:spPr>
          <a:xfrm>
            <a:off x="3886200" y="3657600"/>
            <a:ext cx="1066800" cy="1587"/>
          </a:xfrm>
          <a:prstGeom prst="straightConnector1">
            <a:avLst/>
          </a:prstGeom>
          <a:noFill/>
          <a:ln>
            <a:solidFill>
              <a:srgbClr val="4A7EBB"/>
            </a:solidFill>
            <a:round/>
            <a:headEnd type="none"/>
            <a:tailEnd type="arrow"/>
          </a:ln>
        </p:spPr>
      </p:cxnSp>
      <p:cxnSp>
        <p:nvCxnSpPr>
          <p:cNvPr id="51" name="Connector 51"/>
          <p:cNvCxnSpPr/>
          <p:nvPr/>
        </p:nvCxnSpPr>
        <p:spPr>
          <a:xfrm flipV="1">
            <a:off x="4419600" y="4114800"/>
            <a:ext cx="1219200" cy="914400"/>
          </a:xfrm>
          <a:prstGeom prst="straightConnector1">
            <a:avLst/>
          </a:prstGeom>
          <a:noFill/>
          <a:ln>
            <a:solidFill>
              <a:srgbClr val="000000"/>
            </a:solidFill>
            <a:round/>
            <a:headEnd type="none"/>
            <a:tailEnd type="triangle"/>
          </a:ln>
        </p:spPr>
      </p:cxnSp>
      <p:cxnSp>
        <p:nvCxnSpPr>
          <p:cNvPr id="53" name="Connector 53"/>
          <p:cNvCxnSpPr/>
          <p:nvPr/>
        </p:nvCxnSpPr>
        <p:spPr>
          <a:xfrm flipV="1" rot="16200000">
            <a:off x="5638800" y="4572000"/>
            <a:ext cx="1143000" cy="381000"/>
          </a:xfrm>
          <a:prstGeom prst="straightConnector1">
            <a:avLst/>
          </a:prstGeom>
          <a:noFill/>
          <a:ln>
            <a:solidFill>
              <a:srgbClr val="000000"/>
            </a:solidFill>
            <a:round/>
            <a:headEnd type="none"/>
            <a:tailEnd type="triangle"/>
          </a:ln>
        </p:spPr>
      </p:cxnSp>
      <p:sp>
        <p:nvSpPr>
          <p:cNvPr id="55" name="Text Box 55"/>
          <p:cNvSpPr>
            <a:spLocks/>
          </p:cNvSpPr>
          <p:nvPr/>
        </p:nvSpPr>
        <p:spPr>
          <a:xfrm>
            <a:off x="228600" y="152400"/>
            <a:ext cx="3181350" cy="584200"/>
          </a:xfrm>
          <a:prstGeom prst="rect">
            <a:avLst/>
          </a:prstGeom>
          <a:noFill/>
          <a:ln>
            <a:noFill/>
          </a:ln>
        </p:spPr>
        <p:txBody>
          <a:bodyPr numCol="1" wrap="none">
            <a:spAutoFit/>
          </a:bodyPr>
          <a:lstStyle/>
          <a:p>
            <a:pPr indent="0" marL="0"/>
            <a:r>
              <a:rPr b="1" dirty="0" lang="en-US" smtClean="0" sz="3200">
                <a:solidFill>
                  <a:srgbClr val="002060"/>
                </a:solidFill>
              </a:rPr>
              <a:t>Resilience Model </a:t>
            </a:r>
          </a:p>
        </p:txBody>
      </p:sp>
      <p:sp>
        <p:nvSpPr>
          <p:cNvPr id="56" name="Text Box 56"/>
          <p:cNvSpPr txBox="1">
            <a:spLocks/>
          </p:cNvSpPr>
          <p:nvPr/>
        </p:nvSpPr>
        <p:spPr>
          <a:xfrm>
            <a:off x="6248400" y="6356350"/>
            <a:ext cx="2438400" cy="365125"/>
          </a:xfrm>
          <a:prstGeom prst="rect">
            <a:avLst/>
          </a:prstGeom>
          <a:noFill/>
          <a:ln>
            <a:noFill/>
          </a:ln>
        </p:spPr>
        <p:txBody>
          <a:bodyPr anchor="ctr" numCol="1"/>
          <a:lstStyle/>
          <a:p>
            <a:pPr algn="r" indent="0" marL="0"/>
            <a:r>
              <a:rPr dirty="0" lang="en-US" smtClean="0" sz="1200">
                <a:solidFill>
                  <a:srgbClr val="898989"/>
                </a:solidFill>
              </a:rPr>
              <a:t>Radhika Mohan  Thesis  </a:t>
            </a:r>
          </a:p>
        </p:txBody>
      </p:sp>
      <p:sp>
        <p:nvSpPr>
          <p:cNvPr id="57" name="Text Box 57"/>
          <p:cNvSpPr txBox="1">
            <a:spLocks/>
          </p:cNvSpPr>
          <p:nvPr/>
        </p:nvSpPr>
        <p:spPr>
          <a:xfrm>
            <a:off x="457200" y="6356350"/>
            <a:ext cx="2133600" cy="365125"/>
          </a:xfrm>
          <a:prstGeom prst="rect">
            <a:avLst/>
          </a:prstGeom>
          <a:noFill/>
          <a:ln>
            <a:noFill/>
          </a:ln>
        </p:spPr>
        <p:txBody>
          <a:bodyPr anchor="ctr" numCol="1"/>
          <a:lstStyle/>
          <a:p>
            <a:pPr indent="0" marL="0"/>
            <a:r>
              <a:rPr dirty="0" lang="en-US" smtClean="0" sz="1200">
                <a:solidFill>
                  <a:srgbClr val="898989"/>
                </a:solidFill>
              </a:rPr>
              <a:t>5.10.16</a:t>
            </a:r>
          </a:p>
        </p:txBody>
      </p:sp>
      <p:cxnSp>
        <p:nvCxnSpPr>
          <p:cNvPr id="58" name="Connector 58"/>
          <p:cNvCxnSpPr/>
          <p:nvPr/>
        </p:nvCxnSpPr>
        <p:spPr>
          <a:xfrm flipH="1" flipV="1" rot="5400000">
            <a:off x="3444875" y="3089275"/>
            <a:ext cx="1016000" cy="2457450"/>
          </a:xfrm>
          <a:prstGeom prst="straightConnector1">
            <a:avLst/>
          </a:prstGeom>
          <a:noFill/>
          <a:ln>
            <a:solidFill>
              <a:srgbClr val="4A7EBB"/>
            </a:solidFill>
            <a:round/>
            <a:headEnd type="none"/>
            <a:tailEnd type="arrow"/>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60"/>
          <p:cNvPicPr>
            <a:picLocks noChangeAspect="1"/>
          </p:cNvPicPr>
          <p:nvPr/>
        </p:nvPicPr>
        <p:blipFill>
          <a:blip r:embed="rId2"/>
          <a:stretch/>
        </p:blipFill>
        <p:spPr>
          <a:xfrm>
            <a:off x="6626225" y="4949825"/>
            <a:ext cx="2189162" cy="1689100"/>
          </a:xfrm>
          <a:prstGeom prst="rect">
            <a:avLst/>
          </a:prstGeom>
          <a:noFill/>
        </p:spPr>
      </p:pic>
      <p:sp>
        <p:nvSpPr>
          <p:cNvPr id="62" name="Text Box 62"/>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Family factors</a:t>
            </a:r>
          </a:p>
        </p:txBody>
      </p:sp>
      <p:sp>
        <p:nvSpPr>
          <p:cNvPr id="63" name="Text Box 63"/>
          <p:cNvSpPr>
            <a:spLocks/>
          </p:cNvSpPr>
          <p:nvPr>
            <p:ph type="obj"/>
          </p:nvPr>
        </p:nvSpPr>
        <p:spPr>
          <a:xfrm>
            <a:off x="457200" y="1600200"/>
            <a:ext cx="8229600" cy="4873625"/>
          </a:xfrm>
          <a:prstGeom prst="rect">
            <a:avLst/>
          </a:prstGeom>
        </p:spPr>
        <p:txBody>
          <a:bodyPr anchor="t" bIns="45720" lIns="91440" numCol="1" rIns="91440" tIns="45720" wrap="square"/>
          <a:lstStyle/>
          <a:p>
            <a:pPr indent="-342900" marL="342900">
              <a:lnSpc>
                <a:spcPct val="80000"/>
              </a:lnSpc>
            </a:pPr>
            <a:r>
              <a:rPr dirty="0" i="1" lang="en-US" smtClean="0" sz="2700"/>
              <a:t>Supportive caring parents ,supportive relationship with an adult -Schroon et al,2010)</a:t>
            </a:r>
          </a:p>
          <a:p>
            <a:pPr indent="-342900" marL="342900">
              <a:lnSpc>
                <a:spcPct val="80000"/>
              </a:lnSpc>
            </a:pPr>
            <a:r>
              <a:rPr dirty="0" i="1" lang="en-US" smtClean="0" sz="2700"/>
              <a:t>Mental health of parents (Sack,1994;</a:t>
            </a:r>
            <a:r>
              <a:rPr dirty="0" lang="en-US" smtClean="0" sz="2700"/>
              <a:t> </a:t>
            </a:r>
            <a:r>
              <a:rPr dirty="0" i="1" lang="en-US" smtClean="0" sz="2700"/>
              <a:t>Papageorgiou (2000)</a:t>
            </a:r>
          </a:p>
          <a:p>
            <a:pPr indent="-342900" marL="342900">
              <a:lnSpc>
                <a:spcPct val="80000"/>
              </a:lnSpc>
            </a:pPr>
            <a:r>
              <a:rPr dirty="0" i="1" lang="en-US" smtClean="0" sz="2700"/>
              <a:t>Family harmony;</a:t>
            </a:r>
            <a:r>
              <a:rPr dirty="0" lang="en-US" smtClean="0" sz="2700"/>
              <a:t> </a:t>
            </a:r>
            <a:r>
              <a:rPr dirty="0" i="1" lang="en-US" smtClean="0" sz="2700"/>
              <a:t>Secure and stable family</a:t>
            </a:r>
          </a:p>
          <a:p>
            <a:pPr indent="-342900" marL="342900">
              <a:lnSpc>
                <a:spcPct val="80000"/>
              </a:lnSpc>
              <a:buNone/>
            </a:pPr>
            <a:r>
              <a:rPr dirty="0" i="1" lang="en-US" smtClean="0" sz="2700"/>
              <a:t> (Macksoud &amp; Aber (1996</a:t>
            </a:r>
            <a:r>
              <a:rPr dirty="0" lang="en-US" smtClean="0" sz="2700"/>
              <a:t>) </a:t>
            </a:r>
          </a:p>
          <a:p>
            <a:pPr indent="-342900" marL="342900">
              <a:lnSpc>
                <a:spcPct val="80000"/>
              </a:lnSpc>
              <a:buNone/>
            </a:pPr>
            <a:endParaRPr dirty="0" lang="en-US" smtClean="0" sz="2700"/>
          </a:p>
          <a:p>
            <a:pPr indent="-342900" marL="342900">
              <a:lnSpc>
                <a:spcPct val="80000"/>
              </a:lnSpc>
            </a:pPr>
            <a:r>
              <a:rPr dirty="0" i="1" lang="en-US" smtClean="0" sz="2700"/>
              <a:t>Maternal depression -mother’s emotional well being predicts emotional wellbeing and adaptation in children.</a:t>
            </a:r>
          </a:p>
          <a:p>
            <a:pPr indent="-342900" marL="342900">
              <a:lnSpc>
                <a:spcPct val="80000"/>
              </a:lnSpc>
            </a:pPr>
            <a:endParaRPr dirty="0" i="1" lang="en-US" smtClean="0" sz="2700"/>
          </a:p>
          <a:p>
            <a:pPr indent="-342900" marL="342900">
              <a:lnSpc>
                <a:spcPct val="80000"/>
              </a:lnSpc>
              <a:buNone/>
            </a:pPr>
            <a:r>
              <a:rPr dirty="0" i="1" lang="en-US" smtClean="0" sz="2700"/>
              <a:t>(Cummings &amp; Davies, 1994) </a:t>
            </a:r>
          </a:p>
          <a:p>
            <a:pPr indent="-342900" marL="342900">
              <a:lnSpc>
                <a:spcPct val="80000"/>
              </a:lnSpc>
              <a:buNone/>
            </a:pPr>
            <a:endParaRPr dirty="0" i="1" lang="en-US" smtClean="0"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4"/>
          <p:cNvSpPr>
            <a:spLocks/>
          </p:cNvSpPr>
          <p:nvPr>
            <p:ph type="obj"/>
          </p:nvPr>
        </p:nvSpPr>
        <p:spPr>
          <a:xfrm>
            <a:off x="457200" y="381000"/>
            <a:ext cx="8382000" cy="6092825"/>
          </a:xfrm>
          <a:prstGeom prst="rect">
            <a:avLst/>
          </a:prstGeom>
        </p:spPr>
        <p:txBody>
          <a:bodyPr anchor="t" bIns="45720" lIns="91440" numCol="1" rIns="91440" tIns="45720" wrap="square"/>
          <a:lstStyle/>
          <a:p>
            <a:pPr indent="-342900" marL="342900">
              <a:buNone/>
            </a:pPr>
            <a:endParaRPr dirty="0" i="1" lang="en-US" smtClean="0"/>
          </a:p>
          <a:p>
            <a:pPr indent="-342900" marL="342900"/>
            <a:r>
              <a:rPr dirty="0" i="1" lang="en-US" smtClean="0"/>
              <a:t>Cultural factors that contributing to resilience are spirituality, traditional activities, traditional languages, and traditional healing ( Fleming and  Ledogar; 2008)</a:t>
            </a:r>
          </a:p>
          <a:p>
            <a:pPr indent="-342900" marL="342900"/>
            <a:endParaRPr dirty="0" i="1"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65"/>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b="1" dirty="0" i="1" lang="en-US" smtClean="0" sz="4000"/>
              <a:t>ACTION PLAN TO BUILD IN RESILIENCE</a:t>
            </a:r>
            <a:r>
              <a:rPr dirty="0" lang="en-US" smtClean="0" sz="4000"/>
              <a:t/>
            </a:r>
            <a:br>
              <a:rPr dirty="0" lang="en-US" smtClean="0" sz="4000"/>
            </a:br>
          </a:p>
        </p:txBody>
      </p:sp>
      <p:sp>
        <p:nvSpPr>
          <p:cNvPr id="66" name="Text Box 66"/>
          <p:cNvSpPr>
            <a:spLocks/>
          </p:cNvSpPr>
          <p:nvPr>
            <p:ph type="obj"/>
          </p:nvPr>
        </p:nvSpPr>
        <p:spPr>
          <a:xfrm>
            <a:off x="457200" y="1143000"/>
            <a:ext cx="7467600" cy="4873625"/>
          </a:xfrm>
          <a:prstGeom prst="rect">
            <a:avLst/>
          </a:prstGeom>
        </p:spPr>
        <p:txBody>
          <a:bodyPr anchor="t" bIns="45720" lIns="91440" numCol="1" rIns="91440" tIns="45720" wrap="square"/>
          <a:lstStyle/>
          <a:p>
            <a:pPr indent="-273050" marL="273050">
              <a:lnSpc>
                <a:spcPct val="80000"/>
              </a:lnSpc>
              <a:buFont charset="2" pitchFamily="2" typeface="Wingdings"/>
              <a:buChar char=""/>
            </a:pPr>
            <a:r>
              <a:rPr dirty="0" lang="en-US" smtClean="0" sz="2000"/>
              <a:t>Masten &amp; Obradovic´,2008 suggests   following  ways to build in  resilience after trauma  .</a:t>
            </a:r>
          </a:p>
          <a:p>
            <a:pPr indent="-273050" marL="273050">
              <a:lnSpc>
                <a:spcPct val="80000"/>
              </a:lnSpc>
              <a:buNone/>
            </a:pPr>
            <a:endParaRPr dirty="0" lang="en-US" smtClean="0" sz="2000"/>
          </a:p>
          <a:p>
            <a:pPr indent="-273050" marL="273050">
              <a:lnSpc>
                <a:spcPct val="80000"/>
              </a:lnSpc>
              <a:buFont charset="2" pitchFamily="2" typeface="Wingdings"/>
              <a:buChar char=""/>
            </a:pPr>
            <a:r>
              <a:rPr dirty="0" lang="en-US" smtClean="0" sz="2000"/>
              <a:t>Focus on positive processes, strengths, recovery and resilience.</a:t>
            </a:r>
          </a:p>
          <a:p>
            <a:pPr indent="-273050" marL="273050">
              <a:lnSpc>
                <a:spcPct val="80000"/>
              </a:lnSpc>
              <a:buFont charset="2" pitchFamily="2" typeface="Wingdings"/>
              <a:buChar char=""/>
            </a:pPr>
            <a:r>
              <a:rPr dirty="0" lang="en-US" smtClean="0" sz="2000"/>
              <a:t>Protect and restore the secure base of attachment relationships.</a:t>
            </a:r>
          </a:p>
          <a:p>
            <a:pPr indent="-273050" marL="273050">
              <a:lnSpc>
                <a:spcPct val="80000"/>
              </a:lnSpc>
              <a:buFont charset="2" pitchFamily="2" typeface="Wingdings"/>
              <a:buChar char=""/>
            </a:pPr>
            <a:r>
              <a:rPr dirty="0" lang="en-US" smtClean="0" sz="2000"/>
              <a:t>Train first responders about the responses </a:t>
            </a:r>
          </a:p>
          <a:p>
            <a:pPr indent="-273050" marL="273050">
              <a:lnSpc>
                <a:spcPct val="80000"/>
              </a:lnSpc>
              <a:buFont charset="2" pitchFamily="2" typeface="Wingdings"/>
              <a:buChar char=""/>
            </a:pPr>
            <a:r>
              <a:rPr dirty="0" lang="en-US" smtClean="0" sz="2000"/>
              <a:t>Support normalizing routines and activities for children.</a:t>
            </a:r>
          </a:p>
          <a:p>
            <a:pPr indent="-273050" marL="273050">
              <a:lnSpc>
                <a:spcPct val="80000"/>
              </a:lnSpc>
              <a:buFont charset="2" pitchFamily="2" typeface="Wingdings"/>
              <a:buChar char=""/>
            </a:pPr>
            <a:r>
              <a:rPr dirty="0" lang="en-US" smtClean="0" sz="2000"/>
              <a:t>Support community and cultural practices that support families.</a:t>
            </a:r>
          </a:p>
          <a:p>
            <a:pPr indent="-273050" marL="273050">
              <a:lnSpc>
                <a:spcPct val="80000"/>
              </a:lnSpc>
              <a:buFont charset="2" pitchFamily="2" typeface="Wingdings"/>
              <a:buChar char=""/>
            </a:pPr>
            <a:r>
              <a:rPr dirty="0" lang="en-US" smtClean="0" sz="2000"/>
              <a:t> Reduce ongoing exposure to trauma and traumatic reminders</a:t>
            </a:r>
          </a:p>
          <a:p>
            <a:pPr indent="-273050" marL="273050">
              <a:lnSpc>
                <a:spcPct val="80000"/>
              </a:lnSpc>
              <a:buFont charset="2" pitchFamily="2" typeface="Wingdings"/>
              <a:buChar char=""/>
            </a:pPr>
            <a:r>
              <a:rPr dirty="0" lang="en-US" smtClean="0" sz="2000"/>
              <a:t>Include experts on human development in disaster response and preparation planning.</a:t>
            </a:r>
          </a:p>
          <a:p>
            <a:pPr indent="-273050" marL="273050">
              <a:lnSpc>
                <a:spcPct val="80000"/>
              </a:lnSpc>
              <a:buNone/>
            </a:pPr>
            <a:r>
              <a:rPr b="1" dirty="0" lang="en-US" smtClean="0" sz="2000"/>
              <a:t> </a:t>
            </a:r>
          </a:p>
          <a:p>
            <a:pPr indent="-273050" marL="273050">
              <a:lnSpc>
                <a:spcPct val="80000"/>
              </a:lnSpc>
              <a:buNone/>
            </a:pPr>
            <a:endParaRPr dirty="0" lang="en-US" smtClean="0"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 Box 67"/>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68" name="Text Box 68"/>
          <p:cNvSpPr>
            <a:spLocks/>
          </p:cNvSpPr>
          <p:nvPr>
            <p:ph type="obj"/>
          </p:nvPr>
        </p:nvSpPr>
        <p:spPr>
          <a:xfrm>
            <a:off x="457200" y="1600200"/>
            <a:ext cx="8229600" cy="4525962"/>
          </a:xfrm>
          <a:prstGeom prst="rect">
            <a:avLst/>
          </a:prstGeom>
        </p:spPr>
        <p:txBody>
          <a:bodyPr anchor="t" bIns="45720" lIns="91440" numCol="1" rIns="91440" tIns="45720" wrap="square"/>
          <a:lstStyle/>
          <a:p>
            <a:pPr indent="-342900" marL="342900">
              <a:buNone/>
            </a:pPr>
            <a:r>
              <a:rPr dirty="0" lang="en-US" smtClean="0"/>
              <a:t>  </a:t>
            </a:r>
          </a:p>
          <a:p>
            <a:pPr indent="-342900" marL="342900">
              <a:buNone/>
            </a:pPr>
            <a:endParaRPr dirty="0" lang="en-US" smtClean="0"/>
          </a:p>
          <a:p>
            <a:pPr indent="-342900" marL="342900">
              <a:buNone/>
            </a:pPr>
            <a:endParaRPr dirty="0" lang="en-US" smtClean="0"/>
          </a:p>
          <a:p>
            <a:pPr indent="-342900" marL="342900">
              <a:buNone/>
            </a:pPr>
            <a:r>
              <a:rPr dirty="0" lang="en-US" smtClean="0"/>
              <a:t>                             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4"/>
          <p:cNvPicPr>
            <a:picLocks noChangeAspect="1"/>
          </p:cNvPicPr>
          <p:nvPr/>
        </p:nvPicPr>
        <p:blipFill>
          <a:blip r:embed="rId2"/>
          <a:stretch/>
        </p:blipFill>
        <p:spPr>
          <a:xfrm>
            <a:off x="146050" y="268287"/>
            <a:ext cx="8547100" cy="61991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6"/>
          <p:cNvSpPr>
            <a:spLocks/>
          </p:cNvSpPr>
          <p:nvPr>
            <p:ph type="title"/>
          </p:nvPr>
        </p:nvSpPr>
        <p:spPr>
          <a:xfrm>
            <a:off x="457200" y="274637"/>
            <a:ext cx="7467600" cy="868362"/>
          </a:xfrm>
          <a:prstGeom prst="rect">
            <a:avLst/>
          </a:prstGeom>
        </p:spPr>
        <p:txBody>
          <a:bodyPr anchor="ctr" bIns="45720" lIns="91440" numCol="1" rIns="91440" tIns="45720" wrap="square"/>
          <a:lstStyle/>
          <a:p>
            <a:pPr indent="0" marL="0"/>
            <a:r>
              <a:rPr dirty="0" lang="en-US" smtClean="0"/>
              <a:t>Historical overview</a:t>
            </a:r>
          </a:p>
        </p:txBody>
      </p:sp>
      <p:sp>
        <p:nvSpPr>
          <p:cNvPr id="17" name="Text Box 17"/>
          <p:cNvSpPr>
            <a:spLocks/>
          </p:cNvSpPr>
          <p:nvPr>
            <p:ph type="obj"/>
          </p:nvPr>
        </p:nvSpPr>
        <p:spPr>
          <a:xfrm>
            <a:off x="304800" y="1219200"/>
            <a:ext cx="8229600" cy="5254625"/>
          </a:xfrm>
          <a:prstGeom prst="rect">
            <a:avLst/>
          </a:prstGeom>
        </p:spPr>
        <p:txBody>
          <a:bodyPr anchor="t" bIns="45720" lIns="91440" numCol="1" rIns="91440" tIns="45720" wrap="square"/>
          <a:lstStyle/>
          <a:p>
            <a:pPr indent="-273050" marL="273050">
              <a:lnSpc>
                <a:spcPct val="80000"/>
              </a:lnSpc>
            </a:pPr>
            <a:r>
              <a:rPr dirty="0" lang="en-US" smtClean="0" sz="2800"/>
              <a:t> Atypical schizophrenics (Garmezy, 1970)- </a:t>
            </a:r>
          </a:p>
          <a:p>
            <a:pPr indent="-273050" marL="273050">
              <a:lnSpc>
                <a:spcPct val="80000"/>
              </a:lnSpc>
            </a:pPr>
            <a:r>
              <a:rPr sz="1800"/>
              <a:t>Adapt to the condition</a:t>
            </a:r>
          </a:p>
          <a:p>
            <a:pPr indent="-273050" marL="273050">
              <a:lnSpc>
                <a:spcPct val="80000"/>
              </a:lnSpc>
            </a:pPr>
            <a:r>
              <a:rPr sz="1800"/>
              <a:t>Before schizophrenics they were healthy people</a:t>
            </a:r>
          </a:p>
          <a:p>
            <a:pPr indent="-273050" marL="273050">
              <a:lnSpc>
                <a:spcPct val="80000"/>
              </a:lnSpc>
            </a:pPr>
            <a:r>
              <a:rPr sz="1800"/>
              <a:t>Acute- Severe symptoms for short time- Better chance of prognosis than chronic</a:t>
            </a:r>
          </a:p>
          <a:p>
            <a:pPr indent="-273050" marL="273050">
              <a:lnSpc>
                <a:spcPct val="80000"/>
              </a:lnSpc>
            </a:pPr>
            <a:r>
              <a:rPr sz="1800"/>
              <a:t>Political aspect- Rich people could take care</a:t>
            </a:r>
          </a:p>
          <a:p>
            <a:pPr indent="-273050" marL="273050">
              <a:lnSpc>
                <a:spcPct val="80000"/>
              </a:lnSpc>
            </a:pPr>
            <a:r>
              <a:rPr dirty="0" lang="en-US" smtClean="0" sz="2800"/>
              <a:t> Children of mothers with schizophrenia (Garmezy, 1974; Masten et al., 1990)</a:t>
            </a:r>
          </a:p>
          <a:p>
            <a:pPr indent="-273050" marL="273050">
              <a:lnSpc>
                <a:spcPct val="80000"/>
              </a:lnSpc>
              <a:buNone/>
            </a:pPr>
            <a:endParaRPr dirty="0" lang="en-US" smtClean="0" sz="2800"/>
          </a:p>
          <a:p>
            <a:pPr indent="-273050" marL="273050">
              <a:lnSpc>
                <a:spcPct val="80000"/>
              </a:lnSpc>
            </a:pPr>
            <a:r>
              <a:rPr dirty="0" lang="en-US" smtClean="0" sz="2800"/>
              <a:t> Garmezy’s research program - Project of Competence</a:t>
            </a:r>
          </a:p>
          <a:p>
            <a:pPr indent="-273050" marL="273050">
              <a:lnSpc>
                <a:spcPct val="80000"/>
              </a:lnSpc>
            </a:pPr>
            <a:endParaRPr dirty="0" lang="en-US" smtClean="0" sz="2800"/>
          </a:p>
          <a:p>
            <a:pPr indent="-273050" marL="273050">
              <a:lnSpc>
                <a:spcPct val="80000"/>
              </a:lnSpc>
            </a:pPr>
            <a:r>
              <a:rPr dirty="0" lang="en-US" smtClean="0" sz="2800"/>
              <a:t>Emmy Werner’s  studies with Children in Hawaii (Werner et al., 1971; Werner &amp; Smith, 1977)</a:t>
            </a:r>
          </a:p>
          <a:p>
            <a:pPr indent="-273050" marL="273050">
              <a:lnSpc>
                <a:spcPct val="80000"/>
              </a:lnSpc>
            </a:pPr>
            <a:endParaRPr dirty="0" lang="en-US" smtClean="0"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8"/>
          <p:cNvSpPr>
            <a:spLocks/>
          </p:cNvSpPr>
          <p:nvPr>
            <p:ph type="title"/>
          </p:nvPr>
        </p:nvSpPr>
        <p:spPr>
          <a:xfrm>
            <a:off x="457200" y="274637"/>
            <a:ext cx="8229600" cy="1143000"/>
          </a:xfrm>
          <a:prstGeom prst="rect">
            <a:avLst/>
          </a:prstGeom>
        </p:spPr>
        <p:txBody>
          <a:bodyPr anchor="ctr" bIns="45720" lIns="91440" numCol="1" rIns="91440" tIns="45720" wrap="square"/>
          <a:lstStyle/>
          <a:p>
            <a:endParaRPr/>
          </a:p>
        </p:txBody>
      </p:sp>
      <p:sp>
        <p:nvSpPr>
          <p:cNvPr id="19" name="Text Box 19"/>
          <p:cNvSpPr>
            <a:spLocks/>
          </p:cNvSpPr>
          <p:nvPr>
            <p:ph type="obj"/>
          </p:nvPr>
        </p:nvSpPr>
        <p:spPr>
          <a:xfrm>
            <a:off x="457200" y="1600200"/>
            <a:ext cx="8229600" cy="4525962"/>
          </a:xfrm>
          <a:prstGeom prst="rect">
            <a:avLst/>
          </a:prstGeom>
        </p:spPr>
        <p:txBody>
          <a:bodyPr anchor="t" bIns="45720" lIns="91440" numCol="1" rIns="91440" tIns="45720" wrap="square"/>
          <a:lstStyle/>
          <a:p>
            <a:pPr indent="-273050" marL="273050">
              <a:lnSpc>
                <a:spcPct val="80000"/>
              </a:lnSpc>
            </a:pPr>
            <a:r>
              <a:rPr dirty="0" lang="en-US" smtClean="0"/>
              <a:t>Research identified three clusters of protective factors </a:t>
            </a:r>
          </a:p>
          <a:p>
            <a:pPr indent="-273050" marL="273050">
              <a:buFont charset="0" pitchFamily="34" typeface="Calibri"/>
              <a:buAutoNum type="arabicPeriod"/>
            </a:pPr>
            <a:r>
              <a:rPr b="1" dirty="0" i="1" lang="en-US" smtClean="0"/>
              <a:t>protective factors within the individual </a:t>
            </a:r>
          </a:p>
          <a:p>
            <a:pPr indent="-273050" marL="273050">
              <a:buFont charset="0" pitchFamily="34" typeface="Calibri"/>
              <a:buAutoNum type="arabicPeriod"/>
            </a:pPr>
            <a:r>
              <a:rPr b="1" dirty="0" i="1" lang="en-US" smtClean="0"/>
              <a:t>protective factors in the family </a:t>
            </a:r>
          </a:p>
          <a:p>
            <a:pPr indent="-273050" marL="273050">
              <a:buFont charset="0" pitchFamily="34" typeface="Calibri"/>
              <a:buAutoNum type="arabicPeriod"/>
            </a:pPr>
            <a:r>
              <a:rPr b="1" dirty="0" i="1" lang="en-US" smtClean="0"/>
              <a:t>protective factors in the community</a:t>
            </a:r>
            <a:r>
              <a:rPr b="1" dirty="0" lang="en-US" smtClean="0" sz="2400"/>
              <a:t> </a:t>
            </a:r>
          </a:p>
          <a:p>
            <a:pPr indent="-273050" marL="273050">
              <a:buFont charset="0" pitchFamily="49" typeface="Courier New"/>
              <a:buChar char="o"/>
            </a:pPr>
            <a:r>
              <a:rPr dirty="0" lang="en-US" smtClean="0"/>
              <a:t>recent research </a:t>
            </a:r>
            <a:r>
              <a:rPr dirty="0" lang="en-US" smtClean="0"/>
              <a:t>focus -  </a:t>
            </a:r>
            <a:r>
              <a:rPr dirty="0" lang="en-US" smtClean="0"/>
              <a:t>move to  understanding underlying protective </a:t>
            </a:r>
            <a:r>
              <a:rPr dirty="0" lang="en-US" smtClean="0"/>
              <a:t>processes(Luthar,1999)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20"/>
          <p:cNvSpPr>
            <a:spLocks/>
          </p:cNvSpPr>
          <p:nvPr>
            <p:ph type="title"/>
          </p:nvPr>
        </p:nvSpPr>
        <p:spPr>
          <a:xfrm>
            <a:off x="457200" y="274637"/>
            <a:ext cx="8229600" cy="1143000"/>
          </a:xfrm>
          <a:prstGeom prst="rect">
            <a:avLst/>
          </a:prstGeom>
        </p:spPr>
        <p:txBody>
          <a:bodyPr anchor="ctr" bIns="45720" lIns="91440" numCol="1" rIns="91440" tIns="45720" wrap="square"/>
          <a:lstStyle/>
          <a:p>
            <a:pPr indent="0" marL="0"/>
            <a:r>
              <a:rPr dirty="0" lang="en-US" smtClean="0"/>
              <a:t>Resilience </a:t>
            </a:r>
          </a:p>
        </p:txBody>
      </p:sp>
      <p:sp>
        <p:nvSpPr>
          <p:cNvPr id="21" name="Text Box 21"/>
          <p:cNvSpPr>
            <a:spLocks/>
          </p:cNvSpPr>
          <p:nvPr>
            <p:ph type="obj"/>
          </p:nvPr>
        </p:nvSpPr>
        <p:spPr>
          <a:xfrm>
            <a:off x="304800" y="1371600"/>
            <a:ext cx="8153400" cy="5102225"/>
          </a:xfrm>
          <a:prstGeom prst="rect">
            <a:avLst/>
          </a:prstGeom>
        </p:spPr>
        <p:txBody>
          <a:bodyPr anchor="t" bIns="45720" lIns="91440" numCol="1" rIns="91440" tIns="45720" wrap="square"/>
          <a:lstStyle/>
          <a:p>
            <a:pPr indent="-228600" marL="228600">
              <a:lnSpc>
                <a:spcPct val="90000"/>
              </a:lnSpc>
              <a:buNone/>
            </a:pPr>
            <a:r>
              <a:rPr dirty="0" lang="en-US" smtClean="0" sz="2700">
                <a:ea charset="0" pitchFamily="18" typeface="Times New Roman"/>
              </a:rPr>
              <a:t>Two judgments are required for a resilient pattern of adaptation:</a:t>
            </a:r>
          </a:p>
          <a:p>
            <a:pPr indent="-228600" marL="228600">
              <a:lnSpc>
                <a:spcPct val="90000"/>
              </a:lnSpc>
            </a:pPr>
            <a:r>
              <a:rPr dirty="0" lang="en-US" smtClean="0" sz="2700">
                <a:ea charset="0" pitchFamily="18" typeface="Times New Roman"/>
              </a:rPr>
              <a:t>a.       By some criteria, there has been a significant threat to the development of the individual;</a:t>
            </a:r>
          </a:p>
          <a:p>
            <a:pPr indent="-228600" marL="228600">
              <a:lnSpc>
                <a:spcPct val="90000"/>
              </a:lnSpc>
            </a:pPr>
            <a:r>
              <a:rPr dirty="0" lang="en-US" smtClean="0" sz="2700">
                <a:ea charset="0" pitchFamily="18" typeface="Times New Roman"/>
              </a:rPr>
              <a:t>b.      Despite this threat or risk exposure, the current or eventual adaptation of the individual is satisfactory according to some selected criteria.</a:t>
            </a:r>
          </a:p>
          <a:p>
            <a:pPr indent="-228600" marL="228600">
              <a:lnSpc>
                <a:spcPct val="90000"/>
              </a:lnSpc>
              <a:buNone/>
            </a:pPr>
            <a:r>
              <a:rPr dirty="0" lang="en-US" smtClean="0" sz="2700">
                <a:ea charset="0" pitchFamily="18" typeface="Times New Roman"/>
              </a:rPr>
              <a:t>These criteria have been utilized to judge positive adaptation:</a:t>
            </a:r>
          </a:p>
          <a:p>
            <a:pPr indent="-228600" marL="228600">
              <a:lnSpc>
                <a:spcPct val="90000"/>
              </a:lnSpc>
              <a:buFontTx/>
              <a:buAutoNum type="arabicPeriod"/>
            </a:pPr>
            <a:r>
              <a:rPr dirty="0" lang="en-US" smtClean="0" sz="2700"/>
              <a:t>Absence of pathology</a:t>
            </a:r>
          </a:p>
          <a:p>
            <a:pPr indent="-228600" marL="228600">
              <a:lnSpc>
                <a:spcPct val="90000"/>
              </a:lnSpc>
              <a:buFontTx/>
              <a:buAutoNum type="arabicPeriod"/>
            </a:pPr>
            <a:r>
              <a:rPr dirty="0" lang="en-US" smtClean="0" sz="2700"/>
              <a:t>Successes in age-salient developmental tasks,</a:t>
            </a:r>
          </a:p>
          <a:p>
            <a:pPr indent="-228600" marL="228600">
              <a:lnSpc>
                <a:spcPct val="90000"/>
              </a:lnSpc>
              <a:buFontTx/>
              <a:buAutoNum type="arabicPeriod"/>
            </a:pPr>
            <a:r>
              <a:rPr dirty="0" lang="en-US" smtClean="0" sz="2700"/>
              <a:t>Subjective well-being</a:t>
            </a:r>
          </a:p>
          <a:p>
            <a:pPr indent="-228600" marL="228600">
              <a:lnSpc>
                <a:spcPct val="90000"/>
              </a:lnSpc>
              <a:buFontTx/>
              <a:buAutoNum type="arabicPeriod"/>
            </a:pPr>
            <a:endParaRPr dirty="0" lang="en-US" smtClean="0" sz="2700"/>
          </a:p>
        </p:txBody>
      </p:sp>
      <p:sp>
        <p:nvSpPr>
          <p:cNvPr id="22" name="Text Box 22"/>
          <p:cNvSpPr>
            <a:spLocks/>
          </p:cNvSpPr>
          <p:nvPr/>
        </p:nvSpPr>
        <p:spPr>
          <a:xfrm>
            <a:off x="5410200" y="5943600"/>
            <a:ext cx="2381250" cy="369887"/>
          </a:xfrm>
          <a:prstGeom prst="rect">
            <a:avLst/>
          </a:prstGeom>
          <a:noFill/>
          <a:ln>
            <a:noFill/>
          </a:ln>
        </p:spPr>
        <p:txBody>
          <a:bodyPr numCol="1" wrap="none">
            <a:spAutoFit/>
          </a:bodyPr>
          <a:lstStyle/>
          <a:p>
            <a:pPr indent="0" marL="0"/>
            <a:r>
              <a:rPr dirty="0" lang="en-US" smtClean="0">
                <a:latin charset="0" pitchFamily="18" typeface="Times New Roman"/>
              </a:rPr>
              <a:t>Wright &amp; Masten, 2005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3"/>
          <p:cNvSpPr>
            <a:spLocks/>
          </p:cNvSpPr>
          <p:nvPr>
            <p:ph type="title"/>
          </p:nvPr>
        </p:nvSpPr>
        <p:spPr>
          <a:xfrm>
            <a:off x="457200" y="274637"/>
            <a:ext cx="7467600" cy="868362"/>
          </a:xfrm>
          <a:prstGeom prst="rect">
            <a:avLst/>
          </a:prstGeom>
        </p:spPr>
        <p:txBody>
          <a:bodyPr anchor="ctr" bIns="45720" lIns="91440" numCol="1" rIns="91440" tIns="45720" wrap="square"/>
          <a:lstStyle/>
          <a:p>
            <a:pPr indent="0" marL="0"/>
            <a:r>
              <a:rPr dirty="0" lang="en-US" smtClean="0"/>
              <a:t>Models of resilience </a:t>
            </a:r>
          </a:p>
        </p:txBody>
      </p:sp>
      <p:sp>
        <p:nvSpPr>
          <p:cNvPr id="24" name="Text Box 24"/>
          <p:cNvSpPr>
            <a:spLocks/>
          </p:cNvSpPr>
          <p:nvPr>
            <p:ph type="obj"/>
          </p:nvPr>
        </p:nvSpPr>
        <p:spPr>
          <a:xfrm>
            <a:off x="228600" y="1371600"/>
            <a:ext cx="8382000" cy="5102225"/>
          </a:xfrm>
          <a:prstGeom prst="rect">
            <a:avLst/>
          </a:prstGeom>
        </p:spPr>
        <p:txBody>
          <a:bodyPr anchor="t" bIns="45720" lIns="91440" numCol="1" rIns="91440" tIns="45720" wrap="square"/>
          <a:lstStyle/>
          <a:p>
            <a:pPr algn="just" indent="-342900" marL="342900">
              <a:lnSpc>
                <a:spcPct val="70000"/>
              </a:lnSpc>
              <a:buFont charset="2" pitchFamily="2" typeface="Wingdings"/>
              <a:buChar char="q"/>
            </a:pPr>
            <a:r>
              <a:rPr dirty="0" lang="en-US" smtClean="0" sz="3000"/>
              <a:t>The earlier models looked at resilience as a </a:t>
            </a:r>
            <a:r>
              <a:rPr b="1" dirty="0" lang="en-US" smtClean="0" sz="3000"/>
              <a:t>personality trait</a:t>
            </a:r>
            <a:r>
              <a:rPr dirty="0" lang="en-US" smtClean="0" sz="3000"/>
              <a:t> or a stable characteristic. Resilience was identified with having adequate cognitive functioning, problem solving skills and strategies (Werner, 1995). </a:t>
            </a:r>
          </a:p>
          <a:p>
            <a:pPr algn="just" indent="-342900" marL="342900">
              <a:lnSpc>
                <a:spcPct val="70000"/>
              </a:lnSpc>
              <a:buFont charset="2" pitchFamily="2" typeface="Wingdings"/>
              <a:buChar char="q"/>
            </a:pPr>
            <a:r>
              <a:rPr dirty="0" lang="en-US" smtClean="0" sz="3000"/>
              <a:t>A popular model looks at resilience as an end result of </a:t>
            </a:r>
            <a:r>
              <a:rPr b="1" dirty="0" lang="en-US" smtClean="0" sz="3000"/>
              <a:t>positive adaptation</a:t>
            </a:r>
            <a:r>
              <a:rPr dirty="0" lang="en-US" smtClean="0" sz="3000"/>
              <a:t> in situations of exposure to adversity. The model is about resistance and recovery patterns. It is the individual’s ability to put up with challenges and still achieve unexpected positive outcomes called as ‘ordinary magic’( Masten ,2001). </a:t>
            </a:r>
          </a:p>
          <a:p>
            <a:pPr algn="just" indent="-342900" marL="342900">
              <a:lnSpc>
                <a:spcPct val="70000"/>
              </a:lnSpc>
              <a:buFont charset="2" pitchFamily="2" typeface="Wingdings"/>
              <a:buChar char="q"/>
            </a:pPr>
            <a:r>
              <a:rPr dirty="0" lang="en-US" smtClean="0" sz="3000"/>
              <a:t>Hunter(1999) emphasizes resilience as a continuum with two poles: </a:t>
            </a:r>
            <a:r>
              <a:rPr b="1" dirty="0" lang="en-US" smtClean="0" sz="3000"/>
              <a:t>less optimum resilience and optimum resilience.</a:t>
            </a:r>
            <a:r>
              <a:rPr dirty="0" lang="en-US" smtClean="0" sz="3000"/>
              <a:t> </a:t>
            </a:r>
          </a:p>
          <a:p>
            <a:pPr algn="just" indent="-342900" marL="342900">
              <a:lnSpc>
                <a:spcPct val="70000"/>
              </a:lnSpc>
              <a:buFont charset="2" pitchFamily="2" typeface="Wingdings"/>
              <a:buChar char="q"/>
            </a:pPr>
            <a:endParaRPr dirty="0" lang="en-US" smtClean="0"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Box 25"/>
          <p:cNvSpPr>
            <a:spLocks/>
          </p:cNvSpPr>
          <p:nvPr>
            <p:ph type="obj"/>
          </p:nvPr>
        </p:nvSpPr>
        <p:spPr>
          <a:xfrm>
            <a:off x="457200" y="1600200"/>
            <a:ext cx="8229600" cy="4525962"/>
          </a:xfrm>
          <a:prstGeom prst="rect">
            <a:avLst/>
          </a:prstGeom>
        </p:spPr>
        <p:txBody>
          <a:bodyPr anchor="t" bIns="45720" lIns="91440" numCol="1" rIns="91440" tIns="45720" wrap="square"/>
          <a:lstStyle/>
          <a:p>
            <a:pPr indent="-342900" marL="342900"/>
            <a:endParaRPr dirty="0" lang="en-US" smtClean="0"/>
          </a:p>
        </p:txBody>
      </p:sp>
      <p:pic>
        <p:nvPicPr>
          <p:cNvPr id="26" name="Picture 26"/>
          <p:cNvPicPr>
            <a:picLocks noChangeAspect="1"/>
          </p:cNvPicPr>
          <p:nvPr/>
        </p:nvPicPr>
        <p:blipFill>
          <a:blip r:embed="rId2"/>
          <a:stretch/>
        </p:blipFill>
        <p:spPr>
          <a:xfrm>
            <a:off x="762000" y="2343150"/>
            <a:ext cx="6934200" cy="4210050"/>
          </a:xfrm>
          <a:prstGeom prst="rect">
            <a:avLst/>
          </a:prstGeom>
          <a:noFill/>
          <a:ln>
            <a:noFill/>
          </a:ln>
        </p:spPr>
      </p:pic>
      <p:sp>
        <p:nvSpPr>
          <p:cNvPr id="28" name="Text Box 28"/>
          <p:cNvSpPr txBox="1">
            <a:spLocks/>
          </p:cNvSpPr>
          <p:nvPr/>
        </p:nvSpPr>
        <p:spPr>
          <a:xfrm>
            <a:off x="838200" y="762000"/>
            <a:ext cx="7162800" cy="646112"/>
          </a:xfrm>
          <a:prstGeom prst="rect">
            <a:avLst/>
          </a:prstGeom>
          <a:noFill/>
          <a:ln>
            <a:noFill/>
          </a:ln>
        </p:spPr>
        <p:txBody>
          <a:bodyPr numCol="1">
            <a:spAutoFit/>
          </a:bodyPr>
          <a:lstStyle/>
          <a:p>
            <a:pPr indent="0" marL="0"/>
            <a:r>
              <a:rPr dirty="0" lang="en-US" smtClean="0">
                <a:latin charset="0" pitchFamily="18" typeface="Times New Roman"/>
              </a:rPr>
              <a:t>Richardson’s (2002) model suggest resilient reintegration as the off shoot of or an outcome to adversity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29"/>
          <p:cNvSpPr>
            <a:spLocks/>
          </p:cNvSpPr>
          <p:nvPr>
            <p:ph type="obj"/>
          </p:nvPr>
        </p:nvSpPr>
        <p:spPr>
          <a:xfrm>
            <a:off x="228600" y="228600"/>
            <a:ext cx="8534400" cy="6245225"/>
          </a:xfrm>
          <a:prstGeom prst="rect">
            <a:avLst/>
          </a:prstGeom>
        </p:spPr>
        <p:txBody>
          <a:bodyPr anchor="t" bIns="45720" lIns="91440" numCol="1" rIns="91440" tIns="45720" wrap="square"/>
          <a:lstStyle/>
          <a:p>
            <a:pPr indent="-342900" marL="342900"/>
            <a:r>
              <a:rPr b="1" dirty="0" lang="en-US" smtClean="0"/>
              <a:t>Ecological model </a:t>
            </a:r>
            <a:r>
              <a:rPr dirty="0" lang="en-US" smtClean="0"/>
              <a:t> emphasize   resilience as a function of many factors. This model comes up with bidirectional influences from inner self; extending to family and community which influence the person’s behaviour (Harvey et al; 2007)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30"/>
          <p:cNvSpPr>
            <a:spLocks/>
          </p:cNvSpPr>
          <p:nvPr>
            <p:ph type="obj"/>
          </p:nvPr>
        </p:nvSpPr>
        <p:spPr>
          <a:xfrm>
            <a:off x="304800" y="914400"/>
            <a:ext cx="8305800" cy="5559425"/>
          </a:xfrm>
          <a:prstGeom prst="rect">
            <a:avLst/>
          </a:prstGeom>
        </p:spPr>
        <p:txBody>
          <a:bodyPr anchor="t" bIns="45720" lIns="91440" numCol="1" rIns="91440" tIns="45720" wrap="square"/>
          <a:lstStyle/>
          <a:p>
            <a:pPr indent="-342900" marL="342900">
              <a:lnSpc>
                <a:spcPct val="90000"/>
              </a:lnSpc>
            </a:pPr>
            <a:r>
              <a:rPr dirty="0" i="1" lang="en-US" smtClean="0"/>
              <a:t>Social/adaptable temperament</a:t>
            </a:r>
          </a:p>
          <a:p>
            <a:pPr indent="-342900" marL="342900">
              <a:lnSpc>
                <a:spcPct val="90000"/>
              </a:lnSpc>
            </a:pPr>
            <a:r>
              <a:rPr dirty="0" i="1" lang="en-US" smtClean="0"/>
              <a:t>cognitive abilities</a:t>
            </a:r>
          </a:p>
          <a:p>
            <a:pPr indent="-342900" marL="342900">
              <a:lnSpc>
                <a:spcPct val="90000"/>
              </a:lnSpc>
            </a:pPr>
            <a:r>
              <a:rPr dirty="0" i="1" lang="en-US" smtClean="0"/>
              <a:t>Effective emotional and behavioral regulation strategies</a:t>
            </a:r>
          </a:p>
          <a:p>
            <a:pPr indent="-342900" marL="342900">
              <a:lnSpc>
                <a:spcPct val="90000"/>
              </a:lnSpc>
            </a:pPr>
            <a:r>
              <a:rPr dirty="0" i="1" lang="en-US" smtClean="0"/>
              <a:t>Positive view of self</a:t>
            </a:r>
          </a:p>
          <a:p>
            <a:pPr indent="-342900" marL="342900">
              <a:lnSpc>
                <a:spcPct val="90000"/>
              </a:lnSpc>
            </a:pPr>
            <a:r>
              <a:rPr dirty="0" i="1" lang="en-US" smtClean="0"/>
              <a:t>Positive outlook</a:t>
            </a:r>
          </a:p>
          <a:p>
            <a:pPr indent="-342900" marL="342900">
              <a:lnSpc>
                <a:spcPct val="90000"/>
              </a:lnSpc>
            </a:pPr>
            <a:r>
              <a:rPr dirty="0" i="1" lang="en-US" smtClean="0"/>
              <a:t>Faith/sense of meaning in life</a:t>
            </a:r>
          </a:p>
          <a:p>
            <a:pPr indent="-342900" marL="342900">
              <a:lnSpc>
                <a:spcPct val="90000"/>
              </a:lnSpc>
            </a:pPr>
            <a:r>
              <a:rPr dirty="0" i="1" lang="en-US" smtClean="0"/>
              <a:t>Characteristics valued by society and self (talents, humor, appearance</a:t>
            </a:r>
            <a:r>
              <a:rPr dirty="0" lang="en-US" smtClean="0"/>
              <a:t>)							                                        					</a:t>
            </a:r>
            <a:r>
              <a:rPr dirty="0" lang="en-US" smtClean="0" sz="2000"/>
              <a:t>Werner, (1995) ; Masten, (2001)</a:t>
            </a:r>
          </a:p>
        </p:txBody>
      </p:sp>
      <p:sp>
        <p:nvSpPr>
          <p:cNvPr id="31" name="Text Box 31"/>
          <p:cNvSpPr>
            <a:spLocks/>
          </p:cNvSpPr>
          <p:nvPr/>
        </p:nvSpPr>
        <p:spPr>
          <a:xfrm>
            <a:off x="914400" y="228600"/>
            <a:ext cx="5867400" cy="523875"/>
          </a:xfrm>
          <a:prstGeom prst="rect">
            <a:avLst/>
          </a:prstGeom>
          <a:noFill/>
          <a:ln>
            <a:noFill/>
          </a:ln>
        </p:spPr>
        <p:txBody>
          <a:bodyPr numCol="1">
            <a:spAutoFit/>
          </a:bodyPr>
          <a:lstStyle/>
          <a:p>
            <a:pPr indent="0" marL="0"/>
            <a:r>
              <a:rPr b="1" dirty="0" lang="en-US" smtClean="0" sz="2800">
                <a:latin charset="0" pitchFamily="18" typeface="Times New Roman"/>
              </a:rPr>
              <a:t>Adaptive capacities of the child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ppt/theme/theme2.xml><?xml version="1.0" encoding="utf-8"?>
<a:theme xmlns:a="http://schemas.openxmlformats.org/drawingml/2006/main" name="Default Design">
  <a:themeElements>
    <a:clrScheme name="Office">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accent1="accent1" accent2="accent2" accent3="accent3" accent4="accent4" accent5="accent5" accent6="accent6" bg1="lt1" bg2="lt2" folHlink="folHlink" hlink="hlink" tx1="dk1" tx2="dk2"/>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accent1="accent1" accent2="accent2" accent3="accent3" accent4="accent4" accent5="accent5" accent6="accent6" bg1="lt1" bg2="lt2" folHlink="folHlink" hlink="hlink" tx1="dk1" tx2="dk2"/>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accent1="accent1" accent2="accent2" accent3="accent3" accent4="accent4" accent5="accent5" accent6="accent6" bg1="lt1" bg2="lt2" folHlink="folHlink" hlink="hlink" tx1="dk1" tx2="dk2"/>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accent1="accent1" accent2="accent2" accent3="accent3" accent4="accent4" accent5="accent5" accent6="accent6" bg1="lt1" bg2="lt2" folHlink="folHlink" hlink="hlink" tx1="dk1" tx2="dk2"/>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accent1="accent1" accent2="accent2" accent3="accent3" accent4="accent4" accent5="accent5" accent6="accent6" bg1="dk2" bg2="dk1" folHlink="folHlink" hlink="hlink" tx1="lt1" tx2="lt2"/>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accent1="accent1" accent2="accent2" accent3="accent3" accent4="accent4" accent5="accent5" accent6="accent6" bg1="dk2" bg2="dk1" folHlink="folHlink" hlink="hlink" tx1="lt1" tx2="lt2"/>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accent1="accent1" accent2="accent2" accent3="accent3" accent4="accent4" accent5="accent5" accent6="accent6" bg1="dk2" bg2="dk1" folHlink="folHlink" hlink="hlink" tx1="lt1" tx2="lt2"/>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accent1="accent1" accent2="accent2" accent3="accent3" accent4="accent4" accent5="accent5" accent6="accent6" bg1="dk2" bg2="dk1" folHlink="folHlink" hlink="hlink" tx1="lt1" tx2="lt2"/>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accent1="accent1" accent2="accent2" accent3="accent3" accent4="accent4" accent5="accent5" accent6="accent6" bg1="dk2" bg2="dk1" folHlink="folHlink" hlink="hlink" tx1="lt1" tx2="lt2"/>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accent1="accent1" accent2="accent2" accent3="accent3" accent4="accent4" accent5="accent5" accent6="accent6" bg1="dk2" bg2="dk1" folHlink="folHlink" hlink="hlink" tx1="lt1" tx2="lt2"/>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accent1="accent1" accent2="accent2" accent3="accent3" accent4="accent4" accent5="accent5" accent6="accent6" bg1="dk2" bg2="dk1" folHlink="folHlink" hlink="hlink" tx1="lt1" tx2="lt2"/>
    </a:extraClrScheme>
  </a:extraClrSchemeLst>
</a:theme>
</file>

<file path=docProps/app.xml><?xml version="1.0" encoding="utf-8"?>
<Properties xmlns="http://schemas.openxmlformats.org/officeDocument/2006/extended-properties" xmlns:vt="http://schemas.openxmlformats.org/officeDocument/2006/docPropsVTypes">
  <Words>648</Words>
  <Paragraphs>107</Paragraphs>
  <Slides>15</Slides>
  <Notes>0</Notes>
  <TotalTime>0</TotalTime>
  <HiddenSlides>0</HiddenSlides>
  <ScaleCrop>false</ScaleCrop>
  <HyperlinksChanged>false</HyperlinksChanged>
  <Application>Microsoft Office PowerPoint</Application>
  <PresentationFormat/>
</Properties>
</file>