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4" r:id="rId4"/>
    <p:sldId id="286" r:id="rId5"/>
    <p:sldId id="281" r:id="rId6"/>
    <p:sldId id="282" r:id="rId7"/>
    <p:sldId id="283" r:id="rId8"/>
    <p:sldId id="290" r:id="rId9"/>
    <p:sldId id="287" r:id="rId10"/>
    <p:sldId id="258" r:id="rId11"/>
    <p:sldId id="288" r:id="rId12"/>
    <p:sldId id="289" r:id="rId13"/>
    <p:sldId id="293" r:id="rId14"/>
    <p:sldId id="291" r:id="rId15"/>
    <p:sldId id="292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16" y="-72"/>
      </p:cViewPr>
      <p:guideLst>
        <p:guide orient="horz" pos="216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069F6-F584-4878-8A4A-71B2969CA0B1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198C9-CF76-47F5-BE3A-1E8D99D5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198C9-CF76-47F5-BE3A-1E8D99D5A1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419B-0156-4770-AEBC-E47CA17D6D54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F86D-3681-4A21-A766-9D8B5DAA86FE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7337-DE15-4B41-8AA7-9764F4C9B3B6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AC00-F72D-4A5C-9134-6CEA7B9D96E2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025D-7119-4AD4-BD45-C0A5A9B34564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355F-A425-4491-B094-8EB7AD2084C9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8B-B51C-47BE-A664-4C63D8C7D3D3}" type="datetime1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FAD3-4690-4FD1-A0F0-C9289D03BE24}" type="datetime1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A2D-9DD4-4212-80E1-5B72D1313BE1}" type="datetime1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A36-B293-446D-9AF9-C074FE956CC5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53D-C555-482E-843F-DFE81C226A44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7B99-CB3D-4FAB-A504-58FB2242BECD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CA89-B32C-48AC-9A09-9DEE971B44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305800" cy="2133599"/>
          </a:xfrm>
        </p:spPr>
        <p:txBody>
          <a:bodyPr>
            <a:normAutofit/>
          </a:bodyPr>
          <a:lstStyle/>
          <a:p>
            <a:pPr defTabSz="-635">
              <a:tabLst>
                <a:tab pos="228600" algn="r"/>
              </a:tabLs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Online Hardware &amp; Software Support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543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 smtClean="0"/>
              <a:t>Group Members: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Sameer Kumar(Leader)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Prabhat Kumar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Saurav Kumar			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Sunny Saurav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</a:t>
            </a:fld>
            <a:endParaRPr 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Prabhat Kumar\Pictures\Screenshots\Screenshot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10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Portal</a:t>
            </a:r>
            <a:endParaRPr lang="en-US" dirty="0"/>
          </a:p>
        </p:txBody>
      </p:sp>
      <p:pic>
        <p:nvPicPr>
          <p:cNvPr id="2050" name="Picture 2" descr="C:\Users\Prabhat Kumar\Pictures\Screenshots\Screenshot (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11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Admin Functionalities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Prabhat Kumar\Pictures\Screenshots\Screenshot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28725"/>
            <a:ext cx="8991601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12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Customer Register</a:t>
            </a:r>
            <a:endParaRPr lang="en-US" dirty="0"/>
          </a:p>
        </p:txBody>
      </p:sp>
      <p:pic>
        <p:nvPicPr>
          <p:cNvPr id="1026" name="Picture 2" descr="C:\Users\Prabhat Kumar\Pictures\Screenshots\Screenshot (18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96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03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pic>
        <p:nvPicPr>
          <p:cNvPr id="5122" name="Picture 2" descr="C:\Users\Prabhat Kumar\Pictures\Screenshots\Screenshot (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14</a:t>
            </a:fld>
            <a:endParaRPr lang="en-US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 Page</a:t>
            </a:r>
            <a:endParaRPr lang="en-US" dirty="0"/>
          </a:p>
        </p:txBody>
      </p:sp>
      <p:pic>
        <p:nvPicPr>
          <p:cNvPr id="4098" name="Picture 2" descr="C:\Users\Prabhat Kumar\Pictures\Screenshots\Screenshot (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15</a:t>
            </a:fld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800" dirty="0"/>
              <a:t>In future this project can improved by providing assistance to customers live video chat and  solve their problems then and there.</a:t>
            </a:r>
          </a:p>
          <a:p>
            <a:pPr marL="457200" indent="-4572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800" dirty="0"/>
              <a:t>we will supply software links to customer so that </a:t>
            </a:r>
            <a:r>
              <a:rPr lang="en-US" sz="2800" dirty="0" smtClean="0"/>
              <a:t>they </a:t>
            </a:r>
            <a:r>
              <a:rPr lang="en-US" sz="2800" dirty="0"/>
              <a:t>can download that software and </a:t>
            </a:r>
            <a:r>
              <a:rPr lang="en-US" sz="2800" dirty="0" smtClean="0"/>
              <a:t>their issue can be resolved.        </a:t>
            </a: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800" dirty="0"/>
              <a:t>This assistance project can be implmented at any service providing company to assist consumers.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16</a:t>
            </a:fld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/>
              <a:t>https://www.google.co.in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/>
              <a:t>www.wikipedia.org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17</a:t>
            </a:fld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  <a:endParaRPr lang="en-US" sz="6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18</a:t>
            </a:fld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TOPIC						Page No.</a:t>
            </a:r>
          </a:p>
          <a:p>
            <a:r>
              <a:rPr lang="en-US" dirty="0" smtClean="0"/>
              <a:t>Introduction					03	</a:t>
            </a:r>
          </a:p>
          <a:p>
            <a:r>
              <a:rPr lang="en-US" dirty="0" smtClean="0"/>
              <a:t>Project Overview					04		</a:t>
            </a:r>
          </a:p>
          <a:p>
            <a:r>
              <a:rPr lang="en-US" dirty="0" smtClean="0"/>
              <a:t>System Design			</a:t>
            </a:r>
            <a:r>
              <a:rPr lang="en-US" dirty="0"/>
              <a:t>	</a:t>
            </a:r>
            <a:r>
              <a:rPr lang="en-US" dirty="0" smtClean="0"/>
              <a:t>	05</a:t>
            </a:r>
          </a:p>
          <a:p>
            <a:r>
              <a:rPr lang="en-US" dirty="0" smtClean="0"/>
              <a:t>Use Case Diagram					06</a:t>
            </a:r>
          </a:p>
          <a:p>
            <a:r>
              <a:rPr lang="en-US" dirty="0"/>
              <a:t>Data Flow </a:t>
            </a:r>
            <a:r>
              <a:rPr lang="en-US" dirty="0" smtClean="0"/>
              <a:t>Diagram					07</a:t>
            </a:r>
          </a:p>
          <a:p>
            <a:r>
              <a:rPr lang="en-US" dirty="0" smtClean="0"/>
              <a:t>Database Design-ERD				08</a:t>
            </a:r>
          </a:p>
          <a:p>
            <a:r>
              <a:rPr lang="en-US" sz="3300" dirty="0" smtClean="0">
                <a:latin typeface="+mj-lt"/>
                <a:cs typeface="Times New Roman" panose="02020603050405020304" pitchFamily="18" charset="0"/>
              </a:rPr>
              <a:t>Expected Output Page				09		</a:t>
            </a:r>
          </a:p>
          <a:p>
            <a:r>
              <a:rPr lang="en-US" dirty="0" smtClean="0"/>
              <a:t>Home Page					10</a:t>
            </a:r>
          </a:p>
          <a:p>
            <a:r>
              <a:rPr lang="en-US" dirty="0" smtClean="0"/>
              <a:t>Login Portal					11</a:t>
            </a:r>
          </a:p>
          <a:p>
            <a:r>
              <a:rPr lang="en-US" dirty="0" smtClean="0"/>
              <a:t>Admin Functionalities				12</a:t>
            </a:r>
          </a:p>
          <a:p>
            <a:r>
              <a:rPr lang="en-US" dirty="0" smtClean="0"/>
              <a:t>Customer Register					13</a:t>
            </a:r>
          </a:p>
          <a:p>
            <a:r>
              <a:rPr lang="en-US" dirty="0" smtClean="0"/>
              <a:t>Customer Page					14</a:t>
            </a:r>
            <a:endParaRPr lang="en-US" dirty="0"/>
          </a:p>
          <a:p>
            <a:r>
              <a:rPr lang="en-US" dirty="0" smtClean="0"/>
              <a:t>Engineer Page					15</a:t>
            </a:r>
          </a:p>
          <a:p>
            <a:r>
              <a:rPr lang="en-US" dirty="0" smtClean="0"/>
              <a:t>Project Scope of Improvement				16</a:t>
            </a:r>
          </a:p>
          <a:p>
            <a:r>
              <a:rPr lang="en-US" dirty="0" smtClean="0"/>
              <a:t>References					17</a:t>
            </a:r>
          </a:p>
          <a:p>
            <a:r>
              <a:rPr lang="en-US" dirty="0" smtClean="0"/>
              <a:t>Any Queries					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2</a:t>
            </a:fld>
            <a:endParaRPr 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7475"/>
            <a:ext cx="8996680" cy="6651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3</a:t>
            </a:fld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>
                <a:sym typeface="+mn-ea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This project is aimed at developing an online help desk for the customers whoever  wants assistance in any Hardware and Software related issues.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This is an internet base web application which can be assed through the internet.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This system can be used to automate the workflow of service requests for the customers to Engineers via admin.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Registered customers will be able to log in and request for services for any of suported facilities.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sz="2400"/>
              <a:t>These requests will be assigned to the concerned Engineers by the admin.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4</a:t>
            </a:fld>
            <a:endParaRPr 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441655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0800"/>
            <a:ext cx="9052560" cy="67062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085"/>
            <a:ext cx="8229600" cy="570039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>
                <a:solidFill>
                  <a:srgbClr val="D33532"/>
                </a:solidFill>
              </a:rPr>
              <a:t>SYSTEM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5</a:t>
            </a:fld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1482090"/>
            <a:ext cx="8778875" cy="49383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6</a:t>
            </a:fld>
            <a:endParaRPr 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180366_2003357909950405_988030222_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600200"/>
            <a:ext cx="8653780" cy="45256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7</a:t>
            </a:fld>
            <a:endParaRPr 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Design-ERD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8</a:t>
            </a:fld>
            <a:endParaRPr lang="en-US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aaaaaaaa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71755"/>
            <a:ext cx="8995410" cy="6688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2575243"/>
            <a:ext cx="8229600" cy="1143000"/>
          </a:xfrm>
        </p:spPr>
        <p:txBody>
          <a:bodyPr/>
          <a:lstStyle/>
          <a:p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EXPECTED OUTPUT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CA89-B32C-48AC-9A09-9DEE971B443B}" type="slidenum">
              <a:rPr lang="en-US" sz="1800" b="1" smtClean="0"/>
              <a:t>9</a:t>
            </a:fld>
            <a:endParaRPr 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225</Words>
  <Application>Microsoft Office PowerPoint</Application>
  <PresentationFormat>On-screen Show (4:3)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Presentation on Online Hardware &amp; Software Support System</vt:lpstr>
      <vt:lpstr>Contents</vt:lpstr>
      <vt:lpstr>PowerPoint Presentation</vt:lpstr>
      <vt:lpstr>Project Overview</vt:lpstr>
      <vt:lpstr>PowerPoint Presentation</vt:lpstr>
      <vt:lpstr>USE CASE DIAGRAM</vt:lpstr>
      <vt:lpstr>Data Flow Diagram</vt:lpstr>
      <vt:lpstr>Database Design-ERD</vt:lpstr>
      <vt:lpstr>EXPECTED OUTPUT PAGE</vt:lpstr>
      <vt:lpstr>HOME PAGE</vt:lpstr>
      <vt:lpstr>Login Portal</vt:lpstr>
      <vt:lpstr>Admin Functionalities</vt:lpstr>
      <vt:lpstr>Customer Register</vt:lpstr>
      <vt:lpstr>Customer Page</vt:lpstr>
      <vt:lpstr>Engineer Page</vt:lpstr>
      <vt:lpstr>Future Scope</vt:lpstr>
      <vt:lpstr>References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Online Hardware &amp; Software Support System</dc:title>
  <dc:creator>Windows User</dc:creator>
  <cp:lastModifiedBy>Windows User</cp:lastModifiedBy>
  <cp:revision>56</cp:revision>
  <dcterms:created xsi:type="dcterms:W3CDTF">2017-07-17T14:20:00Z</dcterms:created>
  <dcterms:modified xsi:type="dcterms:W3CDTF">2017-07-18T08:16:02Z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