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 id="2147483828" r:id="rId2"/>
    <p:sldMasterId id="2147483867" r:id="rId3"/>
    <p:sldMasterId id="2147483906" r:id="rId4"/>
  </p:sldMasterIdLst>
  <p:notesMasterIdLst>
    <p:notesMasterId r:id="rId33"/>
  </p:notesMasterIdLst>
  <p:sldIdLst>
    <p:sldId id="309" r:id="rId5"/>
    <p:sldId id="288" r:id="rId6"/>
    <p:sldId id="289" r:id="rId7"/>
    <p:sldId id="292" r:id="rId8"/>
    <p:sldId id="293" r:id="rId9"/>
    <p:sldId id="313" r:id="rId10"/>
    <p:sldId id="259" r:id="rId11"/>
    <p:sldId id="305" r:id="rId12"/>
    <p:sldId id="264" r:id="rId13"/>
    <p:sldId id="314" r:id="rId14"/>
    <p:sldId id="270" r:id="rId15"/>
    <p:sldId id="271" r:id="rId16"/>
    <p:sldId id="273" r:id="rId17"/>
    <p:sldId id="274" r:id="rId18"/>
    <p:sldId id="275" r:id="rId19"/>
    <p:sldId id="306" r:id="rId20"/>
    <p:sldId id="307" r:id="rId21"/>
    <p:sldId id="308" r:id="rId22"/>
    <p:sldId id="272" r:id="rId23"/>
    <p:sldId id="277" r:id="rId24"/>
    <p:sldId id="278" r:id="rId25"/>
    <p:sldId id="279" r:id="rId26"/>
    <p:sldId id="303" r:id="rId27"/>
    <p:sldId id="261" r:id="rId28"/>
    <p:sldId id="260" r:id="rId29"/>
    <p:sldId id="312" r:id="rId30"/>
    <p:sldId id="310"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p:restoredTop sz="74246"/>
  </p:normalViewPr>
  <p:slideViewPr>
    <p:cSldViewPr snapToGrid="0" snapToObjects="1">
      <p:cViewPr varScale="1">
        <p:scale>
          <a:sx n="111" d="100"/>
          <a:sy n="111" d="100"/>
        </p:scale>
        <p:origin x="1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mmons.wikimedia.org/wiki/File:Info_icon-72a7cf.svg" TargetMode="External"/><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nova-labs.org/wiki/operations/graphics/start" TargetMode="External"/><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2" Type="http://schemas.openxmlformats.org/officeDocument/2006/relationships/hyperlink" Target="http://commons.wikimedia.org/wiki/File:Ambox_warning_orange.svg" TargetMode="External"/><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mmons.wikimedia.org/wiki/File:Info_icon-72a7cf.svg" TargetMode="External"/><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nova-labs.org/wiki/operations/graphics/start" TargetMode="External"/><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2" Type="http://schemas.openxmlformats.org/officeDocument/2006/relationships/hyperlink" Target="http://commons.wikimedia.org/wiki/File:Ambox_warning_orange.svg" TargetMode="External"/><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FB98D-1965-476E-B5E5-A4A3CC02FB3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408BC09F-1516-4A3E-AC6F-ACD7EA11F210}">
      <dgm:prSet/>
      <dgm:spPr/>
      <dgm:t>
        <a:bodyPr/>
        <a:lstStyle/>
        <a:p>
          <a:pPr>
            <a:lnSpc>
              <a:spcPct val="100000"/>
            </a:lnSpc>
          </a:pPr>
          <a:r>
            <a:rPr lang="en-US" dirty="0"/>
            <a:t>Not in Production Yet.</a:t>
          </a:r>
        </a:p>
      </dgm:t>
    </dgm:pt>
    <dgm:pt modelId="{29BA19A5-2365-4F01-86A5-4C10AFCFB63B}" type="parTrans" cxnId="{926FCE13-BBBD-4621-A86E-148C9122FE1C}">
      <dgm:prSet/>
      <dgm:spPr/>
      <dgm:t>
        <a:bodyPr/>
        <a:lstStyle/>
        <a:p>
          <a:endParaRPr lang="en-US"/>
        </a:p>
      </dgm:t>
    </dgm:pt>
    <dgm:pt modelId="{57916255-FA94-4AA3-B9C9-A7FC4EC4731D}" type="sibTrans" cxnId="{926FCE13-BBBD-4621-A86E-148C9122FE1C}">
      <dgm:prSet/>
      <dgm:spPr/>
      <dgm:t>
        <a:bodyPr/>
        <a:lstStyle/>
        <a:p>
          <a:endParaRPr lang="en-US"/>
        </a:p>
      </dgm:t>
    </dgm:pt>
    <dgm:pt modelId="{841BFD71-130A-4928-BE35-CD0CBDA0951F}">
      <dgm:prSet/>
      <dgm:spPr/>
      <dgm:t>
        <a:bodyPr/>
        <a:lstStyle/>
        <a:p>
          <a:pPr>
            <a:lnSpc>
              <a:spcPct val="100000"/>
            </a:lnSpc>
          </a:pPr>
          <a:r>
            <a:rPr lang="en-US" dirty="0"/>
            <a:t>A thought validation exercise</a:t>
          </a:r>
        </a:p>
      </dgm:t>
    </dgm:pt>
    <dgm:pt modelId="{9B083E63-F044-4A73-884D-C2EA0C1D27B9}" type="parTrans" cxnId="{D24565D4-7C34-4364-B917-6914A65404A6}">
      <dgm:prSet/>
      <dgm:spPr/>
      <dgm:t>
        <a:bodyPr/>
        <a:lstStyle/>
        <a:p>
          <a:endParaRPr lang="en-US"/>
        </a:p>
      </dgm:t>
    </dgm:pt>
    <dgm:pt modelId="{C79FEEAC-9801-4766-AA73-1179B21757A2}" type="sibTrans" cxnId="{D24565D4-7C34-4364-B917-6914A65404A6}">
      <dgm:prSet/>
      <dgm:spPr/>
      <dgm:t>
        <a:bodyPr/>
        <a:lstStyle/>
        <a:p>
          <a:endParaRPr lang="en-US"/>
        </a:p>
      </dgm:t>
    </dgm:pt>
    <dgm:pt modelId="{81DB820E-4D30-4D00-A43E-34C7703BCC0F}" type="pres">
      <dgm:prSet presAssocID="{EBEFB98D-1965-476E-B5E5-A4A3CC02FB30}" presName="root" presStyleCnt="0">
        <dgm:presLayoutVars>
          <dgm:dir/>
          <dgm:resizeHandles val="exact"/>
        </dgm:presLayoutVars>
      </dgm:prSet>
      <dgm:spPr/>
    </dgm:pt>
    <dgm:pt modelId="{45A88B68-1F2B-41BC-B4B2-2D25FFED4B39}" type="pres">
      <dgm:prSet presAssocID="{408BC09F-1516-4A3E-AC6F-ACD7EA11F210}" presName="compNode" presStyleCnt="0"/>
      <dgm:spPr/>
    </dgm:pt>
    <dgm:pt modelId="{3A915B2A-C094-45EF-AEBB-B789036712C6}" type="pres">
      <dgm:prSet presAssocID="{408BC09F-1516-4A3E-AC6F-ACD7EA11F210}" presName="bgRect" presStyleLbl="bgShp" presStyleIdx="0" presStyleCnt="2"/>
      <dgm:spPr/>
    </dgm:pt>
    <dgm:pt modelId="{54EE4E91-B43F-431E-B3B9-927C30C39F3B}" type="pres">
      <dgm:prSet presAssocID="{408BC09F-1516-4A3E-AC6F-ACD7EA11F210}" presName="iconRect" presStyleLbl="node1" presStyleIdx="0" presStyleCnt="2"/>
      <dgm:spPr>
        <a:blipFill rotWithShape="1">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a:noFill/>
        </a:ln>
      </dgm:spPr>
      <dgm:extLst>
        <a:ext uri="{E40237B7-FDA0-4F09-8148-C483321AD2D9}">
          <dgm14:cNvPr xmlns:dgm14="http://schemas.microsoft.com/office/drawing/2010/diagram" id="0" name="" descr="File:Info icon-72a7cf.svg - Wikimedia Commons"/>
        </a:ext>
      </dgm:extLst>
    </dgm:pt>
    <dgm:pt modelId="{0DB69942-A488-425B-904C-7AA297F7C5A5}" type="pres">
      <dgm:prSet presAssocID="{408BC09F-1516-4A3E-AC6F-ACD7EA11F210}" presName="spaceRect" presStyleCnt="0"/>
      <dgm:spPr/>
    </dgm:pt>
    <dgm:pt modelId="{8C2CBD6A-9C9E-42B8-8F85-25746170C624}" type="pres">
      <dgm:prSet presAssocID="{408BC09F-1516-4A3E-AC6F-ACD7EA11F210}" presName="parTx" presStyleLbl="revTx" presStyleIdx="0" presStyleCnt="2">
        <dgm:presLayoutVars>
          <dgm:chMax val="0"/>
          <dgm:chPref val="0"/>
        </dgm:presLayoutVars>
      </dgm:prSet>
      <dgm:spPr/>
    </dgm:pt>
    <dgm:pt modelId="{5F8E0E2A-EBC8-4D88-B409-BC55CC5D47B4}" type="pres">
      <dgm:prSet presAssocID="{57916255-FA94-4AA3-B9C9-A7FC4EC4731D}" presName="sibTrans" presStyleCnt="0"/>
      <dgm:spPr/>
    </dgm:pt>
    <dgm:pt modelId="{8367703C-E1CC-4657-B2CB-5CEA0754F478}" type="pres">
      <dgm:prSet presAssocID="{841BFD71-130A-4928-BE35-CD0CBDA0951F}" presName="compNode" presStyleCnt="0"/>
      <dgm:spPr/>
    </dgm:pt>
    <dgm:pt modelId="{1D3FCDB9-D1E4-4698-82FE-FB97626B367F}" type="pres">
      <dgm:prSet presAssocID="{841BFD71-130A-4928-BE35-CD0CBDA0951F}" presName="bgRect" presStyleLbl="bgShp" presStyleIdx="1" presStyleCnt="2"/>
      <dgm:spPr/>
    </dgm:pt>
    <dgm:pt modelId="{5FF5411D-2469-4EE4-A441-CD7818509A39}" type="pres">
      <dgm:prSet presAssocID="{841BFD71-130A-4928-BE35-CD0CBDA0951F}" presName="iconRect" presStyleLbl="node1" presStyleIdx="1" presStyleCnt="2"/>
      <dgm:spPr>
        <a:blipFill>
          <a:blip xmlns:r="http://schemas.openxmlformats.org/officeDocument/2006/relationships" r:embed="rId3">
            <a:extLst>
              <a:ext uri="{837473B0-CC2E-450A-ABE3-18F120FF3D39}">
                <a1611:picAttrSrcUrl xmlns:a1611="http://schemas.microsoft.com/office/drawing/2016/11/main" r:id="rId2"/>
              </a:ext>
            </a:extLst>
          </a:blip>
          <a:srcRect/>
          <a:stretch>
            <a:fillRect/>
          </a:stretch>
        </a:blipFill>
        <a:ln>
          <a:noFill/>
        </a:ln>
      </dgm:spPr>
      <dgm:extLst>
        <a:ext uri="{E40237B7-FDA0-4F09-8148-C483321AD2D9}">
          <dgm14:cNvPr xmlns:dgm14="http://schemas.microsoft.com/office/drawing/2010/diagram" id="0" name="" descr="File:Info icon-72a7cf.svg - Wikimedia Commons"/>
        </a:ext>
      </dgm:extLst>
    </dgm:pt>
    <dgm:pt modelId="{A30888C7-2092-490B-9BD3-F759DA64AF2F}" type="pres">
      <dgm:prSet presAssocID="{841BFD71-130A-4928-BE35-CD0CBDA0951F}" presName="spaceRect" presStyleCnt="0"/>
      <dgm:spPr/>
    </dgm:pt>
    <dgm:pt modelId="{9365AA30-0C2C-4A28-BF8D-57BA8615256E}" type="pres">
      <dgm:prSet presAssocID="{841BFD71-130A-4928-BE35-CD0CBDA0951F}" presName="parTx" presStyleLbl="revTx" presStyleIdx="1" presStyleCnt="2">
        <dgm:presLayoutVars>
          <dgm:chMax val="0"/>
          <dgm:chPref val="0"/>
        </dgm:presLayoutVars>
      </dgm:prSet>
      <dgm:spPr/>
    </dgm:pt>
  </dgm:ptLst>
  <dgm:cxnLst>
    <dgm:cxn modelId="{926FCE13-BBBD-4621-A86E-148C9122FE1C}" srcId="{EBEFB98D-1965-476E-B5E5-A4A3CC02FB30}" destId="{408BC09F-1516-4A3E-AC6F-ACD7EA11F210}" srcOrd="0" destOrd="0" parTransId="{29BA19A5-2365-4F01-86A5-4C10AFCFB63B}" sibTransId="{57916255-FA94-4AA3-B9C9-A7FC4EC4731D}"/>
    <dgm:cxn modelId="{AA7C2F1D-8780-4E2F-A998-2A5C37EFB8B5}" type="presOf" srcId="{408BC09F-1516-4A3E-AC6F-ACD7EA11F210}" destId="{8C2CBD6A-9C9E-42B8-8F85-25746170C624}" srcOrd="0" destOrd="0" presId="urn:microsoft.com/office/officeart/2018/2/layout/IconVerticalSolidList"/>
    <dgm:cxn modelId="{CA4D26A1-651A-4C84-8E08-89F38B3FC634}" type="presOf" srcId="{EBEFB98D-1965-476E-B5E5-A4A3CC02FB30}" destId="{81DB820E-4D30-4D00-A43E-34C7703BCC0F}" srcOrd="0" destOrd="0" presId="urn:microsoft.com/office/officeart/2018/2/layout/IconVerticalSolidList"/>
    <dgm:cxn modelId="{D24565D4-7C34-4364-B917-6914A65404A6}" srcId="{EBEFB98D-1965-476E-B5E5-A4A3CC02FB30}" destId="{841BFD71-130A-4928-BE35-CD0CBDA0951F}" srcOrd="1" destOrd="0" parTransId="{9B083E63-F044-4A73-884D-C2EA0C1D27B9}" sibTransId="{C79FEEAC-9801-4766-AA73-1179B21757A2}"/>
    <dgm:cxn modelId="{CB7E8EE1-90BE-4BD7-AA29-664D42DAD6F7}" type="presOf" srcId="{841BFD71-130A-4928-BE35-CD0CBDA0951F}" destId="{9365AA30-0C2C-4A28-BF8D-57BA8615256E}" srcOrd="0" destOrd="0" presId="urn:microsoft.com/office/officeart/2018/2/layout/IconVerticalSolidList"/>
    <dgm:cxn modelId="{CF77470D-933A-4D5E-B3B0-AF48DB9721CD}" type="presParOf" srcId="{81DB820E-4D30-4D00-A43E-34C7703BCC0F}" destId="{45A88B68-1F2B-41BC-B4B2-2D25FFED4B39}" srcOrd="0" destOrd="0" presId="urn:microsoft.com/office/officeart/2018/2/layout/IconVerticalSolidList"/>
    <dgm:cxn modelId="{FCA6324E-491D-46A9-B180-8FCA02C43C14}" type="presParOf" srcId="{45A88B68-1F2B-41BC-B4B2-2D25FFED4B39}" destId="{3A915B2A-C094-45EF-AEBB-B789036712C6}" srcOrd="0" destOrd="0" presId="urn:microsoft.com/office/officeart/2018/2/layout/IconVerticalSolidList"/>
    <dgm:cxn modelId="{87B0A7A5-7538-4AB3-801C-979AC685E812}" type="presParOf" srcId="{45A88B68-1F2B-41BC-B4B2-2D25FFED4B39}" destId="{54EE4E91-B43F-431E-B3B9-927C30C39F3B}" srcOrd="1" destOrd="0" presId="urn:microsoft.com/office/officeart/2018/2/layout/IconVerticalSolidList"/>
    <dgm:cxn modelId="{6615615C-B4C8-48CD-95CF-B5820DCEFC31}" type="presParOf" srcId="{45A88B68-1F2B-41BC-B4B2-2D25FFED4B39}" destId="{0DB69942-A488-425B-904C-7AA297F7C5A5}" srcOrd="2" destOrd="0" presId="urn:microsoft.com/office/officeart/2018/2/layout/IconVerticalSolidList"/>
    <dgm:cxn modelId="{3319A156-572F-4FCA-B403-DCA6BD94807A}" type="presParOf" srcId="{45A88B68-1F2B-41BC-B4B2-2D25FFED4B39}" destId="{8C2CBD6A-9C9E-42B8-8F85-25746170C624}" srcOrd="3" destOrd="0" presId="urn:microsoft.com/office/officeart/2018/2/layout/IconVerticalSolidList"/>
    <dgm:cxn modelId="{9D6D5082-004C-4F84-BA4A-7450489DCDDF}" type="presParOf" srcId="{81DB820E-4D30-4D00-A43E-34C7703BCC0F}" destId="{5F8E0E2A-EBC8-4D88-B409-BC55CC5D47B4}" srcOrd="1" destOrd="0" presId="urn:microsoft.com/office/officeart/2018/2/layout/IconVerticalSolidList"/>
    <dgm:cxn modelId="{58708721-BBF5-48FE-86D5-14FE2A5D6F93}" type="presParOf" srcId="{81DB820E-4D30-4D00-A43E-34C7703BCC0F}" destId="{8367703C-E1CC-4657-B2CB-5CEA0754F478}" srcOrd="2" destOrd="0" presId="urn:microsoft.com/office/officeart/2018/2/layout/IconVerticalSolidList"/>
    <dgm:cxn modelId="{846014DF-64B5-4231-AB0D-3C77A5AFEF1C}" type="presParOf" srcId="{8367703C-E1CC-4657-B2CB-5CEA0754F478}" destId="{1D3FCDB9-D1E4-4698-82FE-FB97626B367F}" srcOrd="0" destOrd="0" presId="urn:microsoft.com/office/officeart/2018/2/layout/IconVerticalSolidList"/>
    <dgm:cxn modelId="{07EE0602-7F99-4016-AA70-F8FBDF270965}" type="presParOf" srcId="{8367703C-E1CC-4657-B2CB-5CEA0754F478}" destId="{5FF5411D-2469-4EE4-A441-CD7818509A39}" srcOrd="1" destOrd="0" presId="urn:microsoft.com/office/officeart/2018/2/layout/IconVerticalSolidList"/>
    <dgm:cxn modelId="{962B2D38-A05B-4A9C-87DA-72418B40397A}" type="presParOf" srcId="{8367703C-E1CC-4657-B2CB-5CEA0754F478}" destId="{A30888C7-2092-490B-9BD3-F759DA64AF2F}" srcOrd="2" destOrd="0" presId="urn:microsoft.com/office/officeart/2018/2/layout/IconVerticalSolidList"/>
    <dgm:cxn modelId="{D362FD56-5D09-4A01-87DD-3B89099630C3}" type="presParOf" srcId="{8367703C-E1CC-4657-B2CB-5CEA0754F478}" destId="{9365AA30-0C2C-4A28-BF8D-57BA861525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FDEC75-76B6-9F4F-BA5F-17F897311BFC}" type="doc">
      <dgm:prSet loTypeId="urn:microsoft.com/office/officeart/2005/8/layout/process1" loCatId="" qsTypeId="urn:microsoft.com/office/officeart/2005/8/quickstyle/simple1" qsCatId="simple" csTypeId="urn:microsoft.com/office/officeart/2005/8/colors/accent1_2" csCatId="accent1" phldr="1"/>
      <dgm:spPr/>
    </dgm:pt>
    <dgm:pt modelId="{8CE6FBF5-410F-7F4B-AEC4-4E2C7F35F00C}">
      <dgm:prSet phldrT="[Text]"/>
      <dgm:spPr/>
      <dgm:t>
        <a:bodyPr/>
        <a:lstStyle/>
        <a:p>
          <a:r>
            <a:rPr lang="en-US" dirty="0"/>
            <a:t>Monolith</a:t>
          </a:r>
        </a:p>
      </dgm:t>
    </dgm:pt>
    <dgm:pt modelId="{315B0CC1-0132-8247-B7A9-A81753F35E83}" type="parTrans" cxnId="{3CF23539-F3C5-6341-874D-655A743D6241}">
      <dgm:prSet/>
      <dgm:spPr/>
      <dgm:t>
        <a:bodyPr/>
        <a:lstStyle/>
        <a:p>
          <a:endParaRPr lang="en-US"/>
        </a:p>
      </dgm:t>
    </dgm:pt>
    <dgm:pt modelId="{06BC1F4E-E81D-0948-BA13-DE3E826B2C25}" type="sibTrans" cxnId="{3CF23539-F3C5-6341-874D-655A743D6241}">
      <dgm:prSet/>
      <dgm:spPr/>
      <dgm:t>
        <a:bodyPr/>
        <a:lstStyle/>
        <a:p>
          <a:endParaRPr lang="en-US"/>
        </a:p>
      </dgm:t>
    </dgm:pt>
    <dgm:pt modelId="{CD18A2D6-CB73-F840-B958-DD317C3956A5}">
      <dgm:prSet phldrT="[Text]"/>
      <dgm:spPr/>
      <dgm:t>
        <a:bodyPr/>
        <a:lstStyle/>
        <a:p>
          <a:r>
            <a:rPr lang="en-US" dirty="0"/>
            <a:t>Microservices</a:t>
          </a:r>
        </a:p>
      </dgm:t>
    </dgm:pt>
    <dgm:pt modelId="{65F7F435-22B9-E744-B97F-4BE3EC6D188F}" type="parTrans" cxnId="{9A09E2E6-5C38-CD4E-9272-F8DCDC6B80C0}">
      <dgm:prSet/>
      <dgm:spPr/>
      <dgm:t>
        <a:bodyPr/>
        <a:lstStyle/>
        <a:p>
          <a:endParaRPr lang="en-US"/>
        </a:p>
      </dgm:t>
    </dgm:pt>
    <dgm:pt modelId="{43A83399-7577-3142-96B6-582A729ECEBB}" type="sibTrans" cxnId="{9A09E2E6-5C38-CD4E-9272-F8DCDC6B80C0}">
      <dgm:prSet/>
      <dgm:spPr/>
      <dgm:t>
        <a:bodyPr/>
        <a:lstStyle/>
        <a:p>
          <a:endParaRPr lang="en-US"/>
        </a:p>
      </dgm:t>
    </dgm:pt>
    <dgm:pt modelId="{170F39BB-8853-5E4A-B9F2-82D02641E843}">
      <dgm:prSet phldrT="[Text]"/>
      <dgm:spPr/>
      <dgm:t>
        <a:bodyPr/>
        <a:lstStyle/>
        <a:p>
          <a:r>
            <a:rPr lang="en-US" dirty="0" err="1"/>
            <a:t>GraphQL</a:t>
          </a:r>
          <a:endParaRPr lang="en-US" dirty="0"/>
        </a:p>
      </dgm:t>
    </dgm:pt>
    <dgm:pt modelId="{540774B5-D445-D944-A3BB-0D36FBDE9B60}" type="parTrans" cxnId="{6C11BFA3-46B3-5C40-9B1C-56034179E01C}">
      <dgm:prSet/>
      <dgm:spPr/>
      <dgm:t>
        <a:bodyPr/>
        <a:lstStyle/>
        <a:p>
          <a:endParaRPr lang="en-US"/>
        </a:p>
      </dgm:t>
    </dgm:pt>
    <dgm:pt modelId="{D650DF6F-89E9-F344-AAB2-AC135C7777A2}" type="sibTrans" cxnId="{6C11BFA3-46B3-5C40-9B1C-56034179E01C}">
      <dgm:prSet/>
      <dgm:spPr/>
      <dgm:t>
        <a:bodyPr/>
        <a:lstStyle/>
        <a:p>
          <a:endParaRPr lang="en-US"/>
        </a:p>
      </dgm:t>
    </dgm:pt>
    <dgm:pt modelId="{B325E76E-0B6F-1348-B881-6A1F67908B04}" type="pres">
      <dgm:prSet presAssocID="{ECFDEC75-76B6-9F4F-BA5F-17F897311BFC}" presName="Name0" presStyleCnt="0">
        <dgm:presLayoutVars>
          <dgm:dir/>
          <dgm:resizeHandles val="exact"/>
        </dgm:presLayoutVars>
      </dgm:prSet>
      <dgm:spPr/>
    </dgm:pt>
    <dgm:pt modelId="{BA4110C7-BFF5-9247-B45C-1F9AD34B02CE}" type="pres">
      <dgm:prSet presAssocID="{8CE6FBF5-410F-7F4B-AEC4-4E2C7F35F00C}" presName="node" presStyleLbl="node1" presStyleIdx="0" presStyleCnt="3">
        <dgm:presLayoutVars>
          <dgm:bulletEnabled val="1"/>
        </dgm:presLayoutVars>
      </dgm:prSet>
      <dgm:spPr/>
    </dgm:pt>
    <dgm:pt modelId="{79DA7B00-EBB9-7843-B5F4-9C1EE3E6BBB5}" type="pres">
      <dgm:prSet presAssocID="{06BC1F4E-E81D-0948-BA13-DE3E826B2C25}" presName="sibTrans" presStyleLbl="sibTrans2D1" presStyleIdx="0" presStyleCnt="2"/>
      <dgm:spPr/>
    </dgm:pt>
    <dgm:pt modelId="{E62CBB07-3C5C-1447-9C6A-897D2C3FA136}" type="pres">
      <dgm:prSet presAssocID="{06BC1F4E-E81D-0948-BA13-DE3E826B2C25}" presName="connectorText" presStyleLbl="sibTrans2D1" presStyleIdx="0" presStyleCnt="2"/>
      <dgm:spPr/>
    </dgm:pt>
    <dgm:pt modelId="{EE89F4CC-C3D1-D741-802A-8D84F45D8265}" type="pres">
      <dgm:prSet presAssocID="{CD18A2D6-CB73-F840-B958-DD317C3956A5}" presName="node" presStyleLbl="node1" presStyleIdx="1" presStyleCnt="3">
        <dgm:presLayoutVars>
          <dgm:bulletEnabled val="1"/>
        </dgm:presLayoutVars>
      </dgm:prSet>
      <dgm:spPr/>
    </dgm:pt>
    <dgm:pt modelId="{D677B0DF-B5E8-224D-B8AB-EC55C6B52906}" type="pres">
      <dgm:prSet presAssocID="{43A83399-7577-3142-96B6-582A729ECEBB}" presName="sibTrans" presStyleLbl="sibTrans2D1" presStyleIdx="1" presStyleCnt="2"/>
      <dgm:spPr/>
    </dgm:pt>
    <dgm:pt modelId="{242486B4-45EF-8544-A252-9526F62C41E1}" type="pres">
      <dgm:prSet presAssocID="{43A83399-7577-3142-96B6-582A729ECEBB}" presName="connectorText" presStyleLbl="sibTrans2D1" presStyleIdx="1" presStyleCnt="2"/>
      <dgm:spPr/>
    </dgm:pt>
    <dgm:pt modelId="{1A348600-ACA4-054B-9DE4-9E0509682A4D}" type="pres">
      <dgm:prSet presAssocID="{170F39BB-8853-5E4A-B9F2-82D02641E843}" presName="node" presStyleLbl="node1" presStyleIdx="2" presStyleCnt="3">
        <dgm:presLayoutVars>
          <dgm:bulletEnabled val="1"/>
        </dgm:presLayoutVars>
      </dgm:prSet>
      <dgm:spPr/>
    </dgm:pt>
  </dgm:ptLst>
  <dgm:cxnLst>
    <dgm:cxn modelId="{0F372F2A-012C-9F4C-A9B4-6322D5840671}" type="presOf" srcId="{43A83399-7577-3142-96B6-582A729ECEBB}" destId="{242486B4-45EF-8544-A252-9526F62C41E1}" srcOrd="1" destOrd="0" presId="urn:microsoft.com/office/officeart/2005/8/layout/process1"/>
    <dgm:cxn modelId="{2AA20B34-D14F-E946-A6AA-9DB88C961420}" type="presOf" srcId="{ECFDEC75-76B6-9F4F-BA5F-17F897311BFC}" destId="{B325E76E-0B6F-1348-B881-6A1F67908B04}" srcOrd="0" destOrd="0" presId="urn:microsoft.com/office/officeart/2005/8/layout/process1"/>
    <dgm:cxn modelId="{3CF23539-F3C5-6341-874D-655A743D6241}" srcId="{ECFDEC75-76B6-9F4F-BA5F-17F897311BFC}" destId="{8CE6FBF5-410F-7F4B-AEC4-4E2C7F35F00C}" srcOrd="0" destOrd="0" parTransId="{315B0CC1-0132-8247-B7A9-A81753F35E83}" sibTransId="{06BC1F4E-E81D-0948-BA13-DE3E826B2C25}"/>
    <dgm:cxn modelId="{6BC62B47-78AF-E54E-928E-C6FCD55EB50A}" type="presOf" srcId="{8CE6FBF5-410F-7F4B-AEC4-4E2C7F35F00C}" destId="{BA4110C7-BFF5-9247-B45C-1F9AD34B02CE}" srcOrd="0" destOrd="0" presId="urn:microsoft.com/office/officeart/2005/8/layout/process1"/>
    <dgm:cxn modelId="{AB4AE84C-7A33-CB46-8531-0FC260FCBA32}" type="presOf" srcId="{CD18A2D6-CB73-F840-B958-DD317C3956A5}" destId="{EE89F4CC-C3D1-D741-802A-8D84F45D8265}" srcOrd="0" destOrd="0" presId="urn:microsoft.com/office/officeart/2005/8/layout/process1"/>
    <dgm:cxn modelId="{511E935E-49A9-F448-939C-3C0BD07EB68E}" type="presOf" srcId="{06BC1F4E-E81D-0948-BA13-DE3E826B2C25}" destId="{E62CBB07-3C5C-1447-9C6A-897D2C3FA136}" srcOrd="1" destOrd="0" presId="urn:microsoft.com/office/officeart/2005/8/layout/process1"/>
    <dgm:cxn modelId="{6C11BFA3-46B3-5C40-9B1C-56034179E01C}" srcId="{ECFDEC75-76B6-9F4F-BA5F-17F897311BFC}" destId="{170F39BB-8853-5E4A-B9F2-82D02641E843}" srcOrd="2" destOrd="0" parTransId="{540774B5-D445-D944-A3BB-0D36FBDE9B60}" sibTransId="{D650DF6F-89E9-F344-AAB2-AC135C7777A2}"/>
    <dgm:cxn modelId="{3E1D1BC9-22E5-0445-BC96-9599DB6CB811}" type="presOf" srcId="{43A83399-7577-3142-96B6-582A729ECEBB}" destId="{D677B0DF-B5E8-224D-B8AB-EC55C6B52906}" srcOrd="0" destOrd="0" presId="urn:microsoft.com/office/officeart/2005/8/layout/process1"/>
    <dgm:cxn modelId="{26764AD0-4A8B-0E4A-BC1B-19D550F2AB61}" type="presOf" srcId="{170F39BB-8853-5E4A-B9F2-82D02641E843}" destId="{1A348600-ACA4-054B-9DE4-9E0509682A4D}" srcOrd="0" destOrd="0" presId="urn:microsoft.com/office/officeart/2005/8/layout/process1"/>
    <dgm:cxn modelId="{AE9C5FD6-4D84-2041-91F7-B2A4C863C3AF}" type="presOf" srcId="{06BC1F4E-E81D-0948-BA13-DE3E826B2C25}" destId="{79DA7B00-EBB9-7843-B5F4-9C1EE3E6BBB5}" srcOrd="0" destOrd="0" presId="urn:microsoft.com/office/officeart/2005/8/layout/process1"/>
    <dgm:cxn modelId="{9A09E2E6-5C38-CD4E-9272-F8DCDC6B80C0}" srcId="{ECFDEC75-76B6-9F4F-BA5F-17F897311BFC}" destId="{CD18A2D6-CB73-F840-B958-DD317C3956A5}" srcOrd="1" destOrd="0" parTransId="{65F7F435-22B9-E744-B97F-4BE3EC6D188F}" sibTransId="{43A83399-7577-3142-96B6-582A729ECEBB}"/>
    <dgm:cxn modelId="{8C606DD4-6C55-6042-B597-05094CCBF87D}" type="presParOf" srcId="{B325E76E-0B6F-1348-B881-6A1F67908B04}" destId="{BA4110C7-BFF5-9247-B45C-1F9AD34B02CE}" srcOrd="0" destOrd="0" presId="urn:microsoft.com/office/officeart/2005/8/layout/process1"/>
    <dgm:cxn modelId="{1FA164EF-C60C-3E45-9AFC-315B71B40E39}" type="presParOf" srcId="{B325E76E-0B6F-1348-B881-6A1F67908B04}" destId="{79DA7B00-EBB9-7843-B5F4-9C1EE3E6BBB5}" srcOrd="1" destOrd="0" presId="urn:microsoft.com/office/officeart/2005/8/layout/process1"/>
    <dgm:cxn modelId="{4D23088A-0428-8949-92A8-B2E4AE1C1CA0}" type="presParOf" srcId="{79DA7B00-EBB9-7843-B5F4-9C1EE3E6BBB5}" destId="{E62CBB07-3C5C-1447-9C6A-897D2C3FA136}" srcOrd="0" destOrd="0" presId="urn:microsoft.com/office/officeart/2005/8/layout/process1"/>
    <dgm:cxn modelId="{AEBBF740-7DD6-0041-8F71-AB9D1025AFAA}" type="presParOf" srcId="{B325E76E-0B6F-1348-B881-6A1F67908B04}" destId="{EE89F4CC-C3D1-D741-802A-8D84F45D8265}" srcOrd="2" destOrd="0" presId="urn:microsoft.com/office/officeart/2005/8/layout/process1"/>
    <dgm:cxn modelId="{66FCA62D-AFE5-394C-85AE-7B992394EFF7}" type="presParOf" srcId="{B325E76E-0B6F-1348-B881-6A1F67908B04}" destId="{D677B0DF-B5E8-224D-B8AB-EC55C6B52906}" srcOrd="3" destOrd="0" presId="urn:microsoft.com/office/officeart/2005/8/layout/process1"/>
    <dgm:cxn modelId="{6F9EC919-9D37-C54F-B8C9-8433875E6649}" type="presParOf" srcId="{D677B0DF-B5E8-224D-B8AB-EC55C6B52906}" destId="{242486B4-45EF-8544-A252-9526F62C41E1}" srcOrd="0" destOrd="0" presId="urn:microsoft.com/office/officeart/2005/8/layout/process1"/>
    <dgm:cxn modelId="{39FD3620-A24E-2B4C-9610-C03ED4861EFC}" type="presParOf" srcId="{B325E76E-0B6F-1348-B881-6A1F67908B04}" destId="{1A348600-ACA4-054B-9DE4-9E0509682A4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7F5B6-8D7F-4639-B1F7-971EE7DF822A}"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12B429A3-1B18-4A46-B48D-B48F57C5BFA7}">
      <dgm:prSet/>
      <dgm:spPr/>
      <dgm:t>
        <a:bodyPr/>
        <a:lstStyle/>
        <a:p>
          <a:pPr>
            <a:lnSpc>
              <a:spcPct val="100000"/>
            </a:lnSpc>
          </a:pPr>
          <a:r>
            <a:rPr lang="en-US"/>
            <a:t>Operations</a:t>
          </a:r>
        </a:p>
      </dgm:t>
    </dgm:pt>
    <dgm:pt modelId="{A74D964F-DC66-401F-8D56-4E56E958CB87}" type="parTrans" cxnId="{CC08F97B-CF07-4204-8AC3-E7DC680506BD}">
      <dgm:prSet/>
      <dgm:spPr/>
      <dgm:t>
        <a:bodyPr/>
        <a:lstStyle/>
        <a:p>
          <a:endParaRPr lang="en-US"/>
        </a:p>
      </dgm:t>
    </dgm:pt>
    <dgm:pt modelId="{A6C9CEBF-9D1A-41F6-9B55-3CC3574C4B1D}" type="sibTrans" cxnId="{CC08F97B-CF07-4204-8AC3-E7DC680506BD}">
      <dgm:prSet/>
      <dgm:spPr/>
      <dgm:t>
        <a:bodyPr/>
        <a:lstStyle/>
        <a:p>
          <a:endParaRPr lang="en-US"/>
        </a:p>
      </dgm:t>
    </dgm:pt>
    <dgm:pt modelId="{C9E4EE39-3C27-4B12-8CC5-695628A946DA}">
      <dgm:prSet/>
      <dgm:spPr/>
      <dgm:t>
        <a:bodyPr/>
        <a:lstStyle/>
        <a:p>
          <a:pPr>
            <a:lnSpc>
              <a:spcPct val="100000"/>
            </a:lnSpc>
          </a:pPr>
          <a:r>
            <a:rPr lang="en-US"/>
            <a:t>Abuse of API</a:t>
          </a:r>
        </a:p>
      </dgm:t>
    </dgm:pt>
    <dgm:pt modelId="{4BED3E6B-51D8-4041-879F-86D93AF3E8D6}" type="parTrans" cxnId="{A284D5C0-690F-43B3-9F57-75DE5E8015A9}">
      <dgm:prSet/>
      <dgm:spPr/>
      <dgm:t>
        <a:bodyPr/>
        <a:lstStyle/>
        <a:p>
          <a:endParaRPr lang="en-US"/>
        </a:p>
      </dgm:t>
    </dgm:pt>
    <dgm:pt modelId="{9D31794A-1A5A-44C8-BF23-4BBCD96CBD4A}" type="sibTrans" cxnId="{A284D5C0-690F-43B3-9F57-75DE5E8015A9}">
      <dgm:prSet/>
      <dgm:spPr/>
      <dgm:t>
        <a:bodyPr/>
        <a:lstStyle/>
        <a:p>
          <a:endParaRPr lang="en-US"/>
        </a:p>
      </dgm:t>
    </dgm:pt>
    <dgm:pt modelId="{880B411C-AFDA-4DEA-9923-DF9D4A522BF3}">
      <dgm:prSet/>
      <dgm:spPr/>
      <dgm:t>
        <a:bodyPr/>
        <a:lstStyle/>
        <a:p>
          <a:pPr>
            <a:lnSpc>
              <a:spcPct val="100000"/>
            </a:lnSpc>
          </a:pPr>
          <a:r>
            <a:rPr lang="en-US" dirty="0"/>
            <a:t>Client Side Error Handling</a:t>
          </a:r>
        </a:p>
      </dgm:t>
    </dgm:pt>
    <dgm:pt modelId="{B826BFAD-D282-47DB-93D0-92CD57EC67A5}" type="parTrans" cxnId="{0BF36B66-0B11-4562-B4F5-D1653CAAB9B6}">
      <dgm:prSet/>
      <dgm:spPr/>
      <dgm:t>
        <a:bodyPr/>
        <a:lstStyle/>
        <a:p>
          <a:endParaRPr lang="en-US"/>
        </a:p>
      </dgm:t>
    </dgm:pt>
    <dgm:pt modelId="{7A862D22-6C7C-4901-AC52-81B6DF26EBCD}" type="sibTrans" cxnId="{0BF36B66-0B11-4562-B4F5-D1653CAAB9B6}">
      <dgm:prSet/>
      <dgm:spPr/>
      <dgm:t>
        <a:bodyPr/>
        <a:lstStyle/>
        <a:p>
          <a:endParaRPr lang="en-US"/>
        </a:p>
      </dgm:t>
    </dgm:pt>
    <dgm:pt modelId="{FD7DD9DE-C681-4714-9C4B-531B01747F09}">
      <dgm:prSet/>
      <dgm:spPr/>
      <dgm:t>
        <a:bodyPr/>
        <a:lstStyle/>
        <a:p>
          <a:pPr>
            <a:lnSpc>
              <a:spcPct val="100000"/>
            </a:lnSpc>
          </a:pPr>
          <a:r>
            <a:rPr lang="en-US" dirty="0"/>
            <a:t>Support of Library SPQR</a:t>
          </a:r>
        </a:p>
      </dgm:t>
    </dgm:pt>
    <dgm:pt modelId="{78D17D81-EEAA-429D-9B77-2EEA1C528CB2}" type="parTrans" cxnId="{3AF5477F-80CE-47DF-97DB-0B341848428C}">
      <dgm:prSet/>
      <dgm:spPr/>
      <dgm:t>
        <a:bodyPr/>
        <a:lstStyle/>
        <a:p>
          <a:endParaRPr lang="en-US"/>
        </a:p>
      </dgm:t>
    </dgm:pt>
    <dgm:pt modelId="{DB805819-3D07-42F2-90D8-84EC3B1573A6}" type="sibTrans" cxnId="{3AF5477F-80CE-47DF-97DB-0B341848428C}">
      <dgm:prSet/>
      <dgm:spPr/>
      <dgm:t>
        <a:bodyPr/>
        <a:lstStyle/>
        <a:p>
          <a:endParaRPr lang="en-US"/>
        </a:p>
      </dgm:t>
    </dgm:pt>
    <dgm:pt modelId="{2D5414FE-39A2-47AC-BF31-BE273A48FDEC}" type="pres">
      <dgm:prSet presAssocID="{1F67F5B6-8D7F-4639-B1F7-971EE7DF822A}" presName="root" presStyleCnt="0">
        <dgm:presLayoutVars>
          <dgm:dir/>
          <dgm:resizeHandles val="exact"/>
        </dgm:presLayoutVars>
      </dgm:prSet>
      <dgm:spPr/>
    </dgm:pt>
    <dgm:pt modelId="{46A8E231-8FB8-418D-BA86-7948A666BBA7}" type="pres">
      <dgm:prSet presAssocID="{12B429A3-1B18-4A46-B48D-B48F57C5BFA7}" presName="compNode" presStyleCnt="0"/>
      <dgm:spPr/>
    </dgm:pt>
    <dgm:pt modelId="{541B6E2A-3708-45EE-B2EE-5ACD1CB64FAE}" type="pres">
      <dgm:prSet presAssocID="{12B429A3-1B18-4A46-B48D-B48F57C5BFA7}" presName="bgRect" presStyleLbl="bgShp" presStyleIdx="0" presStyleCnt="4"/>
      <dgm:spPr/>
    </dgm:pt>
    <dgm:pt modelId="{8359CC5A-1BCA-4478-A8F8-38E2E47AA9F2}" type="pres">
      <dgm:prSet presAssocID="{12B429A3-1B18-4A46-B48D-B48F57C5BF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extLst>
        <a:ext uri="{E40237B7-FDA0-4F09-8148-C483321AD2D9}">
          <dgm14:cNvPr xmlns:dgm14="http://schemas.microsoft.com/office/drawing/2010/diagram" id="0" name="" descr="operations:graphics:start [Nova Labs Wiki]"/>
        </a:ext>
      </dgm:extLst>
    </dgm:pt>
    <dgm:pt modelId="{ABBCF55F-4136-4865-BA33-8DDD39A3AC10}" type="pres">
      <dgm:prSet presAssocID="{12B429A3-1B18-4A46-B48D-B48F57C5BFA7}" presName="spaceRect" presStyleCnt="0"/>
      <dgm:spPr/>
    </dgm:pt>
    <dgm:pt modelId="{497AE7CE-8E36-49CC-843E-3ADAE3415477}" type="pres">
      <dgm:prSet presAssocID="{12B429A3-1B18-4A46-B48D-B48F57C5BFA7}" presName="parTx" presStyleLbl="revTx" presStyleIdx="0" presStyleCnt="4">
        <dgm:presLayoutVars>
          <dgm:chMax val="0"/>
          <dgm:chPref val="0"/>
        </dgm:presLayoutVars>
      </dgm:prSet>
      <dgm:spPr/>
    </dgm:pt>
    <dgm:pt modelId="{2EADBF07-6962-48B3-9AE9-0A2516E5F69A}" type="pres">
      <dgm:prSet presAssocID="{A6C9CEBF-9D1A-41F6-9B55-3CC3574C4B1D}" presName="sibTrans" presStyleCnt="0"/>
      <dgm:spPr/>
    </dgm:pt>
    <dgm:pt modelId="{FAA32DF5-D9B3-4460-98C7-B5CC5C653F5A}" type="pres">
      <dgm:prSet presAssocID="{C9E4EE39-3C27-4B12-8CC5-695628A946DA}" presName="compNode" presStyleCnt="0"/>
      <dgm:spPr/>
    </dgm:pt>
    <dgm:pt modelId="{58407998-378A-4CC7-86F1-49C77A66C128}" type="pres">
      <dgm:prSet presAssocID="{C9E4EE39-3C27-4B12-8CC5-695628A946DA}" presName="bgRect" presStyleLbl="bgShp" presStyleIdx="1" presStyleCnt="4"/>
      <dgm:spPr/>
    </dgm:pt>
    <dgm:pt modelId="{A08D805C-6D24-4FC2-A154-8772A71846A1}" type="pres">
      <dgm:prSet presAssocID="{C9E4EE39-3C27-4B12-8CC5-695628A946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mily"/>
        </a:ext>
      </dgm:extLst>
    </dgm:pt>
    <dgm:pt modelId="{B7D1B85F-4166-4907-8815-C24EE14E674A}" type="pres">
      <dgm:prSet presAssocID="{C9E4EE39-3C27-4B12-8CC5-695628A946DA}" presName="spaceRect" presStyleCnt="0"/>
      <dgm:spPr/>
    </dgm:pt>
    <dgm:pt modelId="{C14E7C70-4FB6-4C70-9A56-01B91A77C4F1}" type="pres">
      <dgm:prSet presAssocID="{C9E4EE39-3C27-4B12-8CC5-695628A946DA}" presName="parTx" presStyleLbl="revTx" presStyleIdx="1" presStyleCnt="4">
        <dgm:presLayoutVars>
          <dgm:chMax val="0"/>
          <dgm:chPref val="0"/>
        </dgm:presLayoutVars>
      </dgm:prSet>
      <dgm:spPr/>
    </dgm:pt>
    <dgm:pt modelId="{300D1A66-639C-4150-9287-E5A79625BEA0}" type="pres">
      <dgm:prSet presAssocID="{9D31794A-1A5A-44C8-BF23-4BBCD96CBD4A}" presName="sibTrans" presStyleCnt="0"/>
      <dgm:spPr/>
    </dgm:pt>
    <dgm:pt modelId="{69B73D1C-CC00-4309-8C75-983CAD8628E0}" type="pres">
      <dgm:prSet presAssocID="{880B411C-AFDA-4DEA-9923-DF9D4A522BF3}" presName="compNode" presStyleCnt="0"/>
      <dgm:spPr/>
    </dgm:pt>
    <dgm:pt modelId="{6BD02D1F-6B42-43FC-B466-C9BAF014DDB0}" type="pres">
      <dgm:prSet presAssocID="{880B411C-AFDA-4DEA-9923-DF9D4A522BF3}" presName="bgRect" presStyleLbl="bgShp" presStyleIdx="2" presStyleCnt="4"/>
      <dgm:spPr/>
    </dgm:pt>
    <dgm:pt modelId="{0BE13F4C-A4E2-4C68-A5BF-51A59F6C9273}" type="pres">
      <dgm:prSet presAssocID="{880B411C-AFDA-4DEA-9923-DF9D4A522B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subscribe"/>
        </a:ext>
      </dgm:extLst>
    </dgm:pt>
    <dgm:pt modelId="{9753C5FC-E4B8-4248-9C06-D50547C82068}" type="pres">
      <dgm:prSet presAssocID="{880B411C-AFDA-4DEA-9923-DF9D4A522BF3}" presName="spaceRect" presStyleCnt="0"/>
      <dgm:spPr/>
    </dgm:pt>
    <dgm:pt modelId="{095BDE02-D5CF-4CC7-95DC-077B7F095B5E}" type="pres">
      <dgm:prSet presAssocID="{880B411C-AFDA-4DEA-9923-DF9D4A522BF3}" presName="parTx" presStyleLbl="revTx" presStyleIdx="2" presStyleCnt="4">
        <dgm:presLayoutVars>
          <dgm:chMax val="0"/>
          <dgm:chPref val="0"/>
        </dgm:presLayoutVars>
      </dgm:prSet>
      <dgm:spPr/>
    </dgm:pt>
    <dgm:pt modelId="{58CFBC98-7E6E-41B9-98A1-71A47EBABD08}" type="pres">
      <dgm:prSet presAssocID="{7A862D22-6C7C-4901-AC52-81B6DF26EBCD}" presName="sibTrans" presStyleCnt="0"/>
      <dgm:spPr/>
    </dgm:pt>
    <dgm:pt modelId="{BEB01DCA-0BD3-47B1-BD10-7D9FCEFCBFD8}" type="pres">
      <dgm:prSet presAssocID="{FD7DD9DE-C681-4714-9C4B-531B01747F09}" presName="compNode" presStyleCnt="0"/>
      <dgm:spPr/>
    </dgm:pt>
    <dgm:pt modelId="{066E5AB0-E7E4-4532-B1A7-74C98C385A58}" type="pres">
      <dgm:prSet presAssocID="{FD7DD9DE-C681-4714-9C4B-531B01747F09}" presName="bgRect" presStyleLbl="bgShp" presStyleIdx="3" presStyleCnt="4"/>
      <dgm:spPr/>
    </dgm:pt>
    <dgm:pt modelId="{460701C9-E921-4567-A3BA-9C13F8915ADD}" type="pres">
      <dgm:prSet presAssocID="{FD7DD9DE-C681-4714-9C4B-531B01747F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brary"/>
        </a:ext>
      </dgm:extLst>
    </dgm:pt>
    <dgm:pt modelId="{7849BB83-E380-4B32-9085-41EF2FAF01C4}" type="pres">
      <dgm:prSet presAssocID="{FD7DD9DE-C681-4714-9C4B-531B01747F09}" presName="spaceRect" presStyleCnt="0"/>
      <dgm:spPr/>
    </dgm:pt>
    <dgm:pt modelId="{18BA6093-AF8C-4C8C-97D9-9D958D0EE533}" type="pres">
      <dgm:prSet presAssocID="{FD7DD9DE-C681-4714-9C4B-531B01747F09}" presName="parTx" presStyleLbl="revTx" presStyleIdx="3" presStyleCnt="4">
        <dgm:presLayoutVars>
          <dgm:chMax val="0"/>
          <dgm:chPref val="0"/>
        </dgm:presLayoutVars>
      </dgm:prSet>
      <dgm:spPr/>
    </dgm:pt>
  </dgm:ptLst>
  <dgm:cxnLst>
    <dgm:cxn modelId="{89830D0B-8AE6-4893-BEE2-9BB17130A2A7}" type="presOf" srcId="{C9E4EE39-3C27-4B12-8CC5-695628A946DA}" destId="{C14E7C70-4FB6-4C70-9A56-01B91A77C4F1}" srcOrd="0" destOrd="0" presId="urn:microsoft.com/office/officeart/2018/2/layout/IconVerticalSolidList"/>
    <dgm:cxn modelId="{0BF36B66-0B11-4562-B4F5-D1653CAAB9B6}" srcId="{1F67F5B6-8D7F-4639-B1F7-971EE7DF822A}" destId="{880B411C-AFDA-4DEA-9923-DF9D4A522BF3}" srcOrd="2" destOrd="0" parTransId="{B826BFAD-D282-47DB-93D0-92CD57EC67A5}" sibTransId="{7A862D22-6C7C-4901-AC52-81B6DF26EBCD}"/>
    <dgm:cxn modelId="{CC08F97B-CF07-4204-8AC3-E7DC680506BD}" srcId="{1F67F5B6-8D7F-4639-B1F7-971EE7DF822A}" destId="{12B429A3-1B18-4A46-B48D-B48F57C5BFA7}" srcOrd="0" destOrd="0" parTransId="{A74D964F-DC66-401F-8D56-4E56E958CB87}" sibTransId="{A6C9CEBF-9D1A-41F6-9B55-3CC3574C4B1D}"/>
    <dgm:cxn modelId="{3AF5477F-80CE-47DF-97DB-0B341848428C}" srcId="{1F67F5B6-8D7F-4639-B1F7-971EE7DF822A}" destId="{FD7DD9DE-C681-4714-9C4B-531B01747F09}" srcOrd="3" destOrd="0" parTransId="{78D17D81-EEAA-429D-9B77-2EEA1C528CB2}" sibTransId="{DB805819-3D07-42F2-90D8-84EC3B1573A6}"/>
    <dgm:cxn modelId="{63BC3180-F3D5-473F-8A43-B7B4030E7BCB}" type="presOf" srcId="{FD7DD9DE-C681-4714-9C4B-531B01747F09}" destId="{18BA6093-AF8C-4C8C-97D9-9D958D0EE533}" srcOrd="0" destOrd="0" presId="urn:microsoft.com/office/officeart/2018/2/layout/IconVerticalSolidList"/>
    <dgm:cxn modelId="{6D4E8A85-AC94-4D33-8EA7-1ACB16EC7463}" type="presOf" srcId="{880B411C-AFDA-4DEA-9923-DF9D4A522BF3}" destId="{095BDE02-D5CF-4CC7-95DC-077B7F095B5E}" srcOrd="0" destOrd="0" presId="urn:microsoft.com/office/officeart/2018/2/layout/IconVerticalSolidList"/>
    <dgm:cxn modelId="{3F387187-36A3-4E80-B491-3D3776279DA1}" type="presOf" srcId="{1F67F5B6-8D7F-4639-B1F7-971EE7DF822A}" destId="{2D5414FE-39A2-47AC-BF31-BE273A48FDEC}" srcOrd="0" destOrd="0" presId="urn:microsoft.com/office/officeart/2018/2/layout/IconVerticalSolidList"/>
    <dgm:cxn modelId="{A284D5C0-690F-43B3-9F57-75DE5E8015A9}" srcId="{1F67F5B6-8D7F-4639-B1F7-971EE7DF822A}" destId="{C9E4EE39-3C27-4B12-8CC5-695628A946DA}" srcOrd="1" destOrd="0" parTransId="{4BED3E6B-51D8-4041-879F-86D93AF3E8D6}" sibTransId="{9D31794A-1A5A-44C8-BF23-4BBCD96CBD4A}"/>
    <dgm:cxn modelId="{5599BED7-1188-4C93-A339-F2614DB54278}" type="presOf" srcId="{12B429A3-1B18-4A46-B48D-B48F57C5BFA7}" destId="{497AE7CE-8E36-49CC-843E-3ADAE3415477}" srcOrd="0" destOrd="0" presId="urn:microsoft.com/office/officeart/2018/2/layout/IconVerticalSolidList"/>
    <dgm:cxn modelId="{8CFEAD11-AF0C-41A1-BB0A-FC80B00D67B1}" type="presParOf" srcId="{2D5414FE-39A2-47AC-BF31-BE273A48FDEC}" destId="{46A8E231-8FB8-418D-BA86-7948A666BBA7}" srcOrd="0" destOrd="0" presId="urn:microsoft.com/office/officeart/2018/2/layout/IconVerticalSolidList"/>
    <dgm:cxn modelId="{1017A7FA-F8D5-43D2-8D09-F8F4F50CA0CD}" type="presParOf" srcId="{46A8E231-8FB8-418D-BA86-7948A666BBA7}" destId="{541B6E2A-3708-45EE-B2EE-5ACD1CB64FAE}" srcOrd="0" destOrd="0" presId="urn:microsoft.com/office/officeart/2018/2/layout/IconVerticalSolidList"/>
    <dgm:cxn modelId="{950C2B3D-EF6C-4E9C-9B02-2BA8C8D42259}" type="presParOf" srcId="{46A8E231-8FB8-418D-BA86-7948A666BBA7}" destId="{8359CC5A-1BCA-4478-A8F8-38E2E47AA9F2}" srcOrd="1" destOrd="0" presId="urn:microsoft.com/office/officeart/2018/2/layout/IconVerticalSolidList"/>
    <dgm:cxn modelId="{F0830254-4CB7-4CCB-92E7-F66D53904D3B}" type="presParOf" srcId="{46A8E231-8FB8-418D-BA86-7948A666BBA7}" destId="{ABBCF55F-4136-4865-BA33-8DDD39A3AC10}" srcOrd="2" destOrd="0" presId="urn:microsoft.com/office/officeart/2018/2/layout/IconVerticalSolidList"/>
    <dgm:cxn modelId="{59109302-4ECE-45DD-B77A-5A86E7093014}" type="presParOf" srcId="{46A8E231-8FB8-418D-BA86-7948A666BBA7}" destId="{497AE7CE-8E36-49CC-843E-3ADAE3415477}" srcOrd="3" destOrd="0" presId="urn:microsoft.com/office/officeart/2018/2/layout/IconVerticalSolidList"/>
    <dgm:cxn modelId="{7109A24D-D709-4320-8C55-BBFDEF24CBC0}" type="presParOf" srcId="{2D5414FE-39A2-47AC-BF31-BE273A48FDEC}" destId="{2EADBF07-6962-48B3-9AE9-0A2516E5F69A}" srcOrd="1" destOrd="0" presId="urn:microsoft.com/office/officeart/2018/2/layout/IconVerticalSolidList"/>
    <dgm:cxn modelId="{9D575048-B560-4A84-A08F-FC3D19E8498F}" type="presParOf" srcId="{2D5414FE-39A2-47AC-BF31-BE273A48FDEC}" destId="{FAA32DF5-D9B3-4460-98C7-B5CC5C653F5A}" srcOrd="2" destOrd="0" presId="urn:microsoft.com/office/officeart/2018/2/layout/IconVerticalSolidList"/>
    <dgm:cxn modelId="{8E046DCB-1652-4BEB-9559-1EEF9B264EC5}" type="presParOf" srcId="{FAA32DF5-D9B3-4460-98C7-B5CC5C653F5A}" destId="{58407998-378A-4CC7-86F1-49C77A66C128}" srcOrd="0" destOrd="0" presId="urn:microsoft.com/office/officeart/2018/2/layout/IconVerticalSolidList"/>
    <dgm:cxn modelId="{EA5BC096-951A-46F5-8871-84459725C713}" type="presParOf" srcId="{FAA32DF5-D9B3-4460-98C7-B5CC5C653F5A}" destId="{A08D805C-6D24-4FC2-A154-8772A71846A1}" srcOrd="1" destOrd="0" presId="urn:microsoft.com/office/officeart/2018/2/layout/IconVerticalSolidList"/>
    <dgm:cxn modelId="{6400807B-F83A-4053-B804-7C4C4CA34EA3}" type="presParOf" srcId="{FAA32DF5-D9B3-4460-98C7-B5CC5C653F5A}" destId="{B7D1B85F-4166-4907-8815-C24EE14E674A}" srcOrd="2" destOrd="0" presId="urn:microsoft.com/office/officeart/2018/2/layout/IconVerticalSolidList"/>
    <dgm:cxn modelId="{77BE0AF4-146C-48E2-89DC-348C585A20A7}" type="presParOf" srcId="{FAA32DF5-D9B3-4460-98C7-B5CC5C653F5A}" destId="{C14E7C70-4FB6-4C70-9A56-01B91A77C4F1}" srcOrd="3" destOrd="0" presId="urn:microsoft.com/office/officeart/2018/2/layout/IconVerticalSolidList"/>
    <dgm:cxn modelId="{F43FC765-418C-4268-A8CA-68A57B23A397}" type="presParOf" srcId="{2D5414FE-39A2-47AC-BF31-BE273A48FDEC}" destId="{300D1A66-639C-4150-9287-E5A79625BEA0}" srcOrd="3" destOrd="0" presId="urn:microsoft.com/office/officeart/2018/2/layout/IconVerticalSolidList"/>
    <dgm:cxn modelId="{4718EFCA-E447-44C2-8AA0-4E925559DB87}" type="presParOf" srcId="{2D5414FE-39A2-47AC-BF31-BE273A48FDEC}" destId="{69B73D1C-CC00-4309-8C75-983CAD8628E0}" srcOrd="4" destOrd="0" presId="urn:microsoft.com/office/officeart/2018/2/layout/IconVerticalSolidList"/>
    <dgm:cxn modelId="{4B8FEFB3-A81C-4686-8790-E740612CEFFA}" type="presParOf" srcId="{69B73D1C-CC00-4309-8C75-983CAD8628E0}" destId="{6BD02D1F-6B42-43FC-B466-C9BAF014DDB0}" srcOrd="0" destOrd="0" presId="urn:microsoft.com/office/officeart/2018/2/layout/IconVerticalSolidList"/>
    <dgm:cxn modelId="{BA6B1368-EE55-4AD6-A657-DEFE7565601B}" type="presParOf" srcId="{69B73D1C-CC00-4309-8C75-983CAD8628E0}" destId="{0BE13F4C-A4E2-4C68-A5BF-51A59F6C9273}" srcOrd="1" destOrd="0" presId="urn:microsoft.com/office/officeart/2018/2/layout/IconVerticalSolidList"/>
    <dgm:cxn modelId="{42122E5E-9B1D-4E78-8D54-5F7020599D17}" type="presParOf" srcId="{69B73D1C-CC00-4309-8C75-983CAD8628E0}" destId="{9753C5FC-E4B8-4248-9C06-D50547C82068}" srcOrd="2" destOrd="0" presId="urn:microsoft.com/office/officeart/2018/2/layout/IconVerticalSolidList"/>
    <dgm:cxn modelId="{7984B2BE-0A5C-49B2-A725-0032EBCD3BAB}" type="presParOf" srcId="{69B73D1C-CC00-4309-8C75-983CAD8628E0}" destId="{095BDE02-D5CF-4CC7-95DC-077B7F095B5E}" srcOrd="3" destOrd="0" presId="urn:microsoft.com/office/officeart/2018/2/layout/IconVerticalSolidList"/>
    <dgm:cxn modelId="{1F09B8D6-01EC-4F73-900B-537EEDC3A5EE}" type="presParOf" srcId="{2D5414FE-39A2-47AC-BF31-BE273A48FDEC}" destId="{58CFBC98-7E6E-41B9-98A1-71A47EBABD08}" srcOrd="5" destOrd="0" presId="urn:microsoft.com/office/officeart/2018/2/layout/IconVerticalSolidList"/>
    <dgm:cxn modelId="{FFA76C2E-C7D3-44B7-AE54-6235DE656710}" type="presParOf" srcId="{2D5414FE-39A2-47AC-BF31-BE273A48FDEC}" destId="{BEB01DCA-0BD3-47B1-BD10-7D9FCEFCBFD8}" srcOrd="6" destOrd="0" presId="urn:microsoft.com/office/officeart/2018/2/layout/IconVerticalSolidList"/>
    <dgm:cxn modelId="{F979719D-3B81-4C3C-863C-73E6496015FC}" type="presParOf" srcId="{BEB01DCA-0BD3-47B1-BD10-7D9FCEFCBFD8}" destId="{066E5AB0-E7E4-4532-B1A7-74C98C385A58}" srcOrd="0" destOrd="0" presId="urn:microsoft.com/office/officeart/2018/2/layout/IconVerticalSolidList"/>
    <dgm:cxn modelId="{E6F5047F-74AB-4EC7-A232-C253A67FDB52}" type="presParOf" srcId="{BEB01DCA-0BD3-47B1-BD10-7D9FCEFCBFD8}" destId="{460701C9-E921-4567-A3BA-9C13F8915ADD}" srcOrd="1" destOrd="0" presId="urn:microsoft.com/office/officeart/2018/2/layout/IconVerticalSolidList"/>
    <dgm:cxn modelId="{99C0594D-754A-4D57-8116-C3ACABE1B10D}" type="presParOf" srcId="{BEB01DCA-0BD3-47B1-BD10-7D9FCEFCBFD8}" destId="{7849BB83-E380-4B32-9085-41EF2FAF01C4}" srcOrd="2" destOrd="0" presId="urn:microsoft.com/office/officeart/2018/2/layout/IconVerticalSolidList"/>
    <dgm:cxn modelId="{76CC0F06-04E0-4E06-817F-CB2B223D8992}" type="presParOf" srcId="{BEB01DCA-0BD3-47B1-BD10-7D9FCEFCBFD8}" destId="{18BA6093-AF8C-4C8C-97D9-9D958D0EE5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EFB98D-1965-476E-B5E5-A4A3CC02FB3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D694D12-5ED3-9848-8C6D-4C3A63DAEFCA}">
      <dgm:prSet/>
      <dgm:spPr/>
      <dgm:t>
        <a:bodyPr/>
        <a:lstStyle/>
        <a:p>
          <a:pPr>
            <a:lnSpc>
              <a:spcPct val="100000"/>
            </a:lnSpc>
          </a:pPr>
          <a:r>
            <a:rPr lang="en-US" dirty="0"/>
            <a:t>Do consider looking at your response models.</a:t>
          </a:r>
        </a:p>
      </dgm:t>
    </dgm:pt>
    <dgm:pt modelId="{0A3B7696-4728-DE41-B604-A7F718822DEA}" type="parTrans" cxnId="{011CC4ED-4E58-9A47-8235-78CB9B141993}">
      <dgm:prSet/>
      <dgm:spPr/>
      <dgm:t>
        <a:bodyPr/>
        <a:lstStyle/>
        <a:p>
          <a:endParaRPr lang="en-US"/>
        </a:p>
      </dgm:t>
    </dgm:pt>
    <dgm:pt modelId="{4DE8564E-B969-664D-93BB-07C9B37D3972}" type="sibTrans" cxnId="{011CC4ED-4E58-9A47-8235-78CB9B141993}">
      <dgm:prSet/>
      <dgm:spPr/>
      <dgm:t>
        <a:bodyPr/>
        <a:lstStyle/>
        <a:p>
          <a:endParaRPr lang="en-US"/>
        </a:p>
      </dgm:t>
    </dgm:pt>
    <dgm:pt modelId="{81DB820E-4D30-4D00-A43E-34C7703BCC0F}" type="pres">
      <dgm:prSet presAssocID="{EBEFB98D-1965-476E-B5E5-A4A3CC02FB30}" presName="root" presStyleCnt="0">
        <dgm:presLayoutVars>
          <dgm:dir/>
          <dgm:resizeHandles val="exact"/>
        </dgm:presLayoutVars>
      </dgm:prSet>
      <dgm:spPr/>
    </dgm:pt>
    <dgm:pt modelId="{19BF465C-2CF3-8249-817D-39005A84144C}" type="pres">
      <dgm:prSet presAssocID="{0D694D12-5ED3-9848-8C6D-4C3A63DAEFCA}" presName="compNode" presStyleCnt="0"/>
      <dgm:spPr/>
    </dgm:pt>
    <dgm:pt modelId="{56CE5225-03A3-BF40-8301-29F1C1C79BDE}" type="pres">
      <dgm:prSet presAssocID="{0D694D12-5ED3-9848-8C6D-4C3A63DAEFCA}" presName="bgRect" presStyleLbl="bgShp" presStyleIdx="0" presStyleCnt="1"/>
      <dgm:spPr/>
    </dgm:pt>
    <dgm:pt modelId="{078799A7-7EDB-CD42-A792-F42D4F2A183A}" type="pres">
      <dgm:prSet presAssocID="{0D694D12-5ED3-9848-8C6D-4C3A63DAEFCA}" presName="iconRect" presStyleLbl="node1" presStyleIdx="0" presStyleCnt="1"/>
      <dgm:spPr>
        <a:prstGeom prst="round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8000" r="-8000"/>
          </a:stretch>
        </a:blipFill>
      </dgm:spPr>
      <dgm:extLst>
        <a:ext uri="{E40237B7-FDA0-4F09-8148-C483321AD2D9}">
          <dgm14:cNvPr xmlns:dgm14="http://schemas.microsoft.com/office/drawing/2010/diagram" id="0" name="" descr="File:Ambox warning orange.svg - Wikimedia Commons"/>
        </a:ext>
      </dgm:extLst>
    </dgm:pt>
    <dgm:pt modelId="{11060DD8-820D-1E42-92C8-010B7F469E26}" type="pres">
      <dgm:prSet presAssocID="{0D694D12-5ED3-9848-8C6D-4C3A63DAEFCA}" presName="spaceRect" presStyleCnt="0"/>
      <dgm:spPr/>
    </dgm:pt>
    <dgm:pt modelId="{62E802E4-A630-BE4F-9177-CADA43C1AA9D}" type="pres">
      <dgm:prSet presAssocID="{0D694D12-5ED3-9848-8C6D-4C3A63DAEFCA}" presName="parTx" presStyleLbl="revTx" presStyleIdx="0" presStyleCnt="1">
        <dgm:presLayoutVars>
          <dgm:chMax val="0"/>
          <dgm:chPref val="0"/>
        </dgm:presLayoutVars>
      </dgm:prSet>
      <dgm:spPr/>
    </dgm:pt>
  </dgm:ptLst>
  <dgm:cxnLst>
    <dgm:cxn modelId="{17216C26-723D-B94D-AE65-98E515BC7D8A}" type="presOf" srcId="{0D694D12-5ED3-9848-8C6D-4C3A63DAEFCA}" destId="{62E802E4-A630-BE4F-9177-CADA43C1AA9D}" srcOrd="0" destOrd="0" presId="urn:microsoft.com/office/officeart/2018/2/layout/IconVerticalSolidList"/>
    <dgm:cxn modelId="{CA4D26A1-651A-4C84-8E08-89F38B3FC634}" type="presOf" srcId="{EBEFB98D-1965-476E-B5E5-A4A3CC02FB30}" destId="{81DB820E-4D30-4D00-A43E-34C7703BCC0F}" srcOrd="0" destOrd="0" presId="urn:microsoft.com/office/officeart/2018/2/layout/IconVerticalSolidList"/>
    <dgm:cxn modelId="{011CC4ED-4E58-9A47-8235-78CB9B141993}" srcId="{EBEFB98D-1965-476E-B5E5-A4A3CC02FB30}" destId="{0D694D12-5ED3-9848-8C6D-4C3A63DAEFCA}" srcOrd="0" destOrd="0" parTransId="{0A3B7696-4728-DE41-B604-A7F718822DEA}" sibTransId="{4DE8564E-B969-664D-93BB-07C9B37D3972}"/>
    <dgm:cxn modelId="{2F457262-49B9-3B40-88C9-800252377156}" type="presParOf" srcId="{81DB820E-4D30-4D00-A43E-34C7703BCC0F}" destId="{19BF465C-2CF3-8249-817D-39005A84144C}" srcOrd="0" destOrd="0" presId="urn:microsoft.com/office/officeart/2018/2/layout/IconVerticalSolidList"/>
    <dgm:cxn modelId="{83088228-D8E2-2146-ADB1-D87CB9250053}" type="presParOf" srcId="{19BF465C-2CF3-8249-817D-39005A84144C}" destId="{56CE5225-03A3-BF40-8301-29F1C1C79BDE}" srcOrd="0" destOrd="0" presId="urn:microsoft.com/office/officeart/2018/2/layout/IconVerticalSolidList"/>
    <dgm:cxn modelId="{D7B963F6-DCCE-9740-8FD4-DE75FAB39D48}" type="presParOf" srcId="{19BF465C-2CF3-8249-817D-39005A84144C}" destId="{078799A7-7EDB-CD42-A792-F42D4F2A183A}" srcOrd="1" destOrd="0" presId="urn:microsoft.com/office/officeart/2018/2/layout/IconVerticalSolidList"/>
    <dgm:cxn modelId="{CE80E0E9-430E-084B-A9F9-DCB9B54AE938}" type="presParOf" srcId="{19BF465C-2CF3-8249-817D-39005A84144C}" destId="{11060DD8-820D-1E42-92C8-010B7F469E26}" srcOrd="2" destOrd="0" presId="urn:microsoft.com/office/officeart/2018/2/layout/IconVerticalSolidList"/>
    <dgm:cxn modelId="{BE27E168-2E0B-3B42-9990-B0259BA3C916}" type="presParOf" srcId="{19BF465C-2CF3-8249-817D-39005A84144C}" destId="{62E802E4-A630-BE4F-9177-CADA43C1AA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15B2A-C094-45EF-AEBB-B789036712C6}">
      <dsp:nvSpPr>
        <dsp:cNvPr id="0" name=""/>
        <dsp:cNvSpPr/>
      </dsp:nvSpPr>
      <dsp:spPr>
        <a:xfrm>
          <a:off x="0" y="799961"/>
          <a:ext cx="10488611" cy="147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E4E91-B43F-431E-B3B9-927C30C39F3B}">
      <dsp:nvSpPr>
        <dsp:cNvPr id="0" name=""/>
        <dsp:cNvSpPr/>
      </dsp:nvSpPr>
      <dsp:spPr>
        <a:xfrm>
          <a:off x="446747" y="1132252"/>
          <a:ext cx="812268" cy="812268"/>
        </a:xfrm>
        <a:prstGeom prst="rect">
          <a:avLst/>
        </a:prstGeom>
        <a:blipFill rotWithShape="1">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2CBD6A-9C9E-42B8-8F85-25746170C624}">
      <dsp:nvSpPr>
        <dsp:cNvPr id="0" name=""/>
        <dsp:cNvSpPr/>
      </dsp:nvSpPr>
      <dsp:spPr>
        <a:xfrm>
          <a:off x="1705763" y="799961"/>
          <a:ext cx="8782848" cy="147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00" tIns="156300" rIns="156300" bIns="156300" numCol="1" spcCol="1270" anchor="ctr" anchorCtr="0">
          <a:noAutofit/>
        </a:bodyPr>
        <a:lstStyle/>
        <a:p>
          <a:pPr marL="0" lvl="0" indent="0" algn="l" defTabSz="1111250">
            <a:lnSpc>
              <a:spcPct val="100000"/>
            </a:lnSpc>
            <a:spcBef>
              <a:spcPct val="0"/>
            </a:spcBef>
            <a:spcAft>
              <a:spcPct val="35000"/>
            </a:spcAft>
            <a:buNone/>
          </a:pPr>
          <a:r>
            <a:rPr lang="en-US" sz="2500" kern="1200" dirty="0"/>
            <a:t>Not in Production Yet.</a:t>
          </a:r>
        </a:p>
      </dsp:txBody>
      <dsp:txXfrm>
        <a:off x="1705763" y="799961"/>
        <a:ext cx="8782848" cy="1476851"/>
      </dsp:txXfrm>
    </dsp:sp>
    <dsp:sp modelId="{1D3FCDB9-D1E4-4698-82FE-FB97626B367F}">
      <dsp:nvSpPr>
        <dsp:cNvPr id="0" name=""/>
        <dsp:cNvSpPr/>
      </dsp:nvSpPr>
      <dsp:spPr>
        <a:xfrm>
          <a:off x="0" y="2646024"/>
          <a:ext cx="10488611" cy="147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5411D-2469-4EE4-A441-CD7818509A39}">
      <dsp:nvSpPr>
        <dsp:cNvPr id="0" name=""/>
        <dsp:cNvSpPr/>
      </dsp:nvSpPr>
      <dsp:spPr>
        <a:xfrm>
          <a:off x="446747" y="2978316"/>
          <a:ext cx="812268" cy="812268"/>
        </a:xfrm>
        <a:prstGeom prst="rect">
          <a:avLst/>
        </a:prstGeom>
        <a:blipFill>
          <a:blip xmlns:r="http://schemas.openxmlformats.org/officeDocument/2006/relationships" r:embed="rId3">
            <a:extLst>
              <a:ext uri="{837473B0-CC2E-450A-ABE3-18F120FF3D39}">
                <a1611:picAttrSrcUrl xmlns:a1611="http://schemas.microsoft.com/office/drawing/2016/11/main" r:i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65AA30-0C2C-4A28-BF8D-57BA8615256E}">
      <dsp:nvSpPr>
        <dsp:cNvPr id="0" name=""/>
        <dsp:cNvSpPr/>
      </dsp:nvSpPr>
      <dsp:spPr>
        <a:xfrm>
          <a:off x="1705763" y="2646024"/>
          <a:ext cx="8782848" cy="147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00" tIns="156300" rIns="156300" bIns="156300" numCol="1" spcCol="1270" anchor="ctr" anchorCtr="0">
          <a:noAutofit/>
        </a:bodyPr>
        <a:lstStyle/>
        <a:p>
          <a:pPr marL="0" lvl="0" indent="0" algn="l" defTabSz="1111250">
            <a:lnSpc>
              <a:spcPct val="100000"/>
            </a:lnSpc>
            <a:spcBef>
              <a:spcPct val="0"/>
            </a:spcBef>
            <a:spcAft>
              <a:spcPct val="35000"/>
            </a:spcAft>
            <a:buNone/>
          </a:pPr>
          <a:r>
            <a:rPr lang="en-US" sz="2500" kern="1200" dirty="0"/>
            <a:t>A thought validation exercise</a:t>
          </a:r>
        </a:p>
      </dsp:txBody>
      <dsp:txXfrm>
        <a:off x="1705763" y="2646024"/>
        <a:ext cx="8782848" cy="1476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110C7-BFF5-9247-B45C-1F9AD34B02CE}">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Monolith</a:t>
          </a:r>
        </a:p>
      </dsp:txBody>
      <dsp:txXfrm>
        <a:off x="44665" y="2106299"/>
        <a:ext cx="2060143" cy="1206068"/>
      </dsp:txXfrm>
    </dsp:sp>
    <dsp:sp modelId="{79DA7B00-EBB9-7843-B5F4-9C1EE3E6BBB5}">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355850" y="2550475"/>
        <a:ext cx="316861" cy="317716"/>
      </dsp:txXfrm>
    </dsp:sp>
    <dsp:sp modelId="{EE89F4CC-C3D1-D741-802A-8D84F45D8265}">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Microservices</a:t>
          </a:r>
        </a:p>
      </dsp:txBody>
      <dsp:txXfrm>
        <a:off x="3033928" y="2106299"/>
        <a:ext cx="2060143" cy="1206068"/>
      </dsp:txXfrm>
    </dsp:sp>
    <dsp:sp modelId="{D677B0DF-B5E8-224D-B8AB-EC55C6B52906}">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45112" y="2550475"/>
        <a:ext cx="316861" cy="317716"/>
      </dsp:txXfrm>
    </dsp:sp>
    <dsp:sp modelId="{1A348600-ACA4-054B-9DE4-9E0509682A4D}">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GraphQL</a:t>
          </a:r>
          <a:endParaRPr lang="en-US" sz="2600" kern="1200" dirty="0"/>
        </a:p>
      </dsp:txBody>
      <dsp:txXfrm>
        <a:off x="6023190" y="2106299"/>
        <a:ext cx="2060143" cy="1206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B6E2A-3708-45EE-B2EE-5ACD1CB64FAE}">
      <dsp:nvSpPr>
        <dsp:cNvPr id="0" name=""/>
        <dsp:cNvSpPr/>
      </dsp:nvSpPr>
      <dsp:spPr>
        <a:xfrm>
          <a:off x="0" y="2043"/>
          <a:ext cx="10488611" cy="1035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9CC5A-1BCA-4478-A8F8-38E2E47AA9F2}">
      <dsp:nvSpPr>
        <dsp:cNvPr id="0" name=""/>
        <dsp:cNvSpPr/>
      </dsp:nvSpPr>
      <dsp:spPr>
        <a:xfrm>
          <a:off x="313246" y="235036"/>
          <a:ext cx="569539" cy="569539"/>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AE7CE-8E36-49CC-843E-3ADAE3415477}">
      <dsp:nvSpPr>
        <dsp:cNvPr id="0" name=""/>
        <dsp:cNvSpPr/>
      </dsp:nvSpPr>
      <dsp:spPr>
        <a:xfrm>
          <a:off x="1196033" y="2043"/>
          <a:ext cx="9292578" cy="103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93" tIns="109593" rIns="109593" bIns="109593" numCol="1" spcCol="1270" anchor="ctr" anchorCtr="0">
          <a:noAutofit/>
        </a:bodyPr>
        <a:lstStyle/>
        <a:p>
          <a:pPr marL="0" lvl="0" indent="0" algn="l" defTabSz="977900">
            <a:lnSpc>
              <a:spcPct val="100000"/>
            </a:lnSpc>
            <a:spcBef>
              <a:spcPct val="0"/>
            </a:spcBef>
            <a:spcAft>
              <a:spcPct val="35000"/>
            </a:spcAft>
            <a:buNone/>
          </a:pPr>
          <a:r>
            <a:rPr lang="en-US" sz="2200" kern="1200"/>
            <a:t>Operations</a:t>
          </a:r>
        </a:p>
      </dsp:txBody>
      <dsp:txXfrm>
        <a:off x="1196033" y="2043"/>
        <a:ext cx="9292578" cy="1035526"/>
      </dsp:txXfrm>
    </dsp:sp>
    <dsp:sp modelId="{58407998-378A-4CC7-86F1-49C77A66C128}">
      <dsp:nvSpPr>
        <dsp:cNvPr id="0" name=""/>
        <dsp:cNvSpPr/>
      </dsp:nvSpPr>
      <dsp:spPr>
        <a:xfrm>
          <a:off x="0" y="1296451"/>
          <a:ext cx="10488611" cy="1035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D805C-6D24-4FC2-A154-8772A71846A1}">
      <dsp:nvSpPr>
        <dsp:cNvPr id="0" name=""/>
        <dsp:cNvSpPr/>
      </dsp:nvSpPr>
      <dsp:spPr>
        <a:xfrm>
          <a:off x="313246" y="1529444"/>
          <a:ext cx="569539" cy="569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E7C70-4FB6-4C70-9A56-01B91A77C4F1}">
      <dsp:nvSpPr>
        <dsp:cNvPr id="0" name=""/>
        <dsp:cNvSpPr/>
      </dsp:nvSpPr>
      <dsp:spPr>
        <a:xfrm>
          <a:off x="1196033" y="1296451"/>
          <a:ext cx="9292578" cy="103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93" tIns="109593" rIns="109593" bIns="109593" numCol="1" spcCol="1270" anchor="ctr" anchorCtr="0">
          <a:noAutofit/>
        </a:bodyPr>
        <a:lstStyle/>
        <a:p>
          <a:pPr marL="0" lvl="0" indent="0" algn="l" defTabSz="977900">
            <a:lnSpc>
              <a:spcPct val="100000"/>
            </a:lnSpc>
            <a:spcBef>
              <a:spcPct val="0"/>
            </a:spcBef>
            <a:spcAft>
              <a:spcPct val="35000"/>
            </a:spcAft>
            <a:buNone/>
          </a:pPr>
          <a:r>
            <a:rPr lang="en-US" sz="2200" kern="1200"/>
            <a:t>Abuse of API</a:t>
          </a:r>
        </a:p>
      </dsp:txBody>
      <dsp:txXfrm>
        <a:off x="1196033" y="1296451"/>
        <a:ext cx="9292578" cy="1035526"/>
      </dsp:txXfrm>
    </dsp:sp>
    <dsp:sp modelId="{6BD02D1F-6B42-43FC-B466-C9BAF014DDB0}">
      <dsp:nvSpPr>
        <dsp:cNvPr id="0" name=""/>
        <dsp:cNvSpPr/>
      </dsp:nvSpPr>
      <dsp:spPr>
        <a:xfrm>
          <a:off x="0" y="2590859"/>
          <a:ext cx="10488611" cy="1035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3F4C-A4E2-4C68-A5BF-51A59F6C9273}">
      <dsp:nvSpPr>
        <dsp:cNvPr id="0" name=""/>
        <dsp:cNvSpPr/>
      </dsp:nvSpPr>
      <dsp:spPr>
        <a:xfrm>
          <a:off x="313246" y="2823852"/>
          <a:ext cx="569539" cy="569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BDE02-D5CF-4CC7-95DC-077B7F095B5E}">
      <dsp:nvSpPr>
        <dsp:cNvPr id="0" name=""/>
        <dsp:cNvSpPr/>
      </dsp:nvSpPr>
      <dsp:spPr>
        <a:xfrm>
          <a:off x="1196033" y="2590859"/>
          <a:ext cx="9292578" cy="103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93" tIns="109593" rIns="109593" bIns="109593" numCol="1" spcCol="1270" anchor="ctr" anchorCtr="0">
          <a:noAutofit/>
        </a:bodyPr>
        <a:lstStyle/>
        <a:p>
          <a:pPr marL="0" lvl="0" indent="0" algn="l" defTabSz="977900">
            <a:lnSpc>
              <a:spcPct val="100000"/>
            </a:lnSpc>
            <a:spcBef>
              <a:spcPct val="0"/>
            </a:spcBef>
            <a:spcAft>
              <a:spcPct val="35000"/>
            </a:spcAft>
            <a:buNone/>
          </a:pPr>
          <a:r>
            <a:rPr lang="en-US" sz="2200" kern="1200" dirty="0"/>
            <a:t>Client Side Error Handling</a:t>
          </a:r>
        </a:p>
      </dsp:txBody>
      <dsp:txXfrm>
        <a:off x="1196033" y="2590859"/>
        <a:ext cx="9292578" cy="1035526"/>
      </dsp:txXfrm>
    </dsp:sp>
    <dsp:sp modelId="{066E5AB0-E7E4-4532-B1A7-74C98C385A58}">
      <dsp:nvSpPr>
        <dsp:cNvPr id="0" name=""/>
        <dsp:cNvSpPr/>
      </dsp:nvSpPr>
      <dsp:spPr>
        <a:xfrm>
          <a:off x="0" y="3885267"/>
          <a:ext cx="10488611" cy="1035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701C9-E921-4567-A3BA-9C13F8915ADD}">
      <dsp:nvSpPr>
        <dsp:cNvPr id="0" name=""/>
        <dsp:cNvSpPr/>
      </dsp:nvSpPr>
      <dsp:spPr>
        <a:xfrm>
          <a:off x="313246" y="4118260"/>
          <a:ext cx="569539" cy="5695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A6093-AF8C-4C8C-97D9-9D958D0EE533}">
      <dsp:nvSpPr>
        <dsp:cNvPr id="0" name=""/>
        <dsp:cNvSpPr/>
      </dsp:nvSpPr>
      <dsp:spPr>
        <a:xfrm>
          <a:off x="1196033" y="3885267"/>
          <a:ext cx="9292578" cy="103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93" tIns="109593" rIns="109593" bIns="109593" numCol="1" spcCol="1270" anchor="ctr" anchorCtr="0">
          <a:noAutofit/>
        </a:bodyPr>
        <a:lstStyle/>
        <a:p>
          <a:pPr marL="0" lvl="0" indent="0" algn="l" defTabSz="977900">
            <a:lnSpc>
              <a:spcPct val="100000"/>
            </a:lnSpc>
            <a:spcBef>
              <a:spcPct val="0"/>
            </a:spcBef>
            <a:spcAft>
              <a:spcPct val="35000"/>
            </a:spcAft>
            <a:buNone/>
          </a:pPr>
          <a:r>
            <a:rPr lang="en-US" sz="2200" kern="1200" dirty="0"/>
            <a:t>Support of Library SPQR</a:t>
          </a:r>
        </a:p>
      </dsp:txBody>
      <dsp:txXfrm>
        <a:off x="1196033" y="3885267"/>
        <a:ext cx="9292578" cy="10355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E5225-03A3-BF40-8301-29F1C1C79BDE}">
      <dsp:nvSpPr>
        <dsp:cNvPr id="0" name=""/>
        <dsp:cNvSpPr/>
      </dsp:nvSpPr>
      <dsp:spPr>
        <a:xfrm>
          <a:off x="0" y="1722992"/>
          <a:ext cx="10488611" cy="147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799A7-7EDB-CD42-A792-F42D4F2A183A}">
      <dsp:nvSpPr>
        <dsp:cNvPr id="0" name=""/>
        <dsp:cNvSpPr/>
      </dsp:nvSpPr>
      <dsp:spPr>
        <a:xfrm>
          <a:off x="446747" y="2055284"/>
          <a:ext cx="812268" cy="812268"/>
        </a:xfrm>
        <a:prstGeom prst="round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8000" r="-8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E802E4-A630-BE4F-9177-CADA43C1AA9D}">
      <dsp:nvSpPr>
        <dsp:cNvPr id="0" name=""/>
        <dsp:cNvSpPr/>
      </dsp:nvSpPr>
      <dsp:spPr>
        <a:xfrm>
          <a:off x="1705763" y="1722992"/>
          <a:ext cx="8782848" cy="147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00" tIns="156300" rIns="156300" bIns="156300" numCol="1" spcCol="1270" anchor="ctr" anchorCtr="0">
          <a:noAutofit/>
        </a:bodyPr>
        <a:lstStyle/>
        <a:p>
          <a:pPr marL="0" lvl="0" indent="0" algn="l" defTabSz="1111250">
            <a:lnSpc>
              <a:spcPct val="100000"/>
            </a:lnSpc>
            <a:spcBef>
              <a:spcPct val="0"/>
            </a:spcBef>
            <a:spcAft>
              <a:spcPct val="35000"/>
            </a:spcAft>
            <a:buNone/>
          </a:pPr>
          <a:r>
            <a:rPr lang="en-US" sz="2500" kern="1200" dirty="0"/>
            <a:t>Do consider looking at your response models.</a:t>
          </a:r>
        </a:p>
      </dsp:txBody>
      <dsp:txXfrm>
        <a:off x="1705763" y="1722992"/>
        <a:ext cx="8782848" cy="14768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9EA44-B8D9-0E4C-BDF0-913B6E986301}" type="datetimeFigureOut">
              <a:rPr lang="en-US" smtClean="0"/>
              <a:t>7/19/19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D045F-CC80-D74A-B7D3-BA25C2B0F5F6}" type="slidenum">
              <a:rPr lang="en-US" smtClean="0"/>
              <a:t>‹#›</a:t>
            </a:fld>
            <a:endParaRPr lang="en-US"/>
          </a:p>
        </p:txBody>
      </p:sp>
    </p:spTree>
    <p:extLst>
      <p:ext uri="{BB962C8B-B14F-4D97-AF65-F5344CB8AC3E}">
        <p14:creationId xmlns:p14="http://schemas.microsoft.com/office/powerpoint/2010/main" val="304494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worked with REST?</a:t>
            </a:r>
          </a:p>
          <a:p>
            <a:r>
              <a:rPr lang="en-US" dirty="0"/>
              <a:t>How many of you have worked with SOAP?</a:t>
            </a:r>
          </a:p>
          <a:p>
            <a:endParaRPr lang="en-US" dirty="0"/>
          </a:p>
          <a:p>
            <a:r>
              <a:rPr lang="en-US" dirty="0"/>
              <a:t>I feel bad for REST.</a:t>
            </a:r>
          </a:p>
          <a:p>
            <a:endParaRPr lang="en-US" dirty="0"/>
          </a:p>
          <a:p>
            <a:r>
              <a:rPr lang="en-US" dirty="0"/>
              <a:t>May be its just me, but I always see discussion like </a:t>
            </a:r>
          </a:p>
        </p:txBody>
      </p:sp>
      <p:sp>
        <p:nvSpPr>
          <p:cNvPr id="4" name="Slide Number Placeholder 3"/>
          <p:cNvSpPr>
            <a:spLocks noGrp="1"/>
          </p:cNvSpPr>
          <p:nvPr>
            <p:ph type="sldNum" sz="quarter" idx="5"/>
          </p:nvPr>
        </p:nvSpPr>
        <p:spPr/>
        <p:txBody>
          <a:bodyPr/>
          <a:lstStyle/>
          <a:p>
            <a:fld id="{E69D045F-CC80-D74A-B7D3-BA25C2B0F5F6}" type="slidenum">
              <a:rPr lang="en-US" smtClean="0"/>
              <a:t>1</a:t>
            </a:fld>
            <a:endParaRPr lang="en-US"/>
          </a:p>
        </p:txBody>
      </p:sp>
    </p:spTree>
    <p:extLst>
      <p:ext uri="{BB962C8B-B14F-4D97-AF65-F5344CB8AC3E}">
        <p14:creationId xmlns:p14="http://schemas.microsoft.com/office/powerpoint/2010/main" val="1049388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r>
              <a:rPr lang="en-US" dirty="0"/>
              <a:t>Separate BFF,</a:t>
            </a:r>
          </a:p>
          <a:p>
            <a:pPr marL="171450" indent="-171450">
              <a:buFontTx/>
              <a:buChar char="-"/>
            </a:pPr>
            <a:r>
              <a:rPr lang="en-US" dirty="0"/>
              <a:t>Variety of Microservices underneath each interacting with </a:t>
            </a:r>
            <a:r>
              <a:rPr lang="en-US" dirty="0" err="1"/>
              <a:t>kafka</a:t>
            </a:r>
            <a:r>
              <a:rPr lang="en-US" dirty="0"/>
              <a:t>, </a:t>
            </a:r>
            <a:r>
              <a:rPr lang="en-US" dirty="0" err="1"/>
              <a:t>elasticsearch</a:t>
            </a:r>
            <a:r>
              <a:rPr lang="en-US" dirty="0"/>
              <a:t>, databases…. </a:t>
            </a:r>
          </a:p>
          <a:p>
            <a:pPr marL="171450" indent="-171450">
              <a:buFontTx/>
              <a:buChar char="-"/>
            </a:pPr>
            <a:r>
              <a:rPr lang="en-US" dirty="0"/>
              <a:t>I did not find a good icon for microservices, so I chose to go ahead with a box representing a CPU – although in reality they don’t have boxes in data-</a:t>
            </a:r>
            <a:r>
              <a:rPr lang="en-US" dirty="0" err="1"/>
              <a:t>centres</a:t>
            </a:r>
            <a:r>
              <a:rPr lang="en-US" dirty="0"/>
              <a:t>.</a:t>
            </a:r>
          </a:p>
          <a:p>
            <a:pPr marL="171450" indent="-171450">
              <a:buFontTx/>
              <a:buChar char="-"/>
            </a:pPr>
            <a:r>
              <a:rPr lang="en-US" dirty="0"/>
              <a:t>Each with their domain designs.</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11</a:t>
            </a:fld>
            <a:endParaRPr lang="en-US"/>
          </a:p>
        </p:txBody>
      </p:sp>
    </p:spTree>
    <p:extLst>
      <p:ext uri="{BB962C8B-B14F-4D97-AF65-F5344CB8AC3E}">
        <p14:creationId xmlns:p14="http://schemas.microsoft.com/office/powerpoint/2010/main" val="436960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might wonder why?</a:t>
            </a:r>
          </a:p>
          <a:p>
            <a:pPr marL="628650" lvl="1" indent="-171450">
              <a:buFontTx/>
              <a:buChar char="-"/>
            </a:pPr>
            <a:r>
              <a:rPr lang="en-US" dirty="0"/>
              <a:t>There are benefits</a:t>
            </a:r>
          </a:p>
          <a:p>
            <a:pPr marL="1085850" lvl="2" indent="-171450">
              <a:buFontTx/>
              <a:buChar char="-"/>
            </a:pPr>
            <a:r>
              <a:rPr lang="en-US" dirty="0"/>
              <a:t>Mobile and Web have their different priorities of features and this model keeps feature development separate and fits our organization needs.</a:t>
            </a:r>
          </a:p>
          <a:p>
            <a:pPr marL="1085850" lvl="2" indent="-171450">
              <a:buFontTx/>
              <a:buChar char="-"/>
            </a:pPr>
            <a:r>
              <a:rPr lang="en-US" dirty="0"/>
              <a:t>Deployments are exclusive</a:t>
            </a:r>
          </a:p>
          <a:p>
            <a:pPr marL="1085850" lvl="2" indent="-171450">
              <a:buFontTx/>
              <a:buChar char="-"/>
            </a:pPr>
            <a:r>
              <a:rPr lang="en-US" dirty="0"/>
              <a:t>So is testing.. </a:t>
            </a:r>
          </a:p>
          <a:p>
            <a:pPr marL="1085850" lvl="2" indent="-171450">
              <a:buFontTx/>
              <a:buChar char="-"/>
            </a:pPr>
            <a:r>
              <a:rPr lang="en-US" dirty="0"/>
              <a:t>Convoluted endpoints</a:t>
            </a:r>
          </a:p>
          <a:p>
            <a:pPr marL="628650" lvl="1" indent="-171450">
              <a:buFontTx/>
              <a:buChar char="-"/>
            </a:pPr>
            <a:r>
              <a:rPr lang="en-US" dirty="0"/>
              <a:t>There are drawbacks</a:t>
            </a:r>
          </a:p>
          <a:p>
            <a:pPr marL="1085850" lvl="2" indent="-171450">
              <a:buFontTx/>
              <a:buChar char="-"/>
            </a:pPr>
            <a:r>
              <a:rPr lang="en-US" dirty="0"/>
              <a:t>Feature </a:t>
            </a:r>
            <a:r>
              <a:rPr lang="en-US" dirty="0" err="1"/>
              <a:t>pairity</a:t>
            </a:r>
            <a:endParaRPr lang="en-US" dirty="0"/>
          </a:p>
          <a:p>
            <a:pPr marL="1085850" lvl="2" indent="-171450">
              <a:buFontTx/>
              <a:buChar char="-"/>
            </a:pPr>
            <a:r>
              <a:rPr lang="en-US" dirty="0"/>
              <a:t>Code duplication</a:t>
            </a:r>
          </a:p>
          <a:p>
            <a:pPr marL="1085850" lvl="2" indent="-171450">
              <a:buFontTx/>
              <a:buChar char="-"/>
            </a:pPr>
            <a:r>
              <a:rPr lang="en-US" dirty="0"/>
              <a:t>Duplicate effort.</a:t>
            </a:r>
          </a:p>
        </p:txBody>
      </p:sp>
      <p:sp>
        <p:nvSpPr>
          <p:cNvPr id="4" name="Slide Number Placeholder 3"/>
          <p:cNvSpPr>
            <a:spLocks noGrp="1"/>
          </p:cNvSpPr>
          <p:nvPr>
            <p:ph type="sldNum" sz="quarter" idx="5"/>
          </p:nvPr>
        </p:nvSpPr>
        <p:spPr/>
        <p:txBody>
          <a:bodyPr/>
          <a:lstStyle/>
          <a:p>
            <a:fld id="{E69D045F-CC80-D74A-B7D3-BA25C2B0F5F6}" type="slidenum">
              <a:rPr lang="en-US" smtClean="0"/>
              <a:t>12</a:t>
            </a:fld>
            <a:endParaRPr lang="en-US"/>
          </a:p>
        </p:txBody>
      </p:sp>
    </p:spTree>
    <p:extLst>
      <p:ext uri="{BB962C8B-B14F-4D97-AF65-F5344CB8AC3E}">
        <p14:creationId xmlns:p14="http://schemas.microsoft.com/office/powerpoint/2010/main" val="97672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13</a:t>
            </a:fld>
            <a:endParaRPr lang="en-US"/>
          </a:p>
        </p:txBody>
      </p:sp>
    </p:spTree>
    <p:extLst>
      <p:ext uri="{BB962C8B-B14F-4D97-AF65-F5344CB8AC3E}">
        <p14:creationId xmlns:p14="http://schemas.microsoft.com/office/powerpoint/2010/main" val="40956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does all that we started having separate BFFs</a:t>
            </a:r>
          </a:p>
          <a:p>
            <a:pPr marL="171450" indent="-171450">
              <a:buFontTx/>
              <a:buChar char="-"/>
            </a:pPr>
            <a:r>
              <a:rPr lang="en-US" dirty="0"/>
              <a:t>It can give you really </a:t>
            </a:r>
            <a:r>
              <a:rPr lang="en-US" dirty="0" err="1"/>
              <a:t>consize</a:t>
            </a:r>
            <a:r>
              <a:rPr lang="en-US" dirty="0"/>
              <a:t> results based on client request. So mobile and web would make separate queries.</a:t>
            </a:r>
          </a:p>
          <a:p>
            <a:pPr marL="171450" indent="-171450">
              <a:buFontTx/>
              <a:buChar char="-"/>
            </a:pPr>
            <a:r>
              <a:rPr lang="en-US" dirty="0"/>
              <a:t>Each screen could have a query for itself, that’s why created the mobile BFF in the first hand.</a:t>
            </a:r>
          </a:p>
          <a:p>
            <a:pPr marL="171450" indent="-171450">
              <a:buFontTx/>
              <a:buChar char="-"/>
            </a:pPr>
            <a:r>
              <a:rPr lang="en-US" dirty="0"/>
              <a:t>Code is at one place so logic is same </a:t>
            </a:r>
            <a:r>
              <a:rPr lang="en-US" dirty="0" err="1"/>
              <a:t>evrywhere</a:t>
            </a:r>
            <a:r>
              <a:rPr lang="en-US" dirty="0"/>
              <a:t>.</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14</a:t>
            </a:fld>
            <a:endParaRPr lang="en-US"/>
          </a:p>
        </p:txBody>
      </p:sp>
    </p:spTree>
    <p:extLst>
      <p:ext uri="{BB962C8B-B14F-4D97-AF65-F5344CB8AC3E}">
        <p14:creationId xmlns:p14="http://schemas.microsoft.com/office/powerpoint/2010/main" val="741692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a migration look like in general – any migration </a:t>
            </a:r>
          </a:p>
        </p:txBody>
      </p:sp>
      <p:sp>
        <p:nvSpPr>
          <p:cNvPr id="4" name="Slide Number Placeholder 3"/>
          <p:cNvSpPr>
            <a:spLocks noGrp="1"/>
          </p:cNvSpPr>
          <p:nvPr>
            <p:ph type="sldNum" sz="quarter" idx="5"/>
          </p:nvPr>
        </p:nvSpPr>
        <p:spPr/>
        <p:txBody>
          <a:bodyPr/>
          <a:lstStyle/>
          <a:p>
            <a:fld id="{E69D045F-CC80-D74A-B7D3-BA25C2B0F5F6}" type="slidenum">
              <a:rPr lang="en-US" smtClean="0"/>
              <a:t>15</a:t>
            </a:fld>
            <a:endParaRPr lang="en-US"/>
          </a:p>
        </p:txBody>
      </p:sp>
    </p:spTree>
    <p:extLst>
      <p:ext uri="{BB962C8B-B14F-4D97-AF65-F5344CB8AC3E}">
        <p14:creationId xmlns:p14="http://schemas.microsoft.com/office/powerpoint/2010/main" val="24496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using it.</a:t>
            </a:r>
          </a:p>
          <a:p>
            <a:r>
              <a:rPr lang="en-US" dirty="0"/>
              <a:t>What are the pain points, etc.</a:t>
            </a:r>
          </a:p>
          <a:p>
            <a:endParaRPr lang="en-US" dirty="0"/>
          </a:p>
          <a:p>
            <a:r>
              <a:rPr lang="en-US" dirty="0"/>
              <a:t>	</a:t>
            </a:r>
          </a:p>
          <a:p>
            <a:r>
              <a:rPr lang="en-US" dirty="0"/>
              <a:t>this is exactly what we are targeting.</a:t>
            </a:r>
          </a:p>
          <a:p>
            <a:endParaRPr lang="en-US" dirty="0"/>
          </a:p>
          <a:p>
            <a:r>
              <a:rPr lang="en-US" dirty="0"/>
              <a:t>micrometer/</a:t>
            </a:r>
            <a:r>
              <a:rPr lang="en-US" dirty="0" err="1"/>
              <a:t>springboot</a:t>
            </a:r>
            <a:endParaRPr lang="en-US" dirty="0"/>
          </a:p>
          <a:p>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16</a:t>
            </a:fld>
            <a:endParaRPr lang="en-US"/>
          </a:p>
        </p:txBody>
      </p:sp>
    </p:spTree>
    <p:extLst>
      <p:ext uri="{BB962C8B-B14F-4D97-AF65-F5344CB8AC3E}">
        <p14:creationId xmlns:p14="http://schemas.microsoft.com/office/powerpoint/2010/main" val="96908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micrometer with spring to </a:t>
            </a:r>
          </a:p>
        </p:txBody>
      </p:sp>
      <p:sp>
        <p:nvSpPr>
          <p:cNvPr id="4" name="Slide Number Placeholder 3"/>
          <p:cNvSpPr>
            <a:spLocks noGrp="1"/>
          </p:cNvSpPr>
          <p:nvPr>
            <p:ph type="sldNum" sz="quarter" idx="5"/>
          </p:nvPr>
        </p:nvSpPr>
        <p:spPr/>
        <p:txBody>
          <a:bodyPr/>
          <a:lstStyle/>
          <a:p>
            <a:fld id="{E69D045F-CC80-D74A-B7D3-BA25C2B0F5F6}" type="slidenum">
              <a:rPr lang="en-US" smtClean="0"/>
              <a:t>17</a:t>
            </a:fld>
            <a:endParaRPr lang="en-US"/>
          </a:p>
        </p:txBody>
      </p:sp>
    </p:spTree>
    <p:extLst>
      <p:ext uri="{BB962C8B-B14F-4D97-AF65-F5344CB8AC3E}">
        <p14:creationId xmlns:p14="http://schemas.microsoft.com/office/powerpoint/2010/main" val="189635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exactly what we are targeting.</a:t>
            </a:r>
          </a:p>
          <a:p>
            <a:endParaRPr lang="en-US" dirty="0"/>
          </a:p>
          <a:p>
            <a:r>
              <a:rPr lang="en-US" dirty="0"/>
              <a:t>micrometer/</a:t>
            </a:r>
            <a:r>
              <a:rPr lang="en-US" dirty="0" err="1"/>
              <a:t>springboot</a:t>
            </a:r>
            <a:endParaRPr lang="en-US" dirty="0"/>
          </a:p>
          <a:p>
            <a:endParaRPr lang="en-US" dirty="0"/>
          </a:p>
          <a:p>
            <a:pPr marL="171450" indent="-171450">
              <a:buFontTx/>
              <a:buChar char="-"/>
            </a:pPr>
            <a:r>
              <a:rPr lang="en-US" dirty="0"/>
              <a:t>For e.g.</a:t>
            </a:r>
          </a:p>
          <a:p>
            <a:pPr marL="171450" indent="-171450">
              <a:buFontTx/>
              <a:buChar char="-"/>
            </a:pPr>
            <a:r>
              <a:rPr lang="en-US" dirty="0"/>
              <a:t> how much traffic are you still getting on the rest end points, this will give you an idea if you missed migrating a client. </a:t>
            </a:r>
          </a:p>
        </p:txBody>
      </p:sp>
      <p:sp>
        <p:nvSpPr>
          <p:cNvPr id="4" name="Slide Number Placeholder 3"/>
          <p:cNvSpPr>
            <a:spLocks noGrp="1"/>
          </p:cNvSpPr>
          <p:nvPr>
            <p:ph type="sldNum" sz="quarter" idx="5"/>
          </p:nvPr>
        </p:nvSpPr>
        <p:spPr/>
        <p:txBody>
          <a:bodyPr/>
          <a:lstStyle/>
          <a:p>
            <a:fld id="{E69D045F-CC80-D74A-B7D3-BA25C2B0F5F6}" type="slidenum">
              <a:rPr lang="en-US" smtClean="0"/>
              <a:t>18</a:t>
            </a:fld>
            <a:endParaRPr lang="en-US"/>
          </a:p>
        </p:txBody>
      </p:sp>
    </p:spTree>
    <p:extLst>
      <p:ext uri="{BB962C8B-B14F-4D97-AF65-F5344CB8AC3E}">
        <p14:creationId xmlns:p14="http://schemas.microsoft.com/office/powerpoint/2010/main" val="2875286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Web is representative of the actual schema</a:t>
            </a:r>
          </a:p>
          <a:p>
            <a:pPr marL="171450" indent="-171450">
              <a:buFontTx/>
              <a:buChar char="-"/>
            </a:pPr>
            <a:r>
              <a:rPr lang="en-US" dirty="0"/>
              <a:t>In our use-case, we created mobile end points for each screen or at least </a:t>
            </a:r>
            <a:r>
              <a:rPr lang="en-US"/>
              <a:t>we tried to.</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19</a:t>
            </a:fld>
            <a:endParaRPr lang="en-US"/>
          </a:p>
        </p:txBody>
      </p:sp>
    </p:spTree>
    <p:extLst>
      <p:ext uri="{BB962C8B-B14F-4D97-AF65-F5344CB8AC3E}">
        <p14:creationId xmlns:p14="http://schemas.microsoft.com/office/powerpoint/2010/main" val="175468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might wonder why?</a:t>
            </a:r>
          </a:p>
          <a:p>
            <a:pPr marL="628650" lvl="1" indent="-171450">
              <a:buFontTx/>
              <a:buChar char="-"/>
            </a:pPr>
            <a:r>
              <a:rPr lang="en-US" dirty="0"/>
              <a:t>There are benefits</a:t>
            </a:r>
          </a:p>
          <a:p>
            <a:pPr marL="1085850" lvl="2" indent="-171450">
              <a:buFontTx/>
              <a:buChar char="-"/>
            </a:pPr>
            <a:r>
              <a:rPr lang="en-US" dirty="0"/>
              <a:t>Mobile and Web have their different priorities of features and this model keeps feature development separate and fits our organization needs.</a:t>
            </a:r>
          </a:p>
          <a:p>
            <a:pPr marL="1085850" lvl="2" indent="-171450">
              <a:buFontTx/>
              <a:buChar char="-"/>
            </a:pPr>
            <a:r>
              <a:rPr lang="en-US" dirty="0"/>
              <a:t>Deployments are exclusive</a:t>
            </a:r>
          </a:p>
          <a:p>
            <a:pPr marL="1085850" lvl="2" indent="-171450">
              <a:buFontTx/>
              <a:buChar char="-"/>
            </a:pPr>
            <a:r>
              <a:rPr lang="en-US" dirty="0"/>
              <a:t>So is testing.. </a:t>
            </a:r>
          </a:p>
          <a:p>
            <a:pPr marL="1085850" lvl="2" indent="-171450">
              <a:buFontTx/>
              <a:buChar char="-"/>
            </a:pPr>
            <a:r>
              <a:rPr lang="en-US" dirty="0"/>
              <a:t>Convoluted endpoints</a:t>
            </a:r>
          </a:p>
          <a:p>
            <a:pPr marL="628650" lvl="1" indent="-171450">
              <a:buFontTx/>
              <a:buChar char="-"/>
            </a:pPr>
            <a:r>
              <a:rPr lang="en-US" dirty="0"/>
              <a:t>There are drawbacks</a:t>
            </a:r>
          </a:p>
          <a:p>
            <a:pPr marL="1085850" lvl="2" indent="-171450">
              <a:buFontTx/>
              <a:buChar char="-"/>
            </a:pPr>
            <a:r>
              <a:rPr lang="en-US" dirty="0"/>
              <a:t>Feature </a:t>
            </a:r>
            <a:r>
              <a:rPr lang="en-US" dirty="0" err="1"/>
              <a:t>pairity</a:t>
            </a:r>
            <a:endParaRPr lang="en-US" dirty="0"/>
          </a:p>
          <a:p>
            <a:pPr marL="1085850" lvl="2" indent="-171450">
              <a:buFontTx/>
              <a:buChar char="-"/>
            </a:pPr>
            <a:r>
              <a:rPr lang="en-US" dirty="0"/>
              <a:t>Code duplication</a:t>
            </a:r>
          </a:p>
          <a:p>
            <a:pPr marL="1085850" lvl="2" indent="-171450">
              <a:buFontTx/>
              <a:buChar char="-"/>
            </a:pPr>
            <a:r>
              <a:rPr lang="en-US" dirty="0"/>
              <a:t>Duplicate effort.</a:t>
            </a:r>
          </a:p>
        </p:txBody>
      </p:sp>
      <p:sp>
        <p:nvSpPr>
          <p:cNvPr id="4" name="Slide Number Placeholder 3"/>
          <p:cNvSpPr>
            <a:spLocks noGrp="1"/>
          </p:cNvSpPr>
          <p:nvPr>
            <p:ph type="sldNum" sz="quarter" idx="5"/>
          </p:nvPr>
        </p:nvSpPr>
        <p:spPr/>
        <p:txBody>
          <a:bodyPr/>
          <a:lstStyle/>
          <a:p>
            <a:fld id="{E69D045F-CC80-D74A-B7D3-BA25C2B0F5F6}" type="slidenum">
              <a:rPr lang="en-US" smtClean="0"/>
              <a:t>20</a:t>
            </a:fld>
            <a:endParaRPr lang="en-US"/>
          </a:p>
        </p:txBody>
      </p:sp>
    </p:spTree>
    <p:extLst>
      <p:ext uri="{BB962C8B-B14F-4D97-AF65-F5344CB8AC3E}">
        <p14:creationId xmlns:p14="http://schemas.microsoft.com/office/powerpoint/2010/main" val="181202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real discussion should be</a:t>
            </a:r>
          </a:p>
          <a:p>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2</a:t>
            </a:fld>
            <a:endParaRPr lang="en-US"/>
          </a:p>
        </p:txBody>
      </p:sp>
    </p:spTree>
    <p:extLst>
      <p:ext uri="{BB962C8B-B14F-4D97-AF65-F5344CB8AC3E}">
        <p14:creationId xmlns:p14="http://schemas.microsoft.com/office/powerpoint/2010/main" val="791505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should have data to prove that no REST endpoints are being called by any client.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21</a:t>
            </a:fld>
            <a:endParaRPr lang="en-US"/>
          </a:p>
        </p:txBody>
      </p:sp>
    </p:spTree>
    <p:extLst>
      <p:ext uri="{BB962C8B-B14F-4D97-AF65-F5344CB8AC3E}">
        <p14:creationId xmlns:p14="http://schemas.microsoft.com/office/powerpoint/2010/main" val="4042317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22</a:t>
            </a:fld>
            <a:endParaRPr lang="en-US"/>
          </a:p>
        </p:txBody>
      </p:sp>
    </p:spTree>
    <p:extLst>
      <p:ext uri="{BB962C8B-B14F-4D97-AF65-F5344CB8AC3E}">
        <p14:creationId xmlns:p14="http://schemas.microsoft.com/office/powerpoint/2010/main" val="4164453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hard you try, if you have two sources of truth, code duplication is </a:t>
            </a:r>
            <a:r>
              <a:rPr lang="en-US" dirty="0" err="1"/>
              <a:t>invetible</a:t>
            </a:r>
            <a:r>
              <a:rPr lang="en-US" dirty="0"/>
              <a:t>. I think we can all understand what code duplication can do to us.</a:t>
            </a:r>
          </a:p>
          <a:p>
            <a:endParaRPr lang="en-US" dirty="0"/>
          </a:p>
          <a:p>
            <a:endParaRPr lang="en-US" dirty="0"/>
          </a:p>
          <a:p>
            <a:endParaRPr lang="en-US" dirty="0"/>
          </a:p>
          <a:p>
            <a:endParaRPr lang="en-US" dirty="0"/>
          </a:p>
          <a:p>
            <a:r>
              <a:rPr lang="en-US" dirty="0"/>
              <a:t>Query optimization can be done in BFF architecture as well, but in </a:t>
            </a:r>
            <a:r>
              <a:rPr lang="en-US" dirty="0" err="1"/>
              <a:t>GraphQL</a:t>
            </a:r>
            <a:r>
              <a:rPr lang="en-US" dirty="0"/>
              <a:t> you </a:t>
            </a:r>
            <a:r>
              <a:rPr lang="en-US" dirty="0" err="1"/>
              <a:t>kinda</a:t>
            </a:r>
            <a:r>
              <a:rPr lang="en-US" dirty="0"/>
              <a:t> get it for free and the psychology of </a:t>
            </a:r>
            <a:r>
              <a:rPr lang="en-US" dirty="0" err="1"/>
              <a:t>GraphQL</a:t>
            </a:r>
            <a:r>
              <a:rPr lang="en-US" dirty="0"/>
              <a:t> is to keep everything async from beginning.</a:t>
            </a:r>
          </a:p>
        </p:txBody>
      </p:sp>
      <p:sp>
        <p:nvSpPr>
          <p:cNvPr id="4" name="Slide Number Placeholder 3"/>
          <p:cNvSpPr>
            <a:spLocks noGrp="1"/>
          </p:cNvSpPr>
          <p:nvPr>
            <p:ph type="sldNum" sz="quarter" idx="5"/>
          </p:nvPr>
        </p:nvSpPr>
        <p:spPr/>
        <p:txBody>
          <a:bodyPr/>
          <a:lstStyle/>
          <a:p>
            <a:fld id="{E69D045F-CC80-D74A-B7D3-BA25C2B0F5F6}" type="slidenum">
              <a:rPr lang="en-US" smtClean="0"/>
              <a:t>24</a:t>
            </a:fld>
            <a:endParaRPr lang="en-US"/>
          </a:p>
        </p:txBody>
      </p:sp>
    </p:spTree>
    <p:extLst>
      <p:ext uri="{BB962C8B-B14F-4D97-AF65-F5344CB8AC3E}">
        <p14:creationId xmlns:p14="http://schemas.microsoft.com/office/powerpoint/2010/main" val="1422549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last part of the presentation, we also have some challenges.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Typical access logs are less useful 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Reliance on http code is not there with </a:t>
            </a:r>
            <a:r>
              <a:rPr lang="en-US" dirty="0" err="1"/>
              <a:t>GraphQL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Custom metrics need to be implemented. Prefer implanting “cross-cutting-concerns” like an annotation or generic components.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a:t>
            </a:r>
          </a:p>
          <a:p>
            <a:r>
              <a:rPr lang="en-US" dirty="0"/>
              <a:t>Abuse</a:t>
            </a:r>
          </a:p>
          <a:p>
            <a:pPr marL="171450" indent="-171450">
              <a:buFontTx/>
              <a:buChar char="-"/>
            </a:pPr>
            <a:r>
              <a:rPr lang="en-US" dirty="0"/>
              <a:t>Max query computation</a:t>
            </a:r>
          </a:p>
          <a:p>
            <a:pPr marL="171450" indent="-171450">
              <a:buFontTx/>
              <a:buChar char="-"/>
            </a:pPr>
            <a:r>
              <a:rPr lang="en-US" dirty="0"/>
              <a:t>Consider custom Throttling / Rate limiting </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r>
              <a:rPr lang="en-US" dirty="0"/>
              <a:t>Client side error handling.</a:t>
            </a:r>
          </a:p>
        </p:txBody>
      </p:sp>
      <p:sp>
        <p:nvSpPr>
          <p:cNvPr id="4" name="Slide Number Placeholder 3"/>
          <p:cNvSpPr>
            <a:spLocks noGrp="1"/>
          </p:cNvSpPr>
          <p:nvPr>
            <p:ph type="sldNum" sz="quarter" idx="5"/>
          </p:nvPr>
        </p:nvSpPr>
        <p:spPr/>
        <p:txBody>
          <a:bodyPr/>
          <a:lstStyle/>
          <a:p>
            <a:fld id="{E69D045F-CC80-D74A-B7D3-BA25C2B0F5F6}" type="slidenum">
              <a:rPr lang="en-US" smtClean="0"/>
              <a:t>25</a:t>
            </a:fld>
            <a:endParaRPr lang="en-US"/>
          </a:p>
        </p:txBody>
      </p:sp>
    </p:spTree>
    <p:extLst>
      <p:ext uri="{BB962C8B-B14F-4D97-AF65-F5344CB8AC3E}">
        <p14:creationId xmlns:p14="http://schemas.microsoft.com/office/powerpoint/2010/main" val="2828963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follow this – do consider looking at your rest end points.</a:t>
            </a:r>
          </a:p>
          <a:p>
            <a:pPr marL="171450" indent="-171450">
              <a:buFontTx/>
              <a:buChar char="-"/>
            </a:pPr>
            <a:r>
              <a:rPr lang="en-US" dirty="0"/>
              <a:t>Make sure your data models </a:t>
            </a:r>
            <a:r>
              <a:rPr lang="en-US" dirty="0" err="1"/>
              <a:t>donot</a:t>
            </a:r>
            <a:r>
              <a:rPr lang="en-US" dirty="0"/>
              <a:t> overlap, else you will have hard time correcting them.</a:t>
            </a:r>
          </a:p>
          <a:p>
            <a:pPr marL="171450" indent="-171450">
              <a:buFontTx/>
              <a:buChar char="-"/>
            </a:pPr>
            <a:r>
              <a:rPr lang="en-US" dirty="0"/>
              <a:t>Deprecating types might become an issue later.</a:t>
            </a:r>
          </a:p>
        </p:txBody>
      </p:sp>
      <p:sp>
        <p:nvSpPr>
          <p:cNvPr id="4" name="Slide Number Placeholder 3"/>
          <p:cNvSpPr>
            <a:spLocks noGrp="1"/>
          </p:cNvSpPr>
          <p:nvPr>
            <p:ph type="sldNum" sz="quarter" idx="5"/>
          </p:nvPr>
        </p:nvSpPr>
        <p:spPr/>
        <p:txBody>
          <a:bodyPr/>
          <a:lstStyle/>
          <a:p>
            <a:fld id="{E69D045F-CC80-D74A-B7D3-BA25C2B0F5F6}" type="slidenum">
              <a:rPr lang="en-US" smtClean="0"/>
              <a:t>26</a:t>
            </a:fld>
            <a:endParaRPr lang="en-US"/>
          </a:p>
        </p:txBody>
      </p:sp>
    </p:spTree>
    <p:extLst>
      <p:ext uri="{BB962C8B-B14F-4D97-AF65-F5344CB8AC3E}">
        <p14:creationId xmlns:p14="http://schemas.microsoft.com/office/powerpoint/2010/main" val="165361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Everywhere you type </a:t>
            </a:r>
            <a:r>
              <a:rPr lang="en-US" dirty="0" err="1"/>
              <a:t>GraphQL</a:t>
            </a:r>
            <a:r>
              <a:rPr lang="en-US" dirty="0"/>
              <a:t>, you will find this discussion, when to choose Rest and when to </a:t>
            </a:r>
            <a:r>
              <a:rPr lang="en-US" dirty="0" err="1"/>
              <a:t>GraphQL</a:t>
            </a:r>
            <a:endParaRPr lang="en-US" dirty="0"/>
          </a:p>
          <a:p>
            <a:r>
              <a:rPr lang="en-US" dirty="0"/>
              <a:t>I have started feeling bad for REST</a:t>
            </a:r>
          </a:p>
          <a:p>
            <a:r>
              <a:rPr lang="en-US" dirty="0"/>
              <a:t>It has given us so much over the years.</a:t>
            </a:r>
          </a:p>
          <a:p>
            <a:r>
              <a:rPr lang="en-US" dirty="0"/>
              <a:t>People have always compared it with something.</a:t>
            </a:r>
          </a:p>
        </p:txBody>
      </p:sp>
      <p:sp>
        <p:nvSpPr>
          <p:cNvPr id="4" name="Slide Number Placeholder 3"/>
          <p:cNvSpPr>
            <a:spLocks noGrp="1"/>
          </p:cNvSpPr>
          <p:nvPr>
            <p:ph type="sldNum" sz="quarter" idx="5"/>
          </p:nvPr>
        </p:nvSpPr>
        <p:spPr/>
        <p:txBody>
          <a:bodyPr/>
          <a:lstStyle/>
          <a:p>
            <a:fld id="{E69D045F-CC80-D74A-B7D3-BA25C2B0F5F6}" type="slidenum">
              <a:rPr lang="en-US" smtClean="0"/>
              <a:t>3</a:t>
            </a:fld>
            <a:endParaRPr lang="en-US"/>
          </a:p>
        </p:txBody>
      </p:sp>
    </p:spTree>
    <p:extLst>
      <p:ext uri="{BB962C8B-B14F-4D97-AF65-F5344CB8AC3E}">
        <p14:creationId xmlns:p14="http://schemas.microsoft.com/office/powerpoint/2010/main" val="220945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used SOAP ?</a:t>
            </a:r>
          </a:p>
          <a:p>
            <a:r>
              <a:rPr lang="en-US" dirty="0"/>
              <a:t>You know in SOAP</a:t>
            </a:r>
          </a:p>
          <a:p>
            <a:pPr marL="171450" indent="-171450">
              <a:buFontTx/>
              <a:buChar char="-"/>
            </a:pPr>
            <a:r>
              <a:rPr lang="en-US" dirty="0"/>
              <a:t>There is only one end point</a:t>
            </a:r>
          </a:p>
          <a:p>
            <a:pPr marL="171450" indent="-171450">
              <a:buFontTx/>
              <a:buChar char="-"/>
            </a:pPr>
            <a:r>
              <a:rPr lang="en-US" dirty="0"/>
              <a:t>You can specify what data you need from server.</a:t>
            </a:r>
          </a:p>
          <a:p>
            <a:pPr marL="171450" indent="-171450">
              <a:buFontTx/>
              <a:buChar char="-"/>
            </a:pPr>
            <a:endParaRPr lang="en-US" dirty="0"/>
          </a:p>
          <a:p>
            <a:pPr marL="171450" indent="-171450">
              <a:buFontTx/>
              <a:buChar char="-"/>
            </a:pPr>
            <a:r>
              <a:rPr lang="en-US" dirty="0"/>
              <a:t>But that is not what  I am here to talk about.</a:t>
            </a:r>
          </a:p>
        </p:txBody>
      </p:sp>
      <p:sp>
        <p:nvSpPr>
          <p:cNvPr id="4" name="Slide Number Placeholder 3"/>
          <p:cNvSpPr>
            <a:spLocks noGrp="1"/>
          </p:cNvSpPr>
          <p:nvPr>
            <p:ph type="sldNum" sz="quarter" idx="5"/>
          </p:nvPr>
        </p:nvSpPr>
        <p:spPr/>
        <p:txBody>
          <a:bodyPr/>
          <a:lstStyle/>
          <a:p>
            <a:fld id="{E69D045F-CC80-D74A-B7D3-BA25C2B0F5F6}" type="slidenum">
              <a:rPr lang="en-US" smtClean="0"/>
              <a:t>4</a:t>
            </a:fld>
            <a:endParaRPr lang="en-US"/>
          </a:p>
        </p:txBody>
      </p:sp>
    </p:spTree>
    <p:extLst>
      <p:ext uri="{BB962C8B-B14F-4D97-AF65-F5344CB8AC3E}">
        <p14:creationId xmlns:p14="http://schemas.microsoft.com/office/powerpoint/2010/main" val="164374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worked with REST?</a:t>
            </a:r>
          </a:p>
          <a:p>
            <a:r>
              <a:rPr lang="en-US" dirty="0"/>
              <a:t>How many of you have worked with SOAP?</a:t>
            </a:r>
          </a:p>
          <a:p>
            <a:endParaRPr lang="en-US" dirty="0"/>
          </a:p>
          <a:p>
            <a:r>
              <a:rPr lang="en-US" dirty="0"/>
              <a:t>I feel bad for REST.</a:t>
            </a:r>
          </a:p>
          <a:p>
            <a:endParaRPr lang="en-US" dirty="0"/>
          </a:p>
          <a:p>
            <a:r>
              <a:rPr lang="en-US" dirty="0"/>
              <a:t>May be its just me, but I always see discussion like </a:t>
            </a:r>
          </a:p>
        </p:txBody>
      </p:sp>
      <p:sp>
        <p:nvSpPr>
          <p:cNvPr id="4" name="Slide Number Placeholder 3"/>
          <p:cNvSpPr>
            <a:spLocks noGrp="1"/>
          </p:cNvSpPr>
          <p:nvPr>
            <p:ph type="sldNum" sz="quarter" idx="5"/>
          </p:nvPr>
        </p:nvSpPr>
        <p:spPr/>
        <p:txBody>
          <a:bodyPr/>
          <a:lstStyle/>
          <a:p>
            <a:fld id="{E69D045F-CC80-D74A-B7D3-BA25C2B0F5F6}" type="slidenum">
              <a:rPr lang="en-US" smtClean="0"/>
              <a:t>6</a:t>
            </a:fld>
            <a:endParaRPr lang="en-US"/>
          </a:p>
        </p:txBody>
      </p:sp>
    </p:spTree>
    <p:extLst>
      <p:ext uri="{BB962C8B-B14F-4D97-AF65-F5344CB8AC3E}">
        <p14:creationId xmlns:p14="http://schemas.microsoft.com/office/powerpoint/2010/main" val="124913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moving further I would like to some disclaimers</a:t>
            </a:r>
          </a:p>
          <a:p>
            <a:endParaRPr lang="en-US" dirty="0"/>
          </a:p>
          <a:p>
            <a:r>
              <a:rPr lang="en-US" dirty="0"/>
              <a:t>We are not in production yet.</a:t>
            </a:r>
          </a:p>
          <a:p>
            <a:r>
              <a:rPr lang="en-US" dirty="0"/>
              <a:t>But I liked the way we are approaching this migration.</a:t>
            </a:r>
          </a:p>
          <a:p>
            <a:r>
              <a:rPr lang="en-US" dirty="0"/>
              <a:t>Also, this could be a thought validation exercise.</a:t>
            </a:r>
          </a:p>
          <a:p>
            <a:endParaRPr lang="en-US" dirty="0"/>
          </a:p>
          <a:p>
            <a:r>
              <a:rPr lang="en-US" dirty="0"/>
              <a:t>The approach I am taking is good when your Rest end points are fairly well structured and represent data model and have very few </a:t>
            </a:r>
            <a:r>
              <a:rPr lang="en-US" dirty="0" err="1"/>
              <a:t>overalp</a:t>
            </a:r>
            <a:r>
              <a:rPr lang="en-US" dirty="0"/>
              <a:t>. Otherwise you would have to do a lot of re-work later.</a:t>
            </a:r>
          </a:p>
        </p:txBody>
      </p:sp>
      <p:sp>
        <p:nvSpPr>
          <p:cNvPr id="4" name="Slide Number Placeholder 3"/>
          <p:cNvSpPr>
            <a:spLocks noGrp="1"/>
          </p:cNvSpPr>
          <p:nvPr>
            <p:ph type="sldNum" sz="quarter" idx="5"/>
          </p:nvPr>
        </p:nvSpPr>
        <p:spPr/>
        <p:txBody>
          <a:bodyPr/>
          <a:lstStyle/>
          <a:p>
            <a:fld id="{E69D045F-CC80-D74A-B7D3-BA25C2B0F5F6}" type="slidenum">
              <a:rPr lang="en-US" smtClean="0"/>
              <a:t>7</a:t>
            </a:fld>
            <a:endParaRPr lang="en-US"/>
          </a:p>
        </p:txBody>
      </p:sp>
    </p:spTree>
    <p:extLst>
      <p:ext uri="{BB962C8B-B14F-4D97-AF65-F5344CB8AC3E}">
        <p14:creationId xmlns:p14="http://schemas.microsoft.com/office/powerpoint/2010/main" val="55569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journey is a bit long. </a:t>
            </a:r>
          </a:p>
          <a:p>
            <a:endParaRPr lang="en-US" dirty="0"/>
          </a:p>
          <a:p>
            <a:r>
              <a:rPr lang="en-US" dirty="0"/>
              <a:t>We started from monolith to microservices and now we are targeting </a:t>
            </a:r>
            <a:r>
              <a:rPr lang="en-US" dirty="0" err="1"/>
              <a:t>GraphQL</a:t>
            </a:r>
            <a:r>
              <a:rPr lang="en-US" dirty="0"/>
              <a:t>.</a:t>
            </a:r>
          </a:p>
        </p:txBody>
      </p:sp>
      <p:sp>
        <p:nvSpPr>
          <p:cNvPr id="4" name="Slide Number Placeholder 3"/>
          <p:cNvSpPr>
            <a:spLocks noGrp="1"/>
          </p:cNvSpPr>
          <p:nvPr>
            <p:ph type="sldNum" sz="quarter" idx="5"/>
          </p:nvPr>
        </p:nvSpPr>
        <p:spPr/>
        <p:txBody>
          <a:bodyPr/>
          <a:lstStyle/>
          <a:p>
            <a:fld id="{E69D045F-CC80-D74A-B7D3-BA25C2B0F5F6}" type="slidenum">
              <a:rPr lang="en-US" smtClean="0"/>
              <a:t>8</a:t>
            </a:fld>
            <a:endParaRPr lang="en-US"/>
          </a:p>
        </p:txBody>
      </p:sp>
    </p:spTree>
    <p:extLst>
      <p:ext uri="{BB962C8B-B14F-4D97-AF65-F5344CB8AC3E}">
        <p14:creationId xmlns:p14="http://schemas.microsoft.com/office/powerpoint/2010/main" val="131356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every application / organization starts, we also started with an application.. You can also call it monolith but hey its just an innocent service.. It didn’t know what the future would be. None of us knew.</a:t>
            </a:r>
          </a:p>
          <a:p>
            <a:pPr marL="171450" indent="-171450">
              <a:buFontTx/>
              <a:buChar char="-"/>
            </a:pPr>
            <a:r>
              <a:rPr lang="en-US" dirty="0"/>
              <a:t>It had its advantages like all monoliths have.</a:t>
            </a:r>
          </a:p>
          <a:p>
            <a:pPr marL="628650" lvl="1" indent="-171450">
              <a:buFontTx/>
              <a:buChar char="-"/>
            </a:pPr>
            <a:r>
              <a:rPr lang="en-US" dirty="0"/>
              <a:t>Generally monoliths have one repository</a:t>
            </a:r>
          </a:p>
          <a:p>
            <a:pPr marL="628650" lvl="1" indent="-171450">
              <a:buFontTx/>
              <a:buChar char="-"/>
            </a:pPr>
            <a:r>
              <a:rPr lang="en-US" dirty="0"/>
              <a:t>All the knowledge is at one place</a:t>
            </a:r>
          </a:p>
          <a:p>
            <a:pPr marL="628650" lvl="1" indent="-171450">
              <a:buFontTx/>
              <a:buChar char="-"/>
            </a:pPr>
            <a:r>
              <a:rPr lang="en-US" dirty="0"/>
              <a:t>Deployments are synchronized.</a:t>
            </a:r>
          </a:p>
          <a:p>
            <a:pPr marL="628650" lvl="1" indent="-171450">
              <a:buFontTx/>
              <a:buChar char="-"/>
            </a:pPr>
            <a:r>
              <a:rPr lang="en-US" dirty="0"/>
              <a:t>Cross cutting concerns are easy to implement.</a:t>
            </a:r>
          </a:p>
          <a:p>
            <a:pPr marL="171450" indent="-171450">
              <a:buFontTx/>
              <a:buChar char="-"/>
            </a:pPr>
            <a:r>
              <a:rPr lang="en-US" dirty="0"/>
              <a:t>And comes with challenges</a:t>
            </a:r>
          </a:p>
          <a:p>
            <a:pPr marL="628650" lvl="1" indent="-171450">
              <a:buFontTx/>
              <a:buChar char="-"/>
            </a:pPr>
            <a:r>
              <a:rPr lang="en-US" dirty="0"/>
              <a:t>When the team size grows!!</a:t>
            </a:r>
          </a:p>
          <a:p>
            <a:pPr marL="628650" lvl="1" indent="-171450">
              <a:buFontTx/>
              <a:buChar char="-"/>
            </a:pPr>
            <a:r>
              <a:rPr lang="en-US" dirty="0"/>
              <a:t>When requirements are more dynamic and complexity increases.</a:t>
            </a:r>
          </a:p>
          <a:p>
            <a:pPr marL="628650" lvl="1" indent="-171450">
              <a:buFontTx/>
              <a:buChar char="-"/>
            </a:pPr>
            <a:r>
              <a:rPr lang="en-US" dirty="0"/>
              <a:t>When team dynamics is more and more agile. </a:t>
            </a:r>
          </a:p>
          <a:p>
            <a:pPr marL="628650" lvl="1" indent="-171450">
              <a:buFontTx/>
              <a:buChar char="-"/>
            </a:pPr>
            <a:r>
              <a:rPr lang="en-US" dirty="0"/>
              <a:t>We need faster feedback cycle.</a:t>
            </a:r>
          </a:p>
        </p:txBody>
      </p:sp>
      <p:sp>
        <p:nvSpPr>
          <p:cNvPr id="4" name="Slide Number Placeholder 3"/>
          <p:cNvSpPr>
            <a:spLocks noGrp="1"/>
          </p:cNvSpPr>
          <p:nvPr>
            <p:ph type="sldNum" sz="quarter" idx="5"/>
          </p:nvPr>
        </p:nvSpPr>
        <p:spPr/>
        <p:txBody>
          <a:bodyPr/>
          <a:lstStyle/>
          <a:p>
            <a:fld id="{E69D045F-CC80-D74A-B7D3-BA25C2B0F5F6}" type="slidenum">
              <a:rPr lang="en-US" smtClean="0"/>
              <a:t>9</a:t>
            </a:fld>
            <a:endParaRPr lang="en-US"/>
          </a:p>
        </p:txBody>
      </p:sp>
    </p:spTree>
    <p:extLst>
      <p:ext uri="{BB962C8B-B14F-4D97-AF65-F5344CB8AC3E}">
        <p14:creationId xmlns:p14="http://schemas.microsoft.com/office/powerpoint/2010/main" val="59500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r>
              <a:rPr lang="en-US" dirty="0"/>
              <a:t>Backend for frontend model.</a:t>
            </a:r>
          </a:p>
          <a:p>
            <a:pPr marL="171450" indent="-171450">
              <a:buFontTx/>
              <a:buChar char="-"/>
            </a:pPr>
            <a:r>
              <a:rPr lang="en-US" dirty="0"/>
              <a:t>you could also treat it as a data-aggregation layer. </a:t>
            </a:r>
          </a:p>
          <a:p>
            <a:pPr marL="171450" indent="-171450">
              <a:buFontTx/>
              <a:buChar char="-"/>
            </a:pPr>
            <a:r>
              <a:rPr lang="en-US" dirty="0"/>
              <a:t>Variety of Microservices underneath each interacting with </a:t>
            </a:r>
            <a:r>
              <a:rPr lang="en-US" dirty="0" err="1"/>
              <a:t>kafka</a:t>
            </a:r>
            <a:r>
              <a:rPr lang="en-US" dirty="0"/>
              <a:t>, </a:t>
            </a:r>
            <a:r>
              <a:rPr lang="en-US" dirty="0" err="1"/>
              <a:t>elasticsearch</a:t>
            </a:r>
            <a:r>
              <a:rPr lang="en-US" dirty="0"/>
              <a:t>, databases…. </a:t>
            </a:r>
          </a:p>
          <a:p>
            <a:pPr marL="171450" indent="-171450">
              <a:buFontTx/>
              <a:buChar char="-"/>
            </a:pPr>
            <a:r>
              <a:rPr lang="en-US" dirty="0"/>
              <a:t>I did not find a good icon for microservices, so I chose to go ahead with a box representing a CPU – although in reality they don’t have boxes in data-</a:t>
            </a:r>
            <a:r>
              <a:rPr lang="en-US" dirty="0" err="1"/>
              <a:t>centres</a:t>
            </a:r>
            <a:r>
              <a:rPr lang="en-US" dirty="0"/>
              <a:t>.</a:t>
            </a:r>
          </a:p>
          <a:p>
            <a:pPr marL="171450" indent="-171450">
              <a:buFontTx/>
              <a:buChar char="-"/>
            </a:pPr>
            <a:r>
              <a:rPr lang="en-US" dirty="0"/>
              <a:t>Each with their domain designs.</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E69D045F-CC80-D74A-B7D3-BA25C2B0F5F6}" type="slidenum">
              <a:rPr lang="en-US" smtClean="0"/>
              <a:t>10</a:t>
            </a:fld>
            <a:endParaRPr lang="en-US"/>
          </a:p>
        </p:txBody>
      </p:sp>
    </p:spTree>
    <p:extLst>
      <p:ext uri="{BB962C8B-B14F-4D97-AF65-F5344CB8AC3E}">
        <p14:creationId xmlns:p14="http://schemas.microsoft.com/office/powerpoint/2010/main" val="3032651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cxnSp>
        <p:nvCxnSpPr>
          <p:cNvPr id="13" name="Straight Connector 1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24" name="Straight Connector 23"/>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grpSp>
        <p:nvGrpSpPr>
          <p:cNvPr id="53" name="Group 52"/>
          <p:cNvGrpSpPr/>
          <p:nvPr/>
        </p:nvGrpSpPr>
        <p:grpSpPr bwMode="gray">
          <a:xfrm>
            <a:off x="-2035175" y="0"/>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5"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7"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8"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9"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0"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2"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4"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2" name="Picture 41"/>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2772445840"/>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p:nvGrpSpPr>
        <p:grpSpPr bwMode="gray">
          <a:xfrm>
            <a:off x="0" y="1643199"/>
            <a:ext cx="5909320" cy="3045600"/>
            <a:chOff x="3465513" y="2070100"/>
            <a:chExt cx="5260975" cy="2711450"/>
          </a:xfrm>
        </p:grpSpPr>
        <p:sp>
          <p:nvSpPr>
            <p:cNvPr id="75"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grpSp>
        <p:nvGrpSpPr>
          <p:cNvPr id="42" name="Group 41"/>
          <p:cNvGrpSpPr/>
          <p:nvPr/>
        </p:nvGrpSpPr>
        <p:grpSpPr bwMode="gray">
          <a:xfrm>
            <a:off x="-2035175" y="0"/>
            <a:ext cx="1872000" cy="4689612"/>
            <a:chOff x="-2581275" y="595116"/>
            <a:chExt cx="1872000" cy="4689612"/>
          </a:xfrm>
        </p:grpSpPr>
        <p:sp>
          <p:nvSpPr>
            <p:cNvPr id="4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5" name="Picture 34"/>
          <p:cNvPicPr>
            <a:picLocks noChangeAspect="1"/>
          </p:cNvPicPr>
          <p:nvPr/>
        </p:nvPicPr>
        <p:blipFill>
          <a:blip r:embed="rId3"/>
          <a:stretch>
            <a:fillRect/>
          </a:stretch>
        </p:blipFill>
        <p:spPr>
          <a:xfrm>
            <a:off x="-1804990" y="4402733"/>
            <a:ext cx="154783" cy="138908"/>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36"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338153675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508464185"/>
      </p:ext>
    </p:extLst>
  </p:cSld>
  <p:clrMapOvr>
    <a:masterClrMapping/>
  </p:clrMapOvr>
  <p:extLst>
    <p:ext uri="{DCECCB84-F9BA-43D5-87BE-67443E8EF086}">
      <p15:sldGuideLst xmlns:p15="http://schemas.microsoft.com/office/powerpoint/2012/main">
        <p15:guide id="2" pos="2149">
          <p15:clr>
            <a:srgbClr val="FBAE40"/>
          </p15:clr>
        </p15:guide>
        <p15:guide id="4" pos="5480">
          <p15:clr>
            <a:srgbClr val="FBAE40"/>
          </p15:clr>
        </p15:guide>
        <p15:guide id="5" pos="3864">
          <p15:clr>
            <a:srgbClr val="FBAE40"/>
          </p15:clr>
        </p15:guide>
        <p15:guide id="6" pos="2196">
          <p15:clr>
            <a:srgbClr val="FBAE40"/>
          </p15:clr>
        </p15:guide>
        <p15:guide id="7" pos="3809">
          <p15:clr>
            <a:srgbClr val="FBAE40"/>
          </p15:clr>
        </p15:guide>
        <p15:guide id="8" pos="5528">
          <p15:clr>
            <a:srgbClr val="FBAE40"/>
          </p15:clr>
        </p15:guide>
        <p15:guide id="9" orient="horz" pos="2274">
          <p15:clr>
            <a:srgbClr val="FBAE40"/>
          </p15:clr>
        </p15:guide>
        <p15:guide id="10" orient="horz" pos="244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a:t>Click to edit Master title style</a:t>
            </a:r>
            <a:endParaRPr lang="en-GB"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74211758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
        <p:nvSpPr>
          <p:cNvPr id="4" name="Title 3"/>
          <p:cNvSpPr>
            <a:spLocks noGrp="1"/>
          </p:cNvSpPr>
          <p:nvPr>
            <p:ph type="title"/>
          </p:nvPr>
        </p:nvSpPr>
        <p:spPr>
          <a:xfrm>
            <a:off x="845575" y="280733"/>
            <a:ext cx="6778625" cy="854075"/>
          </a:xfrm>
        </p:spPr>
        <p:txBody>
          <a:bodyPr/>
          <a:lstStyle/>
          <a:p>
            <a:r>
              <a:rPr lang="en-US"/>
              <a:t>Click to edit Master title style</a:t>
            </a:r>
            <a:endParaRPr lang="en-GB"/>
          </a:p>
        </p:txBody>
      </p:sp>
    </p:spTree>
    <p:extLst>
      <p:ext uri="{BB962C8B-B14F-4D97-AF65-F5344CB8AC3E}">
        <p14:creationId xmlns:p14="http://schemas.microsoft.com/office/powerpoint/2010/main" val="4082818492"/>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B6C3DB4D-F336-C548-B448-A582971FFC99}"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lang="en-GB"/>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Tree>
    <p:extLst>
      <p:ext uri="{BB962C8B-B14F-4D97-AF65-F5344CB8AC3E}">
        <p14:creationId xmlns:p14="http://schemas.microsoft.com/office/powerpoint/2010/main" val="4191358006"/>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44550474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3461675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isclaimer Slide">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826"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3"/>
          </p:nvPr>
        </p:nvSpPr>
        <p:spPr bwMode="gray">
          <a:xfrm>
            <a:off x="6276750"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7" name="Slide Number Placeholder 6"/>
          <p:cNvSpPr>
            <a:spLocks noGrp="1"/>
          </p:cNvSpPr>
          <p:nvPr>
            <p:ph type="sldNum" sz="quarter" idx="1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315527403"/>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2296679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32" name="Freeform 31"/>
          <p:cNvSpPr>
            <a:spLocks noChangeAspect="1"/>
          </p:cNvSpPr>
          <p:nvPr/>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a:t>Click to edit Master title style</a:t>
            </a:r>
            <a:endParaRPr lang="en-GB" dirty="0"/>
          </a:p>
        </p:txBody>
      </p:sp>
      <p:grpSp>
        <p:nvGrpSpPr>
          <p:cNvPr id="36" name="Group 35"/>
          <p:cNvGrpSpPr/>
          <p:nvPr/>
        </p:nvGrpSpPr>
        <p:grpSpPr bwMode="gray">
          <a:xfrm>
            <a:off x="-2035175" y="0"/>
            <a:ext cx="1872000" cy="4689612"/>
            <a:chOff x="-2581275" y="595116"/>
            <a:chExt cx="1872000" cy="4689612"/>
          </a:xfrm>
        </p:grpSpPr>
        <p:sp>
          <p:nvSpPr>
            <p:cNvPr id="3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4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4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4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4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4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4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5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5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5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5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27" name="Picture 26"/>
          <p:cNvPicPr>
            <a:picLocks noChangeAspect="1"/>
          </p:cNvPicPr>
          <p:nvPr/>
        </p:nvPicPr>
        <p:blipFill>
          <a:blip r:embed="rId2"/>
          <a:stretch>
            <a:fillRect/>
          </a:stretch>
        </p:blipFill>
        <p:spPr>
          <a:xfrm>
            <a:off x="10373167" y="6203775"/>
            <a:ext cx="1518197" cy="378000"/>
          </a:xfrm>
          <a:prstGeom prst="rect">
            <a:avLst/>
          </a:prstGeom>
        </p:spPr>
      </p:pic>
      <p:pic>
        <p:nvPicPr>
          <p:cNvPr id="28" name="Picture 27"/>
          <p:cNvPicPr>
            <a:picLocks noChangeAspect="1"/>
          </p:cNvPicPr>
          <p:nvPr/>
        </p:nvPicPr>
        <p:blipFill>
          <a:blip r:embed="rId3"/>
          <a:stretch>
            <a:fillRect/>
          </a:stretch>
        </p:blipFill>
        <p:spPr>
          <a:xfrm>
            <a:off x="-1804990" y="4402733"/>
            <a:ext cx="154783" cy="138908"/>
          </a:xfrm>
          <a:prstGeom prst="rect">
            <a:avLst/>
          </a:prstGeom>
        </p:spPr>
      </p:pic>
    </p:spTree>
    <p:extLst>
      <p:ext uri="{BB962C8B-B14F-4D97-AF65-F5344CB8AC3E}">
        <p14:creationId xmlns:p14="http://schemas.microsoft.com/office/powerpoint/2010/main" val="571403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6C3DB4D-F336-C548-B448-A582971FFC99}" type="slidenum">
              <a:rPr lang="en-US" smtClean="0"/>
              <a:t>‹#›</a:t>
            </a:fld>
            <a:endParaRPr lang="en-US"/>
          </a:p>
        </p:txBody>
      </p:sp>
    </p:spTree>
    <p:extLst>
      <p:ext uri="{BB962C8B-B14F-4D97-AF65-F5344CB8AC3E}">
        <p14:creationId xmlns:p14="http://schemas.microsoft.com/office/powerpoint/2010/main" val="168245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7" name="Picture 36"/>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119678030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0CBFFB0-7A70-8D42-9F12-71C3A92CBF33}" type="datetimeFigureOut">
              <a:rPr lang="en-US" smtClean="0"/>
              <a:t>7/19/19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45373969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2611280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6C3DB4D-F336-C548-B448-A582971FFC99}" type="slidenum">
              <a:rPr lang="en-US" smtClean="0"/>
              <a:t>‹#›</a:t>
            </a:fld>
            <a:endParaRPr lang="en-US"/>
          </a:p>
        </p:txBody>
      </p:sp>
    </p:spTree>
    <p:extLst>
      <p:ext uri="{BB962C8B-B14F-4D97-AF65-F5344CB8AC3E}">
        <p14:creationId xmlns:p14="http://schemas.microsoft.com/office/powerpoint/2010/main" val="906573261"/>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AE93-1633-E14B-96C6-B97B73B81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6A96-4066-4F45-8EDE-682EB34D6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43FE4-2016-B44F-94E4-F39E7005CCA1}"/>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5" name="Footer Placeholder 4">
            <a:extLst>
              <a:ext uri="{FF2B5EF4-FFF2-40B4-BE49-F238E27FC236}">
                <a16:creationId xmlns:a16="http://schemas.microsoft.com/office/drawing/2014/main" id="{512AC8D1-3526-4A4A-945F-73933AAE0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BB697-BB08-F84E-B4DF-2BB2FB7B8DBB}"/>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7050757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75E9-C92C-DF4C-BAF9-5A033A5C0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67016-C9FC-8F49-9DC8-3AB88BC3F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A7541-804B-1D45-9EC1-EB2E13AA8DA1}"/>
              </a:ext>
            </a:extLst>
          </p:cNvPr>
          <p:cNvSpPr>
            <a:spLocks noGrp="1"/>
          </p:cNvSpPr>
          <p:nvPr>
            <p:ph type="dt" sz="half" idx="10"/>
          </p:nvPr>
        </p:nvSpPr>
        <p:spPr/>
        <p:txBody>
          <a:bodyPr/>
          <a:lstStyle/>
          <a:p>
            <a:fld id="{30CBFFB0-7A70-8D42-9F12-71C3A92CBF33}" type="datetimeFigureOut">
              <a:rPr lang="en-US" smtClean="0"/>
              <a:t>7/19/19</a:t>
            </a:fld>
            <a:endParaRPr lang="en-US"/>
          </a:p>
        </p:txBody>
      </p:sp>
      <p:sp>
        <p:nvSpPr>
          <p:cNvPr id="5" name="Footer Placeholder 4">
            <a:extLst>
              <a:ext uri="{FF2B5EF4-FFF2-40B4-BE49-F238E27FC236}">
                <a16:creationId xmlns:a16="http://schemas.microsoft.com/office/drawing/2014/main" id="{DF9C0741-FD98-474C-8E89-21EA8648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7E4A-5A80-9040-B6EF-A0F454BDD311}"/>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41590966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76CC-4318-914B-AA03-D27FA1692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13F1F-07F1-8A47-B0C5-4796D82A0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CBF9B-FB94-9E48-A94C-663573EE1F24}"/>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5" name="Footer Placeholder 4">
            <a:extLst>
              <a:ext uri="{FF2B5EF4-FFF2-40B4-BE49-F238E27FC236}">
                <a16:creationId xmlns:a16="http://schemas.microsoft.com/office/drawing/2014/main" id="{FC565FE4-FCA1-FF42-87D5-DED58D9DD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C73FA-E34E-EB41-871A-5A94F0EF6828}"/>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4529272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8614-F605-6F47-82F9-603BA5283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67CCD-AADB-C44D-AA05-CA4D882887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270EB-4DAD-664A-A8EC-1C18F2E89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65389-307A-A64C-98AA-77189D7EDF86}"/>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6" name="Footer Placeholder 5">
            <a:extLst>
              <a:ext uri="{FF2B5EF4-FFF2-40B4-BE49-F238E27FC236}">
                <a16:creationId xmlns:a16="http://schemas.microsoft.com/office/drawing/2014/main" id="{E4D876C1-31F2-9B47-B6F0-035A78CB7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FD3E2-BF85-0742-A3F3-B6343426FC7C}"/>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890320691"/>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F7C6-A2F7-324C-B3FF-779964028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2C1D0-C26C-974A-9F63-98FB054F8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E5D2-846F-574D-9601-BB969502C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40A0DE-36F2-334E-9914-24C19D82C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44090-DAF7-0A4C-87F1-0C3E4E5BD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8FC6A-9329-854E-A5FF-C7F39AAE9D34}"/>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8" name="Footer Placeholder 7">
            <a:extLst>
              <a:ext uri="{FF2B5EF4-FFF2-40B4-BE49-F238E27FC236}">
                <a16:creationId xmlns:a16="http://schemas.microsoft.com/office/drawing/2014/main" id="{63CE11EC-EFEC-A849-AD04-02D9876173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0FF480-0EC4-9148-8BF0-B533CD837693}"/>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4430995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1FD5-EA18-5E43-8196-88AD03DBE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64B6B-5F62-2D42-9FAA-FE6A0C3EBFE8}"/>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4" name="Footer Placeholder 3">
            <a:extLst>
              <a:ext uri="{FF2B5EF4-FFF2-40B4-BE49-F238E27FC236}">
                <a16:creationId xmlns:a16="http://schemas.microsoft.com/office/drawing/2014/main" id="{27231531-585F-8D40-894C-BD0F396E3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E5CFB-14C0-B44A-8490-F41AB2A886D3}"/>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1507213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4DA87-E144-8045-BB09-B483958E48BC}"/>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3" name="Footer Placeholder 2">
            <a:extLst>
              <a:ext uri="{FF2B5EF4-FFF2-40B4-BE49-F238E27FC236}">
                <a16:creationId xmlns:a16="http://schemas.microsoft.com/office/drawing/2014/main" id="{B2BCED05-AD80-EA47-8A6F-D6B23F2E78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B9205-1FB3-DD4C-BEEB-C9A14C3EB6B6}"/>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96492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F Title Slide Alt Confidential">
    <p:spTree>
      <p:nvGrpSpPr>
        <p:cNvPr id="1" name=""/>
        <p:cNvGrpSpPr/>
        <p:nvPr/>
      </p:nvGrpSpPr>
      <p:grpSpPr>
        <a:xfrm>
          <a:off x="0" y="0"/>
          <a:ext cx="0" cy="0"/>
          <a:chOff x="0" y="0"/>
          <a:chExt cx="0" cy="0"/>
        </a:xfrm>
      </p:grpSpPr>
      <p:grpSp>
        <p:nvGrpSpPr>
          <p:cNvPr id="79" name="Group 78"/>
          <p:cNvGrpSpPr>
            <a:grpSpLocks noChangeAspect="1"/>
          </p:cNvGrpSpPr>
          <p:nvPr/>
        </p:nvGrpSpPr>
        <p:grpSpPr bwMode="gray">
          <a:xfrm>
            <a:off x="0" y="1643199"/>
            <a:ext cx="5909320" cy="3045600"/>
            <a:chOff x="3465513" y="2070100"/>
            <a:chExt cx="5260975" cy="2711450"/>
          </a:xfrm>
        </p:grpSpPr>
        <p:sp>
          <p:nvSpPr>
            <p:cNvPr id="80"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8" name="Picture 37"/>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43"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107700634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9825-8FEA-2549-A64A-7ABF8B596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C3C6A3-D991-F041-9654-280553406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0213B-97B1-4E49-8AEA-0AF0884CA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30362-4379-BF4D-AC2D-5FE28D4B44AE}"/>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6" name="Footer Placeholder 5">
            <a:extLst>
              <a:ext uri="{FF2B5EF4-FFF2-40B4-BE49-F238E27FC236}">
                <a16:creationId xmlns:a16="http://schemas.microsoft.com/office/drawing/2014/main" id="{7B35D6A9-86A7-6F40-A63B-EAAAFC53E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04026-B1F3-7F4B-90B9-8364DEDA47BA}"/>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21237282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1896-CF23-7842-B38B-21472F46E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3477F-18FB-0E48-8B56-11A5AF2DE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FEAD01-C44A-254E-9A9D-AAC4581A6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A6111-B864-D54F-B9EA-646B565B5F52}"/>
              </a:ext>
            </a:extLst>
          </p:cNvPr>
          <p:cNvSpPr>
            <a:spLocks noGrp="1"/>
          </p:cNvSpPr>
          <p:nvPr>
            <p:ph type="dt" sz="half" idx="10"/>
          </p:nvPr>
        </p:nvSpPr>
        <p:spPr/>
        <p:txBody>
          <a:bodyPr/>
          <a:lstStyle/>
          <a:p>
            <a:fld id="{30CBFFB0-7A70-8D42-9F12-71C3A92CBF33}" type="datetimeFigureOut">
              <a:rPr lang="en-US" smtClean="0"/>
              <a:t>7/19/19</a:t>
            </a:fld>
            <a:endParaRPr lang="en-US"/>
          </a:p>
        </p:txBody>
      </p:sp>
      <p:sp>
        <p:nvSpPr>
          <p:cNvPr id="6" name="Footer Placeholder 5">
            <a:extLst>
              <a:ext uri="{FF2B5EF4-FFF2-40B4-BE49-F238E27FC236}">
                <a16:creationId xmlns:a16="http://schemas.microsoft.com/office/drawing/2014/main" id="{00FAC01C-196C-CE42-A210-D52EDE85E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AB130-E35F-5149-95B3-F0F415E231D6}"/>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3403026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A807-C1FB-1044-B41A-40BB5D0C61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BEAAB-2514-994B-98E6-3E8AA3062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1E5D3-D2A2-954C-B8BE-5D9F5375C8CA}"/>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5" name="Footer Placeholder 4">
            <a:extLst>
              <a:ext uri="{FF2B5EF4-FFF2-40B4-BE49-F238E27FC236}">
                <a16:creationId xmlns:a16="http://schemas.microsoft.com/office/drawing/2014/main" id="{8586C4C1-C770-BC4D-9AB0-52AC5244F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D897F-F366-4349-8A14-52225489BECB}"/>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47306046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85136-EE89-4647-8BA6-7B451279F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D007A-094D-9546-9B44-A6F511992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24FFE-7AA8-554E-86DA-1AE1DF3D5284}"/>
              </a:ext>
            </a:extLst>
          </p:cNvPr>
          <p:cNvSpPr>
            <a:spLocks noGrp="1"/>
          </p:cNvSpPr>
          <p:nvPr>
            <p:ph type="dt" sz="half" idx="10"/>
          </p:nvPr>
        </p:nvSpPr>
        <p:spPr/>
        <p:txBody>
          <a:bodyPr/>
          <a:lstStyle/>
          <a:p>
            <a:fld id="{567FA2FD-B535-984A-9C49-2410B75E18CF}" type="datetimeFigureOut">
              <a:rPr lang="en-US" smtClean="0"/>
              <a:t>7/19/19</a:t>
            </a:fld>
            <a:endParaRPr lang="en-US"/>
          </a:p>
        </p:txBody>
      </p:sp>
      <p:sp>
        <p:nvSpPr>
          <p:cNvPr id="5" name="Footer Placeholder 4">
            <a:extLst>
              <a:ext uri="{FF2B5EF4-FFF2-40B4-BE49-F238E27FC236}">
                <a16:creationId xmlns:a16="http://schemas.microsoft.com/office/drawing/2014/main" id="{BA46C262-8239-EB4D-8FA5-64B67D01E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DF417-5CD0-104C-B205-FC36E6BB7807}"/>
              </a:ext>
            </a:extLst>
          </p:cNvPr>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5655833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cSld name="Chapter Header Orange">
    <p:spTree>
      <p:nvGrpSpPr>
        <p:cNvPr id="1" name=""/>
        <p:cNvGrpSpPr/>
        <p:nvPr/>
      </p:nvGrpSpPr>
      <p:grpSpPr>
        <a:xfrm>
          <a:off x="0" y="0"/>
          <a:ext cx="0" cy="0"/>
          <a:chOff x="0" y="0"/>
          <a:chExt cx="0" cy="0"/>
        </a:xfrm>
      </p:grpSpPr>
      <p:sp>
        <p:nvSpPr>
          <p:cNvPr id="5" name="Title 1"/>
          <p:cNvSpPr>
            <a:spLocks noGrp="1"/>
          </p:cNvSpPr>
          <p:nvPr>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1756770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13511085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41635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dex Slide">
    <p:spTree>
      <p:nvGrpSpPr>
        <p:cNvPr id="1" name=""/>
        <p:cNvGrpSpPr/>
        <p:nvPr/>
      </p:nvGrpSpPr>
      <p:grpSpPr>
        <a:xfrm>
          <a:off x="0" y="0"/>
          <a:ext cx="0" cy="0"/>
          <a:chOff x="0" y="0"/>
          <a:chExt cx="0" cy="0"/>
        </a:xfrm>
      </p:grpSpPr>
      <p:sp>
        <p:nvSpPr>
          <p:cNvPr id="6" name="Freeform 5"/>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5601858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1892763960"/>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hapter Header Orange">
    <p:spTree>
      <p:nvGrpSpPr>
        <p:cNvPr id="1" name=""/>
        <p:cNvGrpSpPr/>
        <p:nvPr/>
      </p:nvGrpSpPr>
      <p:grpSpPr>
        <a:xfrm>
          <a:off x="0" y="0"/>
          <a:ext cx="0" cy="0"/>
          <a:chOff x="0" y="0"/>
          <a:chExt cx="0" cy="0"/>
        </a:xfrm>
      </p:grpSpPr>
      <p:sp>
        <p:nvSpPr>
          <p:cNvPr id="37" name="Freeform 9"/>
          <p:cNvSpPr>
            <a:spLocks noChangeAspect="1"/>
          </p:cNvSpPr>
          <p:nvPr/>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5"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6"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7"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8"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9"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20"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1"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2"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3"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4"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5"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6"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7"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8"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9"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30"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1" name="Picture 30"/>
          <p:cNvPicPr>
            <a:picLocks noChangeAspect="1"/>
          </p:cNvPicPr>
          <p:nvPr/>
        </p:nvPicPr>
        <p:blipFill>
          <a:blip r:embed="rId2"/>
          <a:stretch>
            <a:fillRect/>
          </a:stretch>
        </p:blipFill>
        <p:spPr>
          <a:xfrm>
            <a:off x="-1804990" y="4402733"/>
            <a:ext cx="154783" cy="138908"/>
          </a:xfrm>
          <a:prstGeom prst="rect">
            <a:avLst/>
          </a:prstGeom>
        </p:spPr>
      </p:pic>
      <p:pic>
        <p:nvPicPr>
          <p:cNvPr id="34" name="Picture 33"/>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531149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US" noProof="0"/>
              <a:t>Click to edit </a:t>
            </a:r>
            <a:br>
              <a:rPr lang="en-US" noProof="0"/>
            </a:br>
            <a:r>
              <a:rPr lang="en-US" noProof="0"/>
              <a:t>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2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0" name="Picture 29"/>
          <p:cNvPicPr>
            <a:picLocks noChangeAspect="1"/>
          </p:cNvPicPr>
          <p:nvPr/>
        </p:nvPicPr>
        <p:blipFill>
          <a:blip r:embed="rId2"/>
          <a:stretch>
            <a:fillRect/>
          </a:stretch>
        </p:blipFill>
        <p:spPr>
          <a:xfrm>
            <a:off x="-1804990" y="4402733"/>
            <a:ext cx="154783" cy="138908"/>
          </a:xfrm>
          <a:prstGeom prst="rect">
            <a:avLst/>
          </a:prstGeom>
        </p:spPr>
      </p:pic>
      <p:pic>
        <p:nvPicPr>
          <p:cNvPr id="33" name="Picture 32"/>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222900275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207688371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66540381"/>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1815881141"/>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684056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2812118763"/>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3489510649"/>
      </p:ext>
    </p:extLst>
  </p:cSld>
  <p:clrMapOvr>
    <a:masterClrMapping/>
  </p:clrMapOvr>
  <p:extLst>
    <p:ext uri="{DCECCB84-F9BA-43D5-87BE-67443E8EF086}">
      <p15:sldGuideLst xmlns:p15="http://schemas.microsoft.com/office/powerpoint/2012/main">
        <p15:guide id="1" pos="3720">
          <p15:clr>
            <a:srgbClr val="FBAE40"/>
          </p15:clr>
        </p15:guide>
        <p15:guide id="0" pos="3948">
          <p15:clr>
            <a:srgbClr val="FBAE40"/>
          </p15:clr>
        </p15:guide>
        <p15:guide id="2" orient="horz" pos="2274">
          <p15:clr>
            <a:srgbClr val="FBAE40"/>
          </p15:clr>
        </p15:guide>
        <p15:guide id="3" orient="horz" pos="24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3470570930"/>
      </p:ext>
    </p:extLst>
  </p:cSld>
  <p:clrMapOvr>
    <a:masterClrMapping/>
  </p:clrMapOvr>
  <p:extLst>
    <p:ext uri="{DCECCB84-F9BA-43D5-87BE-67443E8EF086}">
      <p15:sldGuideLst xmlns:p15="http://schemas.microsoft.com/office/powerpoint/2012/main">
        <p15:guide id="1" pos="2591">
          <p15:clr>
            <a:srgbClr val="FBAE40"/>
          </p15:clr>
        </p15:guide>
        <p15:guide id="2" pos="2808">
          <p15:clr>
            <a:srgbClr val="FBAE40"/>
          </p15:clr>
        </p15:guide>
        <p15:guide id="3" pos="4866">
          <p15:clr>
            <a:srgbClr val="FBAE40"/>
          </p15:clr>
        </p15:guide>
        <p15:guide id="4" pos="5082">
          <p15:clr>
            <a:srgbClr val="FBAE40"/>
          </p15:clr>
        </p15:guide>
        <p15:guide id="5" orient="horz" pos="2274">
          <p15:clr>
            <a:srgbClr val="FBAE40"/>
          </p15:clr>
        </p15:guide>
        <p15:guide id="6" orient="horz" pos="24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457667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p15:clr>
            <a:srgbClr val="FBAE40"/>
          </p15:clr>
        </p15:guide>
        <p15:guide id="6" orient="horz" pos="2998">
          <p15:clr>
            <a:srgbClr val="FBAE40"/>
          </p15:clr>
        </p15:guide>
        <p15:guide id="7" pos="25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459192096"/>
      </p:ext>
    </p:extLst>
  </p:cSld>
  <p:clrMapOvr>
    <a:masterClrMapping/>
  </p:clrMapOvr>
  <p:extLst>
    <p:ext uri="{DCECCB84-F9BA-43D5-87BE-67443E8EF086}">
      <p15:sldGuideLst xmlns:p15="http://schemas.microsoft.com/office/powerpoint/2012/main">
        <p15:guide id="2" pos="3720">
          <p15:clr>
            <a:srgbClr val="FBAE40"/>
          </p15:clr>
        </p15:guide>
        <p15:guide id="3" pos="3953">
          <p15:clr>
            <a:srgbClr val="FBAE40"/>
          </p15:clr>
        </p15:guide>
        <p15:guide id="4" orient="horz" pos="2274">
          <p15:clr>
            <a:srgbClr val="FBAE40"/>
          </p15:clr>
        </p15:guide>
        <p15:guide id="5" orient="horz" pos="244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966608628"/>
      </p:ext>
    </p:extLst>
  </p:cSld>
  <p:clrMapOvr>
    <a:masterClrMapping/>
  </p:clrMapOvr>
  <p:extLst>
    <p:ext uri="{DCECCB84-F9BA-43D5-87BE-67443E8EF086}">
      <p15:sldGuideLst xmlns:p15="http://schemas.microsoft.com/office/powerpoint/2012/main">
        <p15:guide id="2" pos="2592">
          <p15:clr>
            <a:srgbClr val="FBAE40"/>
          </p15:clr>
        </p15:guide>
        <p15:guide id="3" pos="5082">
          <p15:clr>
            <a:srgbClr val="FBAE40"/>
          </p15:clr>
        </p15:guide>
        <p15:guide id="4" pos="2803">
          <p15:clr>
            <a:srgbClr val="FBAE40"/>
          </p15:clr>
        </p15:guide>
        <p15:guide id="5" pos="4866">
          <p15:clr>
            <a:srgbClr val="FBAE40"/>
          </p15:clr>
        </p15:guide>
        <p15:guide id="6" orient="horz" pos="2274">
          <p15:clr>
            <a:srgbClr val="FBAE40"/>
          </p15:clr>
        </p15:guide>
        <p15:guide id="7" orient="horz" pos="244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928497335"/>
      </p:ext>
    </p:extLst>
  </p:cSld>
  <p:clrMapOvr>
    <a:masterClrMapping/>
  </p:clrMapOvr>
  <p:extLst>
    <p:ext uri="{DCECCB84-F9BA-43D5-87BE-67443E8EF086}">
      <p15:sldGuideLst xmlns:p15="http://schemas.microsoft.com/office/powerpoint/2012/main">
        <p15:guide id="2" pos="2149">
          <p15:clr>
            <a:srgbClr val="FBAE40"/>
          </p15:clr>
        </p15:guide>
        <p15:guide id="4" pos="5480">
          <p15:clr>
            <a:srgbClr val="FBAE40"/>
          </p15:clr>
        </p15:guide>
        <p15:guide id="5" pos="3864">
          <p15:clr>
            <a:srgbClr val="FBAE40"/>
          </p15:clr>
        </p15:guide>
        <p15:guide id="6" pos="2196">
          <p15:clr>
            <a:srgbClr val="FBAE40"/>
          </p15:clr>
        </p15:guide>
        <p15:guide id="7" pos="3809">
          <p15:clr>
            <a:srgbClr val="FBAE40"/>
          </p15:clr>
        </p15:guide>
        <p15:guide id="8" pos="5528">
          <p15:clr>
            <a:srgbClr val="FBAE40"/>
          </p15:clr>
        </p15:guide>
        <p15:guide id="9" orient="horz" pos="2274">
          <p15:clr>
            <a:srgbClr val="FBAE40"/>
          </p15:clr>
        </p15:guide>
        <p15:guide id="10" orient="horz" pos="244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a:t>Click to edit Master title style</a:t>
            </a:r>
            <a:endParaRPr lang="en-GB"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07851290"/>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
        <p:nvSpPr>
          <p:cNvPr id="4" name="Title 3"/>
          <p:cNvSpPr>
            <a:spLocks noGrp="1"/>
          </p:cNvSpPr>
          <p:nvPr>
            <p:ph type="title"/>
          </p:nvPr>
        </p:nvSpPr>
        <p:spPr>
          <a:xfrm>
            <a:off x="845575" y="280733"/>
            <a:ext cx="6778625" cy="854075"/>
          </a:xfrm>
        </p:spPr>
        <p:txBody>
          <a:bodyPr/>
          <a:lstStyle/>
          <a:p>
            <a:r>
              <a:rPr lang="en-US"/>
              <a:t>Click to edit Master title style</a:t>
            </a:r>
            <a:endParaRPr lang="en-GB"/>
          </a:p>
        </p:txBody>
      </p:sp>
    </p:spTree>
    <p:extLst>
      <p:ext uri="{BB962C8B-B14F-4D97-AF65-F5344CB8AC3E}">
        <p14:creationId xmlns:p14="http://schemas.microsoft.com/office/powerpoint/2010/main" val="1165836905"/>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B6C3DB4D-F336-C548-B448-A582971FFC99}"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lang="en-GB"/>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Tree>
    <p:extLst>
      <p:ext uri="{BB962C8B-B14F-4D97-AF65-F5344CB8AC3E}">
        <p14:creationId xmlns:p14="http://schemas.microsoft.com/office/powerpoint/2010/main" val="858604330"/>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89175"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
        <p:nvSpPr>
          <p:cNvPr id="7" name="Text Placeholder 10"/>
          <p:cNvSpPr>
            <a:spLocks noGrp="1"/>
          </p:cNvSpPr>
          <p:nvPr>
            <p:ph type="body" sz="quarter" idx="12" hasCustomPrompt="1"/>
          </p:nvPr>
        </p:nvSpPr>
        <p:spPr>
          <a:xfrm>
            <a:off x="845574" y="1277982"/>
            <a:ext cx="1048917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479958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940571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560560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sclaimer Slide">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826"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3"/>
          </p:nvPr>
        </p:nvSpPr>
        <p:spPr bwMode="gray">
          <a:xfrm>
            <a:off x="6276750"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7" name="Slide Number Placeholder 6"/>
          <p:cNvSpPr>
            <a:spLocks noGrp="1"/>
          </p:cNvSpPr>
          <p:nvPr>
            <p:ph type="sldNum" sz="quarter" idx="1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642681595"/>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897402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32" name="Freeform 31"/>
          <p:cNvSpPr>
            <a:spLocks noChangeAspect="1"/>
          </p:cNvSpPr>
          <p:nvPr/>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a:t>Click to edit Master title style</a:t>
            </a:r>
            <a:endParaRPr lang="en-GB" dirty="0"/>
          </a:p>
        </p:txBody>
      </p:sp>
      <p:grpSp>
        <p:nvGrpSpPr>
          <p:cNvPr id="36" name="Group 35"/>
          <p:cNvGrpSpPr/>
          <p:nvPr/>
        </p:nvGrpSpPr>
        <p:grpSpPr bwMode="gray">
          <a:xfrm>
            <a:off x="-2035175" y="0"/>
            <a:ext cx="1872000" cy="4689612"/>
            <a:chOff x="-2581275" y="595116"/>
            <a:chExt cx="1872000" cy="4689612"/>
          </a:xfrm>
        </p:grpSpPr>
        <p:sp>
          <p:nvSpPr>
            <p:cNvPr id="3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4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4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4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4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4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4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5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5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5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5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27" name="Picture 26"/>
          <p:cNvPicPr>
            <a:picLocks noChangeAspect="1"/>
          </p:cNvPicPr>
          <p:nvPr/>
        </p:nvPicPr>
        <p:blipFill>
          <a:blip r:embed="rId2"/>
          <a:stretch>
            <a:fillRect/>
          </a:stretch>
        </p:blipFill>
        <p:spPr>
          <a:xfrm>
            <a:off x="10373167" y="6203775"/>
            <a:ext cx="1518197" cy="378000"/>
          </a:xfrm>
          <a:prstGeom prst="rect">
            <a:avLst/>
          </a:prstGeom>
        </p:spPr>
      </p:pic>
      <p:pic>
        <p:nvPicPr>
          <p:cNvPr id="28" name="Picture 27"/>
          <p:cNvPicPr>
            <a:picLocks noChangeAspect="1"/>
          </p:cNvPicPr>
          <p:nvPr/>
        </p:nvPicPr>
        <p:blipFill>
          <a:blip r:embed="rId3"/>
          <a:stretch>
            <a:fillRect/>
          </a:stretch>
        </p:blipFill>
        <p:spPr>
          <a:xfrm>
            <a:off x="-1804990" y="4402733"/>
            <a:ext cx="154783" cy="138908"/>
          </a:xfrm>
          <a:prstGeom prst="rect">
            <a:avLst/>
          </a:prstGeom>
        </p:spPr>
      </p:pic>
    </p:spTree>
    <p:extLst>
      <p:ext uri="{BB962C8B-B14F-4D97-AF65-F5344CB8AC3E}">
        <p14:creationId xmlns:p14="http://schemas.microsoft.com/office/powerpoint/2010/main" val="3602285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6C3DB4D-F336-C548-B448-A582971FFC99}" type="slidenum">
              <a:rPr lang="en-US" smtClean="0"/>
              <a:t>‹#›</a:t>
            </a:fld>
            <a:endParaRPr lang="en-US"/>
          </a:p>
        </p:txBody>
      </p:sp>
    </p:spTree>
    <p:extLst>
      <p:ext uri="{BB962C8B-B14F-4D97-AF65-F5344CB8AC3E}">
        <p14:creationId xmlns:p14="http://schemas.microsoft.com/office/powerpoint/2010/main" val="37187399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0CBFFB0-7A70-8D42-9F12-71C3A92CBF33}" type="datetimeFigureOut">
              <a:rPr lang="en-US" smtClean="0"/>
              <a:t>7/19/19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406481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92459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cxnSp>
        <p:nvCxnSpPr>
          <p:cNvPr id="13" name="Straight Connector 1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24" name="Straight Connector 23"/>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grpSp>
        <p:nvGrpSpPr>
          <p:cNvPr id="53" name="Group 52"/>
          <p:cNvGrpSpPr/>
          <p:nvPr/>
        </p:nvGrpSpPr>
        <p:grpSpPr bwMode="gray">
          <a:xfrm>
            <a:off x="-2035175" y="0"/>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5"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7"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8"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9"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0"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2"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4"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2" name="Picture 41"/>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2999035429"/>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3490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678821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89175"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
        <p:nvSpPr>
          <p:cNvPr id="7" name="Text Placeholder 10"/>
          <p:cNvSpPr>
            <a:spLocks noGrp="1"/>
          </p:cNvSpPr>
          <p:nvPr>
            <p:ph type="body" sz="quarter" idx="12" hasCustomPrompt="1"/>
          </p:nvPr>
        </p:nvSpPr>
        <p:spPr>
          <a:xfrm>
            <a:off x="845574" y="1277982"/>
            <a:ext cx="1048917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40836802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015613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Content Slide 2">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9205692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p:nvGrpSpPr>
        <p:grpSpPr bwMode="gray">
          <a:xfrm>
            <a:off x="0" y="1643199"/>
            <a:ext cx="5909320" cy="3045600"/>
            <a:chOff x="3465513" y="2070100"/>
            <a:chExt cx="5260975" cy="2711450"/>
          </a:xfrm>
        </p:grpSpPr>
        <p:sp>
          <p:nvSpPr>
            <p:cNvPr id="67"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bwMode="gray">
          <a:xfrm>
            <a:off x="-2035175" y="0"/>
            <a:ext cx="1872000" cy="4689612"/>
            <a:chOff x="-2581275" y="595116"/>
            <a:chExt cx="1872000" cy="4689612"/>
          </a:xfrm>
        </p:grpSpPr>
        <p:sp>
          <p:nvSpPr>
            <p:cNvPr id="78"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79"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0"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81"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82"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83"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84"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86"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88"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89"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90"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91"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92"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93"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95"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96"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97"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98"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1" name="Picture 40"/>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436957797"/>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cxnSp>
        <p:nvCxnSpPr>
          <p:cNvPr id="16" name="Straight Connector 15"/>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31" name="Straight Connector 30"/>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bwMode="gray">
          <a:xfrm>
            <a:off x="-2035175" y="0"/>
            <a:ext cx="1872000" cy="4689612"/>
            <a:chOff x="-2581275" y="595116"/>
            <a:chExt cx="1872000" cy="4689612"/>
          </a:xfrm>
        </p:grpSpPr>
        <p:sp>
          <p:nvSpPr>
            <p:cNvPr id="5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7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5" name="Picture 44"/>
          <p:cNvPicPr>
            <a:picLocks noChangeAspect="1"/>
          </p:cNvPicPr>
          <p:nvPr/>
        </p:nvPicPr>
        <p:blipFill>
          <a:blip r:embed="rId3"/>
          <a:stretch>
            <a:fillRect/>
          </a:stretch>
        </p:blipFill>
        <p:spPr>
          <a:xfrm>
            <a:off x="-1804990" y="4402733"/>
            <a:ext cx="154783" cy="138908"/>
          </a:xfrm>
          <a:prstGeom prst="rect">
            <a:avLst/>
          </a:prstGeom>
        </p:spPr>
      </p:pic>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2976951259"/>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p:nvGrpSpPr>
        <p:grpSpPr bwMode="gray">
          <a:xfrm>
            <a:off x="0" y="1643199"/>
            <a:ext cx="5909320" cy="3045600"/>
            <a:chOff x="3465513" y="2070100"/>
            <a:chExt cx="5260975" cy="2711450"/>
          </a:xfrm>
        </p:grpSpPr>
        <p:sp>
          <p:nvSpPr>
            <p:cNvPr id="81"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bwMode="gray">
          <a:xfrm>
            <a:off x="-2035175" y="0"/>
            <a:ext cx="1872000" cy="4689612"/>
            <a:chOff x="-2581275" y="595116"/>
            <a:chExt cx="1872000" cy="4689612"/>
          </a:xfrm>
        </p:grpSpPr>
        <p:sp>
          <p:nvSpPr>
            <p:cNvPr id="5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4" name="Picture 43"/>
          <p:cNvPicPr>
            <a:picLocks noChangeAspect="1"/>
          </p:cNvPicPr>
          <p:nvPr/>
        </p:nvPicPr>
        <p:blipFill>
          <a:blip r:embed="rId3"/>
          <a:stretch>
            <a:fillRect/>
          </a:stretch>
        </p:blipFill>
        <p:spPr>
          <a:xfrm>
            <a:off x="-1804990" y="4402733"/>
            <a:ext cx="154783" cy="138908"/>
          </a:xfrm>
          <a:prstGeom prst="rect">
            <a:avLst/>
          </a:prstGeom>
        </p:spPr>
      </p:pic>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27938813"/>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grpSp>
        <p:nvGrpSpPr>
          <p:cNvPr id="44" name="Group 43"/>
          <p:cNvGrpSpPr/>
          <p:nvPr/>
        </p:nvGrpSpPr>
        <p:grpSpPr bwMode="gray">
          <a:xfrm>
            <a:off x="-2035175" y="0"/>
            <a:ext cx="1872000" cy="4689612"/>
            <a:chOff x="-2581275" y="595116"/>
            <a:chExt cx="1872000" cy="4689612"/>
          </a:xfrm>
        </p:grpSpPr>
        <p:sp>
          <p:nvSpPr>
            <p:cNvPr id="45"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6"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8"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9"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0"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1"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2"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3"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4"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5"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6"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7"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8"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9"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0"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1"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2"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4"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4" name="Picture 33"/>
          <p:cNvPicPr>
            <a:picLocks noChangeAspect="1"/>
          </p:cNvPicPr>
          <p:nvPr/>
        </p:nvPicPr>
        <p:blipFill>
          <a:blip r:embed="rId3"/>
          <a:stretch>
            <a:fillRect/>
          </a:stretch>
        </p:blipFill>
        <p:spPr>
          <a:xfrm>
            <a:off x="-1804990" y="4402733"/>
            <a:ext cx="154783" cy="138908"/>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3326502189"/>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p:nvGrpSpPr>
        <p:grpSpPr bwMode="gray">
          <a:xfrm>
            <a:off x="0" y="1643199"/>
            <a:ext cx="5909320" cy="3045600"/>
            <a:chOff x="3465513" y="2070100"/>
            <a:chExt cx="5260975" cy="2711450"/>
          </a:xfrm>
        </p:grpSpPr>
        <p:sp>
          <p:nvSpPr>
            <p:cNvPr id="75"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grpSp>
        <p:nvGrpSpPr>
          <p:cNvPr id="42" name="Group 41"/>
          <p:cNvGrpSpPr/>
          <p:nvPr/>
        </p:nvGrpSpPr>
        <p:grpSpPr bwMode="gray">
          <a:xfrm>
            <a:off x="-2035175" y="0"/>
            <a:ext cx="1872000" cy="4689612"/>
            <a:chOff x="-2581275" y="595116"/>
            <a:chExt cx="1872000" cy="4689612"/>
          </a:xfrm>
        </p:grpSpPr>
        <p:sp>
          <p:nvSpPr>
            <p:cNvPr id="4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5" name="Picture 34"/>
          <p:cNvPicPr>
            <a:picLocks noChangeAspect="1"/>
          </p:cNvPicPr>
          <p:nvPr/>
        </p:nvPicPr>
        <p:blipFill>
          <a:blip r:embed="rId3"/>
          <a:stretch>
            <a:fillRect/>
          </a:stretch>
        </p:blipFill>
        <p:spPr>
          <a:xfrm>
            <a:off x="-1804990" y="4402733"/>
            <a:ext cx="154783" cy="138908"/>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36"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593440387"/>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7" name="Picture 36"/>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136348654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F Title Slide Alt Confidential">
    <p:spTree>
      <p:nvGrpSpPr>
        <p:cNvPr id="1" name=""/>
        <p:cNvGrpSpPr/>
        <p:nvPr/>
      </p:nvGrpSpPr>
      <p:grpSpPr>
        <a:xfrm>
          <a:off x="0" y="0"/>
          <a:ext cx="0" cy="0"/>
          <a:chOff x="0" y="0"/>
          <a:chExt cx="0" cy="0"/>
        </a:xfrm>
      </p:grpSpPr>
      <p:grpSp>
        <p:nvGrpSpPr>
          <p:cNvPr id="79" name="Group 78"/>
          <p:cNvGrpSpPr>
            <a:grpSpLocks noChangeAspect="1"/>
          </p:cNvGrpSpPr>
          <p:nvPr/>
        </p:nvGrpSpPr>
        <p:grpSpPr bwMode="gray">
          <a:xfrm>
            <a:off x="0" y="1643199"/>
            <a:ext cx="5909320" cy="3045600"/>
            <a:chOff x="3465513" y="2070100"/>
            <a:chExt cx="5260975" cy="2711450"/>
          </a:xfrm>
        </p:grpSpPr>
        <p:sp>
          <p:nvSpPr>
            <p:cNvPr id="80"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8" name="Picture 37"/>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43"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3982752874"/>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Content Slide 2">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0319226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ndex Slide">
    <p:spTree>
      <p:nvGrpSpPr>
        <p:cNvPr id="1" name=""/>
        <p:cNvGrpSpPr/>
        <p:nvPr/>
      </p:nvGrpSpPr>
      <p:grpSpPr>
        <a:xfrm>
          <a:off x="0" y="0"/>
          <a:ext cx="0" cy="0"/>
          <a:chOff x="0" y="0"/>
          <a:chExt cx="0" cy="0"/>
        </a:xfrm>
      </p:grpSpPr>
      <p:sp>
        <p:nvSpPr>
          <p:cNvPr id="6" name="Freeform 5"/>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63193199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4087485323"/>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hapter Header Orange">
    <p:spTree>
      <p:nvGrpSpPr>
        <p:cNvPr id="1" name=""/>
        <p:cNvGrpSpPr/>
        <p:nvPr/>
      </p:nvGrpSpPr>
      <p:grpSpPr>
        <a:xfrm>
          <a:off x="0" y="0"/>
          <a:ext cx="0" cy="0"/>
          <a:chOff x="0" y="0"/>
          <a:chExt cx="0" cy="0"/>
        </a:xfrm>
      </p:grpSpPr>
      <p:sp>
        <p:nvSpPr>
          <p:cNvPr id="37" name="Freeform 9"/>
          <p:cNvSpPr>
            <a:spLocks noChangeAspect="1"/>
          </p:cNvSpPr>
          <p:nvPr/>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5"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6"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7"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8"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9"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20"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1"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2"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3"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4"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5"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6"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7"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8"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9"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30"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1" name="Picture 30"/>
          <p:cNvPicPr>
            <a:picLocks noChangeAspect="1"/>
          </p:cNvPicPr>
          <p:nvPr/>
        </p:nvPicPr>
        <p:blipFill>
          <a:blip r:embed="rId2"/>
          <a:stretch>
            <a:fillRect/>
          </a:stretch>
        </p:blipFill>
        <p:spPr>
          <a:xfrm>
            <a:off x="-1804990" y="4402733"/>
            <a:ext cx="154783" cy="138908"/>
          </a:xfrm>
          <a:prstGeom prst="rect">
            <a:avLst/>
          </a:prstGeom>
        </p:spPr>
      </p:pic>
      <p:pic>
        <p:nvPicPr>
          <p:cNvPr id="34" name="Picture 33"/>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20786075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US" noProof="0"/>
              <a:t>Click to edit </a:t>
            </a:r>
            <a:br>
              <a:rPr lang="en-US" noProof="0"/>
            </a:br>
            <a:r>
              <a:rPr lang="en-US" noProof="0"/>
              <a:t>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2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0" name="Picture 29"/>
          <p:cNvPicPr>
            <a:picLocks noChangeAspect="1"/>
          </p:cNvPicPr>
          <p:nvPr/>
        </p:nvPicPr>
        <p:blipFill>
          <a:blip r:embed="rId2"/>
          <a:stretch>
            <a:fillRect/>
          </a:stretch>
        </p:blipFill>
        <p:spPr>
          <a:xfrm>
            <a:off x="-1804990" y="4402733"/>
            <a:ext cx="154783" cy="138908"/>
          </a:xfrm>
          <a:prstGeom prst="rect">
            <a:avLst/>
          </a:prstGeom>
        </p:spPr>
      </p:pic>
      <p:pic>
        <p:nvPicPr>
          <p:cNvPr id="33" name="Picture 32"/>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334006657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1901873751"/>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568043001"/>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4115357970"/>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2007994489"/>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1931738819"/>
      </p:ext>
    </p:extLst>
  </p:cSld>
  <p:clrMapOvr>
    <a:masterClrMapping/>
  </p:clrMapOvr>
  <p:extLst>
    <p:ext uri="{DCECCB84-F9BA-43D5-87BE-67443E8EF086}">
      <p15:sldGuideLst xmlns:p15="http://schemas.microsoft.com/office/powerpoint/2012/main">
        <p15:guide id="1" pos="3720">
          <p15:clr>
            <a:srgbClr val="FBAE40"/>
          </p15:clr>
        </p15:guide>
        <p15:guide id="0" pos="3948">
          <p15:clr>
            <a:srgbClr val="FBAE40"/>
          </p15:clr>
        </p15:guide>
        <p15:guide id="2" orient="horz" pos="2274">
          <p15:clr>
            <a:srgbClr val="FBAE40"/>
          </p15:clr>
        </p15:guide>
        <p15:guide id="3" orient="horz" pos="244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3033332525"/>
      </p:ext>
    </p:extLst>
  </p:cSld>
  <p:clrMapOvr>
    <a:masterClrMapping/>
  </p:clrMapOvr>
  <p:extLst>
    <p:ext uri="{DCECCB84-F9BA-43D5-87BE-67443E8EF086}">
      <p15:sldGuideLst xmlns:p15="http://schemas.microsoft.com/office/powerpoint/2012/main">
        <p15:guide id="1" pos="2591">
          <p15:clr>
            <a:srgbClr val="FBAE40"/>
          </p15:clr>
        </p15:guide>
        <p15:guide id="2" pos="2808">
          <p15:clr>
            <a:srgbClr val="FBAE40"/>
          </p15:clr>
        </p15:guide>
        <p15:guide id="3" pos="4866">
          <p15:clr>
            <a:srgbClr val="FBAE40"/>
          </p15:clr>
        </p15:guide>
        <p15:guide id="4" pos="5082">
          <p15:clr>
            <a:srgbClr val="FBAE40"/>
          </p15:clr>
        </p15:guide>
        <p15:guide id="5" orient="horz" pos="2274">
          <p15:clr>
            <a:srgbClr val="FBAE40"/>
          </p15:clr>
        </p15:guide>
        <p15:guide id="6" orient="horz" pos="24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p:nvGrpSpPr>
        <p:grpSpPr bwMode="gray">
          <a:xfrm>
            <a:off x="0" y="1643199"/>
            <a:ext cx="5909320" cy="3045600"/>
            <a:chOff x="3465513" y="2070100"/>
            <a:chExt cx="5260975" cy="2711450"/>
          </a:xfrm>
        </p:grpSpPr>
        <p:sp>
          <p:nvSpPr>
            <p:cNvPr id="67"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bwMode="gray">
          <a:xfrm>
            <a:off x="-2035175" y="0"/>
            <a:ext cx="1872000" cy="4689612"/>
            <a:chOff x="-2581275" y="595116"/>
            <a:chExt cx="1872000" cy="4689612"/>
          </a:xfrm>
        </p:grpSpPr>
        <p:sp>
          <p:nvSpPr>
            <p:cNvPr id="78"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79"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0"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81"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82"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83"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84"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86"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88"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89"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90"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91"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92"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93"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95"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96"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97"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98"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1" name="Picture 40"/>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310042271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3900667911"/>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p15:clr>
            <a:srgbClr val="FBAE40"/>
          </p15:clr>
        </p15:guide>
        <p15:guide id="6" orient="horz" pos="2998">
          <p15:clr>
            <a:srgbClr val="FBAE40"/>
          </p15:clr>
        </p15:guide>
        <p15:guide id="7" pos="259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1906519971"/>
      </p:ext>
    </p:extLst>
  </p:cSld>
  <p:clrMapOvr>
    <a:masterClrMapping/>
  </p:clrMapOvr>
  <p:extLst>
    <p:ext uri="{DCECCB84-F9BA-43D5-87BE-67443E8EF086}">
      <p15:sldGuideLst xmlns:p15="http://schemas.microsoft.com/office/powerpoint/2012/main">
        <p15:guide id="2" pos="3720">
          <p15:clr>
            <a:srgbClr val="FBAE40"/>
          </p15:clr>
        </p15:guide>
        <p15:guide id="3" pos="3953">
          <p15:clr>
            <a:srgbClr val="FBAE40"/>
          </p15:clr>
        </p15:guide>
        <p15:guide id="4" orient="horz" pos="2274">
          <p15:clr>
            <a:srgbClr val="FBAE40"/>
          </p15:clr>
        </p15:guide>
        <p15:guide id="5" orient="horz" pos="244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060660251"/>
      </p:ext>
    </p:extLst>
  </p:cSld>
  <p:clrMapOvr>
    <a:masterClrMapping/>
  </p:clrMapOvr>
  <p:extLst>
    <p:ext uri="{DCECCB84-F9BA-43D5-87BE-67443E8EF086}">
      <p15:sldGuideLst xmlns:p15="http://schemas.microsoft.com/office/powerpoint/2012/main">
        <p15:guide id="2" pos="2592">
          <p15:clr>
            <a:srgbClr val="FBAE40"/>
          </p15:clr>
        </p15:guide>
        <p15:guide id="3" pos="5082">
          <p15:clr>
            <a:srgbClr val="FBAE40"/>
          </p15:clr>
        </p15:guide>
        <p15:guide id="4" pos="2803">
          <p15:clr>
            <a:srgbClr val="FBAE40"/>
          </p15:clr>
        </p15:guide>
        <p15:guide id="5" pos="4866">
          <p15:clr>
            <a:srgbClr val="FBAE40"/>
          </p15:clr>
        </p15:guide>
        <p15:guide id="6" orient="horz" pos="2274">
          <p15:clr>
            <a:srgbClr val="FBAE40"/>
          </p15:clr>
        </p15:guide>
        <p15:guide id="7" orient="horz" pos="244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4221217856"/>
      </p:ext>
    </p:extLst>
  </p:cSld>
  <p:clrMapOvr>
    <a:masterClrMapping/>
  </p:clrMapOvr>
  <p:extLst>
    <p:ext uri="{DCECCB84-F9BA-43D5-87BE-67443E8EF086}">
      <p15:sldGuideLst xmlns:p15="http://schemas.microsoft.com/office/powerpoint/2012/main">
        <p15:guide id="2" pos="2149">
          <p15:clr>
            <a:srgbClr val="FBAE40"/>
          </p15:clr>
        </p15:guide>
        <p15:guide id="4" pos="5480">
          <p15:clr>
            <a:srgbClr val="FBAE40"/>
          </p15:clr>
        </p15:guide>
        <p15:guide id="5" pos="3864">
          <p15:clr>
            <a:srgbClr val="FBAE40"/>
          </p15:clr>
        </p15:guide>
        <p15:guide id="6" pos="2196">
          <p15:clr>
            <a:srgbClr val="FBAE40"/>
          </p15:clr>
        </p15:guide>
        <p15:guide id="7" pos="3809">
          <p15:clr>
            <a:srgbClr val="FBAE40"/>
          </p15:clr>
        </p15:guide>
        <p15:guide id="8" pos="5528">
          <p15:clr>
            <a:srgbClr val="FBAE40"/>
          </p15:clr>
        </p15:guide>
        <p15:guide id="9" orient="horz" pos="2274">
          <p15:clr>
            <a:srgbClr val="FBAE40"/>
          </p15:clr>
        </p15:guide>
        <p15:guide id="10" orient="horz" pos="244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a:t>Click to edit Master title style</a:t>
            </a:r>
            <a:endParaRPr lang="en-GB"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873722365"/>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B6C3DB4D-F336-C548-B448-A582971FFC99}" type="slidenum">
              <a:rPr lang="en-US" smtClean="0"/>
              <a:t>‹#›</a:t>
            </a:fld>
            <a:endParaRPr lang="en-US"/>
          </a:p>
        </p:txBody>
      </p:sp>
      <p:sp>
        <p:nvSpPr>
          <p:cNvPr id="4" name="Title 3"/>
          <p:cNvSpPr>
            <a:spLocks noGrp="1"/>
          </p:cNvSpPr>
          <p:nvPr>
            <p:ph type="title"/>
          </p:nvPr>
        </p:nvSpPr>
        <p:spPr>
          <a:xfrm>
            <a:off x="845575" y="280733"/>
            <a:ext cx="6778625" cy="854075"/>
          </a:xfrm>
        </p:spPr>
        <p:txBody>
          <a:bodyPr/>
          <a:lstStyle/>
          <a:p>
            <a:r>
              <a:rPr lang="en-US"/>
              <a:t>Click to edit Master title style</a:t>
            </a:r>
            <a:endParaRPr lang="en-GB"/>
          </a:p>
        </p:txBody>
      </p:sp>
    </p:spTree>
    <p:extLst>
      <p:ext uri="{BB962C8B-B14F-4D97-AF65-F5344CB8AC3E}">
        <p14:creationId xmlns:p14="http://schemas.microsoft.com/office/powerpoint/2010/main" val="1963012961"/>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B6C3DB4D-F336-C548-B448-A582971FFC99}"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lang="en-GB"/>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Tree>
    <p:extLst>
      <p:ext uri="{BB962C8B-B14F-4D97-AF65-F5344CB8AC3E}">
        <p14:creationId xmlns:p14="http://schemas.microsoft.com/office/powerpoint/2010/main" val="1317355956"/>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0134524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474783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sclaimer Slide">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826"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3"/>
          </p:nvPr>
        </p:nvSpPr>
        <p:spPr bwMode="gray">
          <a:xfrm>
            <a:off x="6276750"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7" name="Slide Number Placeholder 6"/>
          <p:cNvSpPr>
            <a:spLocks noGrp="1"/>
          </p:cNvSpPr>
          <p:nvPr>
            <p:ph type="sldNum" sz="quarter" idx="15"/>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849668863"/>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cxnSp>
        <p:nvCxnSpPr>
          <p:cNvPr id="16" name="Straight Connector 15"/>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31" name="Straight Connector 30"/>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bwMode="gray">
          <a:xfrm>
            <a:off x="-2035175" y="0"/>
            <a:ext cx="1872000" cy="4689612"/>
            <a:chOff x="-2581275" y="595116"/>
            <a:chExt cx="1872000" cy="4689612"/>
          </a:xfrm>
        </p:grpSpPr>
        <p:sp>
          <p:nvSpPr>
            <p:cNvPr id="5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7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5" name="Picture 44"/>
          <p:cNvPicPr>
            <a:picLocks noChangeAspect="1"/>
          </p:cNvPicPr>
          <p:nvPr/>
        </p:nvPicPr>
        <p:blipFill>
          <a:blip r:embed="rId3"/>
          <a:stretch>
            <a:fillRect/>
          </a:stretch>
        </p:blipFill>
        <p:spPr>
          <a:xfrm>
            <a:off x="-1804990" y="4402733"/>
            <a:ext cx="154783" cy="138908"/>
          </a:xfrm>
          <a:prstGeom prst="rect">
            <a:avLst/>
          </a:prstGeom>
        </p:spPr>
      </p:pic>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1401372267"/>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3716457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32" name="Freeform 31"/>
          <p:cNvSpPr>
            <a:spLocks noChangeAspect="1"/>
          </p:cNvSpPr>
          <p:nvPr/>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a:t>Click to edit Master title style</a:t>
            </a:r>
            <a:endParaRPr lang="en-GB" dirty="0"/>
          </a:p>
        </p:txBody>
      </p:sp>
      <p:grpSp>
        <p:nvGrpSpPr>
          <p:cNvPr id="36" name="Group 35"/>
          <p:cNvGrpSpPr/>
          <p:nvPr/>
        </p:nvGrpSpPr>
        <p:grpSpPr bwMode="gray">
          <a:xfrm>
            <a:off x="-2035175" y="0"/>
            <a:ext cx="1872000" cy="4689612"/>
            <a:chOff x="-2581275" y="595116"/>
            <a:chExt cx="1872000" cy="4689612"/>
          </a:xfrm>
        </p:grpSpPr>
        <p:sp>
          <p:nvSpPr>
            <p:cNvPr id="3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4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4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4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4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4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4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5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5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5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5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27" name="Picture 26"/>
          <p:cNvPicPr>
            <a:picLocks noChangeAspect="1"/>
          </p:cNvPicPr>
          <p:nvPr/>
        </p:nvPicPr>
        <p:blipFill>
          <a:blip r:embed="rId2"/>
          <a:stretch>
            <a:fillRect/>
          </a:stretch>
        </p:blipFill>
        <p:spPr>
          <a:xfrm>
            <a:off x="10373167" y="6203775"/>
            <a:ext cx="1518197" cy="378000"/>
          </a:xfrm>
          <a:prstGeom prst="rect">
            <a:avLst/>
          </a:prstGeom>
        </p:spPr>
      </p:pic>
      <p:pic>
        <p:nvPicPr>
          <p:cNvPr id="28" name="Picture 27"/>
          <p:cNvPicPr>
            <a:picLocks noChangeAspect="1"/>
          </p:cNvPicPr>
          <p:nvPr/>
        </p:nvPicPr>
        <p:blipFill>
          <a:blip r:embed="rId3"/>
          <a:stretch>
            <a:fillRect/>
          </a:stretch>
        </p:blipFill>
        <p:spPr>
          <a:xfrm>
            <a:off x="-1804990" y="4402733"/>
            <a:ext cx="154783" cy="138908"/>
          </a:xfrm>
          <a:prstGeom prst="rect">
            <a:avLst/>
          </a:prstGeom>
        </p:spPr>
      </p:pic>
    </p:spTree>
    <p:extLst>
      <p:ext uri="{BB962C8B-B14F-4D97-AF65-F5344CB8AC3E}">
        <p14:creationId xmlns:p14="http://schemas.microsoft.com/office/powerpoint/2010/main" val="9621677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0CBFFB0-7A70-8D42-9F12-71C3A92CBF33}" type="datetimeFigureOut">
              <a:rPr lang="en-US" smtClean="0"/>
              <a:t>7/19/19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7694368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40140040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0CBFFB0-7A70-8D42-9F12-71C3A92CBF33}" type="datetimeFigureOut">
              <a:rPr lang="en-US" smtClean="0"/>
              <a:t>7/19/19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6C3DB4D-F336-C548-B448-A582971FFC99}" type="slidenum">
              <a:rPr lang="en-US" smtClean="0"/>
              <a:t>‹#›</a:t>
            </a:fld>
            <a:endParaRPr lang="en-US"/>
          </a:p>
        </p:txBody>
      </p:sp>
    </p:spTree>
    <p:extLst>
      <p:ext uri="{BB962C8B-B14F-4D97-AF65-F5344CB8AC3E}">
        <p14:creationId xmlns:p14="http://schemas.microsoft.com/office/powerpoint/2010/main" val="2897920861"/>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cxnSp>
        <p:nvCxnSpPr>
          <p:cNvPr id="13" name="Straight Connector 1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24" name="Straight Connector 23"/>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grpSp>
        <p:nvGrpSpPr>
          <p:cNvPr id="53" name="Group 52"/>
          <p:cNvGrpSpPr/>
          <p:nvPr/>
        </p:nvGrpSpPr>
        <p:grpSpPr bwMode="gray">
          <a:xfrm>
            <a:off x="-2035175" y="0"/>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5"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7"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8"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9"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0"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2"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4"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2" name="Picture 41"/>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1165500120"/>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27397913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89175"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
        <p:nvSpPr>
          <p:cNvPr id="7" name="Text Placeholder 10"/>
          <p:cNvSpPr>
            <a:spLocks noGrp="1"/>
          </p:cNvSpPr>
          <p:nvPr>
            <p:ph type="body" sz="quarter" idx="12" hasCustomPrompt="1"/>
          </p:nvPr>
        </p:nvSpPr>
        <p:spPr>
          <a:xfrm>
            <a:off x="845574" y="1277982"/>
            <a:ext cx="1048917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36098797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7386497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ext Content Slide 2">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335774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p:nvGrpSpPr>
        <p:grpSpPr bwMode="gray">
          <a:xfrm>
            <a:off x="0" y="1643199"/>
            <a:ext cx="5909320" cy="3045600"/>
            <a:chOff x="3465513" y="2070100"/>
            <a:chExt cx="5260975" cy="2711450"/>
          </a:xfrm>
        </p:grpSpPr>
        <p:sp>
          <p:nvSpPr>
            <p:cNvPr id="81"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bwMode="gray">
          <a:xfrm>
            <a:off x="-2035175" y="0"/>
            <a:ext cx="1872000" cy="4689612"/>
            <a:chOff x="-2581275" y="595116"/>
            <a:chExt cx="1872000" cy="4689612"/>
          </a:xfrm>
        </p:grpSpPr>
        <p:sp>
          <p:nvSpPr>
            <p:cNvPr id="5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4" name="Picture 43"/>
          <p:cNvPicPr>
            <a:picLocks noChangeAspect="1"/>
          </p:cNvPicPr>
          <p:nvPr/>
        </p:nvPicPr>
        <p:blipFill>
          <a:blip r:embed="rId3"/>
          <a:stretch>
            <a:fillRect/>
          </a:stretch>
        </p:blipFill>
        <p:spPr>
          <a:xfrm>
            <a:off x="-1804990" y="4402733"/>
            <a:ext cx="154783" cy="138908"/>
          </a:xfrm>
          <a:prstGeom prst="rect">
            <a:avLst/>
          </a:prstGeom>
        </p:spPr>
      </p:pic>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815215058"/>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p:nvGrpSpPr>
        <p:grpSpPr bwMode="gray">
          <a:xfrm>
            <a:off x="0" y="1643199"/>
            <a:ext cx="5909320" cy="3045600"/>
            <a:chOff x="3465513" y="2070100"/>
            <a:chExt cx="5260975" cy="2711450"/>
          </a:xfrm>
        </p:grpSpPr>
        <p:sp>
          <p:nvSpPr>
            <p:cNvPr id="67"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bwMode="gray">
          <a:xfrm>
            <a:off x="-2035175" y="0"/>
            <a:ext cx="1872000" cy="4689612"/>
            <a:chOff x="-2581275" y="595116"/>
            <a:chExt cx="1872000" cy="4689612"/>
          </a:xfrm>
        </p:grpSpPr>
        <p:sp>
          <p:nvSpPr>
            <p:cNvPr id="78"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79"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0"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81"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82"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83"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84"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86"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88"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89"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90"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91"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92"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93"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95"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96"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97"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98"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1" name="Picture 40"/>
          <p:cNvPicPr>
            <a:picLocks noChangeAspect="1"/>
          </p:cNvPicPr>
          <p:nvPr/>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1184617304"/>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cxnSp>
        <p:nvCxnSpPr>
          <p:cNvPr id="16" name="Straight Connector 15"/>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cxnSp>
        <p:nvCxnSpPr>
          <p:cNvPr id="31" name="Straight Connector 30"/>
          <p:cNvCxnSpPr/>
          <p:nvPr/>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bwMode="gray">
          <a:xfrm>
            <a:off x="-2035175" y="0"/>
            <a:ext cx="1872000" cy="4689612"/>
            <a:chOff x="-2581275" y="595116"/>
            <a:chExt cx="1872000" cy="4689612"/>
          </a:xfrm>
        </p:grpSpPr>
        <p:sp>
          <p:nvSpPr>
            <p:cNvPr id="5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7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5" name="Picture 44"/>
          <p:cNvPicPr>
            <a:picLocks noChangeAspect="1"/>
          </p:cNvPicPr>
          <p:nvPr/>
        </p:nvPicPr>
        <p:blipFill>
          <a:blip r:embed="rId3"/>
          <a:stretch>
            <a:fillRect/>
          </a:stretch>
        </p:blipFill>
        <p:spPr>
          <a:xfrm>
            <a:off x="-1804990" y="4402733"/>
            <a:ext cx="154783" cy="138908"/>
          </a:xfrm>
          <a:prstGeom prst="rect">
            <a:avLst/>
          </a:prstGeom>
        </p:spPr>
      </p:pic>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3979405545"/>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p:nvGrpSpPr>
        <p:grpSpPr bwMode="gray">
          <a:xfrm>
            <a:off x="0" y="1643199"/>
            <a:ext cx="5909320" cy="3045600"/>
            <a:chOff x="3465513" y="2070100"/>
            <a:chExt cx="5260975" cy="2711450"/>
          </a:xfrm>
        </p:grpSpPr>
        <p:sp>
          <p:nvSpPr>
            <p:cNvPr id="81"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cxnSp>
        <p:nvCxnSpPr>
          <p:cNvPr id="17" name="Straight Connector 16"/>
          <p:cNvCxnSpPr/>
          <p:nvPr/>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bwMode="gray">
          <a:xfrm>
            <a:off x="-2035175" y="0"/>
            <a:ext cx="1872000" cy="4689612"/>
            <a:chOff x="-2581275" y="595116"/>
            <a:chExt cx="1872000" cy="4689612"/>
          </a:xfrm>
        </p:grpSpPr>
        <p:sp>
          <p:nvSpPr>
            <p:cNvPr id="5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9"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0"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61"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63"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65"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67"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7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7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7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7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44" name="Picture 43"/>
          <p:cNvPicPr>
            <a:picLocks noChangeAspect="1"/>
          </p:cNvPicPr>
          <p:nvPr/>
        </p:nvPicPr>
        <p:blipFill>
          <a:blip r:embed="rId3"/>
          <a:stretch>
            <a:fillRect/>
          </a:stretch>
        </p:blipFill>
        <p:spPr>
          <a:xfrm>
            <a:off x="-1804990" y="4402733"/>
            <a:ext cx="154783" cy="138908"/>
          </a:xfrm>
          <a:prstGeom prst="rect">
            <a:avLst/>
          </a:prstGeom>
        </p:spPr>
      </p:pic>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Tree>
    <p:extLst>
      <p:ext uri="{BB962C8B-B14F-4D97-AF65-F5344CB8AC3E}">
        <p14:creationId xmlns:p14="http://schemas.microsoft.com/office/powerpoint/2010/main" val="362925568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grpSp>
        <p:nvGrpSpPr>
          <p:cNvPr id="44" name="Group 43"/>
          <p:cNvGrpSpPr/>
          <p:nvPr/>
        </p:nvGrpSpPr>
        <p:grpSpPr bwMode="gray">
          <a:xfrm>
            <a:off x="-2035175" y="0"/>
            <a:ext cx="1872000" cy="4689612"/>
            <a:chOff x="-2581275" y="595116"/>
            <a:chExt cx="1872000" cy="4689612"/>
          </a:xfrm>
        </p:grpSpPr>
        <p:sp>
          <p:nvSpPr>
            <p:cNvPr id="45"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6"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8"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9"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0"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1"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2"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3"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4"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5"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6"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7"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8"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9"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0"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1"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2"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4"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4" name="Picture 33"/>
          <p:cNvPicPr>
            <a:picLocks noChangeAspect="1"/>
          </p:cNvPicPr>
          <p:nvPr/>
        </p:nvPicPr>
        <p:blipFill>
          <a:blip r:embed="rId3"/>
          <a:stretch>
            <a:fillRect/>
          </a:stretch>
        </p:blipFill>
        <p:spPr>
          <a:xfrm>
            <a:off x="-1804990" y="4402733"/>
            <a:ext cx="154783" cy="138908"/>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286234564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p:nvGrpSpPr>
        <p:grpSpPr bwMode="gray">
          <a:xfrm>
            <a:off x="0" y="1643199"/>
            <a:ext cx="5909320" cy="3045600"/>
            <a:chOff x="3465513" y="2070100"/>
            <a:chExt cx="5260975" cy="2711450"/>
          </a:xfrm>
        </p:grpSpPr>
        <p:sp>
          <p:nvSpPr>
            <p:cNvPr id="75"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6" name="Picture 15"/>
          <p:cNvPicPr>
            <a:picLocks noChangeAspect="1"/>
          </p:cNvPicPr>
          <p:nvPr/>
        </p:nvPicPr>
        <p:blipFill>
          <a:blip r:embed="rId2"/>
          <a:stretch>
            <a:fillRect/>
          </a:stretch>
        </p:blipFill>
        <p:spPr>
          <a:xfrm>
            <a:off x="10373167" y="6203775"/>
            <a:ext cx="1518197" cy="378000"/>
          </a:xfrm>
          <a:prstGeom prst="rect">
            <a:avLst/>
          </a:prstGeom>
        </p:spPr>
      </p:pic>
      <p:grpSp>
        <p:nvGrpSpPr>
          <p:cNvPr id="42" name="Group 41"/>
          <p:cNvGrpSpPr/>
          <p:nvPr/>
        </p:nvGrpSpPr>
        <p:grpSpPr bwMode="gray">
          <a:xfrm>
            <a:off x="-2035175" y="0"/>
            <a:ext cx="1872000" cy="4689612"/>
            <a:chOff x="-2581275" y="595116"/>
            <a:chExt cx="1872000" cy="4689612"/>
          </a:xfrm>
        </p:grpSpPr>
        <p:sp>
          <p:nvSpPr>
            <p:cNvPr id="4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4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5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5" name="Picture 34"/>
          <p:cNvPicPr>
            <a:picLocks noChangeAspect="1"/>
          </p:cNvPicPr>
          <p:nvPr/>
        </p:nvPicPr>
        <p:blipFill>
          <a:blip r:embed="rId3"/>
          <a:stretch>
            <a:fillRect/>
          </a:stretch>
        </p:blipFill>
        <p:spPr>
          <a:xfrm>
            <a:off x="-1804990" y="4402733"/>
            <a:ext cx="154783" cy="138908"/>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36"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4626883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7" name="Picture 36"/>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Tree>
    <p:extLst>
      <p:ext uri="{BB962C8B-B14F-4D97-AF65-F5344CB8AC3E}">
        <p14:creationId xmlns:p14="http://schemas.microsoft.com/office/powerpoint/2010/main" val="428634329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TF Title Slide Alt Confidential">
    <p:spTree>
      <p:nvGrpSpPr>
        <p:cNvPr id="1" name=""/>
        <p:cNvGrpSpPr/>
        <p:nvPr/>
      </p:nvGrpSpPr>
      <p:grpSpPr>
        <a:xfrm>
          <a:off x="0" y="0"/>
          <a:ext cx="0" cy="0"/>
          <a:chOff x="0" y="0"/>
          <a:chExt cx="0" cy="0"/>
        </a:xfrm>
      </p:grpSpPr>
      <p:grpSp>
        <p:nvGrpSpPr>
          <p:cNvPr id="79" name="Group 78"/>
          <p:cNvGrpSpPr>
            <a:grpSpLocks noChangeAspect="1"/>
          </p:cNvGrpSpPr>
          <p:nvPr/>
        </p:nvGrpSpPr>
        <p:grpSpPr bwMode="gray">
          <a:xfrm>
            <a:off x="0" y="1643199"/>
            <a:ext cx="5909320" cy="3045600"/>
            <a:chOff x="3465513" y="2070100"/>
            <a:chExt cx="5260975" cy="2711450"/>
          </a:xfrm>
        </p:grpSpPr>
        <p:sp>
          <p:nvSpPr>
            <p:cNvPr id="80" name="Freeform 5"/>
            <p:cNvSpPr>
              <a:spLocks/>
            </p:cNvSpPr>
            <p:nvPr/>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8" name="Picture 17"/>
          <p:cNvPicPr>
            <a:picLocks noChangeAspect="1"/>
          </p:cNvPicPr>
          <p:nvPr/>
        </p:nvPicPr>
        <p:blipFill>
          <a:blip r:embed="rId2"/>
          <a:stretch>
            <a:fillRect/>
          </a:stretch>
        </p:blipFill>
        <p:spPr>
          <a:xfrm>
            <a:off x="10373167" y="6203775"/>
            <a:ext cx="1518197" cy="378000"/>
          </a:xfrm>
          <a:prstGeom prst="rect">
            <a:avLst/>
          </a:prstGeom>
        </p:spPr>
      </p:pic>
      <p:grpSp>
        <p:nvGrpSpPr>
          <p:cNvPr id="48" name="Group 47"/>
          <p:cNvGrpSpPr/>
          <p:nvPr/>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5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8" name="Picture 37"/>
          <p:cNvPicPr>
            <a:picLocks noChangeAspect="1"/>
          </p:cNvPicPr>
          <p:nvPr/>
        </p:nvPicPr>
        <p:blipFill>
          <a:blip r:embed="rId3"/>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a:t>Confidential</a:t>
              </a:r>
              <a:endParaRPr lang="en-GB" sz="1600" dirty="0"/>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a:t>Click icon to add picture</a:t>
            </a:r>
            <a:endParaRPr lang="en-GB"/>
          </a:p>
        </p:txBody>
      </p:sp>
      <p:sp>
        <p:nvSpPr>
          <p:cNvPr id="43"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spTree>
    <p:extLst>
      <p:ext uri="{BB962C8B-B14F-4D97-AF65-F5344CB8AC3E}">
        <p14:creationId xmlns:p14="http://schemas.microsoft.com/office/powerpoint/2010/main" val="355800281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ndex Slide">
    <p:spTree>
      <p:nvGrpSpPr>
        <p:cNvPr id="1" name=""/>
        <p:cNvGrpSpPr/>
        <p:nvPr/>
      </p:nvGrpSpPr>
      <p:grpSpPr>
        <a:xfrm>
          <a:off x="0" y="0"/>
          <a:ext cx="0" cy="0"/>
          <a:chOff x="0" y="0"/>
          <a:chExt cx="0" cy="0"/>
        </a:xfrm>
      </p:grpSpPr>
      <p:sp>
        <p:nvSpPr>
          <p:cNvPr id="6" name="Freeform 5"/>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52697555"/>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1269225943"/>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hapter Header Orange">
    <p:spTree>
      <p:nvGrpSpPr>
        <p:cNvPr id="1" name=""/>
        <p:cNvGrpSpPr/>
        <p:nvPr/>
      </p:nvGrpSpPr>
      <p:grpSpPr>
        <a:xfrm>
          <a:off x="0" y="0"/>
          <a:ext cx="0" cy="0"/>
          <a:chOff x="0" y="0"/>
          <a:chExt cx="0" cy="0"/>
        </a:xfrm>
      </p:grpSpPr>
      <p:sp>
        <p:nvSpPr>
          <p:cNvPr id="37" name="Freeform 9"/>
          <p:cNvSpPr>
            <a:spLocks noChangeAspect="1"/>
          </p:cNvSpPr>
          <p:nvPr/>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5"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6"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7"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8"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9"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20"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1"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2"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3"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4"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5"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6"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7"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8"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9"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30"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1" name="Picture 30"/>
          <p:cNvPicPr>
            <a:picLocks noChangeAspect="1"/>
          </p:cNvPicPr>
          <p:nvPr/>
        </p:nvPicPr>
        <p:blipFill>
          <a:blip r:embed="rId2"/>
          <a:stretch>
            <a:fillRect/>
          </a:stretch>
        </p:blipFill>
        <p:spPr>
          <a:xfrm>
            <a:off x="-1804990" y="4402733"/>
            <a:ext cx="154783" cy="138908"/>
          </a:xfrm>
          <a:prstGeom prst="rect">
            <a:avLst/>
          </a:prstGeom>
        </p:spPr>
      </p:pic>
      <p:pic>
        <p:nvPicPr>
          <p:cNvPr id="34" name="Picture 33"/>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422533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p:nvPicPr>
        <p:blipFill>
          <a:blip r:embed="rId2"/>
          <a:stretch>
            <a:fillRect/>
          </a:stretch>
        </p:blipFill>
        <p:spPr>
          <a:xfrm>
            <a:off x="10373167" y="6203775"/>
            <a:ext cx="1518197" cy="378000"/>
          </a:xfrm>
          <a:prstGeom prst="rect">
            <a:avLst/>
          </a:prstGeom>
        </p:spPr>
      </p:pic>
      <p:grpSp>
        <p:nvGrpSpPr>
          <p:cNvPr id="44" name="Group 43"/>
          <p:cNvGrpSpPr/>
          <p:nvPr/>
        </p:nvGrpSpPr>
        <p:grpSpPr bwMode="gray">
          <a:xfrm>
            <a:off x="-2035175" y="0"/>
            <a:ext cx="1872000" cy="4689612"/>
            <a:chOff x="-2581275" y="595116"/>
            <a:chExt cx="1872000" cy="4689612"/>
          </a:xfrm>
        </p:grpSpPr>
        <p:sp>
          <p:nvSpPr>
            <p:cNvPr id="45"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6"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8"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49"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0"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51"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2"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53"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4"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55"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56"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7"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58"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9"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60"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1"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62"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64"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4" name="Picture 33"/>
          <p:cNvPicPr>
            <a:picLocks noChangeAspect="1"/>
          </p:cNvPicPr>
          <p:nvPr/>
        </p:nvPicPr>
        <p:blipFill>
          <a:blip r:embed="rId3"/>
          <a:stretch>
            <a:fillRect/>
          </a:stretch>
        </p:blipFill>
        <p:spPr>
          <a:xfrm>
            <a:off x="-1804990" y="4402733"/>
            <a:ext cx="154783" cy="138908"/>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177082702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a:t>Click icon to add picture</a:t>
            </a:r>
            <a:endParaRPr lang="en-GB"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US" noProof="0"/>
              <a:t>Click to edit </a:t>
            </a:r>
            <a:br>
              <a:rPr lang="en-US" noProof="0"/>
            </a:br>
            <a:r>
              <a:rPr lang="en-US" noProof="0"/>
              <a:t>Master title style</a:t>
            </a:r>
            <a:endParaRPr lang="en-GB" noProof="0" dirty="0"/>
          </a:p>
        </p:txBody>
      </p:sp>
      <p:grpSp>
        <p:nvGrpSpPr>
          <p:cNvPr id="8" name="Group 7"/>
          <p:cNvGrpSpPr/>
          <p:nvPr/>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3"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4"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5"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6"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7"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8"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9"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2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2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2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2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2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2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pic>
        <p:nvPicPr>
          <p:cNvPr id="30" name="Picture 29"/>
          <p:cNvPicPr>
            <a:picLocks noChangeAspect="1"/>
          </p:cNvPicPr>
          <p:nvPr/>
        </p:nvPicPr>
        <p:blipFill>
          <a:blip r:embed="rId2"/>
          <a:stretch>
            <a:fillRect/>
          </a:stretch>
        </p:blipFill>
        <p:spPr>
          <a:xfrm>
            <a:off x="-1804990" y="4402733"/>
            <a:ext cx="154783" cy="138908"/>
          </a:xfrm>
          <a:prstGeom prst="rect">
            <a:avLst/>
          </a:prstGeom>
        </p:spPr>
      </p:pic>
      <p:pic>
        <p:nvPicPr>
          <p:cNvPr id="33" name="Picture 32"/>
          <p:cNvPicPr>
            <a:picLocks noChangeAspect="1"/>
          </p:cNvPicPr>
          <p:nvPr/>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2282718377"/>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3620350430"/>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18652250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304094143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B6C3DB4D-F336-C548-B448-A582971FFC99}" type="slidenum">
              <a:rPr lang="en-US" smtClean="0"/>
              <a:t>‹#›</a:t>
            </a:fld>
            <a:endParaRPr lang="en-US"/>
          </a:p>
        </p:txBody>
      </p:sp>
      <p:sp>
        <p:nvSpPr>
          <p:cNvPr id="8" name="Title 7"/>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a:t>Click to edit title</a:t>
            </a:r>
          </a:p>
        </p:txBody>
      </p:sp>
    </p:spTree>
    <p:extLst>
      <p:ext uri="{BB962C8B-B14F-4D97-AF65-F5344CB8AC3E}">
        <p14:creationId xmlns:p14="http://schemas.microsoft.com/office/powerpoint/2010/main" val="170526750"/>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1806327045"/>
      </p:ext>
    </p:extLst>
  </p:cSld>
  <p:clrMapOvr>
    <a:masterClrMapping/>
  </p:clrMapOvr>
  <p:extLst>
    <p:ext uri="{DCECCB84-F9BA-43D5-87BE-67443E8EF086}">
      <p15:sldGuideLst xmlns:p15="http://schemas.microsoft.com/office/powerpoint/2012/main">
        <p15:guide id="1" pos="3720">
          <p15:clr>
            <a:srgbClr val="FBAE40"/>
          </p15:clr>
        </p15:guide>
        <p15:guide id="0" pos="3948">
          <p15:clr>
            <a:srgbClr val="FBAE40"/>
          </p15:clr>
        </p15:guide>
        <p15:guide id="2" orient="horz" pos="2274">
          <p15:clr>
            <a:srgbClr val="FBAE40"/>
          </p15:clr>
        </p15:guide>
        <p15:guide id="3" orient="horz" pos="244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3768532974"/>
      </p:ext>
    </p:extLst>
  </p:cSld>
  <p:clrMapOvr>
    <a:masterClrMapping/>
  </p:clrMapOvr>
  <p:extLst>
    <p:ext uri="{DCECCB84-F9BA-43D5-87BE-67443E8EF086}">
      <p15:sldGuideLst xmlns:p15="http://schemas.microsoft.com/office/powerpoint/2012/main">
        <p15:guide id="1" pos="2591">
          <p15:clr>
            <a:srgbClr val="FBAE40"/>
          </p15:clr>
        </p15:guide>
        <p15:guide id="2" pos="2808">
          <p15:clr>
            <a:srgbClr val="FBAE40"/>
          </p15:clr>
        </p15:guide>
        <p15:guide id="3" pos="4866">
          <p15:clr>
            <a:srgbClr val="FBAE40"/>
          </p15:clr>
        </p15:guide>
        <p15:guide id="4" pos="5082">
          <p15:clr>
            <a:srgbClr val="FBAE40"/>
          </p15:clr>
        </p15:guide>
        <p15:guide id="5" orient="horz" pos="2274">
          <p15:clr>
            <a:srgbClr val="FBAE40"/>
          </p15:clr>
        </p15:guide>
        <p15:guide id="6" orient="horz" pos="244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B6C3DB4D-F336-C548-B448-A582971FFC99}" type="slidenum">
              <a:rPr lang="en-US" smtClean="0"/>
              <a:t>‹#›</a:t>
            </a:fld>
            <a:endParaRPr lang="en-US"/>
          </a:p>
        </p:txBody>
      </p:sp>
      <p:sp>
        <p:nvSpPr>
          <p:cNvPr id="5" name="Title 4"/>
          <p:cNvSpPr>
            <a:spLocks noGrp="1"/>
          </p:cNvSpPr>
          <p:nvPr>
            <p:ph type="title"/>
          </p:nvPr>
        </p:nvSpPr>
        <p:spPr>
          <a:xfrm>
            <a:off x="845575" y="280733"/>
            <a:ext cx="10489175" cy="854075"/>
          </a:xfrm>
        </p:spPr>
        <p:txBody>
          <a:bodyPr/>
          <a:lstStyle/>
          <a:p>
            <a:r>
              <a:rPr lang="en-US"/>
              <a:t>Click to edit Master title style</a:t>
            </a:r>
            <a:endParaRPr lang="en-GB"/>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724345824"/>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p15:clr>
            <a:srgbClr val="FBAE40"/>
          </p15:clr>
        </p15:guide>
        <p15:guide id="6" orient="horz" pos="2998">
          <p15:clr>
            <a:srgbClr val="FBAE40"/>
          </p15:clr>
        </p15:guide>
        <p15:guide id="7" pos="259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B6C3DB4D-F336-C548-B448-A582971FFC99}" type="slidenum">
              <a:rPr lang="en-US" smtClean="0"/>
              <a:t>‹#›</a:t>
            </a:fld>
            <a:endParaRPr lang="en-US"/>
          </a:p>
        </p:txBody>
      </p:sp>
      <p:sp>
        <p:nvSpPr>
          <p:cNvPr id="3" name="Title 2"/>
          <p:cNvSpPr>
            <a:spLocks noGrp="1"/>
          </p:cNvSpPr>
          <p:nvPr>
            <p:ph type="title"/>
          </p:nvPr>
        </p:nvSpPr>
        <p:spPr>
          <a:xfrm>
            <a:off x="845575" y="280733"/>
            <a:ext cx="10489175" cy="854075"/>
          </a:xfrm>
        </p:spPr>
        <p:txBody>
          <a:bodyPr/>
          <a:lstStyle/>
          <a:p>
            <a:r>
              <a:rPr lang="en-US"/>
              <a:t>Click to edit Master title style</a:t>
            </a:r>
            <a:endParaRPr lang="en-GB"/>
          </a:p>
        </p:txBody>
      </p:sp>
    </p:spTree>
    <p:extLst>
      <p:ext uri="{BB962C8B-B14F-4D97-AF65-F5344CB8AC3E}">
        <p14:creationId xmlns:p14="http://schemas.microsoft.com/office/powerpoint/2010/main" val="1287355261"/>
      </p:ext>
    </p:extLst>
  </p:cSld>
  <p:clrMapOvr>
    <a:masterClrMapping/>
  </p:clrMapOvr>
  <p:extLst>
    <p:ext uri="{DCECCB84-F9BA-43D5-87BE-67443E8EF086}">
      <p15:sldGuideLst xmlns:p15="http://schemas.microsoft.com/office/powerpoint/2012/main">
        <p15:guide id="2" pos="3720">
          <p15:clr>
            <a:srgbClr val="FBAE40"/>
          </p15:clr>
        </p15:guide>
        <p15:guide id="3" pos="3953">
          <p15:clr>
            <a:srgbClr val="FBAE40"/>
          </p15:clr>
        </p15:guide>
        <p15:guide id="4" orient="horz" pos="2274">
          <p15:clr>
            <a:srgbClr val="FBAE40"/>
          </p15:clr>
        </p15:guide>
        <p15:guide id="5" orient="horz" pos="244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B6C3DB4D-F336-C548-B448-A582971FFC99}" type="slidenum">
              <a:rPr lang="en-US" smtClean="0"/>
              <a:t>‹#›</a:t>
            </a:fld>
            <a:endParaRPr lang="en-US"/>
          </a:p>
        </p:txBody>
      </p:sp>
    </p:spTree>
    <p:extLst>
      <p:ext uri="{BB962C8B-B14F-4D97-AF65-F5344CB8AC3E}">
        <p14:creationId xmlns:p14="http://schemas.microsoft.com/office/powerpoint/2010/main" val="153408090"/>
      </p:ext>
    </p:extLst>
  </p:cSld>
  <p:clrMapOvr>
    <a:masterClrMapping/>
  </p:clrMapOvr>
  <p:extLst>
    <p:ext uri="{DCECCB84-F9BA-43D5-87BE-67443E8EF086}">
      <p15:sldGuideLst xmlns:p15="http://schemas.microsoft.com/office/powerpoint/2012/main">
        <p15:guide id="2" pos="2592">
          <p15:clr>
            <a:srgbClr val="FBAE40"/>
          </p15:clr>
        </p15:guide>
        <p15:guide id="3" pos="5082">
          <p15:clr>
            <a:srgbClr val="FBAE40"/>
          </p15:clr>
        </p15:guide>
        <p15:guide id="4" pos="2803">
          <p15:clr>
            <a:srgbClr val="FBAE40"/>
          </p15:clr>
        </p15:guide>
        <p15:guide id="5" pos="4866">
          <p15:clr>
            <a:srgbClr val="FBAE40"/>
          </p15:clr>
        </p15:guide>
        <p15:guide id="6" orient="horz" pos="2274">
          <p15:clr>
            <a:srgbClr val="FBAE40"/>
          </p15:clr>
        </p15:guide>
        <p15:guide id="7" orient="horz" pos="244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1.emf"/><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image" Target="../media/image2.emf"/><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theme" Target="../theme/theme3.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41" Type="http://schemas.openxmlformats.org/officeDocument/2006/relationships/image" Target="../media/image2.emf"/><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image" Target="../media/image1.emf"/><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theme" Target="../theme/theme4.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693738" y="6230179"/>
            <a:ext cx="11498262" cy="627821"/>
            <a:chOff x="693738" y="6230179"/>
            <a:chExt cx="11498262" cy="627821"/>
          </a:xfrm>
        </p:grpSpPr>
        <p:sp>
          <p:nvSpPr>
            <p:cNvPr id="41" name="Freeform 9"/>
            <p:cNvSpPr>
              <a:spLocks/>
            </p:cNvSpPr>
            <p:nvPr/>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89175"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89175" cy="4922799"/>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B6C3DB4D-F336-C548-B448-A582971FFC99}" type="slidenum">
              <a:rPr lang="en-US" smtClean="0"/>
              <a:t>‹#›</a:t>
            </a:fld>
            <a:endParaRPr lang="en-US"/>
          </a:p>
        </p:txBody>
      </p:sp>
      <p:grpSp>
        <p:nvGrpSpPr>
          <p:cNvPr id="102" name="Group 101"/>
          <p:cNvGrpSpPr/>
          <p:nvPr/>
        </p:nvGrpSpPr>
        <p:grpSpPr bwMode="gray">
          <a:xfrm>
            <a:off x="-2035175" y="0"/>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0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0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0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0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1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1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1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1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grpSp>
        <p:nvGrpSpPr>
          <p:cNvPr id="46" name="Group 45"/>
          <p:cNvGrpSpPr/>
          <p:nvPr/>
        </p:nvGrpSpPr>
        <p:grpSpPr>
          <a:xfrm>
            <a:off x="-2040443" y="6362700"/>
            <a:ext cx="1872000" cy="500063"/>
            <a:chOff x="-2040443" y="6445247"/>
            <a:chExt cx="1872000" cy="417516"/>
          </a:xfrm>
        </p:grpSpPr>
        <p:sp>
          <p:nvSpPr>
            <p:cNvPr id="47" name="Rectangle 104"/>
            <p:cNvSpPr>
              <a:spLocks noChangeArrowheads="1"/>
            </p:cNvSpPr>
            <p:nvPr/>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a:ln>
                    <a:noFill/>
                  </a:ln>
                  <a:solidFill>
                    <a:srgbClr val="FDFDFD"/>
                  </a:solidFill>
                  <a:effectLst/>
                  <a:uLnTx/>
                  <a:uFillTx/>
                  <a:latin typeface="+mn-lt"/>
                </a:rPr>
                <a:t>No content below </a:t>
              </a:r>
              <a:br>
                <a:rPr kumimoji="0" lang="en-GB" altLang="en-US" sz="1200" b="1" i="0" u="none" strike="noStrike" kern="0" cap="none" spc="0" normalizeH="0" baseline="0" dirty="0">
                  <a:ln>
                    <a:noFill/>
                  </a:ln>
                  <a:solidFill>
                    <a:srgbClr val="FDFDFD"/>
                  </a:solidFill>
                  <a:effectLst/>
                  <a:uLnTx/>
                  <a:uFillTx/>
                  <a:latin typeface="+mn-lt"/>
                </a:rPr>
              </a:br>
              <a:r>
                <a:rPr kumimoji="0" lang="en-GB" altLang="en-US" sz="1200" b="1" i="0" u="none" strike="noStrike" kern="0" cap="none" spc="0" normalizeH="0" baseline="0" dirty="0">
                  <a:ln>
                    <a:noFill/>
                  </a:ln>
                  <a:solidFill>
                    <a:srgbClr val="FDFDFD"/>
                  </a:solidFill>
                  <a:effectLst/>
                  <a:uLnTx/>
                  <a:uFillTx/>
                  <a:latin typeface="+mn-lt"/>
                </a:rPr>
                <a:t>the grey line</a:t>
              </a:r>
            </a:p>
          </p:txBody>
        </p:sp>
        <p:grpSp>
          <p:nvGrpSpPr>
            <p:cNvPr id="48" name="Group 47"/>
            <p:cNvGrpSpPr/>
            <p:nvPr/>
          </p:nvGrpSpPr>
          <p:grpSpPr bwMode="gray">
            <a:xfrm>
              <a:off x="-546100" y="6452392"/>
              <a:ext cx="377657" cy="403227"/>
              <a:chOff x="-2035174" y="6454773"/>
              <a:chExt cx="1872000" cy="403227"/>
            </a:xfrm>
          </p:grpSpPr>
          <p:cxnSp>
            <p:nvCxnSpPr>
              <p:cNvPr id="49" name="Straight Connector 48"/>
              <p:cNvCxnSpPr/>
              <p:nvPr/>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p:nvPicPr>
        <p:blipFill>
          <a:blip r:embed="rId39"/>
          <a:stretch>
            <a:fillRect/>
          </a:stretch>
        </p:blipFill>
        <p:spPr>
          <a:xfrm>
            <a:off x="-1804990" y="4402733"/>
            <a:ext cx="154783" cy="138908"/>
          </a:xfrm>
          <a:prstGeom prst="rect">
            <a:avLst/>
          </a:prstGeom>
        </p:spPr>
      </p:pic>
      <p:pic>
        <p:nvPicPr>
          <p:cNvPr id="38" name="Picture 37"/>
          <p:cNvPicPr>
            <a:picLocks noChangeAspect="1"/>
          </p:cNvPicPr>
          <p:nvPr/>
        </p:nvPicPr>
        <p:blipFill>
          <a:blip r:embed="rId40"/>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72180196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Lst>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6" pos="7140">
          <p15:clr>
            <a:srgbClr val="F26B43"/>
          </p15:clr>
        </p15:guide>
        <p15:guide id="8" pos="528">
          <p15:clr>
            <a:srgbClr val="F26B43"/>
          </p15:clr>
        </p15:guide>
        <p15:guide id="9" orient="horz" pos="173">
          <p15:clr>
            <a:srgbClr val="F26B43"/>
          </p15:clr>
        </p15:guide>
        <p15:guide id="10" orient="horz" pos="4008">
          <p15:clr>
            <a:srgbClr val="F26B43"/>
          </p15:clr>
        </p15:guide>
        <p15:guide id="11" orient="horz" pos="3906">
          <p15:clr>
            <a:srgbClr val="F26B43"/>
          </p15:clr>
        </p15:guide>
        <p15:guide id="12" orient="horz" pos="800">
          <p15:clr>
            <a:srgbClr val="F26B43"/>
          </p15:clr>
        </p15:guide>
        <p15:guide id="13" pos="7491">
          <p15:clr>
            <a:srgbClr val="F26B43"/>
          </p15:clr>
        </p15:guide>
        <p15:guide id="14" pos="437">
          <p15:clr>
            <a:srgbClr val="F26B43"/>
          </p15:clr>
        </p15:guide>
        <p15:guide id="15" pos="3834">
          <p15:clr>
            <a:srgbClr val="F26B43"/>
          </p15:clr>
        </p15:guide>
        <p15:guide id="16" orient="horz" pos="2358">
          <p15:clr>
            <a:srgbClr val="F26B43"/>
          </p15:clr>
        </p15:guide>
        <p15:guide id="17" pos="739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693738" y="6230179"/>
            <a:ext cx="11498262" cy="627821"/>
            <a:chOff x="693738" y="6230179"/>
            <a:chExt cx="11498262" cy="627821"/>
          </a:xfrm>
        </p:grpSpPr>
        <p:sp>
          <p:nvSpPr>
            <p:cNvPr id="41" name="Freeform 9"/>
            <p:cNvSpPr>
              <a:spLocks/>
            </p:cNvSpPr>
            <p:nvPr/>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89175"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89175" cy="4922799"/>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B6C3DB4D-F336-C548-B448-A582971FFC99}" type="slidenum">
              <a:rPr lang="en-US" smtClean="0"/>
              <a:t>‹#›</a:t>
            </a:fld>
            <a:endParaRPr lang="en-US"/>
          </a:p>
        </p:txBody>
      </p:sp>
      <p:grpSp>
        <p:nvGrpSpPr>
          <p:cNvPr id="102" name="Group 101"/>
          <p:cNvGrpSpPr/>
          <p:nvPr/>
        </p:nvGrpSpPr>
        <p:grpSpPr bwMode="gray">
          <a:xfrm>
            <a:off x="-2035175" y="0"/>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0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0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0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0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1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1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1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1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grpSp>
        <p:nvGrpSpPr>
          <p:cNvPr id="46" name="Group 45"/>
          <p:cNvGrpSpPr/>
          <p:nvPr/>
        </p:nvGrpSpPr>
        <p:grpSpPr>
          <a:xfrm>
            <a:off x="-2040443" y="6362700"/>
            <a:ext cx="1872000" cy="500063"/>
            <a:chOff x="-2040443" y="6445247"/>
            <a:chExt cx="1872000" cy="417516"/>
          </a:xfrm>
        </p:grpSpPr>
        <p:sp>
          <p:nvSpPr>
            <p:cNvPr id="47" name="Rectangle 104"/>
            <p:cNvSpPr>
              <a:spLocks noChangeArrowheads="1"/>
            </p:cNvSpPr>
            <p:nvPr/>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a:ln>
                    <a:noFill/>
                  </a:ln>
                  <a:solidFill>
                    <a:srgbClr val="FDFDFD"/>
                  </a:solidFill>
                  <a:effectLst/>
                  <a:uLnTx/>
                  <a:uFillTx/>
                  <a:latin typeface="+mn-lt"/>
                </a:rPr>
                <a:t>No content below </a:t>
              </a:r>
              <a:br>
                <a:rPr kumimoji="0" lang="en-GB" altLang="en-US" sz="1200" b="1" i="0" u="none" strike="noStrike" kern="0" cap="none" spc="0" normalizeH="0" baseline="0" dirty="0">
                  <a:ln>
                    <a:noFill/>
                  </a:ln>
                  <a:solidFill>
                    <a:srgbClr val="FDFDFD"/>
                  </a:solidFill>
                  <a:effectLst/>
                  <a:uLnTx/>
                  <a:uFillTx/>
                  <a:latin typeface="+mn-lt"/>
                </a:rPr>
              </a:br>
              <a:r>
                <a:rPr kumimoji="0" lang="en-GB" altLang="en-US" sz="1200" b="1" i="0" u="none" strike="noStrike" kern="0" cap="none" spc="0" normalizeH="0" baseline="0" dirty="0">
                  <a:ln>
                    <a:noFill/>
                  </a:ln>
                  <a:solidFill>
                    <a:srgbClr val="FDFDFD"/>
                  </a:solidFill>
                  <a:effectLst/>
                  <a:uLnTx/>
                  <a:uFillTx/>
                  <a:latin typeface="+mn-lt"/>
                </a:rPr>
                <a:t>the grey line</a:t>
              </a:r>
            </a:p>
          </p:txBody>
        </p:sp>
        <p:grpSp>
          <p:nvGrpSpPr>
            <p:cNvPr id="48" name="Group 47"/>
            <p:cNvGrpSpPr/>
            <p:nvPr/>
          </p:nvGrpSpPr>
          <p:grpSpPr bwMode="gray">
            <a:xfrm>
              <a:off x="-546100" y="6452392"/>
              <a:ext cx="377657" cy="403227"/>
              <a:chOff x="-2035174" y="6454773"/>
              <a:chExt cx="1872000" cy="403227"/>
            </a:xfrm>
          </p:grpSpPr>
          <p:cxnSp>
            <p:nvCxnSpPr>
              <p:cNvPr id="49" name="Straight Connector 48"/>
              <p:cNvCxnSpPr/>
              <p:nvPr/>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p:nvPicPr>
        <p:blipFill>
          <a:blip r:embed="rId39"/>
          <a:stretch>
            <a:fillRect/>
          </a:stretch>
        </p:blipFill>
        <p:spPr>
          <a:xfrm>
            <a:off x="-1804990" y="4402733"/>
            <a:ext cx="154783" cy="138908"/>
          </a:xfrm>
          <a:prstGeom prst="rect">
            <a:avLst/>
          </a:prstGeom>
        </p:spPr>
      </p:pic>
      <p:pic>
        <p:nvPicPr>
          <p:cNvPr id="38" name="Picture 37"/>
          <p:cNvPicPr>
            <a:picLocks noChangeAspect="1"/>
          </p:cNvPicPr>
          <p:nvPr/>
        </p:nvPicPr>
        <p:blipFill>
          <a:blip r:embed="rId40"/>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93697640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4" r:id="rId35"/>
    <p:sldLayoutId id="2147483865" r:id="rId36"/>
    <p:sldLayoutId id="2147483866" r:id="rId37"/>
  </p:sldLayoutIdLst>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6" pos="7140">
          <p15:clr>
            <a:srgbClr val="F26B43"/>
          </p15:clr>
        </p15:guide>
        <p15:guide id="8" pos="528">
          <p15:clr>
            <a:srgbClr val="F26B43"/>
          </p15:clr>
        </p15:guide>
        <p15:guide id="9" orient="horz" pos="173">
          <p15:clr>
            <a:srgbClr val="F26B43"/>
          </p15:clr>
        </p15:guide>
        <p15:guide id="10" orient="horz" pos="4008">
          <p15:clr>
            <a:srgbClr val="F26B43"/>
          </p15:clr>
        </p15:guide>
        <p15:guide id="11" orient="horz" pos="3906">
          <p15:clr>
            <a:srgbClr val="F26B43"/>
          </p15:clr>
        </p15:guide>
        <p15:guide id="12" orient="horz" pos="800">
          <p15:clr>
            <a:srgbClr val="F26B43"/>
          </p15:clr>
        </p15:guide>
        <p15:guide id="13" pos="7491">
          <p15:clr>
            <a:srgbClr val="F26B43"/>
          </p15:clr>
        </p15:guide>
        <p15:guide id="14" pos="437">
          <p15:clr>
            <a:srgbClr val="F26B43"/>
          </p15:clr>
        </p15:guide>
        <p15:guide id="15" pos="3834">
          <p15:clr>
            <a:srgbClr val="F26B43"/>
          </p15:clr>
        </p15:guide>
        <p15:guide id="16" orient="horz" pos="2358">
          <p15:clr>
            <a:srgbClr val="F26B43"/>
          </p15:clr>
        </p15:guide>
        <p15:guide id="17" pos="739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693738" y="6230179"/>
            <a:ext cx="11498262" cy="627821"/>
            <a:chOff x="693738" y="6230179"/>
            <a:chExt cx="11498262" cy="627821"/>
          </a:xfrm>
        </p:grpSpPr>
        <p:sp>
          <p:nvSpPr>
            <p:cNvPr id="41" name="Freeform 9"/>
            <p:cNvSpPr>
              <a:spLocks/>
            </p:cNvSpPr>
            <p:nvPr/>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89175"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89175" cy="4922799"/>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B6C3DB4D-F336-C548-B448-A582971FFC99}" type="slidenum">
              <a:rPr lang="en-US" smtClean="0"/>
              <a:t>‹#›</a:t>
            </a:fld>
            <a:endParaRPr lang="en-US"/>
          </a:p>
        </p:txBody>
      </p:sp>
      <p:grpSp>
        <p:nvGrpSpPr>
          <p:cNvPr id="102" name="Group 101"/>
          <p:cNvGrpSpPr/>
          <p:nvPr/>
        </p:nvGrpSpPr>
        <p:grpSpPr bwMode="gray">
          <a:xfrm>
            <a:off x="-2035175" y="0"/>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4" name="Rectangle 104"/>
            <p:cNvSpPr>
              <a:spLocks noChangeArrowheads="1"/>
            </p:cNvSpPr>
            <p:nvPr/>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5" name="Rectangle 105"/>
            <p:cNvSpPr>
              <a:spLocks noChangeArrowheads="1"/>
            </p:cNvSpPr>
            <p:nvPr/>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06" name="Rectangle 106"/>
            <p:cNvSpPr>
              <a:spLocks noChangeArrowheads="1"/>
            </p:cNvSpPr>
            <p:nvPr/>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Orange</a:t>
              </a:r>
            </a:p>
            <a:p>
              <a:pPr>
                <a:lnSpc>
                  <a:spcPct val="65000"/>
                </a:lnSpc>
                <a:spcBef>
                  <a:spcPct val="20000"/>
                </a:spcBef>
                <a:spcAft>
                  <a:spcPct val="20000"/>
                </a:spcAft>
              </a:pPr>
              <a:r>
                <a:rPr lang="en-GB" altLang="en-US" sz="1000">
                  <a:solidFill>
                    <a:srgbClr val="333333"/>
                  </a:solidFill>
                </a:rPr>
                <a:t>RGB= 255, 98, 0</a:t>
              </a:r>
            </a:p>
          </p:txBody>
        </p:sp>
        <p:sp>
          <p:nvSpPr>
            <p:cNvPr id="107" name="Rectangle 107"/>
            <p:cNvSpPr>
              <a:spLocks noChangeArrowheads="1"/>
            </p:cNvSpPr>
            <p:nvPr/>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08" name="Rectangle 108"/>
            <p:cNvSpPr>
              <a:spLocks noChangeArrowheads="1"/>
            </p:cNvSpPr>
            <p:nvPr/>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Light Grey</a:t>
              </a:r>
            </a:p>
            <a:p>
              <a:pPr>
                <a:lnSpc>
                  <a:spcPct val="65000"/>
                </a:lnSpc>
                <a:spcBef>
                  <a:spcPct val="20000"/>
                </a:spcBef>
                <a:spcAft>
                  <a:spcPct val="20000"/>
                </a:spcAft>
              </a:pPr>
              <a:r>
                <a:rPr lang="en-GB" altLang="en-US" sz="1000">
                  <a:solidFill>
                    <a:srgbClr val="333333"/>
                  </a:solidFill>
                </a:rPr>
                <a:t>RGB= 168, 168, 168</a:t>
              </a:r>
            </a:p>
          </p:txBody>
        </p:sp>
        <p:sp>
          <p:nvSpPr>
            <p:cNvPr id="109" name="Rectangle 109"/>
            <p:cNvSpPr>
              <a:spLocks noChangeArrowheads="1"/>
            </p:cNvSpPr>
            <p:nvPr/>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10" name="Rectangle 110"/>
            <p:cNvSpPr>
              <a:spLocks noChangeArrowheads="1"/>
            </p:cNvSpPr>
            <p:nvPr/>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Indigo</a:t>
              </a:r>
            </a:p>
            <a:p>
              <a:pPr>
                <a:lnSpc>
                  <a:spcPct val="65000"/>
                </a:lnSpc>
                <a:spcBef>
                  <a:spcPct val="20000"/>
                </a:spcBef>
                <a:spcAft>
                  <a:spcPct val="20000"/>
                </a:spcAft>
              </a:pPr>
              <a:r>
                <a:rPr lang="en-GB" altLang="en-US" sz="1000">
                  <a:solidFill>
                    <a:srgbClr val="333333"/>
                  </a:solidFill>
                </a:rPr>
                <a:t>RGB= 82, 81, 153</a:t>
              </a:r>
            </a:p>
          </p:txBody>
        </p:sp>
        <p:sp>
          <p:nvSpPr>
            <p:cNvPr id="111" name="Rectangle 111"/>
            <p:cNvSpPr>
              <a:spLocks noChangeArrowheads="1"/>
            </p:cNvSpPr>
            <p:nvPr/>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12" name="Rectangle 112"/>
            <p:cNvSpPr>
              <a:spLocks noChangeArrowheads="1"/>
            </p:cNvSpPr>
            <p:nvPr/>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Sky</a:t>
              </a:r>
            </a:p>
            <a:p>
              <a:pPr>
                <a:lnSpc>
                  <a:spcPct val="65000"/>
                </a:lnSpc>
                <a:spcBef>
                  <a:spcPct val="20000"/>
                </a:spcBef>
                <a:spcAft>
                  <a:spcPct val="20000"/>
                </a:spcAft>
              </a:pPr>
              <a:r>
                <a:rPr lang="en-GB" altLang="en-US" sz="1000">
                  <a:solidFill>
                    <a:srgbClr val="333333"/>
                  </a:solidFill>
                </a:rPr>
                <a:t>RGB= 96, 166, 218</a:t>
              </a:r>
            </a:p>
          </p:txBody>
        </p:sp>
        <p:sp>
          <p:nvSpPr>
            <p:cNvPr id="113" name="Rectangle 113"/>
            <p:cNvSpPr>
              <a:spLocks noChangeArrowheads="1"/>
            </p:cNvSpPr>
            <p:nvPr/>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rgbClr val="333333"/>
                  </a:solidFill>
                </a:rPr>
                <a:t>Colour Guidelines</a:t>
              </a: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Fuchsia</a:t>
              </a:r>
            </a:p>
            <a:p>
              <a:pPr>
                <a:lnSpc>
                  <a:spcPct val="65000"/>
                </a:lnSpc>
                <a:spcBef>
                  <a:spcPct val="20000"/>
                </a:spcBef>
                <a:spcAft>
                  <a:spcPct val="20000"/>
                </a:spcAft>
              </a:pPr>
              <a:r>
                <a:rPr lang="en-GB" altLang="en-US" sz="1000">
                  <a:solidFill>
                    <a:srgbClr val="333333"/>
                  </a:solidFill>
                </a:rPr>
                <a:t>RGB= 171, 0, 102</a:t>
              </a: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Lime</a:t>
              </a:r>
            </a:p>
            <a:p>
              <a:pPr>
                <a:lnSpc>
                  <a:spcPct val="65000"/>
                </a:lnSpc>
                <a:spcBef>
                  <a:spcPct val="20000"/>
                </a:spcBef>
                <a:spcAft>
                  <a:spcPct val="20000"/>
                </a:spcAft>
              </a:pPr>
              <a:r>
                <a:rPr lang="en-GB" altLang="en-US" sz="1000">
                  <a:solidFill>
                    <a:srgbClr val="333333"/>
                  </a:solidFill>
                </a:rPr>
                <a:t>RGB= 208, 217, 60</a:t>
              </a: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Leaf</a:t>
              </a:r>
            </a:p>
            <a:p>
              <a:pPr>
                <a:lnSpc>
                  <a:spcPct val="65000"/>
                </a:lnSpc>
                <a:spcBef>
                  <a:spcPct val="20000"/>
                </a:spcBef>
                <a:spcAft>
                  <a:spcPct val="20000"/>
                </a:spcAft>
              </a:pPr>
              <a:r>
                <a:rPr lang="en-GB" altLang="en-US" sz="1000">
                  <a:solidFill>
                    <a:srgbClr val="333333"/>
                  </a:solidFill>
                </a:rPr>
                <a:t>RGB= 52, 150, 81</a:t>
              </a: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ING Mid Grey</a:t>
              </a:r>
            </a:p>
            <a:p>
              <a:pPr>
                <a:lnSpc>
                  <a:spcPct val="65000"/>
                </a:lnSpc>
                <a:spcBef>
                  <a:spcPct val="20000"/>
                </a:spcBef>
                <a:spcAft>
                  <a:spcPct val="20000"/>
                </a:spcAft>
              </a:pPr>
              <a:r>
                <a:rPr lang="en-GB" altLang="en-US" sz="1000">
                  <a:solidFill>
                    <a:srgbClr val="333333"/>
                  </a:solidFill>
                </a:rPr>
                <a:t>RGB= 118, 118, 118</a:t>
              </a: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a:solidFill>
                    <a:srgbClr val="333333"/>
                  </a:solidFill>
                </a:rPr>
                <a:t>Text Colour</a:t>
              </a:r>
            </a:p>
            <a:p>
              <a:pPr>
                <a:lnSpc>
                  <a:spcPct val="65000"/>
                </a:lnSpc>
                <a:spcBef>
                  <a:spcPct val="20000"/>
                </a:spcBef>
                <a:spcAft>
                  <a:spcPct val="20000"/>
                </a:spcAft>
              </a:pPr>
              <a:r>
                <a:rPr lang="en-GB" altLang="en-US" sz="1000">
                  <a:solidFill>
                    <a:srgbClr val="333333"/>
                  </a:solidFill>
                </a:rPr>
                <a:t>RGB= 51, 51, 51</a:t>
              </a:r>
            </a:p>
          </p:txBody>
        </p:sp>
      </p:grpSp>
      <p:grpSp>
        <p:nvGrpSpPr>
          <p:cNvPr id="46" name="Group 45"/>
          <p:cNvGrpSpPr/>
          <p:nvPr/>
        </p:nvGrpSpPr>
        <p:grpSpPr>
          <a:xfrm>
            <a:off x="-2040443" y="6362700"/>
            <a:ext cx="1872000" cy="500063"/>
            <a:chOff x="-2040443" y="6445247"/>
            <a:chExt cx="1872000" cy="417516"/>
          </a:xfrm>
        </p:grpSpPr>
        <p:sp>
          <p:nvSpPr>
            <p:cNvPr id="47" name="Rectangle 104"/>
            <p:cNvSpPr>
              <a:spLocks noChangeArrowheads="1"/>
            </p:cNvSpPr>
            <p:nvPr/>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a:ln>
                    <a:noFill/>
                  </a:ln>
                  <a:solidFill>
                    <a:srgbClr val="FDFDFD"/>
                  </a:solidFill>
                  <a:effectLst/>
                  <a:uLnTx/>
                  <a:uFillTx/>
                  <a:latin typeface="+mn-lt"/>
                </a:rPr>
                <a:t>No content below </a:t>
              </a:r>
              <a:br>
                <a:rPr kumimoji="0" lang="en-GB" altLang="en-US" sz="1200" b="1" i="0" u="none" strike="noStrike" kern="0" cap="none" spc="0" normalizeH="0" baseline="0" dirty="0">
                  <a:ln>
                    <a:noFill/>
                  </a:ln>
                  <a:solidFill>
                    <a:srgbClr val="FDFDFD"/>
                  </a:solidFill>
                  <a:effectLst/>
                  <a:uLnTx/>
                  <a:uFillTx/>
                  <a:latin typeface="+mn-lt"/>
                </a:rPr>
              </a:br>
              <a:r>
                <a:rPr kumimoji="0" lang="en-GB" altLang="en-US" sz="1200" b="1" i="0" u="none" strike="noStrike" kern="0" cap="none" spc="0" normalizeH="0" baseline="0" dirty="0">
                  <a:ln>
                    <a:noFill/>
                  </a:ln>
                  <a:solidFill>
                    <a:srgbClr val="FDFDFD"/>
                  </a:solidFill>
                  <a:effectLst/>
                  <a:uLnTx/>
                  <a:uFillTx/>
                  <a:latin typeface="+mn-lt"/>
                </a:rPr>
                <a:t>the grey line</a:t>
              </a:r>
            </a:p>
          </p:txBody>
        </p:sp>
        <p:grpSp>
          <p:nvGrpSpPr>
            <p:cNvPr id="48" name="Group 47"/>
            <p:cNvGrpSpPr/>
            <p:nvPr/>
          </p:nvGrpSpPr>
          <p:grpSpPr bwMode="gray">
            <a:xfrm>
              <a:off x="-546100" y="6452392"/>
              <a:ext cx="377657" cy="403227"/>
              <a:chOff x="-2035174" y="6454773"/>
              <a:chExt cx="1872000" cy="403227"/>
            </a:xfrm>
          </p:grpSpPr>
          <p:cxnSp>
            <p:nvCxnSpPr>
              <p:cNvPr id="49" name="Straight Connector 48"/>
              <p:cNvCxnSpPr/>
              <p:nvPr/>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p:nvPicPr>
        <p:blipFill>
          <a:blip r:embed="rId40"/>
          <a:stretch>
            <a:fillRect/>
          </a:stretch>
        </p:blipFill>
        <p:spPr>
          <a:xfrm>
            <a:off x="-1804990" y="4402733"/>
            <a:ext cx="154783" cy="138908"/>
          </a:xfrm>
          <a:prstGeom prst="rect">
            <a:avLst/>
          </a:prstGeom>
        </p:spPr>
      </p:pic>
      <p:pic>
        <p:nvPicPr>
          <p:cNvPr id="38" name="Picture 37"/>
          <p:cNvPicPr>
            <a:picLocks noChangeAspect="1"/>
          </p:cNvPicPr>
          <p:nvPr/>
        </p:nvPicPr>
        <p:blipFill>
          <a:blip r:embed="rId41"/>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165388102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 id="2147483895" r:id="rId28"/>
    <p:sldLayoutId id="2147483896" r:id="rId29"/>
    <p:sldLayoutId id="2147483897" r:id="rId30"/>
    <p:sldLayoutId id="2147483898" r:id="rId31"/>
    <p:sldLayoutId id="2147483899" r:id="rId32"/>
    <p:sldLayoutId id="2147483900" r:id="rId33"/>
    <p:sldLayoutId id="2147483901" r:id="rId34"/>
    <p:sldLayoutId id="2147483902" r:id="rId35"/>
    <p:sldLayoutId id="2147483903" r:id="rId36"/>
    <p:sldLayoutId id="2147483904" r:id="rId37"/>
    <p:sldLayoutId id="2147483905" r:id="rId38"/>
  </p:sldLayoutIdLst>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6" pos="7140">
          <p15:clr>
            <a:srgbClr val="F26B43"/>
          </p15:clr>
        </p15:guide>
        <p15:guide id="8" pos="528">
          <p15:clr>
            <a:srgbClr val="F26B43"/>
          </p15:clr>
        </p15:guide>
        <p15:guide id="9" orient="horz" pos="173">
          <p15:clr>
            <a:srgbClr val="F26B43"/>
          </p15:clr>
        </p15:guide>
        <p15:guide id="10" orient="horz" pos="4008">
          <p15:clr>
            <a:srgbClr val="F26B43"/>
          </p15:clr>
        </p15:guide>
        <p15:guide id="11" orient="horz" pos="3906">
          <p15:clr>
            <a:srgbClr val="F26B43"/>
          </p15:clr>
        </p15:guide>
        <p15:guide id="12" orient="horz" pos="800">
          <p15:clr>
            <a:srgbClr val="F26B43"/>
          </p15:clr>
        </p15:guide>
        <p15:guide id="13" pos="7491">
          <p15:clr>
            <a:srgbClr val="F26B43"/>
          </p15:clr>
        </p15:guide>
        <p15:guide id="14" pos="437">
          <p15:clr>
            <a:srgbClr val="F26B43"/>
          </p15:clr>
        </p15:guide>
        <p15:guide id="15" pos="3834">
          <p15:clr>
            <a:srgbClr val="F26B43"/>
          </p15:clr>
        </p15:guide>
        <p15:guide id="16" orient="horz" pos="2358">
          <p15:clr>
            <a:srgbClr val="F26B43"/>
          </p15:clr>
        </p15:guide>
        <p15:guide id="17" pos="739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3ED2A-B15C-9B41-937A-29E3D077B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D70175-F140-A140-A503-084CF478B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0DC19-4457-FC42-947E-0B4BCC0D7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FA2FD-B535-984A-9C49-2410B75E18CF}" type="datetimeFigureOut">
              <a:rPr lang="en-US" smtClean="0"/>
              <a:t>7/19/19</a:t>
            </a:fld>
            <a:endParaRPr lang="en-US"/>
          </a:p>
        </p:txBody>
      </p:sp>
      <p:sp>
        <p:nvSpPr>
          <p:cNvPr id="5" name="Footer Placeholder 4">
            <a:extLst>
              <a:ext uri="{FF2B5EF4-FFF2-40B4-BE49-F238E27FC236}">
                <a16:creationId xmlns:a16="http://schemas.microsoft.com/office/drawing/2014/main" id="{CB8A01A3-E79D-4045-A2E2-FCB32908B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42C1AC-82F6-7F4C-823B-00388F167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3DB4D-F336-C548-B448-A582971FFC99}" type="slidenum">
              <a:rPr lang="en-US" smtClean="0"/>
              <a:t>‹#›</a:t>
            </a:fld>
            <a:endParaRPr lang="en-US"/>
          </a:p>
        </p:txBody>
      </p:sp>
    </p:spTree>
    <p:extLst>
      <p:ext uri="{BB962C8B-B14F-4D97-AF65-F5344CB8AC3E}">
        <p14:creationId xmlns:p14="http://schemas.microsoft.com/office/powerpoint/2010/main" val="2426134857"/>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4.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4.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4.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4.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3.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4.xml"/><Relationship Id="rId4" Type="http://schemas.openxmlformats.org/officeDocument/2006/relationships/hyperlink" Target="https://nova-labs.org/wiki/operations/graphics/start" TargetMode="Externa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1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rabhatcraz/graphql-migration-demo" TargetMode="External"/><Relationship Id="rId2" Type="http://schemas.openxmlformats.org/officeDocument/2006/relationships/hyperlink" Target="https://github.com/leangen/graphql-spqr" TargetMode="External"/><Relationship Id="rId1" Type="http://schemas.openxmlformats.org/officeDocument/2006/relationships/slideLayout" Target="../slideLayouts/slideLayout1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84FD-DF3A-1B43-AA53-3122494D7EDC}"/>
              </a:ext>
            </a:extLst>
          </p:cNvPr>
          <p:cNvSpPr>
            <a:spLocks noGrp="1"/>
          </p:cNvSpPr>
          <p:nvPr>
            <p:ph type="ctrTitle"/>
          </p:nvPr>
        </p:nvSpPr>
        <p:spPr/>
        <p:txBody>
          <a:bodyPr/>
          <a:lstStyle/>
          <a:p>
            <a:r>
              <a:rPr lang="en-US" dirty="0">
                <a:solidFill>
                  <a:schemeClr val="tx1"/>
                </a:solidFill>
              </a:rPr>
              <a:t>Strategic Migration to </a:t>
            </a:r>
            <a:r>
              <a:rPr lang="en-US" dirty="0" err="1">
                <a:solidFill>
                  <a:schemeClr val="tx1"/>
                </a:solidFill>
              </a:rPr>
              <a:t>GraphQL</a:t>
            </a:r>
            <a:endParaRPr lang="en-US" dirty="0">
              <a:solidFill>
                <a:schemeClr val="tx1"/>
              </a:solidFill>
            </a:endParaRPr>
          </a:p>
        </p:txBody>
      </p:sp>
      <p:pic>
        <p:nvPicPr>
          <p:cNvPr id="3" name="Picture 2">
            <a:extLst>
              <a:ext uri="{FF2B5EF4-FFF2-40B4-BE49-F238E27FC236}">
                <a16:creationId xmlns:a16="http://schemas.microsoft.com/office/drawing/2014/main" id="{03BF4211-8CC9-5C46-BCAB-3B768C221342}"/>
              </a:ext>
            </a:extLst>
          </p:cNvPr>
          <p:cNvPicPr>
            <a:picLocks noChangeAspect="1"/>
          </p:cNvPicPr>
          <p:nvPr/>
        </p:nvPicPr>
        <p:blipFill rotWithShape="1">
          <a:blip r:embed="rId3"/>
          <a:srcRect l="5262" r="6737" b="-1"/>
          <a:stretch/>
        </p:blipFill>
        <p:spPr>
          <a:xfrm>
            <a:off x="5041737" y="4318643"/>
            <a:ext cx="1696480" cy="1908537"/>
          </a:xfrm>
          <a:prstGeom prst="rect">
            <a:avLst/>
          </a:prstGeom>
        </p:spPr>
      </p:pic>
    </p:spTree>
    <p:extLst>
      <p:ext uri="{BB962C8B-B14F-4D97-AF65-F5344CB8AC3E}">
        <p14:creationId xmlns:p14="http://schemas.microsoft.com/office/powerpoint/2010/main" val="21552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110228"/>
            <a:ext cx="5209818"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Aggregation / BFF layer</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a:off x="7374891"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FF524DC-596F-0345-A99E-35BE454CBA60}"/>
              </a:ext>
            </a:extLst>
          </p:cNvPr>
          <p:cNvCxnSpPr>
            <a:cxnSpLocks/>
          </p:cNvCxnSpPr>
          <p:nvPr/>
        </p:nvCxnSpPr>
        <p:spPr>
          <a:xfrm>
            <a:off x="6934991" y="2558810"/>
            <a:ext cx="0" cy="907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F4553E7-011C-B144-B3C0-14460B5EF1F6}"/>
              </a:ext>
            </a:extLst>
          </p:cNvPr>
          <p:cNvCxnSpPr>
            <a:cxnSpLocks/>
          </p:cNvCxnSpPr>
          <p:nvPr/>
        </p:nvCxnSpPr>
        <p:spPr>
          <a:xfrm>
            <a:off x="8385495" y="2558810"/>
            <a:ext cx="0" cy="870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43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Web BFF</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a:off x="7374891"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FF524DC-596F-0345-A99E-35BE454CBA60}"/>
              </a:ext>
            </a:extLst>
          </p:cNvPr>
          <p:cNvCxnSpPr>
            <a:cxnSpLocks/>
          </p:cNvCxnSpPr>
          <p:nvPr/>
        </p:nvCxnSpPr>
        <p:spPr>
          <a:xfrm>
            <a:off x="6934991" y="2558810"/>
            <a:ext cx="0" cy="9077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BF4553E7-011C-B144-B3C0-14460B5EF1F6}"/>
              </a:ext>
            </a:extLst>
          </p:cNvPr>
          <p:cNvCxnSpPr>
            <a:cxnSpLocks/>
          </p:cNvCxnSpPr>
          <p:nvPr/>
        </p:nvCxnSpPr>
        <p:spPr>
          <a:xfrm>
            <a:off x="8385495" y="2558810"/>
            <a:ext cx="0" cy="8701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1A594DB0-915D-5444-8C94-99894B919804}"/>
              </a:ext>
            </a:extLst>
          </p:cNvPr>
          <p:cNvSpPr/>
          <p:nvPr/>
        </p:nvSpPr>
        <p:spPr>
          <a:xfrm>
            <a:off x="6575567"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Mobile BFF</a:t>
            </a:r>
          </a:p>
        </p:txBody>
      </p: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4604412" y="2576443"/>
            <a:ext cx="2226832" cy="89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5046133" y="2588937"/>
            <a:ext cx="3217334" cy="877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0F26D84-1A72-2743-BF4A-6F8D7B23FCD9}"/>
              </a:ext>
            </a:extLst>
          </p:cNvPr>
          <p:cNvCxnSpPr>
            <a:cxnSpLocks/>
          </p:cNvCxnSpPr>
          <p:nvPr/>
        </p:nvCxnSpPr>
        <p:spPr>
          <a:xfrm flipH="1">
            <a:off x="4436533" y="2592316"/>
            <a:ext cx="2938358" cy="874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233B246-0111-3F49-98A0-32E323A11DAB}"/>
              </a:ext>
            </a:extLst>
          </p:cNvPr>
          <p:cNvCxnSpPr>
            <a:cxnSpLocks/>
          </p:cNvCxnSpPr>
          <p:nvPr/>
        </p:nvCxnSpPr>
        <p:spPr>
          <a:xfrm flipH="1">
            <a:off x="5623022" y="2614845"/>
            <a:ext cx="2348746" cy="848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65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Web BFF</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a:off x="7374891"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FF524DC-596F-0345-A99E-35BE454CBA60}"/>
              </a:ext>
            </a:extLst>
          </p:cNvPr>
          <p:cNvCxnSpPr>
            <a:cxnSpLocks/>
          </p:cNvCxnSpPr>
          <p:nvPr/>
        </p:nvCxnSpPr>
        <p:spPr>
          <a:xfrm>
            <a:off x="6934991" y="2558810"/>
            <a:ext cx="0" cy="9077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BF4553E7-011C-B144-B3C0-14460B5EF1F6}"/>
              </a:ext>
            </a:extLst>
          </p:cNvPr>
          <p:cNvCxnSpPr>
            <a:cxnSpLocks/>
          </p:cNvCxnSpPr>
          <p:nvPr/>
        </p:nvCxnSpPr>
        <p:spPr>
          <a:xfrm>
            <a:off x="8385495" y="2558810"/>
            <a:ext cx="0" cy="8701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1A594DB0-915D-5444-8C94-99894B919804}"/>
              </a:ext>
            </a:extLst>
          </p:cNvPr>
          <p:cNvSpPr/>
          <p:nvPr/>
        </p:nvSpPr>
        <p:spPr>
          <a:xfrm>
            <a:off x="6575567"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Mobile BFF</a:t>
            </a:r>
          </a:p>
        </p:txBody>
      </p: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4604412" y="2576443"/>
            <a:ext cx="2226832" cy="89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5046133" y="2588937"/>
            <a:ext cx="3217334" cy="877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0F26D84-1A72-2743-BF4A-6F8D7B23FCD9}"/>
              </a:ext>
            </a:extLst>
          </p:cNvPr>
          <p:cNvCxnSpPr>
            <a:cxnSpLocks/>
          </p:cNvCxnSpPr>
          <p:nvPr/>
        </p:nvCxnSpPr>
        <p:spPr>
          <a:xfrm flipH="1">
            <a:off x="4436533" y="2592316"/>
            <a:ext cx="2938358" cy="874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233B246-0111-3F49-98A0-32E323A11DAB}"/>
              </a:ext>
            </a:extLst>
          </p:cNvPr>
          <p:cNvCxnSpPr>
            <a:cxnSpLocks/>
          </p:cNvCxnSpPr>
          <p:nvPr/>
        </p:nvCxnSpPr>
        <p:spPr>
          <a:xfrm flipH="1">
            <a:off x="5623022" y="2614845"/>
            <a:ext cx="2348746" cy="848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6596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0F61B-EE70-7844-9F65-1C77F93243C1}"/>
              </a:ext>
            </a:extLst>
          </p:cNvPr>
          <p:cNvSpPr txBox="1"/>
          <p:nvPr/>
        </p:nvSpPr>
        <p:spPr>
          <a:xfrm>
            <a:off x="3120887" y="2415208"/>
            <a:ext cx="5592878" cy="707886"/>
          </a:xfrm>
          <a:prstGeom prst="rect">
            <a:avLst/>
          </a:prstGeom>
          <a:noFill/>
        </p:spPr>
        <p:txBody>
          <a:bodyPr wrap="none" rtlCol="0">
            <a:spAutoFit/>
          </a:bodyPr>
          <a:lstStyle/>
          <a:p>
            <a:r>
              <a:rPr lang="en-US" sz="4000" dirty="0" err="1"/>
              <a:t>GraphQL</a:t>
            </a:r>
            <a:r>
              <a:rPr lang="en-US" sz="4000" dirty="0"/>
              <a:t> could be the BFF</a:t>
            </a:r>
          </a:p>
        </p:txBody>
      </p:sp>
    </p:spTree>
    <p:extLst>
      <p:ext uri="{BB962C8B-B14F-4D97-AF65-F5344CB8AC3E}">
        <p14:creationId xmlns:p14="http://schemas.microsoft.com/office/powerpoint/2010/main" val="307507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0F61B-EE70-7844-9F65-1C77F93243C1}"/>
              </a:ext>
            </a:extLst>
          </p:cNvPr>
          <p:cNvSpPr txBox="1"/>
          <p:nvPr/>
        </p:nvSpPr>
        <p:spPr>
          <a:xfrm>
            <a:off x="3120887" y="2415208"/>
            <a:ext cx="6035627" cy="707886"/>
          </a:xfrm>
          <a:prstGeom prst="rect">
            <a:avLst/>
          </a:prstGeom>
          <a:noFill/>
        </p:spPr>
        <p:txBody>
          <a:bodyPr wrap="none" rtlCol="0">
            <a:spAutoFit/>
          </a:bodyPr>
          <a:lstStyle/>
          <a:p>
            <a:r>
              <a:rPr lang="en-US" sz="4000" dirty="0" err="1"/>
              <a:t>GraphQL</a:t>
            </a:r>
            <a:r>
              <a:rPr lang="en-US" sz="4000" dirty="0"/>
              <a:t> could be </a:t>
            </a:r>
            <a:r>
              <a:rPr lang="en-US" sz="4000" dirty="0">
                <a:solidFill>
                  <a:srgbClr val="FF0000"/>
                </a:solidFill>
              </a:rPr>
              <a:t>the</a:t>
            </a:r>
            <a:r>
              <a:rPr lang="en-US" sz="4000" dirty="0"/>
              <a:t> BFF</a:t>
            </a:r>
          </a:p>
        </p:txBody>
      </p:sp>
    </p:spTree>
    <p:extLst>
      <p:ext uri="{BB962C8B-B14F-4D97-AF65-F5344CB8AC3E}">
        <p14:creationId xmlns:p14="http://schemas.microsoft.com/office/powerpoint/2010/main" val="53972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7B9F-48A5-2D44-8E60-1A9EE275467B}"/>
              </a:ext>
            </a:extLst>
          </p:cNvPr>
          <p:cNvSpPr>
            <a:spLocks noGrp="1"/>
          </p:cNvSpPr>
          <p:nvPr>
            <p:ph type="title"/>
          </p:nvPr>
        </p:nvSpPr>
        <p:spPr/>
        <p:txBody>
          <a:bodyPr/>
          <a:lstStyle/>
          <a:p>
            <a:r>
              <a:rPr lang="en-US" dirty="0"/>
              <a:t>Migration</a:t>
            </a:r>
          </a:p>
        </p:txBody>
      </p:sp>
      <p:sp>
        <p:nvSpPr>
          <p:cNvPr id="3" name="Content Placeholder 2">
            <a:extLst>
              <a:ext uri="{FF2B5EF4-FFF2-40B4-BE49-F238E27FC236}">
                <a16:creationId xmlns:a16="http://schemas.microsoft.com/office/drawing/2014/main" id="{4BE34018-16CB-F540-9190-8C9750BC8728}"/>
              </a:ext>
            </a:extLst>
          </p:cNvPr>
          <p:cNvSpPr>
            <a:spLocks noGrp="1"/>
          </p:cNvSpPr>
          <p:nvPr>
            <p:ph idx="1"/>
          </p:nvPr>
        </p:nvSpPr>
        <p:spPr/>
        <p:txBody>
          <a:bodyPr>
            <a:normAutofit fontScale="85000" lnSpcReduction="20000"/>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Initial State A</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Target state B</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hybrid State – A U B</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Update clients to use B</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Remove A</a:t>
            </a:r>
          </a:p>
        </p:txBody>
      </p:sp>
    </p:spTree>
    <p:extLst>
      <p:ext uri="{BB962C8B-B14F-4D97-AF65-F5344CB8AC3E}">
        <p14:creationId xmlns:p14="http://schemas.microsoft.com/office/powerpoint/2010/main" val="75604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7B9F-48A5-2D44-8E60-1A9EE275467B}"/>
              </a:ext>
            </a:extLst>
          </p:cNvPr>
          <p:cNvSpPr>
            <a:spLocks noGrp="1"/>
          </p:cNvSpPr>
          <p:nvPr>
            <p:ph type="title"/>
          </p:nvPr>
        </p:nvSpPr>
        <p:spPr/>
        <p:txBody>
          <a:bodyPr/>
          <a:lstStyle/>
          <a:p>
            <a:r>
              <a:rPr lang="en-US"/>
              <a:t>Migration – General Guidance</a:t>
            </a:r>
            <a:endParaRPr lang="en-US" dirty="0"/>
          </a:p>
        </p:txBody>
      </p:sp>
      <p:sp>
        <p:nvSpPr>
          <p:cNvPr id="6" name="Rounded Rectangle 5">
            <a:extLst>
              <a:ext uri="{FF2B5EF4-FFF2-40B4-BE49-F238E27FC236}">
                <a16:creationId xmlns:a16="http://schemas.microsoft.com/office/drawing/2014/main" id="{0F355391-36E5-E042-8F34-75265BC8F922}"/>
              </a:ext>
            </a:extLst>
          </p:cNvPr>
          <p:cNvSpPr/>
          <p:nvPr/>
        </p:nvSpPr>
        <p:spPr>
          <a:xfrm>
            <a:off x="851694" y="1737428"/>
            <a:ext cx="10488611" cy="1476851"/>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t>                            </a:t>
            </a:r>
          </a:p>
          <a:p>
            <a:r>
              <a:rPr lang="en-US" dirty="0"/>
              <a:t>                          </a:t>
            </a:r>
            <a:r>
              <a:rPr lang="en-US" sz="3200" dirty="0"/>
              <a:t>Know your system!!</a:t>
            </a:r>
          </a:p>
          <a:p>
            <a:endParaRPr lang="en-US" dirty="0"/>
          </a:p>
        </p:txBody>
      </p:sp>
      <p:sp>
        <p:nvSpPr>
          <p:cNvPr id="10" name="Rounded Rectangle 9">
            <a:extLst>
              <a:ext uri="{FF2B5EF4-FFF2-40B4-BE49-F238E27FC236}">
                <a16:creationId xmlns:a16="http://schemas.microsoft.com/office/drawing/2014/main" id="{F758B521-3D99-1B4D-86B4-752E8E4A01D6}"/>
              </a:ext>
            </a:extLst>
          </p:cNvPr>
          <p:cNvSpPr/>
          <p:nvPr/>
        </p:nvSpPr>
        <p:spPr>
          <a:xfrm>
            <a:off x="846139" y="3945939"/>
            <a:ext cx="10488611" cy="1476851"/>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t>                            </a:t>
            </a:r>
          </a:p>
          <a:p>
            <a:r>
              <a:rPr lang="en-US" dirty="0"/>
              <a:t>                          </a:t>
            </a:r>
            <a:r>
              <a:rPr lang="en-US" sz="3200" dirty="0"/>
              <a:t>Rely on data, avoid intuition.</a:t>
            </a:r>
          </a:p>
        </p:txBody>
      </p:sp>
      <p:pic>
        <p:nvPicPr>
          <p:cNvPr id="16" name="Graphic 15" descr="Right pointing backhand index ">
            <a:extLst>
              <a:ext uri="{FF2B5EF4-FFF2-40B4-BE49-F238E27FC236}">
                <a16:creationId xmlns:a16="http://schemas.microsoft.com/office/drawing/2014/main" id="{AB9C1E69-F16C-B34C-A2E7-6F29F2D2DB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8536" y="1914091"/>
            <a:ext cx="914400" cy="914400"/>
          </a:xfrm>
          <a:prstGeom prst="rect">
            <a:avLst/>
          </a:prstGeom>
        </p:spPr>
      </p:pic>
      <p:pic>
        <p:nvPicPr>
          <p:cNvPr id="17" name="Graphic 16" descr="Right pointing backhand index ">
            <a:extLst>
              <a:ext uri="{FF2B5EF4-FFF2-40B4-BE49-F238E27FC236}">
                <a16:creationId xmlns:a16="http://schemas.microsoft.com/office/drawing/2014/main" id="{0B40AC1D-4C0A-0D47-B8E4-C83E55060C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8536" y="4149672"/>
            <a:ext cx="914400" cy="914400"/>
          </a:xfrm>
          <a:prstGeom prst="rect">
            <a:avLst/>
          </a:prstGeom>
        </p:spPr>
      </p:pic>
    </p:spTree>
    <p:extLst>
      <p:ext uri="{BB962C8B-B14F-4D97-AF65-F5344CB8AC3E}">
        <p14:creationId xmlns:p14="http://schemas.microsoft.com/office/powerpoint/2010/main" val="103608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7B9F-48A5-2D44-8E60-1A9EE275467B}"/>
              </a:ext>
            </a:extLst>
          </p:cNvPr>
          <p:cNvSpPr>
            <a:spLocks noGrp="1"/>
          </p:cNvSpPr>
          <p:nvPr>
            <p:ph type="title"/>
          </p:nvPr>
        </p:nvSpPr>
        <p:spPr/>
        <p:txBody>
          <a:bodyPr/>
          <a:lstStyle/>
          <a:p>
            <a:r>
              <a:rPr lang="en-US"/>
              <a:t>Migration – General Guidance</a:t>
            </a:r>
            <a:endParaRPr lang="en-US" dirty="0"/>
          </a:p>
        </p:txBody>
      </p:sp>
      <p:sp>
        <p:nvSpPr>
          <p:cNvPr id="6" name="Rounded Rectangle 5">
            <a:extLst>
              <a:ext uri="{FF2B5EF4-FFF2-40B4-BE49-F238E27FC236}">
                <a16:creationId xmlns:a16="http://schemas.microsoft.com/office/drawing/2014/main" id="{0F355391-36E5-E042-8F34-75265BC8F922}"/>
              </a:ext>
            </a:extLst>
          </p:cNvPr>
          <p:cNvSpPr/>
          <p:nvPr/>
        </p:nvSpPr>
        <p:spPr>
          <a:xfrm>
            <a:off x="845575" y="3755443"/>
            <a:ext cx="10488611" cy="1476851"/>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t>                            </a:t>
            </a:r>
          </a:p>
          <a:p>
            <a:r>
              <a:rPr lang="en-US" dirty="0"/>
              <a:t>                          </a:t>
            </a:r>
            <a:r>
              <a:rPr lang="en-US" sz="3200" dirty="0"/>
              <a:t>Validate your Success with metrics.</a:t>
            </a:r>
          </a:p>
          <a:p>
            <a:endParaRPr lang="en-US" dirty="0"/>
          </a:p>
        </p:txBody>
      </p:sp>
      <p:sp>
        <p:nvSpPr>
          <p:cNvPr id="10" name="Rounded Rectangle 9">
            <a:extLst>
              <a:ext uri="{FF2B5EF4-FFF2-40B4-BE49-F238E27FC236}">
                <a16:creationId xmlns:a16="http://schemas.microsoft.com/office/drawing/2014/main" id="{F758B521-3D99-1B4D-86B4-752E8E4A01D6}"/>
              </a:ext>
            </a:extLst>
          </p:cNvPr>
          <p:cNvSpPr/>
          <p:nvPr/>
        </p:nvSpPr>
        <p:spPr>
          <a:xfrm>
            <a:off x="851694" y="1706700"/>
            <a:ext cx="10488611" cy="1476851"/>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t>                            </a:t>
            </a:r>
          </a:p>
          <a:p>
            <a:r>
              <a:rPr lang="en-US" dirty="0"/>
              <a:t>                           </a:t>
            </a:r>
            <a:r>
              <a:rPr lang="en-US" sz="3200" dirty="0"/>
              <a:t>Start small</a:t>
            </a:r>
          </a:p>
        </p:txBody>
      </p:sp>
      <p:pic>
        <p:nvPicPr>
          <p:cNvPr id="9" name="Graphic 8" descr="Right pointing backhand index ">
            <a:extLst>
              <a:ext uri="{FF2B5EF4-FFF2-40B4-BE49-F238E27FC236}">
                <a16:creationId xmlns:a16="http://schemas.microsoft.com/office/drawing/2014/main" id="{FC6A515B-FA4C-8A47-98D6-67E3B1B48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8536" y="1948912"/>
            <a:ext cx="914400" cy="914400"/>
          </a:xfrm>
          <a:prstGeom prst="rect">
            <a:avLst/>
          </a:prstGeom>
        </p:spPr>
      </p:pic>
      <p:pic>
        <p:nvPicPr>
          <p:cNvPr id="12" name="Graphic 11" descr="Right pointing backhand index ">
            <a:extLst>
              <a:ext uri="{FF2B5EF4-FFF2-40B4-BE49-F238E27FC236}">
                <a16:creationId xmlns:a16="http://schemas.microsoft.com/office/drawing/2014/main" id="{BDADA564-0DB1-1F4F-887F-1ADDE2A7D8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8536" y="3945610"/>
            <a:ext cx="914400" cy="914400"/>
          </a:xfrm>
          <a:prstGeom prst="rect">
            <a:avLst/>
          </a:prstGeom>
        </p:spPr>
      </p:pic>
    </p:spTree>
    <p:extLst>
      <p:ext uri="{BB962C8B-B14F-4D97-AF65-F5344CB8AC3E}">
        <p14:creationId xmlns:p14="http://schemas.microsoft.com/office/powerpoint/2010/main" val="399308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7B9F-48A5-2D44-8E60-1A9EE275467B}"/>
              </a:ext>
            </a:extLst>
          </p:cNvPr>
          <p:cNvSpPr>
            <a:spLocks noGrp="1"/>
          </p:cNvSpPr>
          <p:nvPr>
            <p:ph type="title"/>
          </p:nvPr>
        </p:nvSpPr>
        <p:spPr/>
        <p:txBody>
          <a:bodyPr/>
          <a:lstStyle/>
          <a:p>
            <a:r>
              <a:rPr lang="en-US"/>
              <a:t>Migration – General Guidance</a:t>
            </a:r>
            <a:endParaRPr lang="en-US" dirty="0"/>
          </a:p>
        </p:txBody>
      </p:sp>
      <p:sp>
        <p:nvSpPr>
          <p:cNvPr id="6" name="Rounded Rectangle 5">
            <a:extLst>
              <a:ext uri="{FF2B5EF4-FFF2-40B4-BE49-F238E27FC236}">
                <a16:creationId xmlns:a16="http://schemas.microsoft.com/office/drawing/2014/main" id="{0F355391-36E5-E042-8F34-75265BC8F922}"/>
              </a:ext>
            </a:extLst>
          </p:cNvPr>
          <p:cNvSpPr/>
          <p:nvPr/>
        </p:nvSpPr>
        <p:spPr>
          <a:xfrm>
            <a:off x="851694" y="2892052"/>
            <a:ext cx="10488611" cy="1476851"/>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US" dirty="0"/>
              <a:t>                            </a:t>
            </a:r>
          </a:p>
          <a:p>
            <a:r>
              <a:rPr lang="en-US" dirty="0"/>
              <a:t>                          </a:t>
            </a:r>
            <a:r>
              <a:rPr lang="en-US" sz="3200" dirty="0"/>
              <a:t>Discipline</a:t>
            </a:r>
          </a:p>
          <a:p>
            <a:endParaRPr lang="en-US" dirty="0"/>
          </a:p>
        </p:txBody>
      </p:sp>
      <p:pic>
        <p:nvPicPr>
          <p:cNvPr id="8" name="Graphic 7" descr="Right pointing backhand index ">
            <a:extLst>
              <a:ext uri="{FF2B5EF4-FFF2-40B4-BE49-F238E27FC236}">
                <a16:creationId xmlns:a16="http://schemas.microsoft.com/office/drawing/2014/main" id="{3F3C9143-E63D-1949-9C95-8113D126F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5288" y="3111285"/>
            <a:ext cx="914400" cy="914400"/>
          </a:xfrm>
          <a:prstGeom prst="rect">
            <a:avLst/>
          </a:prstGeom>
        </p:spPr>
      </p:pic>
    </p:spTree>
    <p:extLst>
      <p:ext uri="{BB962C8B-B14F-4D97-AF65-F5344CB8AC3E}">
        <p14:creationId xmlns:p14="http://schemas.microsoft.com/office/powerpoint/2010/main" val="212690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Web BFF</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a:off x="7374891"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FF524DC-596F-0345-A99E-35BE454CBA60}"/>
              </a:ext>
            </a:extLst>
          </p:cNvPr>
          <p:cNvCxnSpPr>
            <a:cxnSpLocks/>
          </p:cNvCxnSpPr>
          <p:nvPr/>
        </p:nvCxnSpPr>
        <p:spPr>
          <a:xfrm>
            <a:off x="6934991" y="2558810"/>
            <a:ext cx="0" cy="9077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BF4553E7-011C-B144-B3C0-14460B5EF1F6}"/>
              </a:ext>
            </a:extLst>
          </p:cNvPr>
          <p:cNvCxnSpPr>
            <a:cxnSpLocks/>
          </p:cNvCxnSpPr>
          <p:nvPr/>
        </p:nvCxnSpPr>
        <p:spPr>
          <a:xfrm>
            <a:off x="8385495" y="2558810"/>
            <a:ext cx="0" cy="8701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1A594DB0-915D-5444-8C94-99894B919804}"/>
              </a:ext>
            </a:extLst>
          </p:cNvPr>
          <p:cNvSpPr/>
          <p:nvPr/>
        </p:nvSpPr>
        <p:spPr>
          <a:xfrm>
            <a:off x="6575567"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Mobile BFF</a:t>
            </a:r>
          </a:p>
        </p:txBody>
      </p: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4604412" y="2576443"/>
            <a:ext cx="2226832" cy="89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5046133" y="2588937"/>
            <a:ext cx="3217334" cy="877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0F26D84-1A72-2743-BF4A-6F8D7B23FCD9}"/>
              </a:ext>
            </a:extLst>
          </p:cNvPr>
          <p:cNvCxnSpPr>
            <a:cxnSpLocks/>
          </p:cNvCxnSpPr>
          <p:nvPr/>
        </p:nvCxnSpPr>
        <p:spPr>
          <a:xfrm flipH="1">
            <a:off x="4436533" y="2592316"/>
            <a:ext cx="2938358" cy="874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233B246-0111-3F49-98A0-32E323A11DAB}"/>
              </a:ext>
            </a:extLst>
          </p:cNvPr>
          <p:cNvCxnSpPr>
            <a:cxnSpLocks/>
          </p:cNvCxnSpPr>
          <p:nvPr/>
        </p:nvCxnSpPr>
        <p:spPr>
          <a:xfrm flipH="1">
            <a:off x="5623022" y="2614845"/>
            <a:ext cx="2348746" cy="848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3AC09334-D852-8B46-95FD-030A2B28F8D6}"/>
              </a:ext>
            </a:extLst>
          </p:cNvPr>
          <p:cNvPicPr>
            <a:picLocks noChangeAspect="1"/>
          </p:cNvPicPr>
          <p:nvPr/>
        </p:nvPicPr>
        <p:blipFill>
          <a:blip r:embed="rId9"/>
          <a:stretch>
            <a:fillRect/>
          </a:stretch>
        </p:blipFill>
        <p:spPr>
          <a:xfrm>
            <a:off x="3746715" y="2092983"/>
            <a:ext cx="317377" cy="314386"/>
          </a:xfrm>
          <a:prstGeom prst="rect">
            <a:avLst/>
          </a:prstGeom>
        </p:spPr>
      </p:pic>
      <p:sp>
        <p:nvSpPr>
          <p:cNvPr id="7" name="TextBox 6">
            <a:extLst>
              <a:ext uri="{FF2B5EF4-FFF2-40B4-BE49-F238E27FC236}">
                <a16:creationId xmlns:a16="http://schemas.microsoft.com/office/drawing/2014/main" id="{F495AC2A-A9AF-2041-94B4-DD8419E86C4E}"/>
              </a:ext>
            </a:extLst>
          </p:cNvPr>
          <p:cNvSpPr txBox="1"/>
          <p:nvPr/>
        </p:nvSpPr>
        <p:spPr>
          <a:xfrm>
            <a:off x="4125951" y="39809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676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14B1-7376-C541-82FB-18DD56C286FD}"/>
              </a:ext>
            </a:extLst>
          </p:cNvPr>
          <p:cNvSpPr>
            <a:spLocks noGrp="1"/>
          </p:cNvSpPr>
          <p:nvPr>
            <p:ph type="ctrTitle"/>
          </p:nvPr>
        </p:nvSpPr>
        <p:spPr/>
        <p:txBody>
          <a:bodyPr>
            <a:normAutofit/>
          </a:bodyPr>
          <a:lstStyle/>
          <a:p>
            <a:r>
              <a:rPr lang="en-US" sz="3600"/>
              <a:t>REST vs SOAP</a:t>
            </a:r>
          </a:p>
        </p:txBody>
      </p:sp>
      <p:sp>
        <p:nvSpPr>
          <p:cNvPr id="3" name="Subtitle 2">
            <a:extLst>
              <a:ext uri="{FF2B5EF4-FFF2-40B4-BE49-F238E27FC236}">
                <a16:creationId xmlns:a16="http://schemas.microsoft.com/office/drawing/2014/main" id="{5353BE80-D4F4-594D-AC79-FD6573A7104C}"/>
              </a:ext>
            </a:extLst>
          </p:cNvPr>
          <p:cNvSpPr>
            <a:spLocks noGrp="1"/>
          </p:cNvSpPr>
          <p:nvPr>
            <p:ph type="subTitle" idx="1"/>
          </p:nvPr>
        </p:nvSpPr>
        <p:spPr>
          <a:xfrm>
            <a:off x="1524000" y="3695944"/>
            <a:ext cx="9144000" cy="1389749"/>
          </a:xfrm>
        </p:spPr>
        <p:txBody>
          <a:bodyPr>
            <a:normAutofit/>
          </a:bodyPr>
          <a:lstStyle/>
          <a:p>
            <a:endParaRPr lang="en-US" sz="2000"/>
          </a:p>
        </p:txBody>
      </p:sp>
    </p:spTree>
    <p:extLst>
      <p:ext uri="{BB962C8B-B14F-4D97-AF65-F5344CB8AC3E}">
        <p14:creationId xmlns:p14="http://schemas.microsoft.com/office/powerpoint/2010/main" val="47032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Web BFF</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flipH="1">
            <a:off x="5188725" y="1147451"/>
            <a:ext cx="1900472" cy="773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FF524DC-596F-0345-A99E-35BE454CBA60}"/>
              </a:ext>
            </a:extLst>
          </p:cNvPr>
          <p:cNvCxnSpPr>
            <a:cxnSpLocks/>
          </p:cNvCxnSpPr>
          <p:nvPr/>
        </p:nvCxnSpPr>
        <p:spPr>
          <a:xfrm>
            <a:off x="6934991" y="2558810"/>
            <a:ext cx="0" cy="9077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BF4553E7-011C-B144-B3C0-14460B5EF1F6}"/>
              </a:ext>
            </a:extLst>
          </p:cNvPr>
          <p:cNvCxnSpPr>
            <a:cxnSpLocks/>
          </p:cNvCxnSpPr>
          <p:nvPr/>
        </p:nvCxnSpPr>
        <p:spPr>
          <a:xfrm>
            <a:off x="8385495" y="2558810"/>
            <a:ext cx="0" cy="8701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1A594DB0-915D-5444-8C94-99894B919804}"/>
              </a:ext>
            </a:extLst>
          </p:cNvPr>
          <p:cNvSpPr/>
          <p:nvPr/>
        </p:nvSpPr>
        <p:spPr>
          <a:xfrm>
            <a:off x="6575567" y="2036578"/>
            <a:ext cx="2022253"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Mobile BFF</a:t>
            </a:r>
          </a:p>
        </p:txBody>
      </p: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4604412" y="2576443"/>
            <a:ext cx="2226832" cy="89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5046133" y="2588937"/>
            <a:ext cx="3217334" cy="877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0F26D84-1A72-2743-BF4A-6F8D7B23FCD9}"/>
              </a:ext>
            </a:extLst>
          </p:cNvPr>
          <p:cNvCxnSpPr>
            <a:cxnSpLocks/>
          </p:cNvCxnSpPr>
          <p:nvPr/>
        </p:nvCxnSpPr>
        <p:spPr>
          <a:xfrm flipH="1">
            <a:off x="4436533" y="2592316"/>
            <a:ext cx="2938358" cy="874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233B246-0111-3F49-98A0-32E323A11DAB}"/>
              </a:ext>
            </a:extLst>
          </p:cNvPr>
          <p:cNvCxnSpPr>
            <a:cxnSpLocks/>
          </p:cNvCxnSpPr>
          <p:nvPr/>
        </p:nvCxnSpPr>
        <p:spPr>
          <a:xfrm flipH="1">
            <a:off x="5623022" y="2614845"/>
            <a:ext cx="2348746" cy="848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3AC09334-D852-8B46-95FD-030A2B28F8D6}"/>
              </a:ext>
            </a:extLst>
          </p:cNvPr>
          <p:cNvPicPr>
            <a:picLocks noChangeAspect="1"/>
          </p:cNvPicPr>
          <p:nvPr/>
        </p:nvPicPr>
        <p:blipFill>
          <a:blip r:embed="rId9"/>
          <a:stretch>
            <a:fillRect/>
          </a:stretch>
        </p:blipFill>
        <p:spPr>
          <a:xfrm>
            <a:off x="3746715" y="2092983"/>
            <a:ext cx="317377" cy="314386"/>
          </a:xfrm>
          <a:prstGeom prst="rect">
            <a:avLst/>
          </a:prstGeom>
        </p:spPr>
      </p:pic>
      <p:pic>
        <p:nvPicPr>
          <p:cNvPr id="33" name="Picture 32">
            <a:extLst>
              <a:ext uri="{FF2B5EF4-FFF2-40B4-BE49-F238E27FC236}">
                <a16:creationId xmlns:a16="http://schemas.microsoft.com/office/drawing/2014/main" id="{72E7F7B3-6F52-9345-837C-CF13E304D80A}"/>
              </a:ext>
            </a:extLst>
          </p:cNvPr>
          <p:cNvPicPr>
            <a:picLocks noChangeAspect="1"/>
          </p:cNvPicPr>
          <p:nvPr/>
        </p:nvPicPr>
        <p:blipFill>
          <a:blip r:embed="rId9"/>
          <a:stretch>
            <a:fillRect/>
          </a:stretch>
        </p:blipFill>
        <p:spPr>
          <a:xfrm>
            <a:off x="7517935" y="676739"/>
            <a:ext cx="317377" cy="314386"/>
          </a:xfrm>
          <a:prstGeom prst="rect">
            <a:avLst/>
          </a:prstGeom>
        </p:spPr>
      </p:pic>
      <p:pic>
        <p:nvPicPr>
          <p:cNvPr id="34" name="Picture 33">
            <a:extLst>
              <a:ext uri="{FF2B5EF4-FFF2-40B4-BE49-F238E27FC236}">
                <a16:creationId xmlns:a16="http://schemas.microsoft.com/office/drawing/2014/main" id="{7F5DA1EB-348D-E94A-97AE-D8496BD72B9C}"/>
              </a:ext>
            </a:extLst>
          </p:cNvPr>
          <p:cNvPicPr>
            <a:picLocks noChangeAspect="1"/>
          </p:cNvPicPr>
          <p:nvPr/>
        </p:nvPicPr>
        <p:blipFill>
          <a:blip r:embed="rId9"/>
          <a:stretch>
            <a:fillRect/>
          </a:stretch>
        </p:blipFill>
        <p:spPr>
          <a:xfrm>
            <a:off x="5245017" y="619966"/>
            <a:ext cx="317377" cy="314386"/>
          </a:xfrm>
          <a:prstGeom prst="rect">
            <a:avLst/>
          </a:prstGeom>
        </p:spPr>
      </p:pic>
      <p:cxnSp>
        <p:nvCxnSpPr>
          <p:cNvPr id="37" name="Straight Arrow Connector 36">
            <a:extLst>
              <a:ext uri="{FF2B5EF4-FFF2-40B4-BE49-F238E27FC236}">
                <a16:creationId xmlns:a16="http://schemas.microsoft.com/office/drawing/2014/main" id="{C99973F3-C3F8-EA43-B3DD-BA3BB5D26DE9}"/>
              </a:ext>
            </a:extLst>
          </p:cNvPr>
          <p:cNvCxnSpPr>
            <a:cxnSpLocks/>
          </p:cNvCxnSpPr>
          <p:nvPr/>
        </p:nvCxnSpPr>
        <p:spPr>
          <a:xfrm flipH="1">
            <a:off x="7374891" y="1327756"/>
            <a:ext cx="1" cy="536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BC60997-1573-6B41-A37A-9FEA5F976B41}"/>
              </a:ext>
            </a:extLst>
          </p:cNvPr>
          <p:cNvSpPr txBox="1"/>
          <p:nvPr/>
        </p:nvSpPr>
        <p:spPr>
          <a:xfrm>
            <a:off x="4070195" y="39363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87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1552" y="481220"/>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59" y="481220"/>
            <a:ext cx="603465" cy="603465"/>
          </a:xfrm>
          <a:prstGeom prst="rect">
            <a:avLst/>
          </a:prstGeom>
        </p:spPr>
      </p:pic>
      <p:sp>
        <p:nvSpPr>
          <p:cNvPr id="9" name="Cube 8">
            <a:extLst>
              <a:ext uri="{FF2B5EF4-FFF2-40B4-BE49-F238E27FC236}">
                <a16:creationId xmlns:a16="http://schemas.microsoft.com/office/drawing/2014/main" id="{CAFBAB00-D21B-CD44-907C-A561FE9653D6}"/>
              </a:ext>
            </a:extLst>
          </p:cNvPr>
          <p:cNvSpPr/>
          <p:nvPr/>
        </p:nvSpPr>
        <p:spPr>
          <a:xfrm>
            <a:off x="5245017" y="3553701"/>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661815"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813203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ounded Rectangle 18">
            <a:extLst>
              <a:ext uri="{FF2B5EF4-FFF2-40B4-BE49-F238E27FC236}">
                <a16:creationId xmlns:a16="http://schemas.microsoft.com/office/drawing/2014/main" id="{B4D4A47B-583A-464B-ACC4-19855E354FC1}"/>
              </a:ext>
            </a:extLst>
          </p:cNvPr>
          <p:cNvSpPr/>
          <p:nvPr/>
        </p:nvSpPr>
        <p:spPr>
          <a:xfrm>
            <a:off x="3650144" y="2036578"/>
            <a:ext cx="5126101" cy="4271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Web BFF</a:t>
            </a:r>
          </a:p>
        </p:txBody>
      </p:sp>
      <p:sp>
        <p:nvSpPr>
          <p:cNvPr id="20" name="Cube 19">
            <a:extLst>
              <a:ext uri="{FF2B5EF4-FFF2-40B4-BE49-F238E27FC236}">
                <a16:creationId xmlns:a16="http://schemas.microsoft.com/office/drawing/2014/main" id="{4EB64F0D-E5D9-9E43-87DA-A26B7D022DAA}"/>
              </a:ext>
            </a:extLst>
          </p:cNvPr>
          <p:cNvSpPr/>
          <p:nvPr/>
        </p:nvSpPr>
        <p:spPr>
          <a:xfrm>
            <a:off x="3905404" y="3562968"/>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3905404"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226309" y="5849728"/>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6492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7859216" y="5849728"/>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flipH="1">
            <a:off x="7374891" y="1163231"/>
            <a:ext cx="1"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a:off x="4172518" y="2607154"/>
            <a:ext cx="0"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a:off x="5537834" y="2607154"/>
            <a:ext cx="1" cy="821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352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442699"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821600" y="4650009"/>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8385495" y="457098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2562578" y="3429000"/>
            <a:ext cx="7236178"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943284" y="1163231"/>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6831243" y="2607154"/>
            <a:ext cx="1" cy="867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8263467" y="2607154"/>
            <a:ext cx="0" cy="859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AC09334-D852-8B46-95FD-030A2B28F8D6}"/>
              </a:ext>
            </a:extLst>
          </p:cNvPr>
          <p:cNvPicPr>
            <a:picLocks noChangeAspect="1"/>
          </p:cNvPicPr>
          <p:nvPr/>
        </p:nvPicPr>
        <p:blipFill>
          <a:blip r:embed="rId9"/>
          <a:stretch>
            <a:fillRect/>
          </a:stretch>
        </p:blipFill>
        <p:spPr>
          <a:xfrm>
            <a:off x="5086328" y="2104965"/>
            <a:ext cx="317377" cy="314386"/>
          </a:xfrm>
          <a:prstGeom prst="rect">
            <a:avLst/>
          </a:prstGeom>
        </p:spPr>
      </p:pic>
      <p:pic>
        <p:nvPicPr>
          <p:cNvPr id="37" name="Picture 36">
            <a:extLst>
              <a:ext uri="{FF2B5EF4-FFF2-40B4-BE49-F238E27FC236}">
                <a16:creationId xmlns:a16="http://schemas.microsoft.com/office/drawing/2014/main" id="{F2FF9A3C-58E3-3B47-98C7-4ED75C373A21}"/>
              </a:ext>
            </a:extLst>
          </p:cNvPr>
          <p:cNvPicPr>
            <a:picLocks noChangeAspect="1"/>
          </p:cNvPicPr>
          <p:nvPr/>
        </p:nvPicPr>
        <p:blipFill>
          <a:blip r:embed="rId9"/>
          <a:stretch>
            <a:fillRect/>
          </a:stretch>
        </p:blipFill>
        <p:spPr>
          <a:xfrm>
            <a:off x="5245016" y="669031"/>
            <a:ext cx="317377" cy="314386"/>
          </a:xfrm>
          <a:prstGeom prst="rect">
            <a:avLst/>
          </a:prstGeom>
        </p:spPr>
      </p:pic>
      <p:pic>
        <p:nvPicPr>
          <p:cNvPr id="38" name="Picture 37">
            <a:extLst>
              <a:ext uri="{FF2B5EF4-FFF2-40B4-BE49-F238E27FC236}">
                <a16:creationId xmlns:a16="http://schemas.microsoft.com/office/drawing/2014/main" id="{A321126A-9959-954F-97C2-1CAB3723965E}"/>
              </a:ext>
            </a:extLst>
          </p:cNvPr>
          <p:cNvPicPr>
            <a:picLocks noChangeAspect="1"/>
          </p:cNvPicPr>
          <p:nvPr/>
        </p:nvPicPr>
        <p:blipFill>
          <a:blip r:embed="rId9"/>
          <a:stretch>
            <a:fillRect/>
          </a:stretch>
        </p:blipFill>
        <p:spPr>
          <a:xfrm>
            <a:off x="7575154" y="712543"/>
            <a:ext cx="317377" cy="314386"/>
          </a:xfrm>
          <a:prstGeom prst="rect">
            <a:avLst/>
          </a:prstGeom>
        </p:spPr>
      </p:pic>
    </p:spTree>
    <p:extLst>
      <p:ext uri="{BB962C8B-B14F-4D97-AF65-F5344CB8AC3E}">
        <p14:creationId xmlns:p14="http://schemas.microsoft.com/office/powerpoint/2010/main" val="246688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5215" y="194504"/>
            <a:ext cx="603465" cy="603465"/>
          </a:xfrm>
          <a:prstGeom prst="rect">
            <a:avLst/>
          </a:prstGeom>
        </p:spPr>
      </p:pic>
      <p:pic>
        <p:nvPicPr>
          <p:cNvPr id="5" name="Graphic 4" descr="Smart Phone">
            <a:extLst>
              <a:ext uri="{FF2B5EF4-FFF2-40B4-BE49-F238E27FC236}">
                <a16:creationId xmlns:a16="http://schemas.microsoft.com/office/drawing/2014/main" id="{B1326E08-B4ED-BB4F-95B9-6D778E8726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3160" y="344519"/>
            <a:ext cx="420514" cy="420514"/>
          </a:xfrm>
          <a:prstGeom prst="rect">
            <a:avLst/>
          </a:prstGeom>
        </p:spPr>
      </p:pic>
      <p:grpSp>
        <p:nvGrpSpPr>
          <p:cNvPr id="42" name="Group 41">
            <a:extLst>
              <a:ext uri="{FF2B5EF4-FFF2-40B4-BE49-F238E27FC236}">
                <a16:creationId xmlns:a16="http://schemas.microsoft.com/office/drawing/2014/main" id="{1FCD713B-70A5-534F-9261-8D4B3A8790FD}"/>
              </a:ext>
            </a:extLst>
          </p:cNvPr>
          <p:cNvGrpSpPr/>
          <p:nvPr/>
        </p:nvGrpSpPr>
        <p:grpSpPr>
          <a:xfrm>
            <a:off x="3859274" y="3553087"/>
            <a:ext cx="4527372" cy="2729028"/>
            <a:chOff x="4361079" y="3567584"/>
            <a:chExt cx="3627536" cy="2729028"/>
          </a:xfrm>
        </p:grpSpPr>
        <p:sp>
          <p:nvSpPr>
            <p:cNvPr id="9" name="Cube 8">
              <a:extLst>
                <a:ext uri="{FF2B5EF4-FFF2-40B4-BE49-F238E27FC236}">
                  <a16:creationId xmlns:a16="http://schemas.microsoft.com/office/drawing/2014/main" id="{CAFBAB00-D21B-CD44-907C-A561FE9653D6}"/>
                </a:ext>
              </a:extLst>
            </p:cNvPr>
            <p:cNvSpPr/>
            <p:nvPr/>
          </p:nvSpPr>
          <p:spPr>
            <a:xfrm>
              <a:off x="5313727" y="3567584"/>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Cube 9">
              <a:extLst>
                <a:ext uri="{FF2B5EF4-FFF2-40B4-BE49-F238E27FC236}">
                  <a16:creationId xmlns:a16="http://schemas.microsoft.com/office/drawing/2014/main" id="{59E4135E-4952-E344-97D7-B919741A0FEA}"/>
                </a:ext>
              </a:extLst>
            </p:cNvPr>
            <p:cNvSpPr/>
            <p:nvPr/>
          </p:nvSpPr>
          <p:spPr>
            <a:xfrm>
              <a:off x="625317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Cube 10">
              <a:extLst>
                <a:ext uri="{FF2B5EF4-FFF2-40B4-BE49-F238E27FC236}">
                  <a16:creationId xmlns:a16="http://schemas.microsoft.com/office/drawing/2014/main" id="{A0F18BDD-3303-8B43-8167-AE68295DD940}"/>
                </a:ext>
              </a:extLst>
            </p:cNvPr>
            <p:cNvSpPr/>
            <p:nvPr/>
          </p:nvSpPr>
          <p:spPr>
            <a:xfrm>
              <a:off x="7192626" y="3568459"/>
              <a:ext cx="427382" cy="856421"/>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0" name="Cube 19">
              <a:extLst>
                <a:ext uri="{FF2B5EF4-FFF2-40B4-BE49-F238E27FC236}">
                  <a16:creationId xmlns:a16="http://schemas.microsoft.com/office/drawing/2014/main" id="{4EB64F0D-E5D9-9E43-87DA-A26B7D022DAA}"/>
                </a:ext>
              </a:extLst>
            </p:cNvPr>
            <p:cNvSpPr/>
            <p:nvPr/>
          </p:nvSpPr>
          <p:spPr>
            <a:xfrm>
              <a:off x="4374278" y="3568459"/>
              <a:ext cx="427382"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a:t>
              </a:r>
            </a:p>
          </p:txBody>
        </p:sp>
        <p:sp>
          <p:nvSpPr>
            <p:cNvPr id="14" name="Can 13">
              <a:extLst>
                <a:ext uri="{FF2B5EF4-FFF2-40B4-BE49-F238E27FC236}">
                  <a16:creationId xmlns:a16="http://schemas.microsoft.com/office/drawing/2014/main" id="{35742EB3-7ED8-1C43-9C36-2A4F1558A3DA}"/>
                </a:ext>
              </a:extLst>
            </p:cNvPr>
            <p:cNvSpPr/>
            <p:nvPr/>
          </p:nvSpPr>
          <p:spPr>
            <a:xfrm>
              <a:off x="4361079" y="5849728"/>
              <a:ext cx="427382" cy="432000"/>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7"/>
            <a:stretch>
              <a:fillRect/>
            </a:stretch>
          </p:blipFill>
          <p:spPr>
            <a:xfrm>
              <a:off x="5351204" y="5864612"/>
              <a:ext cx="432780" cy="432000"/>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8"/>
            <a:stretch>
              <a:fillRect/>
            </a:stretch>
          </p:blipFill>
          <p:spPr>
            <a:xfrm>
              <a:off x="6278014" y="5849728"/>
              <a:ext cx="344772" cy="432000"/>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6824017" y="5864612"/>
              <a:ext cx="1164598" cy="4320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grpSp>
      <p:cxnSp>
        <p:nvCxnSpPr>
          <p:cNvPr id="27" name="Straight Arrow Connector 26">
            <a:extLst>
              <a:ext uri="{FF2B5EF4-FFF2-40B4-BE49-F238E27FC236}">
                <a16:creationId xmlns:a16="http://schemas.microsoft.com/office/drawing/2014/main" id="{039C85CF-49EA-D54A-8ECF-8BE66CC8B6A8}"/>
              </a:ext>
            </a:extLst>
          </p:cNvPr>
          <p:cNvCxnSpPr>
            <a:cxnSpLocks/>
          </p:cNvCxnSpPr>
          <p:nvPr/>
        </p:nvCxnSpPr>
        <p:spPr>
          <a:xfrm flipH="1">
            <a:off x="6632225" y="1134548"/>
            <a:ext cx="361974" cy="265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CCF2A81-256E-4841-8FF1-6FB16FF6AD01}"/>
              </a:ext>
            </a:extLst>
          </p:cNvPr>
          <p:cNvCxnSpPr>
            <a:cxnSpLocks/>
          </p:cNvCxnSpPr>
          <p:nvPr/>
        </p:nvCxnSpPr>
        <p:spPr>
          <a:xfrm flipH="1">
            <a:off x="4653024" y="2475571"/>
            <a:ext cx="587553" cy="903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B4FB92E-8DD4-B54B-AD47-69048297FC63}"/>
              </a:ext>
            </a:extLst>
          </p:cNvPr>
          <p:cNvCxnSpPr>
            <a:cxnSpLocks/>
          </p:cNvCxnSpPr>
          <p:nvPr/>
        </p:nvCxnSpPr>
        <p:spPr>
          <a:xfrm flipH="1">
            <a:off x="5680933" y="2715991"/>
            <a:ext cx="115728" cy="713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4142445" y="4620850"/>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5312417" y="4668397"/>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a:off x="6482389" y="4668396"/>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a:off x="7652361" y="4631056"/>
            <a:ext cx="0" cy="1009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Double Brace 67">
            <a:extLst>
              <a:ext uri="{FF2B5EF4-FFF2-40B4-BE49-F238E27FC236}">
                <a16:creationId xmlns:a16="http://schemas.microsoft.com/office/drawing/2014/main" id="{D1A89A8C-417A-994A-AF8E-3F4596406C13}"/>
              </a:ext>
            </a:extLst>
          </p:cNvPr>
          <p:cNvSpPr/>
          <p:nvPr/>
        </p:nvSpPr>
        <p:spPr>
          <a:xfrm>
            <a:off x="3112713" y="3478863"/>
            <a:ext cx="5653845" cy="1141987"/>
          </a:xfrm>
          <a:prstGeom prst="bracePair">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
        <p:nvSpPr>
          <p:cNvPr id="69" name="TextBox 68">
            <a:extLst>
              <a:ext uri="{FF2B5EF4-FFF2-40B4-BE49-F238E27FC236}">
                <a16:creationId xmlns:a16="http://schemas.microsoft.com/office/drawing/2014/main" id="{D0520EF9-5A57-5049-9A05-FF88055B524F}"/>
              </a:ext>
            </a:extLst>
          </p:cNvPr>
          <p:cNvSpPr txBox="1"/>
          <p:nvPr/>
        </p:nvSpPr>
        <p:spPr>
          <a:xfrm>
            <a:off x="882348" y="3725333"/>
            <a:ext cx="1535998" cy="369332"/>
          </a:xfrm>
          <a:prstGeom prst="rect">
            <a:avLst/>
          </a:prstGeom>
          <a:noFill/>
        </p:spPr>
        <p:txBody>
          <a:bodyPr wrap="none" rtlCol="0">
            <a:spAutoFit/>
          </a:bodyPr>
          <a:lstStyle/>
          <a:p>
            <a:r>
              <a:rPr lang="en-US" dirty="0"/>
              <a:t>Micro-services</a:t>
            </a:r>
          </a:p>
        </p:txBody>
      </p: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4751468" y="985134"/>
            <a:ext cx="489109" cy="375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23499CF-C1EF-FA4D-824E-8BF2AFD87F78}"/>
              </a:ext>
            </a:extLst>
          </p:cNvPr>
          <p:cNvCxnSpPr>
            <a:cxnSpLocks/>
          </p:cNvCxnSpPr>
          <p:nvPr/>
        </p:nvCxnSpPr>
        <p:spPr>
          <a:xfrm>
            <a:off x="6334650" y="2475571"/>
            <a:ext cx="132217" cy="99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552D1E9-0CA2-AF44-8B52-4404838C2238}"/>
              </a:ext>
            </a:extLst>
          </p:cNvPr>
          <p:cNvCxnSpPr>
            <a:cxnSpLocks/>
          </p:cNvCxnSpPr>
          <p:nvPr/>
        </p:nvCxnSpPr>
        <p:spPr>
          <a:xfrm>
            <a:off x="6632225" y="2475571"/>
            <a:ext cx="723949" cy="988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AC09334-D852-8B46-95FD-030A2B28F8D6}"/>
              </a:ext>
            </a:extLst>
          </p:cNvPr>
          <p:cNvPicPr>
            <a:picLocks noChangeAspect="1"/>
          </p:cNvPicPr>
          <p:nvPr/>
        </p:nvPicPr>
        <p:blipFill>
          <a:blip r:embed="rId9"/>
          <a:stretch>
            <a:fillRect/>
          </a:stretch>
        </p:blipFill>
        <p:spPr>
          <a:xfrm>
            <a:off x="5280514" y="1238435"/>
            <a:ext cx="1351711" cy="1338972"/>
          </a:xfrm>
          <a:prstGeom prst="rect">
            <a:avLst/>
          </a:prstGeom>
        </p:spPr>
      </p:pic>
      <p:pic>
        <p:nvPicPr>
          <p:cNvPr id="46" name="Picture 45">
            <a:extLst>
              <a:ext uri="{FF2B5EF4-FFF2-40B4-BE49-F238E27FC236}">
                <a16:creationId xmlns:a16="http://schemas.microsoft.com/office/drawing/2014/main" id="{78A51553-F0BE-FB4D-AEE3-62371E181A09}"/>
              </a:ext>
            </a:extLst>
          </p:cNvPr>
          <p:cNvPicPr>
            <a:picLocks noChangeAspect="1"/>
          </p:cNvPicPr>
          <p:nvPr/>
        </p:nvPicPr>
        <p:blipFill>
          <a:blip r:embed="rId9"/>
          <a:stretch>
            <a:fillRect/>
          </a:stretch>
        </p:blipFill>
        <p:spPr>
          <a:xfrm>
            <a:off x="4831093" y="486866"/>
            <a:ext cx="317377" cy="314386"/>
          </a:xfrm>
          <a:prstGeom prst="rect">
            <a:avLst/>
          </a:prstGeom>
        </p:spPr>
      </p:pic>
      <p:pic>
        <p:nvPicPr>
          <p:cNvPr id="47" name="Picture 46">
            <a:extLst>
              <a:ext uri="{FF2B5EF4-FFF2-40B4-BE49-F238E27FC236}">
                <a16:creationId xmlns:a16="http://schemas.microsoft.com/office/drawing/2014/main" id="{2A8FCA74-FFDD-A545-A04B-6567418DDC29}"/>
              </a:ext>
            </a:extLst>
          </p:cNvPr>
          <p:cNvPicPr>
            <a:picLocks noChangeAspect="1"/>
          </p:cNvPicPr>
          <p:nvPr/>
        </p:nvPicPr>
        <p:blipFill>
          <a:blip r:embed="rId9"/>
          <a:stretch>
            <a:fillRect/>
          </a:stretch>
        </p:blipFill>
        <p:spPr>
          <a:xfrm>
            <a:off x="7493673" y="462959"/>
            <a:ext cx="317377" cy="314386"/>
          </a:xfrm>
          <a:prstGeom prst="rect">
            <a:avLst/>
          </a:prstGeom>
        </p:spPr>
      </p:pic>
    </p:spTree>
    <p:extLst>
      <p:ext uri="{BB962C8B-B14F-4D97-AF65-F5344CB8AC3E}">
        <p14:creationId xmlns:p14="http://schemas.microsoft.com/office/powerpoint/2010/main" val="3803274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FF50-B92E-B147-B982-3BB9A68D37D5}"/>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327045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F09B-E659-2B49-A729-6904AC4FF54B}"/>
              </a:ext>
            </a:extLst>
          </p:cNvPr>
          <p:cNvSpPr>
            <a:spLocks noGrp="1"/>
          </p:cNvSpPr>
          <p:nvPr>
            <p:ph type="title"/>
          </p:nvPr>
        </p:nvSpPr>
        <p:spPr/>
        <p:txBody>
          <a:bodyPr>
            <a:normAutofit/>
          </a:bodyPr>
          <a:lstStyle/>
          <a:p>
            <a:r>
              <a:rPr lang="en-US" sz="4000" dirty="0"/>
              <a:t>Goals</a:t>
            </a:r>
          </a:p>
        </p:txBody>
      </p:sp>
      <p:sp>
        <p:nvSpPr>
          <p:cNvPr id="6" name="Rounded Rectangle 5">
            <a:extLst>
              <a:ext uri="{FF2B5EF4-FFF2-40B4-BE49-F238E27FC236}">
                <a16:creationId xmlns:a16="http://schemas.microsoft.com/office/drawing/2014/main" id="{59CDF841-DE0F-CD48-BE79-9809ED731C88}"/>
              </a:ext>
            </a:extLst>
          </p:cNvPr>
          <p:cNvSpPr/>
          <p:nvPr/>
        </p:nvSpPr>
        <p:spPr>
          <a:xfrm>
            <a:off x="845575" y="904253"/>
            <a:ext cx="10489175" cy="1035432"/>
          </a:xfrm>
          <a:prstGeom prst="roundRect">
            <a:avLst>
              <a:gd name="adj" fmla="val 1000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7" name="Rectangle 6" descr="operations:graphics:start [Nova Labs Wiki]">
            <a:extLst>
              <a:ext uri="{FF2B5EF4-FFF2-40B4-BE49-F238E27FC236}">
                <a16:creationId xmlns:a16="http://schemas.microsoft.com/office/drawing/2014/main" id="{FB2709DC-C8C3-464D-91A7-DAD6BB823ABE}"/>
              </a:ext>
            </a:extLst>
          </p:cNvPr>
          <p:cNvSpPr/>
          <p:nvPr/>
        </p:nvSpPr>
        <p:spPr>
          <a:xfrm>
            <a:off x="1158793" y="1137226"/>
            <a:ext cx="569487" cy="569487"/>
          </a:xfrm>
          <a:prstGeom prst="rect">
            <a:avLst/>
          </a:prstGeom>
          <a: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55C2D88E-CF3F-F748-A37B-491CFC2A1837}"/>
              </a:ext>
            </a:extLst>
          </p:cNvPr>
          <p:cNvSpPr txBox="1"/>
          <p:nvPr/>
        </p:nvSpPr>
        <p:spPr>
          <a:xfrm>
            <a:off x="2241417" y="1141567"/>
            <a:ext cx="3545962" cy="565146"/>
          </a:xfrm>
          <a:prstGeom prst="rect">
            <a:avLst/>
          </a:prstGeom>
          <a:noFill/>
        </p:spPr>
        <p:txBody>
          <a:bodyPr wrap="none" lIns="36000" tIns="36000" rIns="36000" bIns="36000" rtlCol="0">
            <a:spAutoFit/>
          </a:bodyPr>
          <a:lstStyle/>
          <a:p>
            <a:r>
              <a:rPr lang="en-US" sz="3200" dirty="0"/>
              <a:t>One Business Logic</a:t>
            </a:r>
          </a:p>
        </p:txBody>
      </p:sp>
      <p:sp>
        <p:nvSpPr>
          <p:cNvPr id="9" name="Rounded Rectangle 8">
            <a:extLst>
              <a:ext uri="{FF2B5EF4-FFF2-40B4-BE49-F238E27FC236}">
                <a16:creationId xmlns:a16="http://schemas.microsoft.com/office/drawing/2014/main" id="{C4519CBC-73FB-2341-925F-1DC7791B7FA6}"/>
              </a:ext>
            </a:extLst>
          </p:cNvPr>
          <p:cNvSpPr/>
          <p:nvPr/>
        </p:nvSpPr>
        <p:spPr>
          <a:xfrm>
            <a:off x="833899" y="2274850"/>
            <a:ext cx="10489175" cy="1035432"/>
          </a:xfrm>
          <a:prstGeom prst="roundRect">
            <a:avLst>
              <a:gd name="adj" fmla="val 1000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0" name="Rectangle 9" descr="operations:graphics:start [Nova Labs Wiki]">
            <a:extLst>
              <a:ext uri="{FF2B5EF4-FFF2-40B4-BE49-F238E27FC236}">
                <a16:creationId xmlns:a16="http://schemas.microsoft.com/office/drawing/2014/main" id="{9FCFBCF6-D4CC-6645-A597-6147B5ED755C}"/>
              </a:ext>
            </a:extLst>
          </p:cNvPr>
          <p:cNvSpPr/>
          <p:nvPr/>
        </p:nvSpPr>
        <p:spPr>
          <a:xfrm>
            <a:off x="1147117" y="2537342"/>
            <a:ext cx="569487" cy="569487"/>
          </a:xfrm>
          <a:prstGeom prst="rect">
            <a:avLst/>
          </a:prstGeom>
          <a: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24CE1AB8-B947-6445-A1E7-8CA2677CF401}"/>
              </a:ext>
            </a:extLst>
          </p:cNvPr>
          <p:cNvSpPr txBox="1"/>
          <p:nvPr/>
        </p:nvSpPr>
        <p:spPr>
          <a:xfrm>
            <a:off x="2241417" y="2484221"/>
            <a:ext cx="4118939" cy="565146"/>
          </a:xfrm>
          <a:prstGeom prst="rect">
            <a:avLst/>
          </a:prstGeom>
          <a:noFill/>
        </p:spPr>
        <p:txBody>
          <a:bodyPr wrap="none" lIns="36000" tIns="36000" rIns="36000" bIns="36000" rtlCol="0">
            <a:spAutoFit/>
          </a:bodyPr>
          <a:lstStyle/>
          <a:p>
            <a:r>
              <a:rPr lang="en-US" sz="3200" dirty="0"/>
              <a:t>Client controlled Data</a:t>
            </a:r>
          </a:p>
        </p:txBody>
      </p:sp>
      <p:sp>
        <p:nvSpPr>
          <p:cNvPr id="12" name="Rounded Rectangle 11">
            <a:extLst>
              <a:ext uri="{FF2B5EF4-FFF2-40B4-BE49-F238E27FC236}">
                <a16:creationId xmlns:a16="http://schemas.microsoft.com/office/drawing/2014/main" id="{F62E60B8-10C7-324C-BB74-0B346EE0FABE}"/>
              </a:ext>
            </a:extLst>
          </p:cNvPr>
          <p:cNvSpPr/>
          <p:nvPr/>
        </p:nvSpPr>
        <p:spPr>
          <a:xfrm>
            <a:off x="833900" y="3645447"/>
            <a:ext cx="10489175" cy="1035432"/>
          </a:xfrm>
          <a:prstGeom prst="roundRect">
            <a:avLst>
              <a:gd name="adj" fmla="val 1000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Rectangle 12" descr="operations:graphics:start [Nova Labs Wiki]">
            <a:extLst>
              <a:ext uri="{FF2B5EF4-FFF2-40B4-BE49-F238E27FC236}">
                <a16:creationId xmlns:a16="http://schemas.microsoft.com/office/drawing/2014/main" id="{2586C5F8-DA88-824E-B74F-312F7074FD0E}"/>
              </a:ext>
            </a:extLst>
          </p:cNvPr>
          <p:cNvSpPr/>
          <p:nvPr/>
        </p:nvSpPr>
        <p:spPr>
          <a:xfrm>
            <a:off x="1147118" y="3857327"/>
            <a:ext cx="569487" cy="569487"/>
          </a:xfrm>
          <a:prstGeom prst="rect">
            <a:avLst/>
          </a:prstGeom>
          <a: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14" name="TextBox 13">
            <a:extLst>
              <a:ext uri="{FF2B5EF4-FFF2-40B4-BE49-F238E27FC236}">
                <a16:creationId xmlns:a16="http://schemas.microsoft.com/office/drawing/2014/main" id="{E8A3B9AE-AAD5-2947-AC2A-54D90189579A}"/>
              </a:ext>
            </a:extLst>
          </p:cNvPr>
          <p:cNvSpPr txBox="1"/>
          <p:nvPr/>
        </p:nvSpPr>
        <p:spPr>
          <a:xfrm>
            <a:off x="2241417" y="3912088"/>
            <a:ext cx="1865373" cy="565146"/>
          </a:xfrm>
          <a:prstGeom prst="rect">
            <a:avLst/>
          </a:prstGeom>
          <a:noFill/>
        </p:spPr>
        <p:txBody>
          <a:bodyPr wrap="none" lIns="36000" tIns="36000" rIns="36000" bIns="36000" rtlCol="0">
            <a:spAutoFit/>
          </a:bodyPr>
          <a:lstStyle/>
          <a:p>
            <a:r>
              <a:rPr lang="en-US" sz="3200" dirty="0"/>
              <a:t>Less Code</a:t>
            </a:r>
          </a:p>
        </p:txBody>
      </p:sp>
      <p:sp>
        <p:nvSpPr>
          <p:cNvPr id="15" name="Rounded Rectangle 14">
            <a:extLst>
              <a:ext uri="{FF2B5EF4-FFF2-40B4-BE49-F238E27FC236}">
                <a16:creationId xmlns:a16="http://schemas.microsoft.com/office/drawing/2014/main" id="{82E3A540-39AD-EF49-B636-287C809D4675}"/>
              </a:ext>
            </a:extLst>
          </p:cNvPr>
          <p:cNvSpPr/>
          <p:nvPr/>
        </p:nvSpPr>
        <p:spPr>
          <a:xfrm>
            <a:off x="833901" y="5016044"/>
            <a:ext cx="10489175" cy="1035432"/>
          </a:xfrm>
          <a:prstGeom prst="roundRect">
            <a:avLst>
              <a:gd name="adj" fmla="val 1000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6" name="Rectangle 15" descr="operations:graphics:start [Nova Labs Wiki]">
            <a:extLst>
              <a:ext uri="{FF2B5EF4-FFF2-40B4-BE49-F238E27FC236}">
                <a16:creationId xmlns:a16="http://schemas.microsoft.com/office/drawing/2014/main" id="{A6583109-203F-DF4A-9D9E-0CD4D9F7A648}"/>
              </a:ext>
            </a:extLst>
          </p:cNvPr>
          <p:cNvSpPr/>
          <p:nvPr/>
        </p:nvSpPr>
        <p:spPr>
          <a:xfrm>
            <a:off x="1108373" y="5277691"/>
            <a:ext cx="569487" cy="569487"/>
          </a:xfrm>
          <a:prstGeom prst="rect">
            <a:avLst/>
          </a:prstGeom>
          <a: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20" name="TextBox 19">
            <a:extLst>
              <a:ext uri="{FF2B5EF4-FFF2-40B4-BE49-F238E27FC236}">
                <a16:creationId xmlns:a16="http://schemas.microsoft.com/office/drawing/2014/main" id="{DE19216D-C445-A147-A9C0-69D184778497}"/>
              </a:ext>
            </a:extLst>
          </p:cNvPr>
          <p:cNvSpPr txBox="1"/>
          <p:nvPr/>
        </p:nvSpPr>
        <p:spPr>
          <a:xfrm>
            <a:off x="2264766" y="5277691"/>
            <a:ext cx="2427963" cy="565146"/>
          </a:xfrm>
          <a:prstGeom prst="rect">
            <a:avLst/>
          </a:prstGeom>
          <a:noFill/>
        </p:spPr>
        <p:txBody>
          <a:bodyPr wrap="none" lIns="36000" tIns="36000" rIns="36000" bIns="36000" rtlCol="0">
            <a:spAutoFit/>
          </a:bodyPr>
          <a:lstStyle/>
          <a:p>
            <a:r>
              <a:rPr lang="en-US" sz="3200" dirty="0"/>
              <a:t>Performance</a:t>
            </a:r>
          </a:p>
        </p:txBody>
      </p:sp>
    </p:spTree>
    <p:extLst>
      <p:ext uri="{BB962C8B-B14F-4D97-AF65-F5344CB8AC3E}">
        <p14:creationId xmlns:p14="http://schemas.microsoft.com/office/powerpoint/2010/main" val="382343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F3A8DBC-289E-44EF-9046-4DED78AD5C5A}"/>
              </a:ext>
            </a:extLst>
          </p:cNvPr>
          <p:cNvGraphicFramePr>
            <a:graphicFrameLocks noGrp="1"/>
          </p:cNvGraphicFramePr>
          <p:nvPr>
            <p:ph idx="1"/>
            <p:extLst>
              <p:ext uri="{D42A27DB-BD31-4B8C-83A1-F6EECF244321}">
                <p14:modId xmlns:p14="http://schemas.microsoft.com/office/powerpoint/2010/main" val="1930401674"/>
              </p:ext>
            </p:extLst>
          </p:nvPr>
        </p:nvGraphicFramePr>
        <p:xfrm>
          <a:off x="846138" y="1277938"/>
          <a:ext cx="10488612" cy="4922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F6019E2-18F1-4542-B5F3-DB3FED012697}"/>
              </a:ext>
            </a:extLst>
          </p:cNvPr>
          <p:cNvSpPr>
            <a:spLocks noGrp="1"/>
          </p:cNvSpPr>
          <p:nvPr>
            <p:ph type="title"/>
          </p:nvPr>
        </p:nvSpPr>
        <p:spPr bwMode="auto">
          <a:prstGeom prst="rect">
            <a:avLst/>
          </a:prstGeom>
        </p:spPr>
        <p:txBody>
          <a:bodyPr anchor="ctr">
            <a:normAutofit/>
          </a:bodyPr>
          <a:lstStyle/>
          <a:p>
            <a:r>
              <a:rPr lang="en-US" dirty="0"/>
              <a:t>Challenges</a:t>
            </a:r>
          </a:p>
        </p:txBody>
      </p:sp>
    </p:spTree>
    <p:extLst>
      <p:ext uri="{BB962C8B-B14F-4D97-AF65-F5344CB8AC3E}">
        <p14:creationId xmlns:p14="http://schemas.microsoft.com/office/powerpoint/2010/main" val="62968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4A4E1-633F-CD4F-B510-AB543C73020A}"/>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2D1A96E4-F6F4-444F-922E-235A8714CC8A}"/>
              </a:ext>
            </a:extLst>
          </p:cNvPr>
          <p:cNvGraphicFramePr>
            <a:graphicFrameLocks noGrp="1"/>
          </p:cNvGraphicFramePr>
          <p:nvPr>
            <p:ph idx="1"/>
            <p:extLst>
              <p:ext uri="{D42A27DB-BD31-4B8C-83A1-F6EECF244321}">
                <p14:modId xmlns:p14="http://schemas.microsoft.com/office/powerpoint/2010/main" val="3396112526"/>
              </p:ext>
            </p:extLst>
          </p:nvPr>
        </p:nvGraphicFramePr>
        <p:xfrm>
          <a:off x="857813" y="848090"/>
          <a:ext cx="10488612" cy="4922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7399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FC11-12CA-7F42-8077-560B6004B047}"/>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2475413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0D605-FF2E-0D40-B740-A7DC71D11FA0}"/>
              </a:ext>
            </a:extLst>
          </p:cNvPr>
          <p:cNvSpPr/>
          <p:nvPr/>
        </p:nvSpPr>
        <p:spPr>
          <a:xfrm>
            <a:off x="1965845" y="780104"/>
            <a:ext cx="4370235" cy="369332"/>
          </a:xfrm>
          <a:prstGeom prst="rect">
            <a:avLst/>
          </a:prstGeom>
        </p:spPr>
        <p:txBody>
          <a:bodyPr wrap="none">
            <a:spAutoFit/>
          </a:bodyPr>
          <a:lstStyle/>
          <a:p>
            <a:r>
              <a:rPr lang="en-US" dirty="0">
                <a:hlinkClick r:id="rId2"/>
              </a:rPr>
              <a:t>https://github.com/leangen/graphql-spqr</a:t>
            </a:r>
            <a:endParaRPr lang="en-US" dirty="0"/>
          </a:p>
        </p:txBody>
      </p:sp>
      <p:sp>
        <p:nvSpPr>
          <p:cNvPr id="3" name="Rectangle 2">
            <a:extLst>
              <a:ext uri="{FF2B5EF4-FFF2-40B4-BE49-F238E27FC236}">
                <a16:creationId xmlns:a16="http://schemas.microsoft.com/office/drawing/2014/main" id="{D8E33037-A5BA-FD4D-A8FD-0F87B3DB51AA}"/>
              </a:ext>
            </a:extLst>
          </p:cNvPr>
          <p:cNvSpPr/>
          <p:nvPr/>
        </p:nvSpPr>
        <p:spPr>
          <a:xfrm>
            <a:off x="1965845" y="1330293"/>
            <a:ext cx="6010620" cy="369332"/>
          </a:xfrm>
          <a:prstGeom prst="rect">
            <a:avLst/>
          </a:prstGeom>
        </p:spPr>
        <p:txBody>
          <a:bodyPr wrap="none">
            <a:spAutoFit/>
          </a:bodyPr>
          <a:lstStyle/>
          <a:p>
            <a:r>
              <a:rPr lang="en-US" dirty="0">
                <a:hlinkClick r:id="rId3"/>
              </a:rPr>
              <a:t>https://github.com/prabhatcraz/graphql-migration-demo</a:t>
            </a:r>
            <a:endParaRPr lang="en-US" dirty="0"/>
          </a:p>
        </p:txBody>
      </p:sp>
    </p:spTree>
    <p:extLst>
      <p:ext uri="{BB962C8B-B14F-4D97-AF65-F5344CB8AC3E}">
        <p14:creationId xmlns:p14="http://schemas.microsoft.com/office/powerpoint/2010/main" val="392297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14B1-7376-C541-82FB-18DD56C286FD}"/>
              </a:ext>
            </a:extLst>
          </p:cNvPr>
          <p:cNvSpPr>
            <a:spLocks noGrp="1"/>
          </p:cNvSpPr>
          <p:nvPr>
            <p:ph type="ctrTitle"/>
          </p:nvPr>
        </p:nvSpPr>
        <p:spPr/>
        <p:txBody>
          <a:bodyPr>
            <a:normAutofit/>
          </a:bodyPr>
          <a:lstStyle/>
          <a:p>
            <a:r>
              <a:rPr lang="en-US" sz="3600"/>
              <a:t>REST vs GraphQL</a:t>
            </a:r>
          </a:p>
        </p:txBody>
      </p:sp>
      <p:sp>
        <p:nvSpPr>
          <p:cNvPr id="3" name="Subtitle 2">
            <a:extLst>
              <a:ext uri="{FF2B5EF4-FFF2-40B4-BE49-F238E27FC236}">
                <a16:creationId xmlns:a16="http://schemas.microsoft.com/office/drawing/2014/main" id="{5353BE80-D4F4-594D-AC79-FD6573A7104C}"/>
              </a:ext>
            </a:extLst>
          </p:cNvPr>
          <p:cNvSpPr>
            <a:spLocks noGrp="1"/>
          </p:cNvSpPr>
          <p:nvPr>
            <p:ph type="subTitle" idx="1"/>
          </p:nvPr>
        </p:nvSpPr>
        <p:spPr>
          <a:xfrm>
            <a:off x="1524000" y="3695944"/>
            <a:ext cx="9144000" cy="1389749"/>
          </a:xfrm>
        </p:spPr>
        <p:txBody>
          <a:bodyPr>
            <a:normAutofit/>
          </a:bodyPr>
          <a:lstStyle/>
          <a:p>
            <a:endParaRPr lang="en-US" sz="2000"/>
          </a:p>
        </p:txBody>
      </p:sp>
    </p:spTree>
    <p:extLst>
      <p:ext uri="{BB962C8B-B14F-4D97-AF65-F5344CB8AC3E}">
        <p14:creationId xmlns:p14="http://schemas.microsoft.com/office/powerpoint/2010/main" val="309838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14B1-7376-C541-82FB-18DD56C286FD}"/>
              </a:ext>
            </a:extLst>
          </p:cNvPr>
          <p:cNvSpPr>
            <a:spLocks noGrp="1"/>
          </p:cNvSpPr>
          <p:nvPr>
            <p:ph type="ctrTitle"/>
          </p:nvPr>
        </p:nvSpPr>
        <p:spPr/>
        <p:txBody>
          <a:bodyPr>
            <a:normAutofit/>
          </a:bodyPr>
          <a:lstStyle/>
          <a:p>
            <a:r>
              <a:rPr lang="en-US" sz="3600"/>
              <a:t>GraphQL vs SOAP</a:t>
            </a:r>
          </a:p>
        </p:txBody>
      </p:sp>
      <p:sp>
        <p:nvSpPr>
          <p:cNvPr id="3" name="Subtitle 2">
            <a:extLst>
              <a:ext uri="{FF2B5EF4-FFF2-40B4-BE49-F238E27FC236}">
                <a16:creationId xmlns:a16="http://schemas.microsoft.com/office/drawing/2014/main" id="{5353BE80-D4F4-594D-AC79-FD6573A7104C}"/>
              </a:ext>
            </a:extLst>
          </p:cNvPr>
          <p:cNvSpPr>
            <a:spLocks noGrp="1"/>
          </p:cNvSpPr>
          <p:nvPr>
            <p:ph type="subTitle" idx="1"/>
          </p:nvPr>
        </p:nvSpPr>
        <p:spPr>
          <a:xfrm>
            <a:off x="1524000" y="3695944"/>
            <a:ext cx="9144000" cy="1389749"/>
          </a:xfrm>
        </p:spPr>
        <p:txBody>
          <a:bodyPr>
            <a:normAutofit/>
          </a:bodyPr>
          <a:lstStyle/>
          <a:p>
            <a:endParaRPr lang="en-US" sz="2000"/>
          </a:p>
        </p:txBody>
      </p:sp>
    </p:spTree>
    <p:extLst>
      <p:ext uri="{BB962C8B-B14F-4D97-AF65-F5344CB8AC3E}">
        <p14:creationId xmlns:p14="http://schemas.microsoft.com/office/powerpoint/2010/main" val="106079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8710-D9BB-C54E-8A9D-34EA2845E937}"/>
              </a:ext>
            </a:extLst>
          </p:cNvPr>
          <p:cNvSpPr>
            <a:spLocks noGrp="1"/>
          </p:cNvSpPr>
          <p:nvPr>
            <p:ph type="title"/>
          </p:nvPr>
        </p:nvSpPr>
        <p:spPr>
          <a:xfrm>
            <a:off x="1153906" y="1854192"/>
            <a:ext cx="7955369" cy="1574808"/>
          </a:xfrm>
        </p:spPr>
        <p:txBody>
          <a:bodyPr>
            <a:normAutofit/>
          </a:bodyPr>
          <a:lstStyle/>
          <a:p>
            <a:r>
              <a:rPr lang="en-US" sz="4800" dirty="0"/>
              <a:t>Prabhat Ranjan</a:t>
            </a:r>
          </a:p>
        </p:txBody>
      </p:sp>
      <p:sp>
        <p:nvSpPr>
          <p:cNvPr id="4" name="Text Placeholder 3">
            <a:extLst>
              <a:ext uri="{FF2B5EF4-FFF2-40B4-BE49-F238E27FC236}">
                <a16:creationId xmlns:a16="http://schemas.microsoft.com/office/drawing/2014/main" id="{3AD747A9-59E1-1248-A78E-FF06C7477A44}"/>
              </a:ext>
            </a:extLst>
          </p:cNvPr>
          <p:cNvSpPr>
            <a:spLocks noGrp="1"/>
          </p:cNvSpPr>
          <p:nvPr>
            <p:ph type="body" sz="half" idx="2"/>
          </p:nvPr>
        </p:nvSpPr>
        <p:spPr>
          <a:xfrm>
            <a:off x="1154953" y="3669175"/>
            <a:ext cx="8614079" cy="1371600"/>
          </a:xfrm>
        </p:spPr>
        <p:txBody>
          <a:bodyPr>
            <a:normAutofit/>
          </a:bodyPr>
          <a:lstStyle/>
          <a:p>
            <a:r>
              <a:rPr lang="en-US" sz="2800" dirty="0"/>
              <a:t>Software Development Engineer @ ING Bank</a:t>
            </a:r>
          </a:p>
        </p:txBody>
      </p:sp>
      <p:sp>
        <p:nvSpPr>
          <p:cNvPr id="5" name="Title 1">
            <a:extLst>
              <a:ext uri="{FF2B5EF4-FFF2-40B4-BE49-F238E27FC236}">
                <a16:creationId xmlns:a16="http://schemas.microsoft.com/office/drawing/2014/main" id="{0A0EDA67-BFC3-034E-ADD1-A3D84DA744FF}"/>
              </a:ext>
            </a:extLst>
          </p:cNvPr>
          <p:cNvSpPr txBox="1">
            <a:spLocks/>
          </p:cNvSpPr>
          <p:nvPr/>
        </p:nvSpPr>
        <p:spPr>
          <a:xfrm>
            <a:off x="1153905" y="279384"/>
            <a:ext cx="7955369" cy="157480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About Me</a:t>
            </a:r>
          </a:p>
        </p:txBody>
      </p:sp>
    </p:spTree>
    <p:extLst>
      <p:ext uri="{BB962C8B-B14F-4D97-AF65-F5344CB8AC3E}">
        <p14:creationId xmlns:p14="http://schemas.microsoft.com/office/powerpoint/2010/main" val="339105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84FD-DF3A-1B43-AA53-3122494D7EDC}"/>
              </a:ext>
            </a:extLst>
          </p:cNvPr>
          <p:cNvSpPr>
            <a:spLocks noGrp="1"/>
          </p:cNvSpPr>
          <p:nvPr>
            <p:ph type="ctrTitle"/>
          </p:nvPr>
        </p:nvSpPr>
        <p:spPr/>
        <p:txBody>
          <a:bodyPr/>
          <a:lstStyle/>
          <a:p>
            <a:r>
              <a:rPr lang="en-US" dirty="0"/>
              <a:t>Strategic Migration to </a:t>
            </a:r>
            <a:r>
              <a:rPr lang="en-US" dirty="0" err="1"/>
              <a:t>GraphQL</a:t>
            </a:r>
            <a:endParaRPr lang="en-US" dirty="0"/>
          </a:p>
        </p:txBody>
      </p:sp>
      <p:pic>
        <p:nvPicPr>
          <p:cNvPr id="3" name="Picture 2">
            <a:extLst>
              <a:ext uri="{FF2B5EF4-FFF2-40B4-BE49-F238E27FC236}">
                <a16:creationId xmlns:a16="http://schemas.microsoft.com/office/drawing/2014/main" id="{03BF4211-8CC9-5C46-BCAB-3B768C221342}"/>
              </a:ext>
            </a:extLst>
          </p:cNvPr>
          <p:cNvPicPr>
            <a:picLocks noChangeAspect="1"/>
          </p:cNvPicPr>
          <p:nvPr/>
        </p:nvPicPr>
        <p:blipFill rotWithShape="1">
          <a:blip r:embed="rId3"/>
          <a:srcRect l="5262" r="6737" b="-1"/>
          <a:stretch/>
        </p:blipFill>
        <p:spPr>
          <a:xfrm>
            <a:off x="5041737" y="4318643"/>
            <a:ext cx="1696480" cy="1908537"/>
          </a:xfrm>
          <a:prstGeom prst="rect">
            <a:avLst/>
          </a:prstGeom>
        </p:spPr>
      </p:pic>
    </p:spTree>
    <p:extLst>
      <p:ext uri="{BB962C8B-B14F-4D97-AF65-F5344CB8AC3E}">
        <p14:creationId xmlns:p14="http://schemas.microsoft.com/office/powerpoint/2010/main" val="46090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919F-9612-754E-9466-A87A5C1E6431}"/>
              </a:ext>
            </a:extLst>
          </p:cNvPr>
          <p:cNvSpPr>
            <a:spLocks noGrp="1"/>
          </p:cNvSpPr>
          <p:nvPr>
            <p:ph type="title"/>
          </p:nvPr>
        </p:nvSpPr>
        <p:spPr/>
        <p:txBody>
          <a:bodyPr>
            <a:normAutofit/>
          </a:bodyPr>
          <a:lstStyle/>
          <a:p>
            <a:r>
              <a:rPr lang="en-US"/>
              <a:t>Disclaimer</a:t>
            </a:r>
          </a:p>
        </p:txBody>
      </p:sp>
      <p:graphicFrame>
        <p:nvGraphicFramePr>
          <p:cNvPr id="5" name="Content Placeholder 2">
            <a:extLst>
              <a:ext uri="{FF2B5EF4-FFF2-40B4-BE49-F238E27FC236}">
                <a16:creationId xmlns:a16="http://schemas.microsoft.com/office/drawing/2014/main" id="{2D1A96E4-F6F4-444F-922E-235A8714CC8A}"/>
              </a:ext>
            </a:extLst>
          </p:cNvPr>
          <p:cNvGraphicFramePr>
            <a:graphicFrameLocks noGrp="1"/>
          </p:cNvGraphicFramePr>
          <p:nvPr>
            <p:ph idx="1"/>
            <p:extLst>
              <p:ext uri="{D42A27DB-BD31-4B8C-83A1-F6EECF244321}">
                <p14:modId xmlns:p14="http://schemas.microsoft.com/office/powerpoint/2010/main" val="1184612744"/>
              </p:ext>
            </p:extLst>
          </p:nvPr>
        </p:nvGraphicFramePr>
        <p:xfrm>
          <a:off x="857250" y="1134808"/>
          <a:ext cx="10488612" cy="4922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56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FBFD7F7-782E-0449-AD7D-27AC9091CCC9}"/>
              </a:ext>
            </a:extLst>
          </p:cNvPr>
          <p:cNvGraphicFramePr/>
          <p:nvPr>
            <p:extLst>
              <p:ext uri="{D42A27DB-BD31-4B8C-83A1-F6EECF244321}">
                <p14:modId xmlns:p14="http://schemas.microsoft.com/office/powerpoint/2010/main" val="42964590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7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onitor">
            <a:extLst>
              <a:ext uri="{FF2B5EF4-FFF2-40B4-BE49-F238E27FC236}">
                <a16:creationId xmlns:a16="http://schemas.microsoft.com/office/drawing/2014/main" id="{7E4F842C-54AA-0C4B-9B19-D22CB7DBB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5153" y="559766"/>
            <a:ext cx="603465" cy="603465"/>
          </a:xfrm>
          <a:prstGeom prst="rect">
            <a:avLst/>
          </a:prstGeom>
        </p:spPr>
      </p:pic>
      <p:sp>
        <p:nvSpPr>
          <p:cNvPr id="14" name="Can 13">
            <a:extLst>
              <a:ext uri="{FF2B5EF4-FFF2-40B4-BE49-F238E27FC236}">
                <a16:creationId xmlns:a16="http://schemas.microsoft.com/office/drawing/2014/main" id="{35742EB3-7ED8-1C43-9C36-2A4F1558A3DA}"/>
              </a:ext>
            </a:extLst>
          </p:cNvPr>
          <p:cNvSpPr/>
          <p:nvPr/>
        </p:nvSpPr>
        <p:spPr>
          <a:xfrm>
            <a:off x="6227418" y="4406732"/>
            <a:ext cx="578495" cy="697699"/>
          </a:xfrm>
          <a:prstGeom prst="can">
            <a:avLst>
              <a:gd name="adj" fmla="val 22357"/>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961990AA-EA30-C342-B410-056D3171B4E8}"/>
              </a:ext>
            </a:extLst>
          </p:cNvPr>
          <p:cNvPicPr>
            <a:picLocks noChangeAspect="1"/>
          </p:cNvPicPr>
          <p:nvPr/>
        </p:nvPicPr>
        <p:blipFill>
          <a:blip r:embed="rId5"/>
          <a:stretch>
            <a:fillRect/>
          </a:stretch>
        </p:blipFill>
        <p:spPr>
          <a:xfrm>
            <a:off x="7258730" y="2405168"/>
            <a:ext cx="638735" cy="637584"/>
          </a:xfrm>
          <a:prstGeom prst="rect">
            <a:avLst/>
          </a:prstGeom>
        </p:spPr>
      </p:pic>
      <p:pic>
        <p:nvPicPr>
          <p:cNvPr id="18" name="Picture 17">
            <a:extLst>
              <a:ext uri="{FF2B5EF4-FFF2-40B4-BE49-F238E27FC236}">
                <a16:creationId xmlns:a16="http://schemas.microsoft.com/office/drawing/2014/main" id="{B273DB3D-3971-F941-AE20-44F1978ED470}"/>
              </a:ext>
            </a:extLst>
          </p:cNvPr>
          <p:cNvPicPr>
            <a:picLocks noChangeAspect="1"/>
          </p:cNvPicPr>
          <p:nvPr/>
        </p:nvPicPr>
        <p:blipFill>
          <a:blip r:embed="rId6"/>
          <a:stretch>
            <a:fillRect/>
          </a:stretch>
        </p:blipFill>
        <p:spPr>
          <a:xfrm>
            <a:off x="2879399" y="2371727"/>
            <a:ext cx="665009" cy="833258"/>
          </a:xfrm>
          <a:prstGeom prst="rect">
            <a:avLst/>
          </a:prstGeom>
        </p:spPr>
      </p:pic>
      <p:sp>
        <p:nvSpPr>
          <p:cNvPr id="22" name="Cloud Callout 21">
            <a:extLst>
              <a:ext uri="{FF2B5EF4-FFF2-40B4-BE49-F238E27FC236}">
                <a16:creationId xmlns:a16="http://schemas.microsoft.com/office/drawing/2014/main" id="{D0914499-B243-E547-9508-194632234256}"/>
              </a:ext>
            </a:extLst>
          </p:cNvPr>
          <p:cNvSpPr/>
          <p:nvPr/>
        </p:nvSpPr>
        <p:spPr>
          <a:xfrm>
            <a:off x="3304913" y="4455499"/>
            <a:ext cx="1278661" cy="64891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Internet</a:t>
            </a:r>
            <a:endParaRPr lang="en-US" sz="1200" dirty="0"/>
          </a:p>
        </p:txBody>
      </p:sp>
      <p:cxnSp>
        <p:nvCxnSpPr>
          <p:cNvPr id="49" name="Straight Arrow Connector 48">
            <a:extLst>
              <a:ext uri="{FF2B5EF4-FFF2-40B4-BE49-F238E27FC236}">
                <a16:creationId xmlns:a16="http://schemas.microsoft.com/office/drawing/2014/main" id="{B0316380-1B60-D445-92F4-80FD9DE5FDF7}"/>
              </a:ext>
            </a:extLst>
          </p:cNvPr>
          <p:cNvCxnSpPr>
            <a:cxnSpLocks/>
          </p:cNvCxnSpPr>
          <p:nvPr/>
        </p:nvCxnSpPr>
        <p:spPr>
          <a:xfrm>
            <a:off x="5599952" y="3261229"/>
            <a:ext cx="747789" cy="1050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57A3547-CF24-7240-89AF-424D0148CBAD}"/>
              </a:ext>
            </a:extLst>
          </p:cNvPr>
          <p:cNvCxnSpPr>
            <a:cxnSpLocks/>
          </p:cNvCxnSpPr>
          <p:nvPr/>
        </p:nvCxnSpPr>
        <p:spPr>
          <a:xfrm>
            <a:off x="6347741" y="2754063"/>
            <a:ext cx="824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540AC33-AEDB-7344-960D-03E8248376F8}"/>
              </a:ext>
            </a:extLst>
          </p:cNvPr>
          <p:cNvCxnSpPr>
            <a:cxnSpLocks/>
          </p:cNvCxnSpPr>
          <p:nvPr/>
        </p:nvCxnSpPr>
        <p:spPr>
          <a:xfrm flipH="1">
            <a:off x="3805391" y="2754063"/>
            <a:ext cx="665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B4F8866-E6FE-3C4E-9545-ECFD84422F05}"/>
              </a:ext>
            </a:extLst>
          </p:cNvPr>
          <p:cNvCxnSpPr>
            <a:cxnSpLocks/>
          </p:cNvCxnSpPr>
          <p:nvPr/>
        </p:nvCxnSpPr>
        <p:spPr>
          <a:xfrm flipH="1">
            <a:off x="4178755" y="3261229"/>
            <a:ext cx="886398" cy="1102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46167DA0-750E-AA4C-A606-4ED1932B1278}"/>
              </a:ext>
            </a:extLst>
          </p:cNvPr>
          <p:cNvCxnSpPr>
            <a:cxnSpLocks/>
          </p:cNvCxnSpPr>
          <p:nvPr/>
        </p:nvCxnSpPr>
        <p:spPr>
          <a:xfrm>
            <a:off x="5389031" y="1287409"/>
            <a:ext cx="0" cy="826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Cube 24">
            <a:extLst>
              <a:ext uri="{FF2B5EF4-FFF2-40B4-BE49-F238E27FC236}">
                <a16:creationId xmlns:a16="http://schemas.microsoft.com/office/drawing/2014/main" id="{674FFA69-FB6F-9A42-8905-CDE2E20D3999}"/>
              </a:ext>
            </a:extLst>
          </p:cNvPr>
          <p:cNvSpPr/>
          <p:nvPr/>
        </p:nvSpPr>
        <p:spPr>
          <a:xfrm>
            <a:off x="4707137" y="2332479"/>
            <a:ext cx="1532701" cy="84316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C633EA90-D10F-DB41-A6AA-DACA2074F3DA}"/>
              </a:ext>
            </a:extLst>
          </p:cNvPr>
          <p:cNvSpPr txBox="1"/>
          <p:nvPr/>
        </p:nvSpPr>
        <p:spPr>
          <a:xfrm>
            <a:off x="936978" y="767644"/>
            <a:ext cx="1454244" cy="369332"/>
          </a:xfrm>
          <a:prstGeom prst="rect">
            <a:avLst/>
          </a:prstGeom>
          <a:noFill/>
        </p:spPr>
        <p:txBody>
          <a:bodyPr wrap="none" rtlCol="0">
            <a:spAutoFit/>
          </a:bodyPr>
          <a:lstStyle/>
          <a:p>
            <a:r>
              <a:rPr lang="en-US" dirty="0"/>
              <a:t>The Monolith</a:t>
            </a:r>
          </a:p>
        </p:txBody>
      </p:sp>
      <p:sp>
        <p:nvSpPr>
          <p:cNvPr id="26" name="TextBox 25">
            <a:extLst>
              <a:ext uri="{FF2B5EF4-FFF2-40B4-BE49-F238E27FC236}">
                <a16:creationId xmlns:a16="http://schemas.microsoft.com/office/drawing/2014/main" id="{67B48B2C-B913-FB45-AAA2-21D75557334F}"/>
              </a:ext>
            </a:extLst>
          </p:cNvPr>
          <p:cNvSpPr txBox="1"/>
          <p:nvPr/>
        </p:nvSpPr>
        <p:spPr>
          <a:xfrm>
            <a:off x="4707138" y="2673420"/>
            <a:ext cx="1245021" cy="369332"/>
          </a:xfrm>
          <a:prstGeom prst="rect">
            <a:avLst/>
          </a:prstGeom>
          <a:noFill/>
        </p:spPr>
        <p:txBody>
          <a:bodyPr wrap="none" rtlCol="0">
            <a:spAutoFit/>
          </a:bodyPr>
          <a:lstStyle/>
          <a:p>
            <a:r>
              <a:rPr lang="en-US" dirty="0"/>
              <a:t>Application</a:t>
            </a:r>
          </a:p>
        </p:txBody>
      </p:sp>
    </p:spTree>
    <p:extLst>
      <p:ext uri="{BB962C8B-B14F-4D97-AF65-F5344CB8AC3E}">
        <p14:creationId xmlns:p14="http://schemas.microsoft.com/office/powerpoint/2010/main" val="4219746509"/>
      </p:ext>
    </p:extLst>
  </p:cSld>
  <p:clrMapOvr>
    <a:masterClrMapping/>
  </p:clrMapOvr>
</p:sld>
</file>

<file path=ppt/theme/theme1.xml><?xml version="1.0" encoding="utf-8"?>
<a:theme xmlns:a="http://schemas.openxmlformats.org/drawingml/2006/main" name="ING THEME">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nSpc>
            <a:spcPct val="90000"/>
          </a:lnSpc>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 THEME" id="{DEC3A0EE-D17B-0A40-8A25-65A4D06DFBE0}" vid="{2FDF0910-46C7-D242-82C2-060ECB3B198B}"/>
    </a:ext>
  </a:extLst>
</a:theme>
</file>

<file path=ppt/theme/theme2.xml><?xml version="1.0" encoding="utf-8"?>
<a:theme xmlns:a="http://schemas.openxmlformats.org/drawingml/2006/main" name="2_ING THEME">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nSpc>
            <a:spcPct val="90000"/>
          </a:lnSpc>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 THEME" id="{DEC3A0EE-D17B-0A40-8A25-65A4D06DFBE0}" vid="{2FDF0910-46C7-D242-82C2-060ECB3B198B}"/>
    </a:ext>
  </a:extLst>
</a:theme>
</file>

<file path=ppt/theme/theme3.xml><?xml version="1.0" encoding="utf-8"?>
<a:theme xmlns:a="http://schemas.openxmlformats.org/drawingml/2006/main" name="1_ING THEME">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nSpc>
            <a:spcPct val="90000"/>
          </a:lnSpc>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 THEME" id="{DEC3A0EE-D17B-0A40-8A25-65A4D06DFBE0}" vid="{2FDF0910-46C7-D242-82C2-060ECB3B198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1198</Words>
  <Application>Microsoft Macintosh PowerPoint</Application>
  <PresentationFormat>Widescreen</PresentationFormat>
  <Paragraphs>255</Paragraphs>
  <Slides>28</Slides>
  <Notes>24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28</vt:i4>
      </vt:variant>
    </vt:vector>
  </HeadingPairs>
  <TitlesOfParts>
    <vt:vector size="36" baseType="lpstr">
      <vt:lpstr>Arial</vt:lpstr>
      <vt:lpstr>Calibri</vt:lpstr>
      <vt:lpstr>Calibri Light</vt:lpstr>
      <vt:lpstr>ING Me</vt:lpstr>
      <vt:lpstr>ING THEME</vt:lpstr>
      <vt:lpstr>2_ING THEME</vt:lpstr>
      <vt:lpstr>1_ING THEME</vt:lpstr>
      <vt:lpstr>Office Theme</vt:lpstr>
      <vt:lpstr>Strategic Migration to GraphQL</vt:lpstr>
      <vt:lpstr>REST vs SOAP</vt:lpstr>
      <vt:lpstr>REST vs GraphQL</vt:lpstr>
      <vt:lpstr>GraphQL vs SOAP</vt:lpstr>
      <vt:lpstr>Prabhat Ranjan</vt:lpstr>
      <vt:lpstr>Strategic Migration to GraphQL</vt:lpstr>
      <vt:lpstr>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Migration</vt:lpstr>
      <vt:lpstr>Migration – General Guidance</vt:lpstr>
      <vt:lpstr>Migration – General Guidance</vt:lpstr>
      <vt:lpstr>Migration – General Guidance</vt:lpstr>
      <vt:lpstr>PowerPoint Presentation</vt:lpstr>
      <vt:lpstr>PowerPoint Presentation</vt:lpstr>
      <vt:lpstr>PowerPoint Presentation</vt:lpstr>
      <vt:lpstr>PowerPoint Presentation</vt:lpstr>
      <vt:lpstr>Demo</vt:lpstr>
      <vt:lpstr>Goals</vt:lpstr>
      <vt:lpstr>Challenges</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Migration                 to            GraphQL</dc:title>
  <dc:creator>Ranjan, P. (Prabhat)</dc:creator>
  <cp:lastModifiedBy>Ranjan, P. (Prabhat)</cp:lastModifiedBy>
  <cp:revision>29</cp:revision>
  <dcterms:created xsi:type="dcterms:W3CDTF">2019-07-17T15:04:40Z</dcterms:created>
  <dcterms:modified xsi:type="dcterms:W3CDTF">2019-07-19T11:27:26Z</dcterms:modified>
</cp:coreProperties>
</file>