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71" r:id="rId10"/>
    <p:sldId id="272" r:id="rId11"/>
    <p:sldId id="273" r:id="rId12"/>
    <p:sldId id="270" r:id="rId13"/>
    <p:sldId id="274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3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07923"/>
            <a:ext cx="7766936" cy="2674320"/>
          </a:xfrm>
        </p:spPr>
        <p:txBody>
          <a:bodyPr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Manual GUI Calculator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&amp;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Indian National Flag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Name : Prabhat Kumar Gupta</a:t>
            </a:r>
          </a:p>
          <a:p>
            <a:pPr algn="l"/>
            <a:r>
              <a:rPr lang="en-US" dirty="0"/>
              <a:t>Affiliations : </a:t>
            </a:r>
            <a:r>
              <a:rPr lang="en-US" dirty="0" err="1"/>
              <a:t>Digicrome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67F4D5-D89B-E619-9B34-576C9CE1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610" y="2160588"/>
            <a:ext cx="7294818" cy="3881437"/>
          </a:xfrm>
        </p:spPr>
      </p:pic>
    </p:spTree>
    <p:extLst>
      <p:ext uri="{BB962C8B-B14F-4D97-AF65-F5344CB8AC3E}">
        <p14:creationId xmlns:p14="http://schemas.microsoft.com/office/powerpoint/2010/main" val="3060330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B30C5-4EC7-E8C1-46ED-1275098E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642" y="2160588"/>
            <a:ext cx="7330753" cy="3881437"/>
          </a:xfrm>
        </p:spPr>
      </p:pic>
    </p:spTree>
    <p:extLst>
      <p:ext uri="{BB962C8B-B14F-4D97-AF65-F5344CB8AC3E}">
        <p14:creationId xmlns:p14="http://schemas.microsoft.com/office/powerpoint/2010/main" val="1056586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the calculator1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54D925-4382-9810-CA88-41A6C5AB1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421" y="3137293"/>
            <a:ext cx="2949196" cy="1928027"/>
          </a:xfrm>
        </p:spPr>
      </p:pic>
    </p:spTree>
    <p:extLst>
      <p:ext uri="{BB962C8B-B14F-4D97-AF65-F5344CB8AC3E}">
        <p14:creationId xmlns:p14="http://schemas.microsoft.com/office/powerpoint/2010/main" val="1088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49892" cy="1320800"/>
          </a:xfrm>
        </p:spPr>
        <p:txBody>
          <a:bodyPr>
            <a:normAutofit/>
          </a:bodyPr>
          <a:lstStyle/>
          <a:p>
            <a:r>
              <a:rPr lang="en-US" dirty="0"/>
              <a:t>Following are the screen shots of Canvas.py, a python program used to create Indian Flag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188BC2-6C34-F18A-BEB4-66BE56350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126" y="2160588"/>
            <a:ext cx="7327786" cy="3881437"/>
          </a:xfrm>
        </p:spPr>
      </p:pic>
    </p:spTree>
    <p:extLst>
      <p:ext uri="{BB962C8B-B14F-4D97-AF65-F5344CB8AC3E}">
        <p14:creationId xmlns:p14="http://schemas.microsoft.com/office/powerpoint/2010/main" val="375782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the calculator1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0BC4F4-3155-E9D1-8D5F-26FAA11DF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006" y="2160588"/>
            <a:ext cx="5560025" cy="3881437"/>
          </a:xfrm>
        </p:spPr>
      </p:pic>
    </p:spTree>
    <p:extLst>
      <p:ext uri="{BB962C8B-B14F-4D97-AF65-F5344CB8AC3E}">
        <p14:creationId xmlns:p14="http://schemas.microsoft.com/office/powerpoint/2010/main" val="2505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1288" y="1024128"/>
            <a:ext cx="542239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THANK_YOU</a:t>
            </a:r>
          </a:p>
        </p:txBody>
      </p:sp>
    </p:spTree>
    <p:extLst>
      <p:ext uri="{BB962C8B-B14F-4D97-AF65-F5344CB8AC3E}">
        <p14:creationId xmlns:p14="http://schemas.microsoft.com/office/powerpoint/2010/main" val="2057554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overview/Problem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create a simple calculator using GUI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develop a simple calculator app with attractive presentation to ensure the Quality and effectiveness of the program.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7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Methodology/Software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calculator app using </a:t>
            </a:r>
            <a:r>
              <a:rPr lang="en-US" dirty="0" err="1"/>
              <a:t>Tkinter</a:t>
            </a:r>
            <a:r>
              <a:rPr lang="en-US" dirty="0"/>
              <a:t> GUI</a:t>
            </a:r>
          </a:p>
          <a:p>
            <a:r>
              <a:rPr lang="en-US" dirty="0"/>
              <a:t>Using the </a:t>
            </a:r>
            <a:r>
              <a:rPr lang="en-US" dirty="0" err="1"/>
              <a:t>tkinter</a:t>
            </a:r>
            <a:r>
              <a:rPr lang="en-US" dirty="0"/>
              <a:t> library </a:t>
            </a:r>
          </a:p>
          <a:p>
            <a:r>
              <a:rPr lang="en-US" dirty="0"/>
              <a:t>It can perform basic mathematical operations such as addition, subtraction, multiplication and division.</a:t>
            </a:r>
          </a:p>
          <a:p>
            <a:r>
              <a:rPr lang="en-US" dirty="0"/>
              <a:t>Creating an Indian National flag using Canvas and </a:t>
            </a:r>
            <a:r>
              <a:rPr lang="en-US" dirty="0" err="1"/>
              <a:t>tkinter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System requirements us as follow</a:t>
            </a:r>
          </a:p>
          <a:p>
            <a:r>
              <a:rPr lang="en-US" dirty="0"/>
              <a:t>Windows 10/11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Python 3.2 or the latest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4989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Following are the screen shots of calculator1.py, a python program used to create a GUI calculator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AE655F-292A-549B-F8C2-2947D113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343" y="2160588"/>
            <a:ext cx="726535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28C1098-F496-3290-2BD2-8847AE53E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51" y="2160588"/>
            <a:ext cx="7316336" cy="3881437"/>
          </a:xfrm>
        </p:spPr>
      </p:pic>
    </p:spTree>
    <p:extLst>
      <p:ext uri="{BB962C8B-B14F-4D97-AF65-F5344CB8AC3E}">
        <p14:creationId xmlns:p14="http://schemas.microsoft.com/office/powerpoint/2010/main" val="3544860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the calculator1 program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05B8E-2301-B0A7-8FF6-7BB117D78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948" y="2160588"/>
            <a:ext cx="4420142" cy="3881437"/>
          </a:xfrm>
        </p:spPr>
      </p:pic>
    </p:spTree>
    <p:extLst>
      <p:ext uri="{BB962C8B-B14F-4D97-AF65-F5344CB8AC3E}">
        <p14:creationId xmlns:p14="http://schemas.microsoft.com/office/powerpoint/2010/main" val="37985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4989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Following are the screen shots of calculator2.py, a python program used to create a GUI calculator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B6188-30D7-6204-B420-2C06F44A9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725" y="2160588"/>
            <a:ext cx="7320588" cy="3881437"/>
          </a:xfrm>
        </p:spPr>
      </p:pic>
    </p:spTree>
    <p:extLst>
      <p:ext uri="{BB962C8B-B14F-4D97-AF65-F5344CB8AC3E}">
        <p14:creationId xmlns:p14="http://schemas.microsoft.com/office/powerpoint/2010/main" val="351285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mb/>
      </p:transition>
    </mc:Choice>
    <mc:Fallback xmlns=""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DF4DC-8C3B-A561-981D-8131472FB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942" y="2160588"/>
            <a:ext cx="7320153" cy="3881437"/>
          </a:xfrm>
        </p:spPr>
      </p:pic>
    </p:spTree>
    <p:extLst>
      <p:ext uri="{BB962C8B-B14F-4D97-AF65-F5344CB8AC3E}">
        <p14:creationId xmlns:p14="http://schemas.microsoft.com/office/powerpoint/2010/main" val="272072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AA3B0D-1EBD-BBE7-17CE-3B8BB78B1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66" y="2160588"/>
            <a:ext cx="7323105" cy="3881437"/>
          </a:xfrm>
        </p:spPr>
      </p:pic>
    </p:spTree>
    <p:extLst>
      <p:ext uri="{BB962C8B-B14F-4D97-AF65-F5344CB8AC3E}">
        <p14:creationId xmlns:p14="http://schemas.microsoft.com/office/powerpoint/2010/main" val="1311575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185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   Manual GUI Calculator  &amp;  Indian National Flag</vt:lpstr>
      <vt:lpstr>Project overview/Problem Statement</vt:lpstr>
      <vt:lpstr>Methodology/Software requirements</vt:lpstr>
      <vt:lpstr>Following are the screen shots of calculator1.py, a python program used to create a GUI calculator</vt:lpstr>
      <vt:lpstr>PowerPoint Presentation</vt:lpstr>
      <vt:lpstr>OUTPUT for the calculator1 program</vt:lpstr>
      <vt:lpstr>Following are the screen shots of calculator2.py, a python program used to create a GUI calculator</vt:lpstr>
      <vt:lpstr>PowerPoint Presentation</vt:lpstr>
      <vt:lpstr>PowerPoint Presentation</vt:lpstr>
      <vt:lpstr>PowerPoint Presentation</vt:lpstr>
      <vt:lpstr>PowerPoint Presentation</vt:lpstr>
      <vt:lpstr>OUTPUT for the calculator1 program</vt:lpstr>
      <vt:lpstr>Following are the screen shots of Canvas.py, a python program used to create Indian Flag</vt:lpstr>
      <vt:lpstr>OUTPUT for the calculator1 program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Calculator</dc:title>
  <dc:creator>Microsoft account</dc:creator>
  <cp:lastModifiedBy>Prish Gupta</cp:lastModifiedBy>
  <cp:revision>32</cp:revision>
  <dcterms:created xsi:type="dcterms:W3CDTF">2024-03-02T10:49:56Z</dcterms:created>
  <dcterms:modified xsi:type="dcterms:W3CDTF">2024-03-10T18:28:58Z</dcterms:modified>
</cp:coreProperties>
</file>