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256" r:id="rId3"/>
    <p:sldId id="257" r:id="rId4"/>
    <p:sldId id="261" r:id="rId5"/>
    <p:sldId id="262" r:id="rId6"/>
    <p:sldId id="263" r:id="rId7"/>
    <p:sldId id="264" r:id="rId8"/>
    <p:sldId id="265" r:id="rId9"/>
    <p:sldId id="266" r:id="rId10"/>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FFFFFF"/>
    <a:srgbClr val="A7DA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3" autoAdjust="0"/>
    <p:restoredTop sz="95549" autoAdjust="0"/>
  </p:normalViewPr>
  <p:slideViewPr>
    <p:cSldViewPr>
      <p:cViewPr varScale="1">
        <p:scale>
          <a:sx n="95" d="100"/>
          <a:sy n="95" d="100"/>
        </p:scale>
        <p:origin x="861"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080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A9192C1-19AF-4E82-828E-DBD6660BA3E1}" type="slidenum">
              <a:rPr lang="ru-RU"/>
              <a:pPr/>
              <a:t>‹#›</a:t>
            </a:fld>
            <a:endParaRPr lang="ru-RU"/>
          </a:p>
        </p:txBody>
      </p:sp>
    </p:spTree>
    <p:extLst>
      <p:ext uri="{BB962C8B-B14F-4D97-AF65-F5344CB8AC3E}">
        <p14:creationId xmlns:p14="http://schemas.microsoft.com/office/powerpoint/2010/main" val="13853360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2133600"/>
            <a:ext cx="3024187" cy="1079500"/>
          </a:xfrm>
          <a:effectLst>
            <a:outerShdw dist="17961" dir="2700000" algn="ctr" rotWithShape="0">
              <a:schemeClr val="bg2"/>
            </a:outerShdw>
          </a:effectLst>
        </p:spPr>
        <p:txBody>
          <a:bodyPr/>
          <a:lstStyle>
            <a:lvl1pPr>
              <a:defRPr/>
            </a:lvl1pPr>
          </a:lstStyle>
          <a:p>
            <a:pPr lvl="0"/>
            <a:r>
              <a:rPr lang="ru-RU" noProof="0"/>
              <a:t>Образец заголовка</a:t>
            </a:r>
          </a:p>
        </p:txBody>
      </p:sp>
      <p:sp>
        <p:nvSpPr>
          <p:cNvPr id="5123" name="Rectangle 3"/>
          <p:cNvSpPr>
            <a:spLocks noGrp="1" noChangeArrowheads="1"/>
          </p:cNvSpPr>
          <p:nvPr>
            <p:ph type="subTitle" idx="1"/>
          </p:nvPr>
        </p:nvSpPr>
        <p:spPr>
          <a:xfrm>
            <a:off x="684213" y="3357563"/>
            <a:ext cx="3024187" cy="696912"/>
          </a:xfrm>
          <a:effectLst>
            <a:outerShdw dist="17961" dir="2700000" algn="ctr" rotWithShape="0">
              <a:schemeClr val="bg2"/>
            </a:outerShdw>
          </a:effectLst>
        </p:spPr>
        <p:txBody>
          <a:bodyPr/>
          <a:lstStyle>
            <a:lvl1pPr marL="0" indent="0">
              <a:buFontTx/>
              <a:buNone/>
              <a:defRPr sz="1600"/>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69889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922963" y="476250"/>
            <a:ext cx="1746250" cy="61214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4213" y="476250"/>
            <a:ext cx="5086350" cy="61214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9868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299796D-65E5-4A3D-9243-D33555581620}" type="slidenum">
              <a:rPr lang="ru-RU"/>
              <a:pPr/>
              <a:t>‹#›</a:t>
            </a:fld>
            <a:endParaRPr lang="ru-RU"/>
          </a:p>
        </p:txBody>
      </p:sp>
    </p:spTree>
    <p:extLst>
      <p:ext uri="{BB962C8B-B14F-4D97-AF65-F5344CB8AC3E}">
        <p14:creationId xmlns:p14="http://schemas.microsoft.com/office/powerpoint/2010/main" val="177588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6F175DC-41D8-41B4-B072-AB05667A72D6}" type="slidenum">
              <a:rPr lang="ru-RU"/>
              <a:pPr/>
              <a:t>‹#›</a:t>
            </a:fld>
            <a:endParaRPr lang="ru-RU"/>
          </a:p>
        </p:txBody>
      </p:sp>
    </p:spTree>
    <p:extLst>
      <p:ext uri="{BB962C8B-B14F-4D97-AF65-F5344CB8AC3E}">
        <p14:creationId xmlns:p14="http://schemas.microsoft.com/office/powerpoint/2010/main" val="181145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C1A7417-8D80-4647-85BD-B4220EFF4481}" type="slidenum">
              <a:rPr lang="ru-RU"/>
              <a:pPr/>
              <a:t>‹#›</a:t>
            </a:fld>
            <a:endParaRPr lang="ru-RU"/>
          </a:p>
        </p:txBody>
      </p:sp>
    </p:spTree>
    <p:extLst>
      <p:ext uri="{BB962C8B-B14F-4D97-AF65-F5344CB8AC3E}">
        <p14:creationId xmlns:p14="http://schemas.microsoft.com/office/powerpoint/2010/main" val="3759206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EA81EBB-8C62-4E19-88E1-607A3F43F20B}" type="slidenum">
              <a:rPr lang="ru-RU"/>
              <a:pPr/>
              <a:t>‹#›</a:t>
            </a:fld>
            <a:endParaRPr lang="ru-RU"/>
          </a:p>
        </p:txBody>
      </p:sp>
    </p:spTree>
    <p:extLst>
      <p:ext uri="{BB962C8B-B14F-4D97-AF65-F5344CB8AC3E}">
        <p14:creationId xmlns:p14="http://schemas.microsoft.com/office/powerpoint/2010/main" val="33291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E6D505A0-974A-4A94-8D56-7D8DD3BB299E}" type="slidenum">
              <a:rPr lang="ru-RU"/>
              <a:pPr/>
              <a:t>‹#›</a:t>
            </a:fld>
            <a:endParaRPr lang="ru-RU"/>
          </a:p>
        </p:txBody>
      </p:sp>
    </p:spTree>
    <p:extLst>
      <p:ext uri="{BB962C8B-B14F-4D97-AF65-F5344CB8AC3E}">
        <p14:creationId xmlns:p14="http://schemas.microsoft.com/office/powerpoint/2010/main" val="671457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8983D5F0-CA59-4475-A665-78D188D66249}" type="slidenum">
              <a:rPr lang="ru-RU"/>
              <a:pPr/>
              <a:t>‹#›</a:t>
            </a:fld>
            <a:endParaRPr lang="ru-RU"/>
          </a:p>
        </p:txBody>
      </p:sp>
    </p:spTree>
    <p:extLst>
      <p:ext uri="{BB962C8B-B14F-4D97-AF65-F5344CB8AC3E}">
        <p14:creationId xmlns:p14="http://schemas.microsoft.com/office/powerpoint/2010/main" val="3084664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043CF118-2B67-48A8-AC45-3498EE89CB5F}" type="slidenum">
              <a:rPr lang="ru-RU"/>
              <a:pPr/>
              <a:t>‹#›</a:t>
            </a:fld>
            <a:endParaRPr lang="ru-RU"/>
          </a:p>
        </p:txBody>
      </p:sp>
    </p:spTree>
    <p:extLst>
      <p:ext uri="{BB962C8B-B14F-4D97-AF65-F5344CB8AC3E}">
        <p14:creationId xmlns:p14="http://schemas.microsoft.com/office/powerpoint/2010/main" val="4189982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DFD45B43-7677-47BB-A015-1659EF381F1D}" type="slidenum">
              <a:rPr lang="ru-RU"/>
              <a:pPr/>
              <a:t>‹#›</a:t>
            </a:fld>
            <a:endParaRPr lang="ru-RU"/>
          </a:p>
        </p:txBody>
      </p:sp>
    </p:spTree>
    <p:extLst>
      <p:ext uri="{BB962C8B-B14F-4D97-AF65-F5344CB8AC3E}">
        <p14:creationId xmlns:p14="http://schemas.microsoft.com/office/powerpoint/2010/main" val="28090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264079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1FA256E-6A4C-40D8-B88B-43F58CAFEF07}" type="slidenum">
              <a:rPr lang="ru-RU"/>
              <a:pPr/>
              <a:t>‹#›</a:t>
            </a:fld>
            <a:endParaRPr lang="ru-RU"/>
          </a:p>
        </p:txBody>
      </p:sp>
    </p:spTree>
    <p:extLst>
      <p:ext uri="{BB962C8B-B14F-4D97-AF65-F5344CB8AC3E}">
        <p14:creationId xmlns:p14="http://schemas.microsoft.com/office/powerpoint/2010/main" val="1384327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5CC1381-B68C-4773-A1E7-7A4391B36CFD}" type="slidenum">
              <a:rPr lang="ru-RU"/>
              <a:pPr/>
              <a:t>‹#›</a:t>
            </a:fld>
            <a:endParaRPr lang="ru-RU"/>
          </a:p>
        </p:txBody>
      </p:sp>
    </p:spTree>
    <p:extLst>
      <p:ext uri="{BB962C8B-B14F-4D97-AF65-F5344CB8AC3E}">
        <p14:creationId xmlns:p14="http://schemas.microsoft.com/office/powerpoint/2010/main" val="3983499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C4A32C7-CD97-48A5-A0CF-B75E7D09359F}" type="slidenum">
              <a:rPr lang="ru-RU"/>
              <a:pPr/>
              <a:t>‹#›</a:t>
            </a:fld>
            <a:endParaRPr lang="ru-RU"/>
          </a:p>
        </p:txBody>
      </p:sp>
    </p:spTree>
    <p:extLst>
      <p:ext uri="{BB962C8B-B14F-4D97-AF65-F5344CB8AC3E}">
        <p14:creationId xmlns:p14="http://schemas.microsoft.com/office/powerpoint/2010/main" val="217994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169291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84213" y="1773238"/>
            <a:ext cx="34163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252913" y="1773238"/>
            <a:ext cx="34163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62885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43906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39838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20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62773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5337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76250"/>
            <a:ext cx="698341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84213" y="1773238"/>
            <a:ext cx="69850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Dosis" pitchFamily="2" charset="0"/>
        </a:defRPr>
      </a:lvl2pPr>
      <a:lvl3pPr algn="l" rtl="0" eaLnBrk="1" fontAlgn="base" hangingPunct="1">
        <a:spcBef>
          <a:spcPct val="0"/>
        </a:spcBef>
        <a:spcAft>
          <a:spcPct val="0"/>
        </a:spcAft>
        <a:defRPr sz="3200">
          <a:solidFill>
            <a:schemeClr val="bg1"/>
          </a:solidFill>
          <a:latin typeface="Dosis" pitchFamily="2" charset="0"/>
        </a:defRPr>
      </a:lvl3pPr>
      <a:lvl4pPr algn="l" rtl="0" eaLnBrk="1" fontAlgn="base" hangingPunct="1">
        <a:spcBef>
          <a:spcPct val="0"/>
        </a:spcBef>
        <a:spcAft>
          <a:spcPct val="0"/>
        </a:spcAft>
        <a:defRPr sz="3200">
          <a:solidFill>
            <a:schemeClr val="bg1"/>
          </a:solidFill>
          <a:latin typeface="Dosis" pitchFamily="2" charset="0"/>
        </a:defRPr>
      </a:lvl4pPr>
      <a:lvl5pPr algn="l" rtl="0" eaLnBrk="1" fontAlgn="base" hangingPunct="1">
        <a:spcBef>
          <a:spcPct val="0"/>
        </a:spcBef>
        <a:spcAft>
          <a:spcPct val="0"/>
        </a:spcAft>
        <a:defRPr sz="3200">
          <a:solidFill>
            <a:schemeClr val="bg1"/>
          </a:solidFill>
          <a:latin typeface="Dosis" pitchFamily="2" charset="0"/>
        </a:defRPr>
      </a:lvl5pPr>
      <a:lvl6pPr marL="457200" algn="l" rtl="0" eaLnBrk="1" fontAlgn="base" hangingPunct="1">
        <a:spcBef>
          <a:spcPct val="0"/>
        </a:spcBef>
        <a:spcAft>
          <a:spcPct val="0"/>
        </a:spcAft>
        <a:defRPr sz="3200">
          <a:solidFill>
            <a:schemeClr val="bg1"/>
          </a:solidFill>
          <a:latin typeface="Dosis" pitchFamily="2" charset="0"/>
        </a:defRPr>
      </a:lvl6pPr>
      <a:lvl7pPr marL="914400" algn="l" rtl="0" eaLnBrk="1" fontAlgn="base" hangingPunct="1">
        <a:spcBef>
          <a:spcPct val="0"/>
        </a:spcBef>
        <a:spcAft>
          <a:spcPct val="0"/>
        </a:spcAft>
        <a:defRPr sz="3200">
          <a:solidFill>
            <a:schemeClr val="bg1"/>
          </a:solidFill>
          <a:latin typeface="Dosis" pitchFamily="2" charset="0"/>
        </a:defRPr>
      </a:lvl7pPr>
      <a:lvl8pPr marL="1371600" algn="l" rtl="0" eaLnBrk="1" fontAlgn="base" hangingPunct="1">
        <a:spcBef>
          <a:spcPct val="0"/>
        </a:spcBef>
        <a:spcAft>
          <a:spcPct val="0"/>
        </a:spcAft>
        <a:defRPr sz="3200">
          <a:solidFill>
            <a:schemeClr val="bg1"/>
          </a:solidFill>
          <a:latin typeface="Dosis" pitchFamily="2" charset="0"/>
        </a:defRPr>
      </a:lvl8pPr>
      <a:lvl9pPr marL="1828800" algn="l" rtl="0" eaLnBrk="1" fontAlgn="base" hangingPunct="1">
        <a:spcBef>
          <a:spcPct val="0"/>
        </a:spcBef>
        <a:spcAft>
          <a:spcPct val="0"/>
        </a:spcAft>
        <a:defRPr sz="3200">
          <a:solidFill>
            <a:schemeClr val="bg1"/>
          </a:solidFill>
          <a:latin typeface="Dosis"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D43D5E39-B75A-4E3E-BD54-C8C5E42BC0DB}"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Dosis" pitchFamily="2" charset="0"/>
        </a:defRPr>
      </a:lvl2pPr>
      <a:lvl3pPr algn="l" rtl="0" fontAlgn="base">
        <a:spcBef>
          <a:spcPct val="0"/>
        </a:spcBef>
        <a:spcAft>
          <a:spcPct val="0"/>
        </a:spcAft>
        <a:defRPr sz="3200">
          <a:solidFill>
            <a:srgbClr val="666666"/>
          </a:solidFill>
          <a:latin typeface="Dosis" pitchFamily="2" charset="0"/>
        </a:defRPr>
      </a:lvl3pPr>
      <a:lvl4pPr algn="l" rtl="0" fontAlgn="base">
        <a:spcBef>
          <a:spcPct val="0"/>
        </a:spcBef>
        <a:spcAft>
          <a:spcPct val="0"/>
        </a:spcAft>
        <a:defRPr sz="3200">
          <a:solidFill>
            <a:srgbClr val="666666"/>
          </a:solidFill>
          <a:latin typeface="Dosis" pitchFamily="2" charset="0"/>
        </a:defRPr>
      </a:lvl4pPr>
      <a:lvl5pPr algn="l" rtl="0" fontAlgn="base">
        <a:spcBef>
          <a:spcPct val="0"/>
        </a:spcBef>
        <a:spcAft>
          <a:spcPct val="0"/>
        </a:spcAft>
        <a:defRPr sz="3200">
          <a:solidFill>
            <a:srgbClr val="666666"/>
          </a:solidFill>
          <a:latin typeface="Dosis" pitchFamily="2" charset="0"/>
        </a:defRPr>
      </a:lvl5pPr>
      <a:lvl6pPr marL="457200" algn="l" rtl="0" fontAlgn="base">
        <a:spcBef>
          <a:spcPct val="0"/>
        </a:spcBef>
        <a:spcAft>
          <a:spcPct val="0"/>
        </a:spcAft>
        <a:defRPr sz="3200">
          <a:solidFill>
            <a:srgbClr val="666666"/>
          </a:solidFill>
          <a:latin typeface="Dosis" pitchFamily="2" charset="0"/>
        </a:defRPr>
      </a:lvl6pPr>
      <a:lvl7pPr marL="914400" algn="l" rtl="0" fontAlgn="base">
        <a:spcBef>
          <a:spcPct val="0"/>
        </a:spcBef>
        <a:spcAft>
          <a:spcPct val="0"/>
        </a:spcAft>
        <a:defRPr sz="3200">
          <a:solidFill>
            <a:srgbClr val="666666"/>
          </a:solidFill>
          <a:latin typeface="Dosis" pitchFamily="2" charset="0"/>
        </a:defRPr>
      </a:lvl7pPr>
      <a:lvl8pPr marL="1371600" algn="l" rtl="0" fontAlgn="base">
        <a:spcBef>
          <a:spcPct val="0"/>
        </a:spcBef>
        <a:spcAft>
          <a:spcPct val="0"/>
        </a:spcAft>
        <a:defRPr sz="3200">
          <a:solidFill>
            <a:srgbClr val="666666"/>
          </a:solidFill>
          <a:latin typeface="Dosis" pitchFamily="2" charset="0"/>
        </a:defRPr>
      </a:lvl8pPr>
      <a:lvl9pPr marL="1828800" algn="l" rtl="0" fontAlgn="base">
        <a:spcBef>
          <a:spcPct val="0"/>
        </a:spcBef>
        <a:spcAft>
          <a:spcPct val="0"/>
        </a:spcAft>
        <a:defRPr sz="3200">
          <a:solidFill>
            <a:srgbClr val="666666"/>
          </a:solidFill>
          <a:latin typeface="Dosis"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684213" y="1989138"/>
            <a:ext cx="3023691" cy="1223838"/>
          </a:xfrm>
        </p:spPr>
        <p:txBody>
          <a:bodyPr/>
          <a:lstStyle/>
          <a:p>
            <a:r>
              <a:rPr lang="en-IN" dirty="0">
                <a:latin typeface="Algerian" panose="04020705040A02060702" pitchFamily="82" charset="0"/>
              </a:rPr>
              <a:t>Food Safety Portal</a:t>
            </a:r>
            <a:endParaRPr lang="en-US" dirty="0">
              <a:latin typeface="Algerian" panose="04020705040A02060702" pitchFamily="82" charset="0"/>
            </a:endParaRPr>
          </a:p>
        </p:txBody>
      </p:sp>
      <p:sp>
        <p:nvSpPr>
          <p:cNvPr id="34829" name="Rectangle 13"/>
          <p:cNvSpPr>
            <a:spLocks noGrp="1" noChangeArrowheads="1"/>
          </p:cNvSpPr>
          <p:nvPr>
            <p:ph type="subTitle" idx="1"/>
          </p:nvPr>
        </p:nvSpPr>
        <p:spPr>
          <a:xfrm>
            <a:off x="684213" y="3573463"/>
            <a:ext cx="2376487" cy="1150937"/>
          </a:xfrm>
        </p:spPr>
        <p:txBody>
          <a:bodyPr/>
          <a:lstStyle/>
          <a:p>
            <a:r>
              <a:rPr lang="en-IN" dirty="0"/>
              <a:t>Name: N. Prabhath Chandra</a:t>
            </a:r>
          </a:p>
          <a:p>
            <a:r>
              <a:rPr lang="en-IN" dirty="0" err="1"/>
              <a:t>Roll.No</a:t>
            </a:r>
            <a:r>
              <a:rPr lang="en-IN" dirty="0"/>
              <a:t>: 21951A6229</a:t>
            </a:r>
          </a:p>
          <a:p>
            <a:r>
              <a:rPr lang="en-IN" dirty="0"/>
              <a:t>Branch: CSE(Cyber Security)</a:t>
            </a:r>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333375"/>
            <a:ext cx="6769100" cy="649288"/>
          </a:xfrm>
        </p:spPr>
        <p:txBody>
          <a:bodyPr/>
          <a:lstStyle/>
          <a:p>
            <a:r>
              <a:rPr lang="en-US" sz="4000" dirty="0">
                <a:latin typeface="Algerian" panose="04020705040A02060702" pitchFamily="82" charset="0"/>
              </a:rPr>
              <a:t>Technologies used:</a:t>
            </a:r>
            <a:endParaRPr lang="uk-UA" sz="4000" dirty="0"/>
          </a:p>
        </p:txBody>
      </p:sp>
      <p:sp>
        <p:nvSpPr>
          <p:cNvPr id="36867" name="Rectangle 3"/>
          <p:cNvSpPr>
            <a:spLocks noGrp="1" noChangeArrowheads="1"/>
          </p:cNvSpPr>
          <p:nvPr>
            <p:ph type="body" idx="1"/>
          </p:nvPr>
        </p:nvSpPr>
        <p:spPr>
          <a:xfrm>
            <a:off x="827088" y="1844824"/>
            <a:ext cx="4176960" cy="1080591"/>
          </a:xfrm>
        </p:spPr>
        <p:txBody>
          <a:bodyPr/>
          <a:lstStyle/>
          <a:p>
            <a:pPr>
              <a:lnSpc>
                <a:spcPct val="90000"/>
              </a:lnSpc>
            </a:pPr>
            <a:r>
              <a:rPr lang="en-US" sz="3600" dirty="0"/>
              <a:t>HTML</a:t>
            </a:r>
          </a:p>
          <a:p>
            <a:pPr>
              <a:lnSpc>
                <a:spcPct val="90000"/>
              </a:lnSpc>
            </a:pPr>
            <a:r>
              <a:rPr lang="en-US" sz="3600" dirty="0"/>
              <a:t>CSS</a:t>
            </a:r>
          </a:p>
          <a:p>
            <a:pPr>
              <a:lnSpc>
                <a:spcPct val="90000"/>
              </a:lnSpc>
            </a:pPr>
            <a:r>
              <a:rPr lang="en-US" sz="3600" dirty="0"/>
              <a:t>BOOTSTRAP</a:t>
            </a:r>
          </a:p>
          <a:p>
            <a:pPr>
              <a:lnSpc>
                <a:spcPct val="90000"/>
              </a:lnSpc>
            </a:pP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9C91-CAA5-FB38-8311-E4D224D2372F}"/>
              </a:ext>
            </a:extLst>
          </p:cNvPr>
          <p:cNvSpPr>
            <a:spLocks noGrp="1"/>
          </p:cNvSpPr>
          <p:nvPr>
            <p:ph type="title"/>
          </p:nvPr>
        </p:nvSpPr>
        <p:spPr/>
        <p:txBody>
          <a:bodyPr/>
          <a:lstStyle/>
          <a:p>
            <a:r>
              <a:rPr lang="en-IN" sz="4000" dirty="0">
                <a:latin typeface="Algerian" panose="04020705040A02060702" pitchFamily="82" charset="0"/>
              </a:rPr>
              <a:t>Front end:</a:t>
            </a:r>
          </a:p>
        </p:txBody>
      </p:sp>
      <p:sp>
        <p:nvSpPr>
          <p:cNvPr id="3" name="Content Placeholder 2">
            <a:extLst>
              <a:ext uri="{FF2B5EF4-FFF2-40B4-BE49-F238E27FC236}">
                <a16:creationId xmlns:a16="http://schemas.microsoft.com/office/drawing/2014/main" id="{2D208F5D-74DF-17E4-C07A-760142E8E01A}"/>
              </a:ext>
            </a:extLst>
          </p:cNvPr>
          <p:cNvSpPr>
            <a:spLocks noGrp="1"/>
          </p:cNvSpPr>
          <p:nvPr>
            <p:ph idx="1"/>
          </p:nvPr>
        </p:nvSpPr>
        <p:spPr/>
        <p:txBody>
          <a:bodyPr/>
          <a:lstStyle/>
          <a:p>
            <a:r>
              <a:rPr lang="en-IN" sz="1800" dirty="0"/>
              <a:t>HTML: </a:t>
            </a:r>
            <a:r>
              <a:rPr lang="en-US" sz="1800" dirty="0"/>
              <a:t>HTML (Hypertext Markup Language) is the standard markup language for creating web pages, defining the structure and elements through tags enclosed in angle brackets. It allows the presentation of text, images, links, forms, and multimedia on the internet.</a:t>
            </a:r>
            <a:endParaRPr lang="en-IN" sz="1800" dirty="0"/>
          </a:p>
          <a:p>
            <a:r>
              <a:rPr lang="en-IN" sz="1800" dirty="0"/>
              <a:t>CSS: </a:t>
            </a:r>
            <a:r>
              <a:rPr lang="en-US" sz="1800" dirty="0"/>
              <a:t>CSS (Cascading Style Sheets) is a styling language used to control the presentation and layout of HTML documents, enhancing the visual design by specifying colors, fonts, and spacing. It enables the separation of content and style, facilitating consistent and responsive web page design across different devices.</a:t>
            </a:r>
            <a:endParaRPr lang="en-IN" sz="1800" dirty="0"/>
          </a:p>
          <a:p>
            <a:r>
              <a:rPr lang="en-IN" sz="1800" dirty="0"/>
              <a:t>BOOTSTRAP: </a:t>
            </a:r>
            <a:endParaRPr lang="en-US" sz="1800" dirty="0"/>
          </a:p>
          <a:p>
            <a:r>
              <a:rPr lang="en-US" sz="1800" dirty="0"/>
              <a:t>Bootstrap is a popular front-end framework that simplifies web development by providing pre-designed HTML, CSS, and JavaScript components. It offers a responsive and customizable grid system, along with ready-to-use UI elements, making it efficient for building modern and mobile-friendly websites.</a:t>
            </a:r>
            <a:endParaRPr lang="en-IN" sz="1800" dirty="0"/>
          </a:p>
        </p:txBody>
      </p:sp>
    </p:spTree>
    <p:extLst>
      <p:ext uri="{BB962C8B-B14F-4D97-AF65-F5344CB8AC3E}">
        <p14:creationId xmlns:p14="http://schemas.microsoft.com/office/powerpoint/2010/main" val="254653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8177-C38F-17AD-237B-E59083911E18}"/>
              </a:ext>
            </a:extLst>
          </p:cNvPr>
          <p:cNvSpPr>
            <a:spLocks noGrp="1"/>
          </p:cNvSpPr>
          <p:nvPr>
            <p:ph type="title"/>
          </p:nvPr>
        </p:nvSpPr>
        <p:spPr/>
        <p:txBody>
          <a:bodyPr/>
          <a:lstStyle/>
          <a:p>
            <a:r>
              <a:rPr lang="en-IN" sz="4000" dirty="0">
                <a:latin typeface="Algerian" panose="04020705040A02060702" pitchFamily="82" charset="0"/>
              </a:rPr>
              <a:t>BACK END:</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71342E9C-F3C5-7507-40AE-7A66611D80C5}"/>
              </a:ext>
            </a:extLst>
          </p:cNvPr>
          <p:cNvSpPr>
            <a:spLocks noGrp="1"/>
          </p:cNvSpPr>
          <p:nvPr>
            <p:ph idx="1"/>
          </p:nvPr>
        </p:nvSpPr>
        <p:spPr/>
        <p:txBody>
          <a:bodyPr/>
          <a:lstStyle/>
          <a:p>
            <a:r>
              <a:rPr lang="en-IN" sz="2400" dirty="0"/>
              <a:t>MySQL: An open-source relational database management system (RDBMS).</a:t>
            </a:r>
          </a:p>
          <a:p>
            <a:r>
              <a:rPr lang="en-IN" sz="2400" dirty="0"/>
              <a:t>PHP:</a:t>
            </a:r>
            <a:r>
              <a:rPr lang="en-US" sz="2400" dirty="0"/>
              <a:t>PHP (Hypertext Preprocessor) is a server-side scripting language commonly used for web development, allowing dynamic content generation and interaction with databases. It is embedded within HTML code to create dynamic and interactive web pages.</a:t>
            </a:r>
          </a:p>
        </p:txBody>
      </p:sp>
    </p:spTree>
    <p:extLst>
      <p:ext uri="{BB962C8B-B14F-4D97-AF65-F5344CB8AC3E}">
        <p14:creationId xmlns:p14="http://schemas.microsoft.com/office/powerpoint/2010/main" val="238338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08B2-A717-E87B-B48D-D630CA8266DA}"/>
              </a:ext>
            </a:extLst>
          </p:cNvPr>
          <p:cNvSpPr>
            <a:spLocks noGrp="1"/>
          </p:cNvSpPr>
          <p:nvPr>
            <p:ph type="title"/>
          </p:nvPr>
        </p:nvSpPr>
        <p:spPr/>
        <p:txBody>
          <a:bodyPr/>
          <a:lstStyle/>
          <a:p>
            <a:r>
              <a:rPr lang="en-IN" sz="4000" dirty="0">
                <a:latin typeface="Algerian" panose="04020705040A02060702" pitchFamily="82" charset="0"/>
              </a:rPr>
              <a:t>COMPONENTS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5B31C66-EBB1-EF0A-E942-807F9AB1EDD2}"/>
              </a:ext>
            </a:extLst>
          </p:cNvPr>
          <p:cNvSpPr>
            <a:spLocks noGrp="1"/>
          </p:cNvSpPr>
          <p:nvPr>
            <p:ph idx="1"/>
          </p:nvPr>
        </p:nvSpPr>
        <p:spPr/>
        <p:txBody>
          <a:bodyPr/>
          <a:lstStyle/>
          <a:p>
            <a:r>
              <a:rPr lang="en-US" dirty="0"/>
              <a:t>HTML (Hypertext Markup Language): Provides the basic structure of the web page, defining elements like headings, paragraphs, lists, links, images, forms, and more.</a:t>
            </a:r>
          </a:p>
          <a:p>
            <a:endParaRPr lang="en-US" dirty="0"/>
          </a:p>
          <a:p>
            <a:r>
              <a:rPr lang="en-US" dirty="0"/>
              <a:t>CSS (Cascading Style Sheets): Controls the presentation and styling of the HTML elements, enhancing the visual appeal and layout of the web page.</a:t>
            </a:r>
          </a:p>
          <a:p>
            <a:endParaRPr lang="en-US" dirty="0"/>
          </a:p>
          <a:p>
            <a:r>
              <a:rPr lang="en-US" dirty="0"/>
              <a:t>Images and Multimedia:</a:t>
            </a:r>
          </a:p>
          <a:p>
            <a:pPr marL="0" indent="0" algn="ctr">
              <a:buNone/>
            </a:pPr>
            <a:r>
              <a:rPr lang="en-US" dirty="0"/>
              <a:t>Images: Graphics and photographs displayed on the web page.</a:t>
            </a:r>
          </a:p>
          <a:p>
            <a:pPr marL="0" indent="0" algn="ctr">
              <a:buNone/>
            </a:pPr>
            <a:r>
              <a:rPr lang="en-US" dirty="0"/>
              <a:t>Videos and Audio: Embedded multimedia elements enriching</a:t>
            </a:r>
          </a:p>
          <a:p>
            <a:pPr marL="0" indent="0" algn="ctr">
              <a:buNone/>
            </a:pPr>
            <a:r>
              <a:rPr lang="en-US" dirty="0"/>
              <a:t> content.</a:t>
            </a:r>
            <a:endParaRPr lang="en-IN" dirty="0"/>
          </a:p>
        </p:txBody>
      </p:sp>
    </p:spTree>
    <p:extLst>
      <p:ext uri="{BB962C8B-B14F-4D97-AF65-F5344CB8AC3E}">
        <p14:creationId xmlns:p14="http://schemas.microsoft.com/office/powerpoint/2010/main" val="275900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7451-FC3A-A214-9B81-87C97B9A24F0}"/>
              </a:ext>
            </a:extLst>
          </p:cNvPr>
          <p:cNvSpPr>
            <a:spLocks noGrp="1"/>
          </p:cNvSpPr>
          <p:nvPr>
            <p:ph type="title"/>
          </p:nvPr>
        </p:nvSpPr>
        <p:spPr/>
        <p:txBody>
          <a:bodyPr/>
          <a:lstStyle/>
          <a:p>
            <a:r>
              <a:rPr lang="en-IN" sz="4000" dirty="0">
                <a:latin typeface="Algerian" panose="04020705040A02060702" pitchFamily="82" charset="0"/>
              </a:rPr>
              <a:t>Continued: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4068FAF-88FE-64D3-A059-0D1300339B7B}"/>
              </a:ext>
            </a:extLst>
          </p:cNvPr>
          <p:cNvSpPr>
            <a:spLocks noGrp="1"/>
          </p:cNvSpPr>
          <p:nvPr>
            <p:ph idx="1"/>
          </p:nvPr>
        </p:nvSpPr>
        <p:spPr/>
        <p:txBody>
          <a:bodyPr/>
          <a:lstStyle/>
          <a:p>
            <a:r>
              <a:rPr lang="en-IN" dirty="0"/>
              <a:t>Links and Navigation:</a:t>
            </a:r>
          </a:p>
          <a:p>
            <a:endParaRPr lang="en-IN" dirty="0"/>
          </a:p>
          <a:p>
            <a:pPr algn="ctr"/>
            <a:r>
              <a:rPr lang="en-IN" dirty="0"/>
              <a:t>Hyperlinks: Connect different pages and resources, facilitating navigation.</a:t>
            </a:r>
          </a:p>
          <a:p>
            <a:pPr algn="ctr"/>
            <a:r>
              <a:rPr lang="en-IN" dirty="0"/>
              <a:t>Navigation Menus: Organize links for easy access to different sections of the site.</a:t>
            </a:r>
          </a:p>
          <a:p>
            <a:r>
              <a:rPr lang="en-IN" dirty="0"/>
              <a:t>Forms:</a:t>
            </a:r>
          </a:p>
          <a:p>
            <a:endParaRPr lang="en-IN" dirty="0"/>
          </a:p>
          <a:p>
            <a:pPr algn="ctr"/>
            <a:r>
              <a:rPr lang="en-IN" dirty="0"/>
              <a:t>Input Elements: Collect user data through fields like textboxes, checkboxes, radio buttons, and dropdown lists.</a:t>
            </a:r>
          </a:p>
          <a:p>
            <a:pPr algn="ctr"/>
            <a:r>
              <a:rPr lang="en-IN" dirty="0"/>
              <a:t>Submit Buttons: Trigger form submission to process user input.</a:t>
            </a:r>
          </a:p>
        </p:txBody>
      </p:sp>
    </p:spTree>
    <p:extLst>
      <p:ext uri="{BB962C8B-B14F-4D97-AF65-F5344CB8AC3E}">
        <p14:creationId xmlns:p14="http://schemas.microsoft.com/office/powerpoint/2010/main" val="426714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9B5-F2D5-C86A-E2EC-7D5FF30E585B}"/>
              </a:ext>
            </a:extLst>
          </p:cNvPr>
          <p:cNvSpPr>
            <a:spLocks noGrp="1"/>
          </p:cNvSpPr>
          <p:nvPr>
            <p:ph type="title"/>
          </p:nvPr>
        </p:nvSpPr>
        <p:spPr/>
        <p:txBody>
          <a:bodyPr/>
          <a:lstStyle/>
          <a:p>
            <a:r>
              <a:rPr lang="en-IN" sz="4000" dirty="0">
                <a:latin typeface="Algerian" panose="04020705040A02060702" pitchFamily="82" charset="0"/>
              </a:rPr>
              <a:t>Continued: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862C663-68B0-13C9-47B4-A93AA7A6B401}"/>
              </a:ext>
            </a:extLst>
          </p:cNvPr>
          <p:cNvSpPr>
            <a:spLocks noGrp="1"/>
          </p:cNvSpPr>
          <p:nvPr>
            <p:ph idx="1"/>
          </p:nvPr>
        </p:nvSpPr>
        <p:spPr>
          <a:xfrm>
            <a:off x="684213" y="1773238"/>
            <a:ext cx="6985000" cy="3383954"/>
          </a:xfrm>
        </p:spPr>
        <p:txBody>
          <a:bodyPr/>
          <a:lstStyle/>
          <a:p>
            <a:r>
              <a:rPr lang="en-US" dirty="0"/>
              <a:t>CSS Frameworks and Libraries:</a:t>
            </a:r>
          </a:p>
          <a:p>
            <a:pPr algn="ctr"/>
            <a:r>
              <a:rPr lang="en-US" dirty="0"/>
              <a:t>Bootstrap, Foundation, etc.: Pre-built frameworks that provide styles and components for a consistent and responsive design</a:t>
            </a:r>
          </a:p>
          <a:p>
            <a:r>
              <a:rPr lang="en-US" dirty="0"/>
              <a:t>Responsive Design:</a:t>
            </a:r>
          </a:p>
          <a:p>
            <a:endParaRPr lang="en-US" dirty="0"/>
          </a:p>
          <a:p>
            <a:pPr algn="ctr"/>
            <a:r>
              <a:rPr lang="en-US" dirty="0"/>
              <a:t>Media Queries: Ensure the web page adapts to different screen sizes and devices.</a:t>
            </a:r>
          </a:p>
          <a:p>
            <a:pPr algn="ctr"/>
            <a:r>
              <a:rPr lang="en-US" dirty="0"/>
              <a:t>Viewport Meta Tag: Controls the viewport properties for mobile responsiveness.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209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8E5E-FDCA-5A18-F057-8B7FA5F40636}"/>
              </a:ext>
            </a:extLst>
          </p:cNvPr>
          <p:cNvSpPr>
            <a:spLocks noGrp="1"/>
          </p:cNvSpPr>
          <p:nvPr>
            <p:ph type="title"/>
          </p:nvPr>
        </p:nvSpPr>
        <p:spPr>
          <a:xfrm>
            <a:off x="1943708" y="2994980"/>
            <a:ext cx="5256584" cy="868040"/>
          </a:xfrm>
        </p:spPr>
        <p:txBody>
          <a:bodyPr/>
          <a:lstStyle/>
          <a:p>
            <a:r>
              <a:rPr lang="en-IN" sz="6600" dirty="0">
                <a:latin typeface="Algerian" panose="04020705040A02060702" pitchFamily="82" charset="0"/>
              </a:rPr>
              <a:t>THANK YOU!</a:t>
            </a:r>
          </a:p>
        </p:txBody>
      </p:sp>
    </p:spTree>
    <p:extLst>
      <p:ext uri="{BB962C8B-B14F-4D97-AF65-F5344CB8AC3E}">
        <p14:creationId xmlns:p14="http://schemas.microsoft.com/office/powerpoint/2010/main" val="314298633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32</TotalTime>
  <Words>451</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Algerian</vt:lpstr>
      <vt:lpstr>Arial</vt:lpstr>
      <vt:lpstr>Dosis</vt:lpstr>
      <vt:lpstr>template</vt:lpstr>
      <vt:lpstr>Custom Design</vt:lpstr>
      <vt:lpstr>Food Safety Portal</vt:lpstr>
      <vt:lpstr>Technologies used:</vt:lpstr>
      <vt:lpstr>Front end:</vt:lpstr>
      <vt:lpstr>BACK END:</vt:lpstr>
      <vt:lpstr>COMPONENTS USED:</vt:lpstr>
      <vt:lpstr>Continued:</vt:lpstr>
      <vt:lpstr>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Prabhath Chandra</cp:lastModifiedBy>
  <cp:revision>3</cp:revision>
  <dcterms:created xsi:type="dcterms:W3CDTF">2013-07-19T08:15:28Z</dcterms:created>
  <dcterms:modified xsi:type="dcterms:W3CDTF">2024-01-31T06:25:22Z</dcterms:modified>
</cp:coreProperties>
</file>