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4"/>
  </p:notesMasterIdLst>
  <p:sldIdLst>
    <p:sldId id="256" r:id="rId2"/>
    <p:sldId id="258" r:id="rId3"/>
    <p:sldId id="260" r:id="rId4"/>
    <p:sldId id="349" r:id="rId5"/>
    <p:sldId id="350" r:id="rId6"/>
    <p:sldId id="259" r:id="rId7"/>
    <p:sldId id="263" r:id="rId8"/>
    <p:sldId id="351" r:id="rId9"/>
    <p:sldId id="352" r:id="rId10"/>
    <p:sldId id="353" r:id="rId11"/>
    <p:sldId id="354" r:id="rId12"/>
    <p:sldId id="30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ammersmith One" panose="02010703030501060504" pitchFamily="2" charset="0"/>
      <p:regular r:id="rId19"/>
    </p:embeddedFont>
    <p:embeddedFont>
      <p:font typeface="Manjari" panose="020B0604020202020204" charset="0"/>
      <p:regular r:id="rId20"/>
      <p:bold r:id="rId21"/>
    </p:embeddedFont>
    <p:embeddedFont>
      <p:font typeface="Ubuntu" panose="020B0504030602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4CBB76-4B71-4FAD-94AB-CAADC96290E7}">
  <a:tblStyle styleId="{7E4CBB76-4B71-4FAD-94AB-CAADC96290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101A33-3EFF-4551-9768-D0DF70C446B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84E34B-C8E9-4DCD-87F2-B1628DA8922A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620422-53CA-4C58-A0DD-CEF6793EEC1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F16E4E-F997-40F7-84B5-CFFCEC04DBC0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BA0A4D-85D9-4B9B-91B7-D1FDA2FD69B3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880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28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a01074ef_0_20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a01074ef_0_20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16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42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348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08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8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554580"/>
            <a:ext cx="6577800" cy="925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CS 410 Project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" name="Google Shape;1320;p54">
            <a:extLst>
              <a:ext uri="{FF2B5EF4-FFF2-40B4-BE49-F238E27FC236}">
                <a16:creationId xmlns:a16="http://schemas.microsoft.com/office/drawing/2014/main" id="{E39E2433-E2F0-AB8B-8B15-8B23A6C15C62}"/>
              </a:ext>
            </a:extLst>
          </p:cNvPr>
          <p:cNvSpPr txBox="1">
            <a:spLocks/>
          </p:cNvSpPr>
          <p:nvPr/>
        </p:nvSpPr>
        <p:spPr>
          <a:xfrm>
            <a:off x="1283094" y="1017334"/>
            <a:ext cx="6577800" cy="92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500" b="1" i="0" u="none" strike="noStrike" cap="none">
                <a:solidFill>
                  <a:srgbClr val="80686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IN" sz="3200" dirty="0">
                <a:solidFill>
                  <a:schemeClr val="accent2"/>
                </a:solidFill>
              </a:rPr>
              <a:t>Medicine Reminder Web App</a:t>
            </a:r>
          </a:p>
        </p:txBody>
      </p:sp>
      <p:sp>
        <p:nvSpPr>
          <p:cNvPr id="4" name="Google Shape;1320;p54">
            <a:extLst>
              <a:ext uri="{FF2B5EF4-FFF2-40B4-BE49-F238E27FC236}">
                <a16:creationId xmlns:a16="http://schemas.microsoft.com/office/drawing/2014/main" id="{A0B3AA63-89F1-93F2-5337-16B64F5DB6A0}"/>
              </a:ext>
            </a:extLst>
          </p:cNvPr>
          <p:cNvSpPr txBox="1">
            <a:spLocks/>
          </p:cNvSpPr>
          <p:nvPr/>
        </p:nvSpPr>
        <p:spPr>
          <a:xfrm>
            <a:off x="1283094" y="1965183"/>
            <a:ext cx="6577800" cy="92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500" b="1" i="0" u="none" strike="noStrike" cap="none">
                <a:solidFill>
                  <a:srgbClr val="80686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IN" sz="2000" b="0" dirty="0">
                <a:solidFill>
                  <a:schemeClr val="accent2"/>
                </a:solidFill>
              </a:rPr>
              <a:t>PRESENTED BY – PRABHAT KUMAR RAJAK</a:t>
            </a:r>
          </a:p>
          <a:p>
            <a:r>
              <a:rPr lang="en-IN" sz="2000" b="0" dirty="0">
                <a:solidFill>
                  <a:schemeClr val="accent2"/>
                </a:solidFill>
              </a:rPr>
              <a:t>ROLL NO. – 1901139</a:t>
            </a:r>
          </a:p>
          <a:p>
            <a:r>
              <a:rPr lang="en-IN" sz="2000" b="0" dirty="0">
                <a:solidFill>
                  <a:schemeClr val="accent2"/>
                </a:solidFill>
              </a:rPr>
              <a:t>BTECH CSE 8</a:t>
            </a:r>
            <a:r>
              <a:rPr lang="en-IN" sz="2000" b="0" baseline="30000" dirty="0">
                <a:solidFill>
                  <a:schemeClr val="accent2"/>
                </a:solidFill>
              </a:rPr>
              <a:t>th</a:t>
            </a:r>
            <a:r>
              <a:rPr lang="en-IN" sz="2000" b="0" dirty="0">
                <a:solidFill>
                  <a:schemeClr val="accent2"/>
                </a:solidFill>
              </a:rPr>
              <a:t> SEMESTER</a:t>
            </a:r>
          </a:p>
        </p:txBody>
      </p:sp>
      <p:sp>
        <p:nvSpPr>
          <p:cNvPr id="7" name="Google Shape;1320;p54">
            <a:extLst>
              <a:ext uri="{FF2B5EF4-FFF2-40B4-BE49-F238E27FC236}">
                <a16:creationId xmlns:a16="http://schemas.microsoft.com/office/drawing/2014/main" id="{8C677F86-4A8A-6EAC-331C-9DCE88AB5CA3}"/>
              </a:ext>
            </a:extLst>
          </p:cNvPr>
          <p:cNvSpPr txBox="1">
            <a:spLocks/>
          </p:cNvSpPr>
          <p:nvPr/>
        </p:nvSpPr>
        <p:spPr>
          <a:xfrm>
            <a:off x="1283094" y="3207118"/>
            <a:ext cx="6577800" cy="92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500" b="1" i="0" u="none" strike="noStrike" cap="none">
                <a:solidFill>
                  <a:srgbClr val="80686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IN" sz="2000" b="0" dirty="0">
                <a:solidFill>
                  <a:schemeClr val="accent2"/>
                </a:solidFill>
              </a:rPr>
              <a:t>Under the Supervision of</a:t>
            </a:r>
          </a:p>
          <a:p>
            <a:r>
              <a:rPr lang="en-IN" sz="2000" b="0" dirty="0">
                <a:solidFill>
                  <a:schemeClr val="accent2"/>
                </a:solidFill>
              </a:rPr>
              <a:t>Dr. ANGSHUMAN JANA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Tecnologies Used so far</a:t>
            </a:r>
            <a:endParaRPr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0BD158-EB36-FE26-7CCE-2412A2AEA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111" y="3052300"/>
            <a:ext cx="3234184" cy="2032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CF54F7-A8B3-EDCB-FD43-DBAD8FA0A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892" y="2102385"/>
            <a:ext cx="2401853" cy="1663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57C83D-738C-7A17-D2D3-ADD3E5C1E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912" y="1403261"/>
            <a:ext cx="3194041" cy="867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C3E2BF-DA8C-B7DF-2AD8-8E978FCE6C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7895" y="1340009"/>
            <a:ext cx="2675015" cy="1757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C28909-AC85-9494-BD4E-358200A848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295" y="3509494"/>
            <a:ext cx="2659245" cy="13296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B98BB6-1DDE-AB0B-5A1E-ABA1B40C53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2745" y="2311682"/>
            <a:ext cx="2456895" cy="11015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B941BA-46F2-63B7-A77F-C66CB9BBE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3244" y="3097729"/>
            <a:ext cx="1941799" cy="19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9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Work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47" y="2571750"/>
            <a:ext cx="5335500" cy="1590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Implementation of the backend part of the Medicine reminder Web App.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Integrate Automatic Addition of Medicine using Prescription.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06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05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979575" y="14128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979575" y="23719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987500" y="18889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Motivation</a:t>
            </a:r>
            <a:endParaRPr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1979574" y="2854999"/>
            <a:ext cx="2662167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Work Done Till Now</a:t>
            </a:r>
            <a:endParaRPr dirty="0"/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1385875" y="142132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1391100" y="239156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1391100" y="190571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1391100" y="287060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1975613" y="3739298"/>
            <a:ext cx="344879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Signin and Signup Screen</a:t>
            </a:r>
            <a:endParaRPr dirty="0"/>
          </a:p>
        </p:txBody>
      </p:sp>
      <p:sp>
        <p:nvSpPr>
          <p:cNvPr id="1347" name="Google Shape;1347;p56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1979575" y="3295598"/>
            <a:ext cx="2662166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Homepage Screen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1385875" y="3321997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50" name="Google Shape;1350;p56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1379213" y="3760898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4" name="Google Shape;1335;p56">
            <a:hlinkClick r:id="rId3" action="ppaction://hlinksldjump"/>
            <a:extLst>
              <a:ext uri="{FF2B5EF4-FFF2-40B4-BE49-F238E27FC236}">
                <a16:creationId xmlns:a16="http://schemas.microsoft.com/office/drawing/2014/main" id="{A0A8B6C6-8AEB-CE70-5721-1DDD8D378011}"/>
              </a:ext>
            </a:extLst>
          </p:cNvPr>
          <p:cNvSpPr txBox="1">
            <a:spLocks/>
          </p:cNvSpPr>
          <p:nvPr/>
        </p:nvSpPr>
        <p:spPr>
          <a:xfrm>
            <a:off x="5387439" y="1412875"/>
            <a:ext cx="2725924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dirty="0"/>
              <a:t>SetReminder Screen</a:t>
            </a:r>
          </a:p>
        </p:txBody>
      </p:sp>
      <p:sp>
        <p:nvSpPr>
          <p:cNvPr id="15" name="Google Shape;1341;p56">
            <a:hlinkClick r:id="rId3" action="ppaction://hlinksldjump"/>
            <a:extLst>
              <a:ext uri="{FF2B5EF4-FFF2-40B4-BE49-F238E27FC236}">
                <a16:creationId xmlns:a16="http://schemas.microsoft.com/office/drawing/2014/main" id="{35380222-053E-6BF2-767F-06EE8FA6B64C}"/>
              </a:ext>
            </a:extLst>
          </p:cNvPr>
          <p:cNvSpPr txBox="1">
            <a:spLocks/>
          </p:cNvSpPr>
          <p:nvPr/>
        </p:nvSpPr>
        <p:spPr>
          <a:xfrm>
            <a:off x="4828007" y="1439643"/>
            <a:ext cx="596400" cy="41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6" name="Google Shape;1341;p56">
            <a:hlinkClick r:id="rId3" action="ppaction://hlinksldjump"/>
            <a:extLst>
              <a:ext uri="{FF2B5EF4-FFF2-40B4-BE49-F238E27FC236}">
                <a16:creationId xmlns:a16="http://schemas.microsoft.com/office/drawing/2014/main" id="{A728F5A4-2DE5-2635-4638-9A337BC4FE39}"/>
              </a:ext>
            </a:extLst>
          </p:cNvPr>
          <p:cNvSpPr txBox="1">
            <a:spLocks/>
          </p:cNvSpPr>
          <p:nvPr/>
        </p:nvSpPr>
        <p:spPr>
          <a:xfrm>
            <a:off x="4828007" y="19321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17" name="Google Shape;1335;p56">
            <a:hlinkClick r:id="rId3" action="ppaction://hlinksldjump"/>
            <a:extLst>
              <a:ext uri="{FF2B5EF4-FFF2-40B4-BE49-F238E27FC236}">
                <a16:creationId xmlns:a16="http://schemas.microsoft.com/office/drawing/2014/main" id="{7E6298C7-5795-111C-BAB9-56A99F7A3D70}"/>
              </a:ext>
            </a:extLst>
          </p:cNvPr>
          <p:cNvSpPr txBox="1">
            <a:spLocks/>
          </p:cNvSpPr>
          <p:nvPr/>
        </p:nvSpPr>
        <p:spPr>
          <a:xfrm>
            <a:off x="5424406" y="1888975"/>
            <a:ext cx="333988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dirty="0"/>
              <a:t>Technologies Used so far</a:t>
            </a:r>
          </a:p>
        </p:txBody>
      </p:sp>
      <p:sp>
        <p:nvSpPr>
          <p:cNvPr id="18" name="Google Shape;1335;p56">
            <a:hlinkClick r:id="rId3" action="ppaction://hlinksldjump"/>
            <a:extLst>
              <a:ext uri="{FF2B5EF4-FFF2-40B4-BE49-F238E27FC236}">
                <a16:creationId xmlns:a16="http://schemas.microsoft.com/office/drawing/2014/main" id="{615535B1-862B-F029-3D81-F7F82B2B0E91}"/>
              </a:ext>
            </a:extLst>
          </p:cNvPr>
          <p:cNvSpPr txBox="1">
            <a:spLocks/>
          </p:cNvSpPr>
          <p:nvPr/>
        </p:nvSpPr>
        <p:spPr>
          <a:xfrm>
            <a:off x="5424407" y="2345526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dirty="0"/>
              <a:t>Future Work</a:t>
            </a:r>
          </a:p>
        </p:txBody>
      </p:sp>
      <p:sp>
        <p:nvSpPr>
          <p:cNvPr id="19" name="Google Shape;1341;p56">
            <a:hlinkClick r:id="rId3" action="ppaction://hlinksldjump"/>
            <a:extLst>
              <a:ext uri="{FF2B5EF4-FFF2-40B4-BE49-F238E27FC236}">
                <a16:creationId xmlns:a16="http://schemas.microsoft.com/office/drawing/2014/main" id="{D19DBC10-AD47-F857-63C3-71A48AAC7E1A}"/>
              </a:ext>
            </a:extLst>
          </p:cNvPr>
          <p:cNvSpPr txBox="1">
            <a:spLocks/>
          </p:cNvSpPr>
          <p:nvPr/>
        </p:nvSpPr>
        <p:spPr>
          <a:xfrm>
            <a:off x="4835581" y="2371987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Inroduction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Purpose : </a:t>
            </a:r>
            <a:r>
              <a:rPr lang="en-IN" dirty="0">
                <a:solidFill>
                  <a:schemeClr val="accent2"/>
                </a:solidFill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The purpose of a medicine reminder system is to remind individuals to take their medication at the appropriate times, as prescribed by their healthcare provider.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accent2"/>
              </a:solidFill>
              <a:latin typeface="Manjari" panose="020B0604020202020204" charset="0"/>
              <a:ea typeface="Calibri" panose="020F0502020204030204" pitchFamily="34" charset="0"/>
              <a:cs typeface="Manjari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accent2"/>
              </a:solidFill>
              <a:latin typeface="Manjari" panose="020B0604020202020204" charset="0"/>
              <a:ea typeface="Calibri" panose="020F0502020204030204" pitchFamily="34" charset="0"/>
              <a:cs typeface="Manjari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Scope </a:t>
            </a:r>
            <a:r>
              <a:rPr lang="en-US" b="1" dirty="0">
                <a:solidFill>
                  <a:schemeClr val="accent2"/>
                </a:solidFill>
              </a:rPr>
              <a:t>: </a:t>
            </a:r>
            <a:endParaRPr lang="en-US" dirty="0">
              <a:solidFill>
                <a:schemeClr val="accent2"/>
              </a:solidFill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Individuals who are taking multiple medications with complex dosing schedules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Elderly individuals who may have difficulty remembering to take their medication</a:t>
            </a:r>
          </a:p>
          <a:p>
            <a:pPr marL="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Individuals with chronic conditions who need to take medication on a regular basis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b="1" kern="100" dirty="0">
                <a:solidFill>
                  <a:schemeClr val="accent2"/>
                </a:solidFill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Improved adherence to medication schedules</a:t>
            </a:r>
            <a:r>
              <a:rPr lang="en-US" kern="100" dirty="0"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: </a:t>
            </a:r>
            <a:r>
              <a:rPr lang="en-US" kern="100" dirty="0">
                <a:solidFill>
                  <a:schemeClr val="accent2"/>
                </a:solidFill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Many people struggle to take their medications consistently, whether due to forgetfulness or other reasons. A medicine reminder web app can help improve adherence by providing users with notifications and reminders to take their medications at the appropriate times.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b="1" kern="100" dirty="0">
                <a:solidFill>
                  <a:schemeClr val="accent2"/>
                </a:solidFill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Convenience</a:t>
            </a:r>
            <a:r>
              <a:rPr lang="en-US" kern="100" dirty="0">
                <a:solidFill>
                  <a:schemeClr val="accent2"/>
                </a:solidFill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: A medicine reminder web app can be accessed from any device with an internet connection, making it a convenient way for users to stay on top of their medication schedules.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b="1" kern="100" dirty="0">
                <a:solidFill>
                  <a:schemeClr val="accent2"/>
                </a:solidFill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Increased medication safety</a:t>
            </a:r>
            <a:r>
              <a:rPr lang="en-US" kern="100" dirty="0">
                <a:solidFill>
                  <a:schemeClr val="accent2"/>
                </a:solidFill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: Some medications can have serious side effects if not taken correctly or if taken in combination with other medications. A medicine reminder web app can help users avoid dangerous medication interactions and ensure they are taking the right dosage at the right time.</a:t>
            </a:r>
            <a:endParaRPr lang="en-IN" sz="1800" kern="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04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kern="100" dirty="0"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The Web app should allow users to set reminders for taking their medicine and receive notifications at the appropriate times.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kern="100" dirty="0"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The Web app should allow users to view and edit their reminders.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kern="100" dirty="0"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The Web app should allow users to schedule recurring reminders for taking their medicine.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kern="100" dirty="0"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The Web app should allows users to view and edit their medication history.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kern="100" dirty="0">
                <a:effectLst/>
                <a:latin typeface="Manjari" panose="020B0604020202020204" charset="0"/>
                <a:ea typeface="Calibri" panose="020F0502020204030204" pitchFamily="34" charset="0"/>
                <a:cs typeface="Manjari" panose="020B0604020202020204" charset="0"/>
              </a:rPr>
              <a:t>Users will be able to input and store information about their medications, including name, dosage, and frequency.</a:t>
            </a:r>
            <a:endParaRPr lang="en-IN" sz="1800" kern="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67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 Done Till Now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47" y="2571750"/>
            <a:ext cx="5335500" cy="1590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I have almost completed the designing and the frontend part of the Medicine Reminder Web App.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I have completed some backend part like the authentication of the user.</a:t>
            </a:r>
            <a:endParaRPr dirty="0"/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 </a:t>
            </a:r>
            <a:r>
              <a:rPr lang="en" dirty="0"/>
              <a:t>Screen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59165-72AA-F0E6-1D21-D42177F2A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90" y="1064525"/>
            <a:ext cx="7193819" cy="40465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Signin and Signup Screen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7CDE7-79AE-3E65-E073-10389ABA5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17" y="1064525"/>
            <a:ext cx="2879549" cy="3682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988A82-D58B-EA8B-5447-FCE78347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133" y="1079192"/>
            <a:ext cx="3078669" cy="37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7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SetReminder Screen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4CBA8-AFFB-3517-3564-3B3E698B6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01" y="1266717"/>
            <a:ext cx="7441398" cy="33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4347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DEF1E8"/>
      </a:lt1>
      <a:dk2>
        <a:srgbClr val="91DB92"/>
      </a:dk2>
      <a:lt2>
        <a:srgbClr val="FFFFFF"/>
      </a:lt2>
      <a:accent1>
        <a:srgbClr val="BBACAC"/>
      </a:accent1>
      <a:accent2>
        <a:srgbClr val="40474B"/>
      </a:accent2>
      <a:accent3>
        <a:srgbClr val="91DB92"/>
      </a:accent3>
      <a:accent4>
        <a:srgbClr val="DEF1E8"/>
      </a:accent4>
      <a:accent5>
        <a:srgbClr val="BBACAC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415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Hammersmith One</vt:lpstr>
      <vt:lpstr>Symbol</vt:lpstr>
      <vt:lpstr>Manjari</vt:lpstr>
      <vt:lpstr>Calibri</vt:lpstr>
      <vt:lpstr>Ubuntu</vt:lpstr>
      <vt:lpstr>Arial</vt:lpstr>
      <vt:lpstr>Wingdings</vt:lpstr>
      <vt:lpstr>Elegant Education Pack for Students by Slidesgo</vt:lpstr>
      <vt:lpstr>CS 410 Project</vt:lpstr>
      <vt:lpstr>Contents</vt:lpstr>
      <vt:lpstr>Inroduction</vt:lpstr>
      <vt:lpstr>Motivation</vt:lpstr>
      <vt:lpstr>Objective</vt:lpstr>
      <vt:lpstr>Work Done Till Now</vt:lpstr>
      <vt:lpstr>Homepage Screen</vt:lpstr>
      <vt:lpstr>Signin and Signup Screen</vt:lpstr>
      <vt:lpstr>SetReminder Screen</vt:lpstr>
      <vt:lpstr>Tecnologies Used so far</vt:lpstr>
      <vt:lpstr>Future Work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410 Project</dc:title>
  <cp:lastModifiedBy>Prabhat Kumar</cp:lastModifiedBy>
  <cp:revision>4</cp:revision>
  <dcterms:modified xsi:type="dcterms:W3CDTF">2023-03-03T09:27:44Z</dcterms:modified>
</cp:coreProperties>
</file>