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9" r:id="rId1"/>
  </p:sldMasterIdLst>
  <p:notesMasterIdLst>
    <p:notesMasterId r:id="rId21"/>
  </p:notesMasterIdLst>
  <p:sldIdLst>
    <p:sldId id="256" r:id="rId2"/>
    <p:sldId id="258" r:id="rId3"/>
    <p:sldId id="260" r:id="rId4"/>
    <p:sldId id="349" r:id="rId5"/>
    <p:sldId id="350" r:id="rId6"/>
    <p:sldId id="362" r:id="rId7"/>
    <p:sldId id="363" r:id="rId8"/>
    <p:sldId id="259" r:id="rId9"/>
    <p:sldId id="263" r:id="rId10"/>
    <p:sldId id="355" r:id="rId11"/>
    <p:sldId id="356" r:id="rId12"/>
    <p:sldId id="357" r:id="rId13"/>
    <p:sldId id="358" r:id="rId14"/>
    <p:sldId id="359" r:id="rId15"/>
    <p:sldId id="360" r:id="rId16"/>
    <p:sldId id="361" r:id="rId17"/>
    <p:sldId id="353" r:id="rId18"/>
    <p:sldId id="354" r:id="rId19"/>
    <p:sldId id="307"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Hammersmith One" panose="02010703030501060504" pitchFamily="2" charset="0"/>
      <p:regular r:id="rId26"/>
    </p:embeddedFont>
    <p:embeddedFont>
      <p:font typeface="Manjari" panose="020B0604020202020204" charset="0"/>
      <p:regular r:id="rId27"/>
      <p:bold r:id="rId28"/>
    </p:embeddedFont>
    <p:embeddedFont>
      <p:font typeface="Ubuntu" panose="020B050403060203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bhat Kumar" initials="PK" lastIdx="2" clrIdx="0">
    <p:extLst>
      <p:ext uri="{19B8F6BF-5375-455C-9EA6-DF929625EA0E}">
        <p15:presenceInfo xmlns:p15="http://schemas.microsoft.com/office/powerpoint/2012/main" userId="e6832b71b37b2a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4CBB76-4B71-4FAD-94AB-CAADC96290E7}">
  <a:tblStyle styleId="{7E4CBB76-4B71-4FAD-94AB-CAADC96290E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101A33-3EFF-4551-9768-D0DF70C446B7}"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4E7E7"/>
          </a:solidFill>
        </a:fill>
      </a:tcStyle>
    </a:wholeTbl>
    <a:band1H>
      <a:tcTxStyle/>
      <a:tcStyle>
        <a:tcBdr/>
        <a:fill>
          <a:solidFill>
            <a:srgbClr val="E8CCCB"/>
          </a:solidFill>
        </a:fill>
      </a:tcStyle>
    </a:band1H>
    <a:band2H>
      <a:tcTxStyle/>
      <a:tcStyle>
        <a:tcBdr/>
      </a:tcStyle>
    </a:band2H>
    <a:band1V>
      <a:tcTxStyle/>
      <a:tcStyle>
        <a:tcBdr/>
        <a:fill>
          <a:solidFill>
            <a:srgbClr val="E8CCCB"/>
          </a:solidFill>
        </a:fill>
      </a:tcStyle>
    </a:band1V>
    <a:band2V>
      <a:tcTxStyle/>
      <a:tcStyle>
        <a:tcBdr/>
      </a:tcStyle>
    </a:band2V>
    <a:lastCol>
      <a:tcTxStyle b="on" i="off">
        <a:font>
          <a:latin typeface="Calibri"/>
          <a:ea typeface="Calibri"/>
          <a:cs typeface="Calibri"/>
        </a:font>
        <a:srgbClr val="FFFFFF"/>
      </a:tcTxStyle>
      <a:tcStyle>
        <a:tcBdr/>
        <a:fill>
          <a:solidFill>
            <a:srgbClr val="FCBD24"/>
          </a:solidFill>
        </a:fill>
      </a:tcStyle>
    </a:lastCol>
    <a:firstCol>
      <a:tcTxStyle b="on" i="off">
        <a:font>
          <a:latin typeface="Calibri"/>
          <a:ea typeface="Calibri"/>
          <a:cs typeface="Calibri"/>
        </a:font>
        <a:srgbClr val="FFFFFF"/>
      </a:tcTxStyle>
      <a:tcStyle>
        <a:tcBdr/>
        <a:fill>
          <a:solidFill>
            <a:srgbClr val="FCBD24"/>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FCBD24"/>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FCBD24"/>
          </a:solidFill>
        </a:fill>
      </a:tcStyle>
    </a:firstRow>
    <a:neCell>
      <a:tcTxStyle/>
      <a:tcStyle>
        <a:tcBdr/>
      </a:tcStyle>
    </a:neCell>
    <a:nwCell>
      <a:tcTxStyle/>
      <a:tcStyle>
        <a:tcBdr/>
      </a:tcStyle>
    </a:nwCell>
  </a:tblStyle>
  <a:tblStyle styleId="{4784E34B-C8E9-4DCD-87F2-B1628DA8922A}" styleName="Table_2">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ECF3"/>
          </a:solidFill>
        </a:fill>
      </a:tcStyle>
    </a:wholeTbl>
    <a:band1H>
      <a:tcTxStyle/>
      <a:tcStyle>
        <a:tcBdr/>
        <a:fill>
          <a:solidFill>
            <a:srgbClr val="CBD7E6"/>
          </a:solidFill>
        </a:fill>
      </a:tcStyle>
    </a:band1H>
    <a:band2H>
      <a:tcTxStyle/>
      <a:tcStyle>
        <a:tcBdr/>
      </a:tcStyle>
    </a:band2H>
    <a:band1V>
      <a:tcTxStyle/>
      <a:tcStyle>
        <a:tcBdr/>
        <a:fill>
          <a:solidFill>
            <a:srgbClr val="CBD7E6"/>
          </a:solidFill>
        </a:fill>
      </a:tcStyle>
    </a:band1V>
    <a:band2V>
      <a:tcTxStyle/>
      <a:tcStyle>
        <a:tcBdr/>
      </a:tcStyle>
    </a:band2V>
    <a:lastCol>
      <a:tcTxStyle b="on" i="off">
        <a:font>
          <a:latin typeface="Calibri"/>
          <a:ea typeface="Calibri"/>
          <a:cs typeface="Calibri"/>
        </a:font>
        <a:srgbClr val="FFFFFF"/>
      </a:tcTxStyle>
      <a:tcStyle>
        <a:tcBdr/>
        <a:fill>
          <a:solidFill>
            <a:srgbClr val="5EB2FC"/>
          </a:solidFill>
        </a:fill>
      </a:tcStyle>
    </a:lastCol>
    <a:firstCol>
      <a:tcTxStyle b="on" i="off">
        <a:font>
          <a:latin typeface="Calibri"/>
          <a:ea typeface="Calibri"/>
          <a:cs typeface="Calibri"/>
        </a:font>
        <a:srgbClr val="FFFFFF"/>
      </a:tcTxStyle>
      <a:tcStyle>
        <a:tcBdr/>
        <a:fill>
          <a:solidFill>
            <a:srgbClr val="5EB2FC"/>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5EB2FC"/>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5EB2FC"/>
          </a:solidFill>
        </a:fill>
      </a:tcStyle>
    </a:firstRow>
    <a:neCell>
      <a:tcTxStyle/>
      <a:tcStyle>
        <a:tcBdr/>
      </a:tcStyle>
    </a:neCell>
    <a:nwCell>
      <a:tcTxStyle/>
      <a:tcStyle>
        <a:tcBdr/>
      </a:tcStyle>
    </a:nwCell>
  </a:tblStyle>
  <a:tblStyle styleId="{7E620422-53CA-4C58-A0DD-CEF6793EEC1D}" styleName="Table_3">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7E8"/>
          </a:solidFill>
        </a:fill>
      </a:tcStyle>
    </a:wholeTbl>
    <a:band1H>
      <a:tcTxStyle/>
      <a:tcStyle>
        <a:tcBdr/>
        <a:fill>
          <a:solidFill>
            <a:srgbClr val="CECBCF"/>
          </a:solidFill>
        </a:fill>
      </a:tcStyle>
    </a:band1H>
    <a:band2H>
      <a:tcTxStyle/>
      <a:tcStyle>
        <a:tcBdr/>
      </a:tcStyle>
    </a:band2H>
    <a:band1V>
      <a:tcTxStyle/>
      <a:tcStyle>
        <a:tcBdr/>
        <a:fill>
          <a:solidFill>
            <a:srgbClr val="CECBCF"/>
          </a:solidFill>
        </a:fill>
      </a:tcStyle>
    </a:band1V>
    <a:band2V>
      <a:tcTxStyle/>
      <a:tcStyle>
        <a:tcBdr/>
      </a:tcStyle>
    </a:band2V>
    <a:lastCol>
      <a:tcTxStyle b="on" i="off">
        <a:font>
          <a:latin typeface="Calibri"/>
          <a:ea typeface="Calibri"/>
          <a:cs typeface="Calibri"/>
        </a:font>
        <a:srgbClr val="FFFFFF"/>
      </a:tcTxStyle>
      <a:tcStyle>
        <a:tcBdr/>
        <a:fill>
          <a:solidFill>
            <a:srgbClr val="EC3A3B"/>
          </a:solidFill>
        </a:fill>
      </a:tcStyle>
    </a:lastCol>
    <a:firstCol>
      <a:tcTxStyle b="on" i="off">
        <a:font>
          <a:latin typeface="Calibri"/>
          <a:ea typeface="Calibri"/>
          <a:cs typeface="Calibri"/>
        </a:font>
        <a:srgbClr val="FFFFFF"/>
      </a:tcTxStyle>
      <a:tcStyle>
        <a:tcBdr/>
        <a:fill>
          <a:solidFill>
            <a:srgbClr val="EC3A3B"/>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EC3A3B"/>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EC3A3B"/>
          </a:solidFill>
        </a:fill>
      </a:tcStyle>
    </a:firstRow>
    <a:neCell>
      <a:tcTxStyle/>
      <a:tcStyle>
        <a:tcBdr/>
      </a:tcStyle>
    </a:neCell>
    <a:nwCell>
      <a:tcTxStyle/>
      <a:tcStyle>
        <a:tcBdr/>
      </a:tcStyle>
    </a:nwCell>
  </a:tblStyle>
  <a:tblStyle styleId="{4CF16E4E-F997-40F7-84B5-CFFCEC04DBC0}" styleName="Table_4">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F0ED"/>
          </a:solidFill>
        </a:fill>
      </a:tcStyle>
    </a:wholeTbl>
    <a:band1H>
      <a:tcTxStyle/>
      <a:tcStyle>
        <a:tcBdr/>
        <a:fill>
          <a:solidFill>
            <a:srgbClr val="CADFD8"/>
          </a:solidFill>
        </a:fill>
      </a:tcStyle>
    </a:band1H>
    <a:band2H>
      <a:tcTxStyle/>
      <a:tcStyle>
        <a:tcBdr/>
      </a:tcStyle>
    </a:band2H>
    <a:band1V>
      <a:tcTxStyle/>
      <a:tcStyle>
        <a:tcBdr/>
        <a:fill>
          <a:solidFill>
            <a:srgbClr val="CADFD8"/>
          </a:solidFill>
        </a:fill>
      </a:tcStyle>
    </a:band1V>
    <a:band2V>
      <a:tcTxStyle/>
      <a:tcStyle>
        <a:tcBdr/>
      </a:tcStyle>
    </a:band2V>
    <a:lastCol>
      <a:tcTxStyle b="on" i="off">
        <a:font>
          <a:latin typeface="Calibri"/>
          <a:ea typeface="Calibri"/>
          <a:cs typeface="Calibri"/>
        </a:font>
        <a:srgbClr val="FFFFFF"/>
      </a:tcTxStyle>
      <a:tcStyle>
        <a:tcBdr/>
        <a:fill>
          <a:solidFill>
            <a:srgbClr val="69E781"/>
          </a:solidFill>
        </a:fill>
      </a:tcStyle>
    </a:lastCol>
    <a:firstCol>
      <a:tcTxStyle b="on" i="off">
        <a:font>
          <a:latin typeface="Calibri"/>
          <a:ea typeface="Calibri"/>
          <a:cs typeface="Calibri"/>
        </a:font>
        <a:srgbClr val="FFFFFF"/>
      </a:tcTxStyle>
      <a:tcStyle>
        <a:tcBdr/>
        <a:fill>
          <a:solidFill>
            <a:srgbClr val="69E781"/>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69E781"/>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69E781"/>
          </a:solidFill>
        </a:fill>
      </a:tcStyle>
    </a:firstRow>
    <a:neCell>
      <a:tcTxStyle/>
      <a:tcStyle>
        <a:tcBdr/>
      </a:tcStyle>
    </a:neCell>
    <a:nwCell>
      <a:tcTxStyle/>
      <a:tcStyle>
        <a:tcBdr/>
      </a:tcStyle>
    </a:nwCell>
  </a:tblStyle>
  <a:tblStyle styleId="{0EBA0A4D-85D9-4B9B-91B7-D1FDA2FD69B3}" styleName="Table_5">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DEFE6"/>
          </a:solidFill>
        </a:fill>
      </a:tcStyle>
    </a:wholeTbl>
    <a:band1H>
      <a:tcTxStyle/>
      <a:tcStyle>
        <a:tcBdr/>
        <a:fill>
          <a:solidFill>
            <a:srgbClr val="FADECA"/>
          </a:solidFill>
        </a:fill>
      </a:tcStyle>
    </a:band1H>
    <a:band2H>
      <a:tcTxStyle/>
      <a:tcStyle>
        <a:tcBdr/>
      </a:tcStyle>
    </a:band2H>
    <a:band1V>
      <a:tcTxStyle/>
      <a:tcStyle>
        <a:tcBdr/>
        <a:fill>
          <a:solidFill>
            <a:srgbClr val="FADECA"/>
          </a:solidFill>
        </a:fill>
      </a:tcStyle>
    </a:band1V>
    <a:band2V>
      <a:tcTxStyle/>
      <a:tcStyle>
        <a:tcBdr/>
      </a:tcStyle>
    </a:band2V>
    <a:lastCol>
      <a:tcTxStyle b="on" i="off">
        <a:font>
          <a:latin typeface="Calibri"/>
          <a:ea typeface="Calibri"/>
          <a:cs typeface="Calibri"/>
        </a:font>
        <a:srgbClr val="FFFFFF"/>
      </a:tcTxStyle>
      <a:tcStyle>
        <a:tcBdr/>
        <a:fill>
          <a:solidFill>
            <a:srgbClr val="4949E7"/>
          </a:solidFill>
        </a:fill>
      </a:tcStyle>
    </a:lastCol>
    <a:firstCol>
      <a:tcTxStyle b="on" i="off">
        <a:font>
          <a:latin typeface="Calibri"/>
          <a:ea typeface="Calibri"/>
          <a:cs typeface="Calibri"/>
        </a:font>
        <a:srgbClr val="FFFFFF"/>
      </a:tcTxStyle>
      <a:tcStyle>
        <a:tcBdr/>
        <a:fill>
          <a:solidFill>
            <a:srgbClr val="4949E7"/>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4949E7"/>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4949E7"/>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8" name="Google Shape;131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9"/>
        <p:cNvGrpSpPr/>
        <p:nvPr/>
      </p:nvGrpSpPr>
      <p:grpSpPr>
        <a:xfrm>
          <a:off x="0" y="0"/>
          <a:ext cx="0" cy="0"/>
          <a:chOff x="0" y="0"/>
          <a:chExt cx="0" cy="0"/>
        </a:xfrm>
      </p:grpSpPr>
      <p:sp>
        <p:nvSpPr>
          <p:cNvPr id="2330" name="Google Shape;2330;gc6a01074ef_0_203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1" name="Google Shape;2331;gc6a01074ef_0_20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329" name="Google Shape;1329;gc6a01074ef_0_17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0" name="Google Shape;1330;gc6a01074ef_0_17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Google Shape;1359;gc33250489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0" name="Google Shape;1360;gc33250489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Google Shape;1359;gc33250489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0" name="Google Shape;1360;gc33250489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4161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Google Shape;1359;gc33250489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0" name="Google Shape;1360;gc33250489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6426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c33250489b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c33250489b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8"/>
        <p:cNvGrpSpPr/>
        <p:nvPr/>
      </p:nvGrpSpPr>
      <p:grpSpPr>
        <a:xfrm>
          <a:off x="0" y="0"/>
          <a:ext cx="0" cy="0"/>
          <a:chOff x="0" y="0"/>
          <a:chExt cx="0" cy="0"/>
        </a:xfrm>
      </p:grpSpPr>
      <p:sp>
        <p:nvSpPr>
          <p:cNvPr id="1379" name="Google Shape;1379;gc6a01074ef_0_21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0" name="Google Shape;1380;gc6a01074ef_0_21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8"/>
        <p:cNvGrpSpPr/>
        <p:nvPr/>
      </p:nvGrpSpPr>
      <p:grpSpPr>
        <a:xfrm>
          <a:off x="0" y="0"/>
          <a:ext cx="0" cy="0"/>
          <a:chOff x="0" y="0"/>
          <a:chExt cx="0" cy="0"/>
        </a:xfrm>
      </p:grpSpPr>
      <p:sp>
        <p:nvSpPr>
          <p:cNvPr id="1379" name="Google Shape;1379;gc6a01074ef_0_21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0" name="Google Shape;1380;gc6a01074ef_0_21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7880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c33250489b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c33250489b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7281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1411582" y="-1157400"/>
            <a:ext cx="4436782" cy="371434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062825" y="3370500"/>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86328" y="2672681"/>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5817" y="2846396"/>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06269" y="2679600"/>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14642" y="2672681"/>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24131" y="2785411"/>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74810" y="2808447"/>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51868" y="3289279"/>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16292" y="3153513"/>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04963" y="2940732"/>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13335" y="2940732"/>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22825" y="2940732"/>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931197" y="2975243"/>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89766" y="3559565"/>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97897" y="3303075"/>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06269" y="3303075"/>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14642" y="3303075"/>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4131" y="3301915"/>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32503" y="3301915"/>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5525" y="3644703"/>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04963" y="3644703"/>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113335" y="3644703"/>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522825" y="3644703"/>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931197" y="3644703"/>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39569" y="3728681"/>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97897" y="4010528"/>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06269" y="4010528"/>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14642" y="4010528"/>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724131" y="4010528"/>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32503" y="4095623"/>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90153" y="4437294"/>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55642" y="4352156"/>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13335" y="4352156"/>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522825" y="4352156"/>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931197" y="4437294"/>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a:off x="-125" y="4599425"/>
            <a:ext cx="9144321" cy="595550"/>
          </a:xfrm>
          <a:custGeom>
            <a:avLst/>
            <a:gdLst/>
            <a:ahLst/>
            <a:cxnLst/>
            <a:rect l="l" t="t" r="r" b="b"/>
            <a:pathLst>
              <a:path w="287196" h="23822" extrusionOk="0">
                <a:moveTo>
                  <a:pt x="1" y="0"/>
                </a:moveTo>
                <a:lnTo>
                  <a:pt x="1" y="23822"/>
                </a:lnTo>
                <a:lnTo>
                  <a:pt x="287196" y="23822"/>
                </a:lnTo>
                <a:lnTo>
                  <a:pt x="287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500" b="1">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8"/>
        <p:cNvGrpSpPr/>
        <p:nvPr/>
      </p:nvGrpSpPr>
      <p:grpSpPr>
        <a:xfrm>
          <a:off x="0" y="0"/>
          <a:ext cx="0" cy="0"/>
          <a:chOff x="0" y="0"/>
          <a:chExt cx="0" cy="0"/>
        </a:xfrm>
      </p:grpSpPr>
      <p:sp>
        <p:nvSpPr>
          <p:cNvPr id="109" name="Google Shape;109;p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a:solidFill>
                  <a:schemeClr val="accent2"/>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10" name="Google Shape;110;p7"/>
          <p:cNvSpPr txBox="1">
            <a:spLocks noGrp="1"/>
          </p:cNvSpPr>
          <p:nvPr>
            <p:ph type="body" idx="1"/>
          </p:nvPr>
        </p:nvSpPr>
        <p:spPr>
          <a:xfrm>
            <a:off x="713225" y="1122325"/>
            <a:ext cx="7717500" cy="3580500"/>
          </a:xfrm>
          <a:prstGeom prst="rect">
            <a:avLst/>
          </a:prstGeom>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1"/>
              </a:buClr>
              <a:buSzPts val="1800"/>
              <a:buFont typeface="Hammersmith One"/>
              <a:buAutoNum type="arabicPeriod"/>
              <a:defRPr sz="1600">
                <a:solidFill>
                  <a:srgbClr val="806860"/>
                </a:solidFill>
              </a:defRPr>
            </a:lvl1pPr>
            <a:lvl2pPr marL="914400" lvl="1" indent="-317500">
              <a:spcBef>
                <a:spcPts val="0"/>
              </a:spcBef>
              <a:spcAft>
                <a:spcPts val="0"/>
              </a:spcAft>
              <a:buClr>
                <a:schemeClr val="accent1"/>
              </a:buClr>
              <a:buSzPts val="1400"/>
              <a:buFont typeface="Hammersmith One"/>
              <a:buAutoNum type="alphaLcPeriod"/>
              <a:defRPr sz="1600"/>
            </a:lvl2pPr>
            <a:lvl3pPr marL="1371600" lvl="2" indent="-317500">
              <a:spcBef>
                <a:spcPts val="0"/>
              </a:spcBef>
              <a:spcAft>
                <a:spcPts val="0"/>
              </a:spcAft>
              <a:buClr>
                <a:srgbClr val="FEDD4F"/>
              </a:buClr>
              <a:buSzPts val="1400"/>
              <a:buFont typeface="Hammersmith One"/>
              <a:buAutoNum type="romanLcPeriod"/>
              <a:defRPr sz="1200"/>
            </a:lvl3pPr>
            <a:lvl4pPr marL="1828800" lvl="3" indent="-317500">
              <a:spcBef>
                <a:spcPts val="0"/>
              </a:spcBef>
              <a:spcAft>
                <a:spcPts val="0"/>
              </a:spcAft>
              <a:buClr>
                <a:srgbClr val="FEDD4F"/>
              </a:buClr>
              <a:buSzPts val="1400"/>
              <a:buFont typeface="Hammersmith One"/>
              <a:buAutoNum type="arabicPeriod"/>
              <a:defRPr sz="1200"/>
            </a:lvl4pPr>
            <a:lvl5pPr marL="2286000" lvl="4" indent="-317500">
              <a:spcBef>
                <a:spcPts val="0"/>
              </a:spcBef>
              <a:spcAft>
                <a:spcPts val="0"/>
              </a:spcAft>
              <a:buClr>
                <a:srgbClr val="FEDD4F"/>
              </a:buClr>
              <a:buSzPts val="1400"/>
              <a:buFont typeface="Hammersmith One"/>
              <a:buAutoNum type="alphaLcPeriod"/>
              <a:defRPr sz="1200"/>
            </a:lvl5pPr>
            <a:lvl6pPr marL="2743200" lvl="5" indent="-317500">
              <a:spcBef>
                <a:spcPts val="0"/>
              </a:spcBef>
              <a:spcAft>
                <a:spcPts val="0"/>
              </a:spcAft>
              <a:buClr>
                <a:srgbClr val="FEDD4F"/>
              </a:buClr>
              <a:buSzPts val="1400"/>
              <a:buFont typeface="Hammersmith One"/>
              <a:buAutoNum type="romanLcPeriod"/>
              <a:defRPr sz="1200"/>
            </a:lvl6pPr>
            <a:lvl7pPr marL="3200400" lvl="6" indent="-317500">
              <a:spcBef>
                <a:spcPts val="0"/>
              </a:spcBef>
              <a:spcAft>
                <a:spcPts val="0"/>
              </a:spcAft>
              <a:buClr>
                <a:srgbClr val="FEDD4F"/>
              </a:buClr>
              <a:buSzPts val="1400"/>
              <a:buFont typeface="Hammersmith One"/>
              <a:buAutoNum type="arabicPeriod"/>
              <a:defRPr sz="1200"/>
            </a:lvl7pPr>
            <a:lvl8pPr marL="3657600" lvl="7" indent="-317500">
              <a:spcBef>
                <a:spcPts val="0"/>
              </a:spcBef>
              <a:spcAft>
                <a:spcPts val="0"/>
              </a:spcAft>
              <a:buClr>
                <a:srgbClr val="FEDD4F"/>
              </a:buClr>
              <a:buSzPts val="1400"/>
              <a:buFont typeface="Hammersmith One"/>
              <a:buAutoNum type="alphaLcPeriod"/>
              <a:defRPr sz="1200"/>
            </a:lvl8pPr>
            <a:lvl9pPr marL="4114800" lvl="8" indent="-317500">
              <a:spcBef>
                <a:spcPts val="0"/>
              </a:spcBef>
              <a:spcAft>
                <a:spcPts val="0"/>
              </a:spcAft>
              <a:buClr>
                <a:srgbClr val="FEDD4F"/>
              </a:buClr>
              <a:buSzPts val="1400"/>
              <a:buFont typeface="Hammersmith One"/>
              <a:buAutoNum type="romanLcPeriod"/>
              <a:defRPr sz="1200"/>
            </a:lvl9pPr>
          </a:lstStyle>
          <a:p>
            <a:endParaRPr/>
          </a:p>
        </p:txBody>
      </p:sp>
      <p:grpSp>
        <p:nvGrpSpPr>
          <p:cNvPr id="111" name="Google Shape;111;p7"/>
          <p:cNvGrpSpPr/>
          <p:nvPr/>
        </p:nvGrpSpPr>
        <p:grpSpPr>
          <a:xfrm>
            <a:off x="8039875" y="1772525"/>
            <a:ext cx="2052600" cy="2052600"/>
            <a:chOff x="-1185375" y="1414000"/>
            <a:chExt cx="2052600" cy="2052600"/>
          </a:xfrm>
        </p:grpSpPr>
        <p:sp>
          <p:nvSpPr>
            <p:cNvPr id="112" name="Google Shape;112;p7"/>
            <p:cNvSpPr/>
            <p:nvPr/>
          </p:nvSpPr>
          <p:spPr>
            <a:xfrm>
              <a:off x="-1185375" y="1414000"/>
              <a:ext cx="2052600" cy="2052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1140322" y="1463656"/>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730833" y="1637371"/>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620381" y="1470575"/>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212008" y="1463656"/>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197481" y="1576386"/>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348160" y="1599422"/>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1074782" y="2080254"/>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924060" y="1822561"/>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1010358" y="1944488"/>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821687" y="1731707"/>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413315" y="1731707"/>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3825" y="1731707"/>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404547" y="1766218"/>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1136884" y="2350540"/>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a:off x="-1028753" y="2094050"/>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620381" y="2094050"/>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212008" y="2094050"/>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197481" y="2092890"/>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605853" y="2092890"/>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1131125" y="2435678"/>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821687" y="2435678"/>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413315" y="2435678"/>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3825" y="2435678"/>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404547" y="2435678"/>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1028753" y="2801503"/>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620381" y="2801503"/>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212008" y="2801503"/>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197481" y="2801503"/>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605853" y="2886598"/>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636497" y="3228269"/>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671008" y="3143131"/>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413315" y="3143131"/>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3825" y="3143131"/>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404547" y="3228269"/>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7"/>
          <p:cNvSpPr/>
          <p:nvPr/>
        </p:nvSpPr>
        <p:spPr>
          <a:xfrm flipH="1">
            <a:off x="-817503" y="2575150"/>
            <a:ext cx="2540578" cy="378149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8"/>
        <p:cNvGrpSpPr/>
        <p:nvPr/>
      </p:nvGrpSpPr>
      <p:grpSpPr>
        <a:xfrm>
          <a:off x="0" y="0"/>
          <a:ext cx="0" cy="0"/>
          <a:chOff x="0" y="0"/>
          <a:chExt cx="0" cy="0"/>
        </a:xfrm>
      </p:grpSpPr>
      <p:sp>
        <p:nvSpPr>
          <p:cNvPr id="149" name="Google Shape;149;p8"/>
          <p:cNvSpPr/>
          <p:nvPr/>
        </p:nvSpPr>
        <p:spPr>
          <a:xfrm rot="-1855510" flipH="1">
            <a:off x="2277590" y="326956"/>
            <a:ext cx="4979106" cy="4104445"/>
          </a:xfrm>
          <a:custGeom>
            <a:avLst/>
            <a:gdLst/>
            <a:ahLst/>
            <a:cxnLst/>
            <a:rect l="l" t="t" r="r" b="b"/>
            <a:pathLst>
              <a:path w="59243" h="48836" extrusionOk="0">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p:nvPr/>
        </p:nvSpPr>
        <p:spPr>
          <a:xfrm rot="-458900">
            <a:off x="-1050010" y="1201201"/>
            <a:ext cx="3369322" cy="3877052"/>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rot="-5776221" flipH="1">
            <a:off x="5743624" y="-1186688"/>
            <a:ext cx="4752751" cy="4346457"/>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rot="8329862" flipH="1">
            <a:off x="3226188" y="-1327516"/>
            <a:ext cx="2044712" cy="3486061"/>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7018450" y="3331851"/>
            <a:ext cx="1020984" cy="1333420"/>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txBox="1">
            <a:spLocks noGrp="1"/>
          </p:cNvSpPr>
          <p:nvPr>
            <p:ph type="title"/>
          </p:nvPr>
        </p:nvSpPr>
        <p:spPr>
          <a:xfrm>
            <a:off x="1388100" y="1557450"/>
            <a:ext cx="6367800" cy="2028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5"/>
        <p:cNvGrpSpPr/>
        <p:nvPr/>
      </p:nvGrpSpPr>
      <p:grpSpPr>
        <a:xfrm>
          <a:off x="0" y="0"/>
          <a:ext cx="0" cy="0"/>
          <a:chOff x="0" y="0"/>
          <a:chExt cx="0" cy="0"/>
        </a:xfrm>
      </p:grpSpPr>
      <p:sp>
        <p:nvSpPr>
          <p:cNvPr id="156" name="Google Shape;156;p9"/>
          <p:cNvSpPr/>
          <p:nvPr/>
        </p:nvSpPr>
        <p:spPr>
          <a:xfrm>
            <a:off x="763275" y="799200"/>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6926300" y="-86950"/>
            <a:ext cx="4030804" cy="5999550"/>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112700" y="3113038"/>
            <a:ext cx="1938817" cy="3305577"/>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txBox="1">
            <a:spLocks noGrp="1"/>
          </p:cNvSpPr>
          <p:nvPr>
            <p:ph type="title"/>
          </p:nvPr>
        </p:nvSpPr>
        <p:spPr>
          <a:xfrm>
            <a:off x="1569450" y="1152050"/>
            <a:ext cx="6005100" cy="1516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3600">
                <a:solidFill>
                  <a:schemeClr val="accent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60" name="Google Shape;160;p9"/>
          <p:cNvSpPr txBox="1">
            <a:spLocks noGrp="1"/>
          </p:cNvSpPr>
          <p:nvPr>
            <p:ph type="subTitle" idx="1"/>
          </p:nvPr>
        </p:nvSpPr>
        <p:spPr>
          <a:xfrm>
            <a:off x="1904250" y="2756350"/>
            <a:ext cx="53355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accent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7">
    <p:spTree>
      <p:nvGrpSpPr>
        <p:cNvPr id="1" name="Shape 209"/>
        <p:cNvGrpSpPr/>
        <p:nvPr/>
      </p:nvGrpSpPr>
      <p:grpSpPr>
        <a:xfrm>
          <a:off x="0" y="0"/>
          <a:ext cx="0" cy="0"/>
          <a:chOff x="0" y="0"/>
          <a:chExt cx="0" cy="0"/>
        </a:xfrm>
      </p:grpSpPr>
      <p:sp>
        <p:nvSpPr>
          <p:cNvPr id="210" name="Google Shape;210;p13"/>
          <p:cNvSpPr/>
          <p:nvPr/>
        </p:nvSpPr>
        <p:spPr>
          <a:xfrm>
            <a:off x="7233675" y="-730075"/>
            <a:ext cx="3030078" cy="3486687"/>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rot="2540379">
            <a:off x="-721411" y="3502530"/>
            <a:ext cx="2268525" cy="1945325"/>
          </a:xfrm>
          <a:custGeom>
            <a:avLst/>
            <a:gdLst/>
            <a:ahLst/>
            <a:cxnLst/>
            <a:rect l="l" t="t" r="r" b="b"/>
            <a:pathLst>
              <a:path w="40029" h="34326" extrusionOk="0">
                <a:moveTo>
                  <a:pt x="7939" y="1669"/>
                </a:moveTo>
                <a:cubicBezTo>
                  <a:pt x="12943" y="3370"/>
                  <a:pt x="11275" y="10875"/>
                  <a:pt x="18780" y="8040"/>
                </a:cubicBezTo>
                <a:cubicBezTo>
                  <a:pt x="26286" y="5238"/>
                  <a:pt x="30722" y="3770"/>
                  <a:pt x="35392" y="8040"/>
                </a:cubicBezTo>
                <a:cubicBezTo>
                  <a:pt x="40029" y="12343"/>
                  <a:pt x="29621" y="14411"/>
                  <a:pt x="33991" y="20682"/>
                </a:cubicBezTo>
                <a:cubicBezTo>
                  <a:pt x="38361" y="26920"/>
                  <a:pt x="27520" y="34325"/>
                  <a:pt x="19814" y="30523"/>
                </a:cubicBezTo>
                <a:cubicBezTo>
                  <a:pt x="12109" y="26720"/>
                  <a:pt x="4937" y="23851"/>
                  <a:pt x="2502" y="16613"/>
                </a:cubicBezTo>
                <a:cubicBezTo>
                  <a:pt x="0" y="9207"/>
                  <a:pt x="2936" y="1"/>
                  <a:pt x="7939" y="16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txBox="1">
            <a:spLocks noGrp="1"/>
          </p:cNvSpPr>
          <p:nvPr>
            <p:ph type="subTitle" idx="1"/>
          </p:nvPr>
        </p:nvSpPr>
        <p:spPr>
          <a:xfrm>
            <a:off x="39057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3" name="Google Shape;213;p13"/>
          <p:cNvSpPr txBox="1">
            <a:spLocks noGrp="1"/>
          </p:cNvSpPr>
          <p:nvPr>
            <p:ph type="subTitle" idx="2"/>
          </p:nvPr>
        </p:nvSpPr>
        <p:spPr>
          <a:xfrm>
            <a:off x="13911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4" name="Google Shape;214;p1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5" name="Google Shape;215;p13">
            <a:hlinkClick r:id="rId2" action="ppaction://hlinksldjump"/>
          </p:cNvPr>
          <p:cNvSpPr txBox="1">
            <a:spLocks noGrp="1"/>
          </p:cNvSpPr>
          <p:nvPr>
            <p:ph type="subTitle" idx="3"/>
          </p:nvPr>
        </p:nvSpPr>
        <p:spPr>
          <a:xfrm>
            <a:off x="13911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6" name="Google Shape;216;p13">
            <a:hlinkClick r:id="" action="ppaction://noaction"/>
          </p:cNvPr>
          <p:cNvSpPr txBox="1">
            <a:spLocks noGrp="1"/>
          </p:cNvSpPr>
          <p:nvPr>
            <p:ph type="subTitle" idx="4"/>
          </p:nvPr>
        </p:nvSpPr>
        <p:spPr>
          <a:xfrm>
            <a:off x="39057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7" name="Google Shape;217;p13">
            <a:hlinkClick r:id="" action="ppaction://noaction"/>
          </p:cNvPr>
          <p:cNvSpPr txBox="1">
            <a:spLocks noGrp="1"/>
          </p:cNvSpPr>
          <p:nvPr>
            <p:ph type="subTitle" idx="5"/>
          </p:nvPr>
        </p:nvSpPr>
        <p:spPr>
          <a:xfrm>
            <a:off x="13911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8" name="Google Shape;218;p13">
            <a:hlinkClick r:id="" action="ppaction://noaction"/>
          </p:cNvPr>
          <p:cNvSpPr txBox="1">
            <a:spLocks noGrp="1"/>
          </p:cNvSpPr>
          <p:nvPr>
            <p:ph type="subTitle" idx="6"/>
          </p:nvPr>
        </p:nvSpPr>
        <p:spPr>
          <a:xfrm>
            <a:off x="39057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9" name="Google Shape;219;p13"/>
          <p:cNvSpPr txBox="1">
            <a:spLocks noGrp="1"/>
          </p:cNvSpPr>
          <p:nvPr>
            <p:ph type="subTitle" idx="7"/>
          </p:nvPr>
        </p:nvSpPr>
        <p:spPr>
          <a:xfrm>
            <a:off x="13911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0" name="Google Shape;220;p13"/>
          <p:cNvSpPr txBox="1">
            <a:spLocks noGrp="1"/>
          </p:cNvSpPr>
          <p:nvPr>
            <p:ph type="subTitle" idx="8"/>
          </p:nvPr>
        </p:nvSpPr>
        <p:spPr>
          <a:xfrm>
            <a:off x="39057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1" name="Google Shape;221;p13">
            <a:hlinkClick r:id="rId2" action="ppaction://hlinksldjump"/>
          </p:cNvPr>
          <p:cNvSpPr txBox="1">
            <a:spLocks noGrp="1"/>
          </p:cNvSpPr>
          <p:nvPr>
            <p:ph type="title" idx="9" hasCustomPrompt="1"/>
          </p:nvPr>
        </p:nvSpPr>
        <p:spPr>
          <a:xfrm>
            <a:off x="79217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2" name="Google Shape;222;p13">
            <a:hlinkClick r:id="" action="ppaction://noaction"/>
          </p:cNvPr>
          <p:cNvSpPr txBox="1">
            <a:spLocks noGrp="1"/>
          </p:cNvSpPr>
          <p:nvPr>
            <p:ph type="title" idx="13" hasCustomPrompt="1"/>
          </p:nvPr>
        </p:nvSpPr>
        <p:spPr>
          <a:xfrm>
            <a:off x="3314700"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3" name="Google Shape;223;p13">
            <a:hlinkClick r:id="" action="ppaction://noaction"/>
          </p:cNvPr>
          <p:cNvSpPr txBox="1">
            <a:spLocks noGrp="1"/>
          </p:cNvSpPr>
          <p:nvPr>
            <p:ph type="title" idx="14" hasCustomPrompt="1"/>
          </p:nvPr>
        </p:nvSpPr>
        <p:spPr>
          <a:xfrm>
            <a:off x="79217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4" name="Google Shape;224;p13">
            <a:hlinkClick r:id="" action="ppaction://noaction"/>
          </p:cNvPr>
          <p:cNvSpPr txBox="1">
            <a:spLocks noGrp="1"/>
          </p:cNvSpPr>
          <p:nvPr>
            <p:ph type="title" idx="15" hasCustomPrompt="1"/>
          </p:nvPr>
        </p:nvSpPr>
        <p:spPr>
          <a:xfrm>
            <a:off x="3314700"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5" name="Google Shape;225;p13"/>
          <p:cNvSpPr txBox="1">
            <a:spLocks noGrp="1"/>
          </p:cNvSpPr>
          <p:nvPr>
            <p:ph type="subTitle" idx="16"/>
          </p:nvPr>
        </p:nvSpPr>
        <p:spPr>
          <a:xfrm>
            <a:off x="6428225"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6" name="Google Shape;226;p13">
            <a:hlinkClick r:id="" action="ppaction://noaction"/>
          </p:cNvPr>
          <p:cNvSpPr txBox="1">
            <a:spLocks noGrp="1"/>
          </p:cNvSpPr>
          <p:nvPr>
            <p:ph type="subTitle" idx="17"/>
          </p:nvPr>
        </p:nvSpPr>
        <p:spPr>
          <a:xfrm>
            <a:off x="6428225"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7" name="Google Shape;227;p13">
            <a:hlinkClick r:id="" action="ppaction://noaction"/>
          </p:cNvPr>
          <p:cNvSpPr txBox="1">
            <a:spLocks noGrp="1"/>
          </p:cNvSpPr>
          <p:nvPr>
            <p:ph type="subTitle" idx="18"/>
          </p:nvPr>
        </p:nvSpPr>
        <p:spPr>
          <a:xfrm>
            <a:off x="6428225"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8" name="Google Shape;228;p13"/>
          <p:cNvSpPr txBox="1">
            <a:spLocks noGrp="1"/>
          </p:cNvSpPr>
          <p:nvPr>
            <p:ph type="subTitle" idx="19"/>
          </p:nvPr>
        </p:nvSpPr>
        <p:spPr>
          <a:xfrm>
            <a:off x="6428225"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13">
            <a:hlinkClick r:id="" action="ppaction://noaction"/>
          </p:cNvPr>
          <p:cNvSpPr txBox="1">
            <a:spLocks noGrp="1"/>
          </p:cNvSpPr>
          <p:nvPr>
            <p:ph type="title" idx="20" hasCustomPrompt="1"/>
          </p:nvPr>
        </p:nvSpPr>
        <p:spPr>
          <a:xfrm>
            <a:off x="583722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30" name="Google Shape;230;p13">
            <a:hlinkClick r:id="" action="ppaction://noaction"/>
          </p:cNvPr>
          <p:cNvSpPr txBox="1">
            <a:spLocks noGrp="1"/>
          </p:cNvSpPr>
          <p:nvPr>
            <p:ph type="title" idx="21" hasCustomPrompt="1"/>
          </p:nvPr>
        </p:nvSpPr>
        <p:spPr>
          <a:xfrm>
            <a:off x="583722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
  <p:cSld name="CUSTOM_32_2">
    <p:spTree>
      <p:nvGrpSpPr>
        <p:cNvPr id="1" name="Shape 972"/>
        <p:cNvGrpSpPr/>
        <p:nvPr/>
      </p:nvGrpSpPr>
      <p:grpSpPr>
        <a:xfrm>
          <a:off x="0" y="0"/>
          <a:ext cx="0" cy="0"/>
          <a:chOff x="0" y="0"/>
          <a:chExt cx="0" cy="0"/>
        </a:xfrm>
      </p:grpSpPr>
      <p:sp>
        <p:nvSpPr>
          <p:cNvPr id="973" name="Google Shape;973;p39"/>
          <p:cNvSpPr/>
          <p:nvPr/>
        </p:nvSpPr>
        <p:spPr>
          <a:xfrm rot="672094">
            <a:off x="-3534661" y="414138"/>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9"/>
          <p:cNvSpPr/>
          <p:nvPr/>
        </p:nvSpPr>
        <p:spPr>
          <a:xfrm>
            <a:off x="8264550" y="465501"/>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6" name="Google Shape;976;p39"/>
          <p:cNvSpPr txBox="1">
            <a:spLocks noGrp="1"/>
          </p:cNvSpPr>
          <p:nvPr>
            <p:ph type="subTitle" idx="1"/>
          </p:nvPr>
        </p:nvSpPr>
        <p:spPr>
          <a:xfrm>
            <a:off x="713250" y="1126100"/>
            <a:ext cx="7717500" cy="3442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050"/>
              <a:buFont typeface="Ubuntu"/>
              <a:buChar char="●"/>
              <a:defRPr sz="1600"/>
            </a:lvl1pPr>
            <a:lvl2pPr lvl="1" rtl="0">
              <a:spcBef>
                <a:spcPts val="0"/>
              </a:spcBef>
              <a:spcAft>
                <a:spcPts val="0"/>
              </a:spcAft>
              <a:buClr>
                <a:schemeClr val="dk1"/>
              </a:buClr>
              <a:buSzPts val="1400"/>
              <a:buFont typeface="Ubuntu"/>
              <a:buAutoNum type="alphaLcPeriod"/>
              <a:defRPr sz="1600"/>
            </a:lvl2pPr>
            <a:lvl3pPr lvl="2" rtl="0">
              <a:spcBef>
                <a:spcPts val="0"/>
              </a:spcBef>
              <a:spcAft>
                <a:spcPts val="0"/>
              </a:spcAft>
              <a:buClr>
                <a:schemeClr val="dk1"/>
              </a:buClr>
              <a:buSzPts val="1400"/>
              <a:buFont typeface="Ubuntu"/>
              <a:buAutoNum type="romanLcPeriod"/>
              <a:defRPr/>
            </a:lvl3pPr>
            <a:lvl4pPr lvl="3" rtl="0">
              <a:spcBef>
                <a:spcPts val="0"/>
              </a:spcBef>
              <a:spcAft>
                <a:spcPts val="0"/>
              </a:spcAft>
              <a:buClr>
                <a:schemeClr val="dk1"/>
              </a:buClr>
              <a:buSzPts val="1400"/>
              <a:buFont typeface="Ubuntu"/>
              <a:buAutoNum type="arabicPeriod"/>
              <a:defRPr/>
            </a:lvl4pPr>
            <a:lvl5pPr lvl="4" rtl="0">
              <a:spcBef>
                <a:spcPts val="0"/>
              </a:spcBef>
              <a:spcAft>
                <a:spcPts val="0"/>
              </a:spcAft>
              <a:buClr>
                <a:schemeClr val="dk1"/>
              </a:buClr>
              <a:buSzPts val="1400"/>
              <a:buFont typeface="Ubuntu"/>
              <a:buAutoNum type="alphaLcPeriod"/>
              <a:defRPr/>
            </a:lvl5pPr>
            <a:lvl6pPr lvl="5" rtl="0">
              <a:spcBef>
                <a:spcPts val="0"/>
              </a:spcBef>
              <a:spcAft>
                <a:spcPts val="0"/>
              </a:spcAft>
              <a:buClr>
                <a:schemeClr val="dk1"/>
              </a:buClr>
              <a:buSzPts val="1400"/>
              <a:buFont typeface="Ubuntu"/>
              <a:buAutoNum type="romanLcPeriod"/>
              <a:defRPr/>
            </a:lvl6pPr>
            <a:lvl7pPr lvl="6" rtl="0">
              <a:spcBef>
                <a:spcPts val="0"/>
              </a:spcBef>
              <a:spcAft>
                <a:spcPts val="0"/>
              </a:spcAft>
              <a:buClr>
                <a:schemeClr val="dk1"/>
              </a:buClr>
              <a:buSzPts val="1400"/>
              <a:buFont typeface="Ubuntu"/>
              <a:buAutoNum type="arabicPeriod"/>
              <a:defRPr/>
            </a:lvl7pPr>
            <a:lvl8pPr lvl="7" rtl="0">
              <a:spcBef>
                <a:spcPts val="0"/>
              </a:spcBef>
              <a:spcAft>
                <a:spcPts val="0"/>
              </a:spcAft>
              <a:buClr>
                <a:schemeClr val="dk1"/>
              </a:buClr>
              <a:buSzPts val="1400"/>
              <a:buFont typeface="Ubuntu"/>
              <a:buAutoNum type="alphaLcPeriod"/>
              <a:defRPr/>
            </a:lvl8pPr>
            <a:lvl9pPr lvl="8" rtl="0">
              <a:spcBef>
                <a:spcPts val="0"/>
              </a:spcBef>
              <a:spcAft>
                <a:spcPts val="0"/>
              </a:spcAft>
              <a:buClr>
                <a:schemeClr val="dk1"/>
              </a:buClr>
              <a:buSzPts val="1400"/>
              <a:buFont typeface="Ubuntu"/>
              <a:buAutoNum type="romanLcPeriod"/>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marL="914400" lvl="1"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marL="1371600" lvl="2"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marL="1828800" lvl="3"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marL="2286000" lvl="4"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marL="2743200" lvl="5"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marL="3200400" lvl="6"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marL="3657600" lvl="7"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marL="4114800" lvl="8"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 id="2147483655" r:id="rId4"/>
    <p:sldLayoutId id="2147483658" r:id="rId5"/>
    <p:sldLayoutId id="2147483659" r:id="rId6"/>
    <p:sldLayoutId id="214748368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svg"/><Relationship Id="rId9"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prabhatkrrajak/Medi-Reminder"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19"/>
        <p:cNvGrpSpPr/>
        <p:nvPr/>
      </p:nvGrpSpPr>
      <p:grpSpPr>
        <a:xfrm>
          <a:off x="0" y="0"/>
          <a:ext cx="0" cy="0"/>
          <a:chOff x="0" y="0"/>
          <a:chExt cx="0" cy="0"/>
        </a:xfrm>
      </p:grpSpPr>
      <p:sp>
        <p:nvSpPr>
          <p:cNvPr id="1320" name="Google Shape;1320;p54"/>
          <p:cNvSpPr txBox="1">
            <a:spLocks noGrp="1"/>
          </p:cNvSpPr>
          <p:nvPr>
            <p:ph type="ctrTitle"/>
          </p:nvPr>
        </p:nvSpPr>
        <p:spPr>
          <a:xfrm>
            <a:off x="1283094" y="554580"/>
            <a:ext cx="6577800" cy="92550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solidFill>
                  <a:schemeClr val="accent2"/>
                </a:solidFill>
              </a:rPr>
              <a:t>CS 410 Project</a:t>
            </a:r>
            <a:endParaRPr dirty="0">
              <a:solidFill>
                <a:schemeClr val="accent2"/>
              </a:solidFill>
            </a:endParaRPr>
          </a:p>
        </p:txBody>
      </p:sp>
      <p:sp>
        <p:nvSpPr>
          <p:cNvPr id="3" name="Google Shape;1320;p54">
            <a:extLst>
              <a:ext uri="{FF2B5EF4-FFF2-40B4-BE49-F238E27FC236}">
                <a16:creationId xmlns:a16="http://schemas.microsoft.com/office/drawing/2014/main" id="{E39E2433-E2F0-AB8B-8B15-8B23A6C15C62}"/>
              </a:ext>
            </a:extLst>
          </p:cNvPr>
          <p:cNvSpPr txBox="1">
            <a:spLocks/>
          </p:cNvSpPr>
          <p:nvPr/>
        </p:nvSpPr>
        <p:spPr>
          <a:xfrm>
            <a:off x="1283094" y="1017334"/>
            <a:ext cx="6577800" cy="92550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5200"/>
              <a:buFont typeface="Hammersmith One"/>
              <a:buNone/>
              <a:defRPr sz="5500" b="1" i="0" u="none" strike="noStrike" cap="none">
                <a:solidFill>
                  <a:srgbClr val="806860"/>
                </a:solidFill>
                <a:latin typeface="Hammersmith One"/>
                <a:ea typeface="Hammersmith One"/>
                <a:cs typeface="Hammersmith One"/>
                <a:sym typeface="Hammersmith One"/>
              </a:defRPr>
            </a:lvl1pPr>
            <a:lvl2pPr marR="0" lvl="1" algn="ctr" rtl="0">
              <a:lnSpc>
                <a:spcPct val="100000"/>
              </a:lnSpc>
              <a:spcBef>
                <a:spcPts val="0"/>
              </a:spcBef>
              <a:spcAft>
                <a:spcPts val="0"/>
              </a:spcAft>
              <a:buClr>
                <a:schemeClr val="accent2"/>
              </a:buClr>
              <a:buSzPts val="5200"/>
              <a:buFont typeface="Hammersmith One"/>
              <a:buNone/>
              <a:defRPr sz="5200" b="1" i="0" u="none" strike="noStrike" cap="none">
                <a:solidFill>
                  <a:schemeClr val="accent2"/>
                </a:solidFill>
                <a:latin typeface="Hammersmith One"/>
                <a:ea typeface="Hammersmith One"/>
                <a:cs typeface="Hammersmith One"/>
                <a:sym typeface="Hammersmith One"/>
              </a:defRPr>
            </a:lvl2pPr>
            <a:lvl3pPr marR="0" lvl="2" algn="ctr" rtl="0">
              <a:lnSpc>
                <a:spcPct val="100000"/>
              </a:lnSpc>
              <a:spcBef>
                <a:spcPts val="0"/>
              </a:spcBef>
              <a:spcAft>
                <a:spcPts val="0"/>
              </a:spcAft>
              <a:buClr>
                <a:schemeClr val="accent2"/>
              </a:buClr>
              <a:buSzPts val="5200"/>
              <a:buFont typeface="Hammersmith One"/>
              <a:buNone/>
              <a:defRPr sz="5200" b="1" i="0" u="none" strike="noStrike" cap="none">
                <a:solidFill>
                  <a:schemeClr val="accent2"/>
                </a:solidFill>
                <a:latin typeface="Hammersmith One"/>
                <a:ea typeface="Hammersmith One"/>
                <a:cs typeface="Hammersmith One"/>
                <a:sym typeface="Hammersmith One"/>
              </a:defRPr>
            </a:lvl3pPr>
            <a:lvl4pPr marR="0" lvl="3" algn="ctr" rtl="0">
              <a:lnSpc>
                <a:spcPct val="100000"/>
              </a:lnSpc>
              <a:spcBef>
                <a:spcPts val="0"/>
              </a:spcBef>
              <a:spcAft>
                <a:spcPts val="0"/>
              </a:spcAft>
              <a:buClr>
                <a:schemeClr val="accent2"/>
              </a:buClr>
              <a:buSzPts val="5200"/>
              <a:buFont typeface="Hammersmith One"/>
              <a:buNone/>
              <a:defRPr sz="5200" b="1" i="0" u="none" strike="noStrike" cap="none">
                <a:solidFill>
                  <a:schemeClr val="accent2"/>
                </a:solidFill>
                <a:latin typeface="Hammersmith One"/>
                <a:ea typeface="Hammersmith One"/>
                <a:cs typeface="Hammersmith One"/>
                <a:sym typeface="Hammersmith One"/>
              </a:defRPr>
            </a:lvl4pPr>
            <a:lvl5pPr marR="0" lvl="4" algn="ctr" rtl="0">
              <a:lnSpc>
                <a:spcPct val="100000"/>
              </a:lnSpc>
              <a:spcBef>
                <a:spcPts val="0"/>
              </a:spcBef>
              <a:spcAft>
                <a:spcPts val="0"/>
              </a:spcAft>
              <a:buClr>
                <a:schemeClr val="accent2"/>
              </a:buClr>
              <a:buSzPts val="5200"/>
              <a:buFont typeface="Hammersmith One"/>
              <a:buNone/>
              <a:defRPr sz="5200" b="1" i="0" u="none" strike="noStrike" cap="none">
                <a:solidFill>
                  <a:schemeClr val="accent2"/>
                </a:solidFill>
                <a:latin typeface="Hammersmith One"/>
                <a:ea typeface="Hammersmith One"/>
                <a:cs typeface="Hammersmith One"/>
                <a:sym typeface="Hammersmith One"/>
              </a:defRPr>
            </a:lvl5pPr>
            <a:lvl6pPr marR="0" lvl="5" algn="ctr" rtl="0">
              <a:lnSpc>
                <a:spcPct val="100000"/>
              </a:lnSpc>
              <a:spcBef>
                <a:spcPts val="0"/>
              </a:spcBef>
              <a:spcAft>
                <a:spcPts val="0"/>
              </a:spcAft>
              <a:buClr>
                <a:schemeClr val="accent2"/>
              </a:buClr>
              <a:buSzPts val="5200"/>
              <a:buFont typeface="Hammersmith One"/>
              <a:buNone/>
              <a:defRPr sz="5200" b="1" i="0" u="none" strike="noStrike" cap="none">
                <a:solidFill>
                  <a:schemeClr val="accent2"/>
                </a:solidFill>
                <a:latin typeface="Hammersmith One"/>
                <a:ea typeface="Hammersmith One"/>
                <a:cs typeface="Hammersmith One"/>
                <a:sym typeface="Hammersmith One"/>
              </a:defRPr>
            </a:lvl6pPr>
            <a:lvl7pPr marR="0" lvl="6" algn="ctr" rtl="0">
              <a:lnSpc>
                <a:spcPct val="100000"/>
              </a:lnSpc>
              <a:spcBef>
                <a:spcPts val="0"/>
              </a:spcBef>
              <a:spcAft>
                <a:spcPts val="0"/>
              </a:spcAft>
              <a:buClr>
                <a:schemeClr val="accent2"/>
              </a:buClr>
              <a:buSzPts val="5200"/>
              <a:buFont typeface="Hammersmith One"/>
              <a:buNone/>
              <a:defRPr sz="5200" b="1" i="0" u="none" strike="noStrike" cap="none">
                <a:solidFill>
                  <a:schemeClr val="accent2"/>
                </a:solidFill>
                <a:latin typeface="Hammersmith One"/>
                <a:ea typeface="Hammersmith One"/>
                <a:cs typeface="Hammersmith One"/>
                <a:sym typeface="Hammersmith One"/>
              </a:defRPr>
            </a:lvl7pPr>
            <a:lvl8pPr marR="0" lvl="7" algn="ctr" rtl="0">
              <a:lnSpc>
                <a:spcPct val="100000"/>
              </a:lnSpc>
              <a:spcBef>
                <a:spcPts val="0"/>
              </a:spcBef>
              <a:spcAft>
                <a:spcPts val="0"/>
              </a:spcAft>
              <a:buClr>
                <a:schemeClr val="accent2"/>
              </a:buClr>
              <a:buSzPts val="5200"/>
              <a:buFont typeface="Hammersmith One"/>
              <a:buNone/>
              <a:defRPr sz="5200" b="1" i="0" u="none" strike="noStrike" cap="none">
                <a:solidFill>
                  <a:schemeClr val="accent2"/>
                </a:solidFill>
                <a:latin typeface="Hammersmith One"/>
                <a:ea typeface="Hammersmith One"/>
                <a:cs typeface="Hammersmith One"/>
                <a:sym typeface="Hammersmith One"/>
              </a:defRPr>
            </a:lvl8pPr>
            <a:lvl9pPr marR="0" lvl="8" algn="ctr" rtl="0">
              <a:lnSpc>
                <a:spcPct val="100000"/>
              </a:lnSpc>
              <a:spcBef>
                <a:spcPts val="0"/>
              </a:spcBef>
              <a:spcAft>
                <a:spcPts val="0"/>
              </a:spcAft>
              <a:buClr>
                <a:schemeClr val="accent2"/>
              </a:buClr>
              <a:buSzPts val="5200"/>
              <a:buFont typeface="Hammersmith One"/>
              <a:buNone/>
              <a:defRPr sz="5200" b="1" i="0" u="none" strike="noStrike" cap="none">
                <a:solidFill>
                  <a:schemeClr val="accent2"/>
                </a:solidFill>
                <a:latin typeface="Hammersmith One"/>
                <a:ea typeface="Hammersmith One"/>
                <a:cs typeface="Hammersmith One"/>
                <a:sym typeface="Hammersmith One"/>
              </a:defRPr>
            </a:lvl9pPr>
          </a:lstStyle>
          <a:p>
            <a:r>
              <a:rPr lang="en-IN" sz="3200" dirty="0">
                <a:solidFill>
                  <a:schemeClr val="accent2"/>
                </a:solidFill>
              </a:rPr>
              <a:t>Medicine Reminder Web App</a:t>
            </a:r>
          </a:p>
        </p:txBody>
      </p:sp>
      <p:sp>
        <p:nvSpPr>
          <p:cNvPr id="4" name="Google Shape;1320;p54">
            <a:extLst>
              <a:ext uri="{FF2B5EF4-FFF2-40B4-BE49-F238E27FC236}">
                <a16:creationId xmlns:a16="http://schemas.microsoft.com/office/drawing/2014/main" id="{A0B3AA63-89F1-93F2-5337-16B64F5DB6A0}"/>
              </a:ext>
            </a:extLst>
          </p:cNvPr>
          <p:cNvSpPr txBox="1">
            <a:spLocks/>
          </p:cNvSpPr>
          <p:nvPr/>
        </p:nvSpPr>
        <p:spPr>
          <a:xfrm>
            <a:off x="1283094" y="1965183"/>
            <a:ext cx="6577800" cy="92550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5200"/>
              <a:buFont typeface="Hammersmith One"/>
              <a:buNone/>
              <a:defRPr sz="5500" b="1" i="0" u="none" strike="noStrike" cap="none">
                <a:solidFill>
                  <a:srgbClr val="806860"/>
                </a:solidFill>
                <a:latin typeface="Hammersmith One"/>
                <a:ea typeface="Hammersmith One"/>
                <a:cs typeface="Hammersmith One"/>
                <a:sym typeface="Hammersmith One"/>
              </a:defRPr>
            </a:lvl1pPr>
            <a:lvl2pPr marR="0" lvl="1" algn="ctr" rtl="0">
              <a:lnSpc>
                <a:spcPct val="100000"/>
              </a:lnSpc>
              <a:spcBef>
                <a:spcPts val="0"/>
              </a:spcBef>
              <a:spcAft>
                <a:spcPts val="0"/>
              </a:spcAft>
              <a:buClr>
                <a:schemeClr val="accent2"/>
              </a:buClr>
              <a:buSzPts val="5200"/>
              <a:buFont typeface="Hammersmith One"/>
              <a:buNone/>
              <a:defRPr sz="5200" b="1" i="0" u="none" strike="noStrike" cap="none">
                <a:solidFill>
                  <a:schemeClr val="accent2"/>
                </a:solidFill>
                <a:latin typeface="Hammersmith One"/>
                <a:ea typeface="Hammersmith One"/>
                <a:cs typeface="Hammersmith One"/>
                <a:sym typeface="Hammersmith One"/>
              </a:defRPr>
            </a:lvl2pPr>
            <a:lvl3pPr marR="0" lvl="2" algn="ctr" rtl="0">
              <a:lnSpc>
                <a:spcPct val="100000"/>
              </a:lnSpc>
              <a:spcBef>
                <a:spcPts val="0"/>
              </a:spcBef>
              <a:spcAft>
                <a:spcPts val="0"/>
              </a:spcAft>
              <a:buClr>
                <a:schemeClr val="accent2"/>
              </a:buClr>
              <a:buSzPts val="5200"/>
              <a:buFont typeface="Hammersmith One"/>
              <a:buNone/>
              <a:defRPr sz="5200" b="1" i="0" u="none" strike="noStrike" cap="none">
                <a:solidFill>
                  <a:schemeClr val="accent2"/>
                </a:solidFill>
                <a:latin typeface="Hammersmith One"/>
                <a:ea typeface="Hammersmith One"/>
                <a:cs typeface="Hammersmith One"/>
                <a:sym typeface="Hammersmith One"/>
              </a:defRPr>
            </a:lvl3pPr>
            <a:lvl4pPr marR="0" lvl="3" algn="ctr" rtl="0">
              <a:lnSpc>
                <a:spcPct val="100000"/>
              </a:lnSpc>
              <a:spcBef>
                <a:spcPts val="0"/>
              </a:spcBef>
              <a:spcAft>
                <a:spcPts val="0"/>
              </a:spcAft>
              <a:buClr>
                <a:schemeClr val="accent2"/>
              </a:buClr>
              <a:buSzPts val="5200"/>
              <a:buFont typeface="Hammersmith One"/>
              <a:buNone/>
              <a:defRPr sz="5200" b="1" i="0" u="none" strike="noStrike" cap="none">
                <a:solidFill>
                  <a:schemeClr val="accent2"/>
                </a:solidFill>
                <a:latin typeface="Hammersmith One"/>
                <a:ea typeface="Hammersmith One"/>
                <a:cs typeface="Hammersmith One"/>
                <a:sym typeface="Hammersmith One"/>
              </a:defRPr>
            </a:lvl4pPr>
            <a:lvl5pPr marR="0" lvl="4" algn="ctr" rtl="0">
              <a:lnSpc>
                <a:spcPct val="100000"/>
              </a:lnSpc>
              <a:spcBef>
                <a:spcPts val="0"/>
              </a:spcBef>
              <a:spcAft>
                <a:spcPts val="0"/>
              </a:spcAft>
              <a:buClr>
                <a:schemeClr val="accent2"/>
              </a:buClr>
              <a:buSzPts val="5200"/>
              <a:buFont typeface="Hammersmith One"/>
              <a:buNone/>
              <a:defRPr sz="5200" b="1" i="0" u="none" strike="noStrike" cap="none">
                <a:solidFill>
                  <a:schemeClr val="accent2"/>
                </a:solidFill>
                <a:latin typeface="Hammersmith One"/>
                <a:ea typeface="Hammersmith One"/>
                <a:cs typeface="Hammersmith One"/>
                <a:sym typeface="Hammersmith One"/>
              </a:defRPr>
            </a:lvl5pPr>
            <a:lvl6pPr marR="0" lvl="5" algn="ctr" rtl="0">
              <a:lnSpc>
                <a:spcPct val="100000"/>
              </a:lnSpc>
              <a:spcBef>
                <a:spcPts val="0"/>
              </a:spcBef>
              <a:spcAft>
                <a:spcPts val="0"/>
              </a:spcAft>
              <a:buClr>
                <a:schemeClr val="accent2"/>
              </a:buClr>
              <a:buSzPts val="5200"/>
              <a:buFont typeface="Hammersmith One"/>
              <a:buNone/>
              <a:defRPr sz="5200" b="1" i="0" u="none" strike="noStrike" cap="none">
                <a:solidFill>
                  <a:schemeClr val="accent2"/>
                </a:solidFill>
                <a:latin typeface="Hammersmith One"/>
                <a:ea typeface="Hammersmith One"/>
                <a:cs typeface="Hammersmith One"/>
                <a:sym typeface="Hammersmith One"/>
              </a:defRPr>
            </a:lvl6pPr>
            <a:lvl7pPr marR="0" lvl="6" algn="ctr" rtl="0">
              <a:lnSpc>
                <a:spcPct val="100000"/>
              </a:lnSpc>
              <a:spcBef>
                <a:spcPts val="0"/>
              </a:spcBef>
              <a:spcAft>
                <a:spcPts val="0"/>
              </a:spcAft>
              <a:buClr>
                <a:schemeClr val="accent2"/>
              </a:buClr>
              <a:buSzPts val="5200"/>
              <a:buFont typeface="Hammersmith One"/>
              <a:buNone/>
              <a:defRPr sz="5200" b="1" i="0" u="none" strike="noStrike" cap="none">
                <a:solidFill>
                  <a:schemeClr val="accent2"/>
                </a:solidFill>
                <a:latin typeface="Hammersmith One"/>
                <a:ea typeface="Hammersmith One"/>
                <a:cs typeface="Hammersmith One"/>
                <a:sym typeface="Hammersmith One"/>
              </a:defRPr>
            </a:lvl7pPr>
            <a:lvl8pPr marR="0" lvl="7" algn="ctr" rtl="0">
              <a:lnSpc>
                <a:spcPct val="100000"/>
              </a:lnSpc>
              <a:spcBef>
                <a:spcPts val="0"/>
              </a:spcBef>
              <a:spcAft>
                <a:spcPts val="0"/>
              </a:spcAft>
              <a:buClr>
                <a:schemeClr val="accent2"/>
              </a:buClr>
              <a:buSzPts val="5200"/>
              <a:buFont typeface="Hammersmith One"/>
              <a:buNone/>
              <a:defRPr sz="5200" b="1" i="0" u="none" strike="noStrike" cap="none">
                <a:solidFill>
                  <a:schemeClr val="accent2"/>
                </a:solidFill>
                <a:latin typeface="Hammersmith One"/>
                <a:ea typeface="Hammersmith One"/>
                <a:cs typeface="Hammersmith One"/>
                <a:sym typeface="Hammersmith One"/>
              </a:defRPr>
            </a:lvl8pPr>
            <a:lvl9pPr marR="0" lvl="8" algn="ctr" rtl="0">
              <a:lnSpc>
                <a:spcPct val="100000"/>
              </a:lnSpc>
              <a:spcBef>
                <a:spcPts val="0"/>
              </a:spcBef>
              <a:spcAft>
                <a:spcPts val="0"/>
              </a:spcAft>
              <a:buClr>
                <a:schemeClr val="accent2"/>
              </a:buClr>
              <a:buSzPts val="5200"/>
              <a:buFont typeface="Hammersmith One"/>
              <a:buNone/>
              <a:defRPr sz="5200" b="1" i="0" u="none" strike="noStrike" cap="none">
                <a:solidFill>
                  <a:schemeClr val="accent2"/>
                </a:solidFill>
                <a:latin typeface="Hammersmith One"/>
                <a:ea typeface="Hammersmith One"/>
                <a:cs typeface="Hammersmith One"/>
                <a:sym typeface="Hammersmith One"/>
              </a:defRPr>
            </a:lvl9pPr>
          </a:lstStyle>
          <a:p>
            <a:r>
              <a:rPr lang="en-IN" sz="2000" b="0" dirty="0">
                <a:solidFill>
                  <a:schemeClr val="accent2"/>
                </a:solidFill>
              </a:rPr>
              <a:t>PRESENTED BY – PRABHAT KUMAR RAJAK</a:t>
            </a:r>
          </a:p>
          <a:p>
            <a:r>
              <a:rPr lang="en-IN" sz="2000" b="0" dirty="0">
                <a:solidFill>
                  <a:schemeClr val="accent2"/>
                </a:solidFill>
              </a:rPr>
              <a:t>ROLL NO. – 1901139</a:t>
            </a:r>
          </a:p>
          <a:p>
            <a:r>
              <a:rPr lang="en-IN" sz="2000" b="0" dirty="0">
                <a:solidFill>
                  <a:schemeClr val="accent2"/>
                </a:solidFill>
              </a:rPr>
              <a:t>BTECH CSE 8</a:t>
            </a:r>
            <a:r>
              <a:rPr lang="en-IN" sz="2000" b="0" baseline="30000" dirty="0">
                <a:solidFill>
                  <a:schemeClr val="accent2"/>
                </a:solidFill>
              </a:rPr>
              <a:t>th</a:t>
            </a:r>
            <a:r>
              <a:rPr lang="en-IN" sz="2000" b="0" dirty="0">
                <a:solidFill>
                  <a:schemeClr val="accent2"/>
                </a:solidFill>
              </a:rPr>
              <a:t> SEMESTER</a:t>
            </a:r>
          </a:p>
        </p:txBody>
      </p:sp>
      <p:sp>
        <p:nvSpPr>
          <p:cNvPr id="7" name="Google Shape;1320;p54">
            <a:extLst>
              <a:ext uri="{FF2B5EF4-FFF2-40B4-BE49-F238E27FC236}">
                <a16:creationId xmlns:a16="http://schemas.microsoft.com/office/drawing/2014/main" id="{8C677F86-4A8A-6EAC-331C-9DCE88AB5CA3}"/>
              </a:ext>
            </a:extLst>
          </p:cNvPr>
          <p:cNvSpPr txBox="1">
            <a:spLocks/>
          </p:cNvSpPr>
          <p:nvPr/>
        </p:nvSpPr>
        <p:spPr>
          <a:xfrm>
            <a:off x="1283094" y="3207118"/>
            <a:ext cx="6577800" cy="92550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5200"/>
              <a:buFont typeface="Hammersmith One"/>
              <a:buNone/>
              <a:defRPr sz="5500" b="1" i="0" u="none" strike="noStrike" cap="none">
                <a:solidFill>
                  <a:srgbClr val="806860"/>
                </a:solidFill>
                <a:latin typeface="Hammersmith One"/>
                <a:ea typeface="Hammersmith One"/>
                <a:cs typeface="Hammersmith One"/>
                <a:sym typeface="Hammersmith One"/>
              </a:defRPr>
            </a:lvl1pPr>
            <a:lvl2pPr marR="0" lvl="1" algn="ctr" rtl="0">
              <a:lnSpc>
                <a:spcPct val="100000"/>
              </a:lnSpc>
              <a:spcBef>
                <a:spcPts val="0"/>
              </a:spcBef>
              <a:spcAft>
                <a:spcPts val="0"/>
              </a:spcAft>
              <a:buClr>
                <a:schemeClr val="accent2"/>
              </a:buClr>
              <a:buSzPts val="5200"/>
              <a:buFont typeface="Hammersmith One"/>
              <a:buNone/>
              <a:defRPr sz="5200" b="1" i="0" u="none" strike="noStrike" cap="none">
                <a:solidFill>
                  <a:schemeClr val="accent2"/>
                </a:solidFill>
                <a:latin typeface="Hammersmith One"/>
                <a:ea typeface="Hammersmith One"/>
                <a:cs typeface="Hammersmith One"/>
                <a:sym typeface="Hammersmith One"/>
              </a:defRPr>
            </a:lvl2pPr>
            <a:lvl3pPr marR="0" lvl="2" algn="ctr" rtl="0">
              <a:lnSpc>
                <a:spcPct val="100000"/>
              </a:lnSpc>
              <a:spcBef>
                <a:spcPts val="0"/>
              </a:spcBef>
              <a:spcAft>
                <a:spcPts val="0"/>
              </a:spcAft>
              <a:buClr>
                <a:schemeClr val="accent2"/>
              </a:buClr>
              <a:buSzPts val="5200"/>
              <a:buFont typeface="Hammersmith One"/>
              <a:buNone/>
              <a:defRPr sz="5200" b="1" i="0" u="none" strike="noStrike" cap="none">
                <a:solidFill>
                  <a:schemeClr val="accent2"/>
                </a:solidFill>
                <a:latin typeface="Hammersmith One"/>
                <a:ea typeface="Hammersmith One"/>
                <a:cs typeface="Hammersmith One"/>
                <a:sym typeface="Hammersmith One"/>
              </a:defRPr>
            </a:lvl3pPr>
            <a:lvl4pPr marR="0" lvl="3" algn="ctr" rtl="0">
              <a:lnSpc>
                <a:spcPct val="100000"/>
              </a:lnSpc>
              <a:spcBef>
                <a:spcPts val="0"/>
              </a:spcBef>
              <a:spcAft>
                <a:spcPts val="0"/>
              </a:spcAft>
              <a:buClr>
                <a:schemeClr val="accent2"/>
              </a:buClr>
              <a:buSzPts val="5200"/>
              <a:buFont typeface="Hammersmith One"/>
              <a:buNone/>
              <a:defRPr sz="5200" b="1" i="0" u="none" strike="noStrike" cap="none">
                <a:solidFill>
                  <a:schemeClr val="accent2"/>
                </a:solidFill>
                <a:latin typeface="Hammersmith One"/>
                <a:ea typeface="Hammersmith One"/>
                <a:cs typeface="Hammersmith One"/>
                <a:sym typeface="Hammersmith One"/>
              </a:defRPr>
            </a:lvl4pPr>
            <a:lvl5pPr marR="0" lvl="4" algn="ctr" rtl="0">
              <a:lnSpc>
                <a:spcPct val="100000"/>
              </a:lnSpc>
              <a:spcBef>
                <a:spcPts val="0"/>
              </a:spcBef>
              <a:spcAft>
                <a:spcPts val="0"/>
              </a:spcAft>
              <a:buClr>
                <a:schemeClr val="accent2"/>
              </a:buClr>
              <a:buSzPts val="5200"/>
              <a:buFont typeface="Hammersmith One"/>
              <a:buNone/>
              <a:defRPr sz="5200" b="1" i="0" u="none" strike="noStrike" cap="none">
                <a:solidFill>
                  <a:schemeClr val="accent2"/>
                </a:solidFill>
                <a:latin typeface="Hammersmith One"/>
                <a:ea typeface="Hammersmith One"/>
                <a:cs typeface="Hammersmith One"/>
                <a:sym typeface="Hammersmith One"/>
              </a:defRPr>
            </a:lvl5pPr>
            <a:lvl6pPr marR="0" lvl="5" algn="ctr" rtl="0">
              <a:lnSpc>
                <a:spcPct val="100000"/>
              </a:lnSpc>
              <a:spcBef>
                <a:spcPts val="0"/>
              </a:spcBef>
              <a:spcAft>
                <a:spcPts val="0"/>
              </a:spcAft>
              <a:buClr>
                <a:schemeClr val="accent2"/>
              </a:buClr>
              <a:buSzPts val="5200"/>
              <a:buFont typeface="Hammersmith One"/>
              <a:buNone/>
              <a:defRPr sz="5200" b="1" i="0" u="none" strike="noStrike" cap="none">
                <a:solidFill>
                  <a:schemeClr val="accent2"/>
                </a:solidFill>
                <a:latin typeface="Hammersmith One"/>
                <a:ea typeface="Hammersmith One"/>
                <a:cs typeface="Hammersmith One"/>
                <a:sym typeface="Hammersmith One"/>
              </a:defRPr>
            </a:lvl6pPr>
            <a:lvl7pPr marR="0" lvl="6" algn="ctr" rtl="0">
              <a:lnSpc>
                <a:spcPct val="100000"/>
              </a:lnSpc>
              <a:spcBef>
                <a:spcPts val="0"/>
              </a:spcBef>
              <a:spcAft>
                <a:spcPts val="0"/>
              </a:spcAft>
              <a:buClr>
                <a:schemeClr val="accent2"/>
              </a:buClr>
              <a:buSzPts val="5200"/>
              <a:buFont typeface="Hammersmith One"/>
              <a:buNone/>
              <a:defRPr sz="5200" b="1" i="0" u="none" strike="noStrike" cap="none">
                <a:solidFill>
                  <a:schemeClr val="accent2"/>
                </a:solidFill>
                <a:latin typeface="Hammersmith One"/>
                <a:ea typeface="Hammersmith One"/>
                <a:cs typeface="Hammersmith One"/>
                <a:sym typeface="Hammersmith One"/>
              </a:defRPr>
            </a:lvl7pPr>
            <a:lvl8pPr marR="0" lvl="7" algn="ctr" rtl="0">
              <a:lnSpc>
                <a:spcPct val="100000"/>
              </a:lnSpc>
              <a:spcBef>
                <a:spcPts val="0"/>
              </a:spcBef>
              <a:spcAft>
                <a:spcPts val="0"/>
              </a:spcAft>
              <a:buClr>
                <a:schemeClr val="accent2"/>
              </a:buClr>
              <a:buSzPts val="5200"/>
              <a:buFont typeface="Hammersmith One"/>
              <a:buNone/>
              <a:defRPr sz="5200" b="1" i="0" u="none" strike="noStrike" cap="none">
                <a:solidFill>
                  <a:schemeClr val="accent2"/>
                </a:solidFill>
                <a:latin typeface="Hammersmith One"/>
                <a:ea typeface="Hammersmith One"/>
                <a:cs typeface="Hammersmith One"/>
                <a:sym typeface="Hammersmith One"/>
              </a:defRPr>
            </a:lvl8pPr>
            <a:lvl9pPr marR="0" lvl="8" algn="ctr" rtl="0">
              <a:lnSpc>
                <a:spcPct val="100000"/>
              </a:lnSpc>
              <a:spcBef>
                <a:spcPts val="0"/>
              </a:spcBef>
              <a:spcAft>
                <a:spcPts val="0"/>
              </a:spcAft>
              <a:buClr>
                <a:schemeClr val="accent2"/>
              </a:buClr>
              <a:buSzPts val="5200"/>
              <a:buFont typeface="Hammersmith One"/>
              <a:buNone/>
              <a:defRPr sz="5200" b="1" i="0" u="none" strike="noStrike" cap="none">
                <a:solidFill>
                  <a:schemeClr val="accent2"/>
                </a:solidFill>
                <a:latin typeface="Hammersmith One"/>
                <a:ea typeface="Hammersmith One"/>
                <a:cs typeface="Hammersmith One"/>
                <a:sym typeface="Hammersmith One"/>
              </a:defRPr>
            </a:lvl9pPr>
          </a:lstStyle>
          <a:p>
            <a:r>
              <a:rPr lang="en-IN" sz="2000" b="0" dirty="0">
                <a:solidFill>
                  <a:schemeClr val="accent2"/>
                </a:solidFill>
              </a:rPr>
              <a:t>Under the Supervision of</a:t>
            </a:r>
          </a:p>
          <a:p>
            <a:r>
              <a:rPr lang="en-IN" sz="2000" b="0" dirty="0">
                <a:solidFill>
                  <a:schemeClr val="accent2"/>
                </a:solidFill>
              </a:rPr>
              <a:t>Dr. ANGSHUMAN JANA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BB2E2-DF99-67A2-3378-DD71F3C9493D}"/>
              </a:ext>
            </a:extLst>
          </p:cNvPr>
          <p:cNvSpPr>
            <a:spLocks noGrp="1"/>
          </p:cNvSpPr>
          <p:nvPr>
            <p:ph type="title"/>
          </p:nvPr>
        </p:nvSpPr>
        <p:spPr/>
        <p:txBody>
          <a:bodyPr/>
          <a:lstStyle/>
          <a:p>
            <a:r>
              <a:rPr lang="en-IN" dirty="0"/>
              <a:t>Sign Up Screen</a:t>
            </a:r>
          </a:p>
        </p:txBody>
      </p:sp>
      <p:pic>
        <p:nvPicPr>
          <p:cNvPr id="5" name="Picture 4">
            <a:extLst>
              <a:ext uri="{FF2B5EF4-FFF2-40B4-BE49-F238E27FC236}">
                <a16:creationId xmlns:a16="http://schemas.microsoft.com/office/drawing/2014/main" id="{E2AC84D0-7170-0B1F-F5CF-9855FAD556EA}"/>
              </a:ext>
            </a:extLst>
          </p:cNvPr>
          <p:cNvPicPr>
            <a:picLocks noChangeAspect="1"/>
          </p:cNvPicPr>
          <p:nvPr/>
        </p:nvPicPr>
        <p:blipFill>
          <a:blip r:embed="rId2"/>
          <a:stretch>
            <a:fillRect/>
          </a:stretch>
        </p:blipFill>
        <p:spPr>
          <a:xfrm>
            <a:off x="1368031" y="1064525"/>
            <a:ext cx="1949705" cy="3860304"/>
          </a:xfrm>
          <a:prstGeom prst="rect">
            <a:avLst/>
          </a:prstGeom>
        </p:spPr>
      </p:pic>
      <p:pic>
        <p:nvPicPr>
          <p:cNvPr id="7" name="Picture 6">
            <a:extLst>
              <a:ext uri="{FF2B5EF4-FFF2-40B4-BE49-F238E27FC236}">
                <a16:creationId xmlns:a16="http://schemas.microsoft.com/office/drawing/2014/main" id="{BD0B5C52-1A5F-0650-E6D7-6456E4FE78F3}"/>
              </a:ext>
            </a:extLst>
          </p:cNvPr>
          <p:cNvPicPr>
            <a:picLocks noChangeAspect="1"/>
          </p:cNvPicPr>
          <p:nvPr/>
        </p:nvPicPr>
        <p:blipFill>
          <a:blip r:embed="rId3"/>
          <a:stretch>
            <a:fillRect/>
          </a:stretch>
        </p:blipFill>
        <p:spPr>
          <a:xfrm>
            <a:off x="4054109" y="1205713"/>
            <a:ext cx="2948470" cy="2180161"/>
          </a:xfrm>
          <a:prstGeom prst="rect">
            <a:avLst/>
          </a:prstGeom>
        </p:spPr>
      </p:pic>
      <p:sp>
        <p:nvSpPr>
          <p:cNvPr id="9" name="TextBox 8">
            <a:extLst>
              <a:ext uri="{FF2B5EF4-FFF2-40B4-BE49-F238E27FC236}">
                <a16:creationId xmlns:a16="http://schemas.microsoft.com/office/drawing/2014/main" id="{CBB0F093-D68D-B34C-4EB7-44E36A8A160E}"/>
              </a:ext>
            </a:extLst>
          </p:cNvPr>
          <p:cNvSpPr txBox="1"/>
          <p:nvPr/>
        </p:nvSpPr>
        <p:spPr>
          <a:xfrm flipH="1">
            <a:off x="4054109" y="3648443"/>
            <a:ext cx="4296873" cy="415498"/>
          </a:xfrm>
          <a:prstGeom prst="rect">
            <a:avLst/>
          </a:prstGeom>
          <a:noFill/>
        </p:spPr>
        <p:txBody>
          <a:bodyPr wrap="square" rtlCol="0">
            <a:spAutoFit/>
          </a:bodyPr>
          <a:lstStyle/>
          <a:p>
            <a:pPr algn="l"/>
            <a:r>
              <a:rPr lang="en-US" sz="1050" b="0" i="0" u="none" strike="noStrike" baseline="0" dirty="0">
                <a:latin typeface="Hammersmith One" panose="02010703030501060504" pitchFamily="2" charset="0"/>
              </a:rPr>
              <a:t>After Clicking the Sign Up button an email is send for the </a:t>
            </a:r>
            <a:r>
              <a:rPr lang="en-IN" sz="1050" b="0" i="0" u="none" strike="noStrike" baseline="0" dirty="0">
                <a:latin typeface="Hammersmith One" panose="02010703030501060504" pitchFamily="2" charset="0"/>
              </a:rPr>
              <a:t>verification</a:t>
            </a:r>
            <a:endParaRPr lang="en-IN" sz="1050" dirty="0">
              <a:latin typeface="Hammersmith One" panose="02010703030501060504" pitchFamily="2" charset="0"/>
            </a:endParaRPr>
          </a:p>
        </p:txBody>
      </p:sp>
    </p:spTree>
    <p:extLst>
      <p:ext uri="{BB962C8B-B14F-4D97-AF65-F5344CB8AC3E}">
        <p14:creationId xmlns:p14="http://schemas.microsoft.com/office/powerpoint/2010/main" val="3361538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D657D-C7D0-FFE9-C11F-82357807D8E3}"/>
              </a:ext>
            </a:extLst>
          </p:cNvPr>
          <p:cNvSpPr>
            <a:spLocks noGrp="1"/>
          </p:cNvSpPr>
          <p:nvPr>
            <p:ph type="title"/>
          </p:nvPr>
        </p:nvSpPr>
        <p:spPr/>
        <p:txBody>
          <a:bodyPr/>
          <a:lstStyle/>
          <a:p>
            <a:r>
              <a:rPr lang="en-IN" dirty="0"/>
              <a:t>Sign In Screen</a:t>
            </a:r>
          </a:p>
        </p:txBody>
      </p:sp>
      <p:pic>
        <p:nvPicPr>
          <p:cNvPr id="5" name="Picture 4">
            <a:extLst>
              <a:ext uri="{FF2B5EF4-FFF2-40B4-BE49-F238E27FC236}">
                <a16:creationId xmlns:a16="http://schemas.microsoft.com/office/drawing/2014/main" id="{8DF33533-D45A-7B22-DB91-B1FF9BDA24D2}"/>
              </a:ext>
            </a:extLst>
          </p:cNvPr>
          <p:cNvPicPr>
            <a:picLocks noChangeAspect="1"/>
          </p:cNvPicPr>
          <p:nvPr/>
        </p:nvPicPr>
        <p:blipFill>
          <a:blip r:embed="rId2"/>
          <a:stretch>
            <a:fillRect/>
          </a:stretch>
        </p:blipFill>
        <p:spPr>
          <a:xfrm>
            <a:off x="1301705" y="1956692"/>
            <a:ext cx="2719703" cy="2035333"/>
          </a:xfrm>
          <a:prstGeom prst="rect">
            <a:avLst/>
          </a:prstGeom>
        </p:spPr>
      </p:pic>
      <p:pic>
        <p:nvPicPr>
          <p:cNvPr id="7" name="Picture 6">
            <a:extLst>
              <a:ext uri="{FF2B5EF4-FFF2-40B4-BE49-F238E27FC236}">
                <a16:creationId xmlns:a16="http://schemas.microsoft.com/office/drawing/2014/main" id="{7157277D-15E1-5FDA-2402-FDC434542A8B}"/>
              </a:ext>
            </a:extLst>
          </p:cNvPr>
          <p:cNvPicPr>
            <a:picLocks noChangeAspect="1"/>
          </p:cNvPicPr>
          <p:nvPr/>
        </p:nvPicPr>
        <p:blipFill>
          <a:blip r:embed="rId3"/>
          <a:stretch>
            <a:fillRect/>
          </a:stretch>
        </p:blipFill>
        <p:spPr>
          <a:xfrm>
            <a:off x="4771710" y="1064524"/>
            <a:ext cx="2783086" cy="3394187"/>
          </a:xfrm>
          <a:prstGeom prst="rect">
            <a:avLst/>
          </a:prstGeom>
        </p:spPr>
      </p:pic>
      <p:sp>
        <p:nvSpPr>
          <p:cNvPr id="12" name="TextBox 11">
            <a:extLst>
              <a:ext uri="{FF2B5EF4-FFF2-40B4-BE49-F238E27FC236}">
                <a16:creationId xmlns:a16="http://schemas.microsoft.com/office/drawing/2014/main" id="{0A6C0FC0-EEDB-6122-28B7-4B26EC8F0F76}"/>
              </a:ext>
            </a:extLst>
          </p:cNvPr>
          <p:cNvSpPr txBox="1"/>
          <p:nvPr/>
        </p:nvSpPr>
        <p:spPr>
          <a:xfrm>
            <a:off x="1382380" y="1319567"/>
            <a:ext cx="3389330" cy="415498"/>
          </a:xfrm>
          <a:prstGeom prst="rect">
            <a:avLst/>
          </a:prstGeom>
          <a:noFill/>
        </p:spPr>
        <p:txBody>
          <a:bodyPr wrap="square" rtlCol="0">
            <a:spAutoFit/>
          </a:bodyPr>
          <a:lstStyle/>
          <a:p>
            <a:pPr algn="l"/>
            <a:r>
              <a:rPr lang="en-US" sz="1050" b="0" i="0" u="none" strike="noStrike" baseline="0" dirty="0">
                <a:latin typeface="Hammersmith One" panose="02010703030501060504" pitchFamily="2" charset="0"/>
              </a:rPr>
              <a:t>After Clicking on the link email is verified and</a:t>
            </a:r>
          </a:p>
          <a:p>
            <a:pPr algn="l"/>
            <a:r>
              <a:rPr lang="en-US" sz="1050" b="0" i="0" u="none" strike="noStrike" baseline="0" dirty="0">
                <a:latin typeface="Hammersmith One" panose="02010703030501060504" pitchFamily="2" charset="0"/>
              </a:rPr>
              <a:t>Now the user can login.</a:t>
            </a:r>
            <a:endParaRPr lang="en-IN" sz="1050" dirty="0">
              <a:latin typeface="Hammersmith One" panose="02010703030501060504" pitchFamily="2" charset="0"/>
            </a:endParaRPr>
          </a:p>
        </p:txBody>
      </p:sp>
    </p:spTree>
    <p:extLst>
      <p:ext uri="{BB962C8B-B14F-4D97-AF65-F5344CB8AC3E}">
        <p14:creationId xmlns:p14="http://schemas.microsoft.com/office/powerpoint/2010/main" val="2323192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174F7-31AB-F815-1416-1E137C6F66D7}"/>
              </a:ext>
            </a:extLst>
          </p:cNvPr>
          <p:cNvSpPr>
            <a:spLocks noGrp="1"/>
          </p:cNvSpPr>
          <p:nvPr>
            <p:ph type="title"/>
          </p:nvPr>
        </p:nvSpPr>
        <p:spPr/>
        <p:txBody>
          <a:bodyPr/>
          <a:lstStyle/>
          <a:p>
            <a:r>
              <a:rPr lang="en-IN" dirty="0"/>
              <a:t>Home Screen</a:t>
            </a:r>
          </a:p>
        </p:txBody>
      </p:sp>
      <p:pic>
        <p:nvPicPr>
          <p:cNvPr id="5" name="Picture 4">
            <a:extLst>
              <a:ext uri="{FF2B5EF4-FFF2-40B4-BE49-F238E27FC236}">
                <a16:creationId xmlns:a16="http://schemas.microsoft.com/office/drawing/2014/main" id="{FEDD448E-8CC2-579F-1E75-CEB67DBFCAA8}"/>
              </a:ext>
            </a:extLst>
          </p:cNvPr>
          <p:cNvPicPr>
            <a:picLocks noChangeAspect="1"/>
          </p:cNvPicPr>
          <p:nvPr/>
        </p:nvPicPr>
        <p:blipFill>
          <a:blip r:embed="rId2"/>
          <a:stretch>
            <a:fillRect/>
          </a:stretch>
        </p:blipFill>
        <p:spPr>
          <a:xfrm>
            <a:off x="937993" y="1025286"/>
            <a:ext cx="7268013" cy="4118214"/>
          </a:xfrm>
          <a:prstGeom prst="rect">
            <a:avLst/>
          </a:prstGeom>
        </p:spPr>
      </p:pic>
    </p:spTree>
    <p:extLst>
      <p:ext uri="{BB962C8B-B14F-4D97-AF65-F5344CB8AC3E}">
        <p14:creationId xmlns:p14="http://schemas.microsoft.com/office/powerpoint/2010/main" val="3733596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47E14-D5C7-503C-F432-20A0F3381043}"/>
              </a:ext>
            </a:extLst>
          </p:cNvPr>
          <p:cNvSpPr>
            <a:spLocks noGrp="1"/>
          </p:cNvSpPr>
          <p:nvPr>
            <p:ph type="title"/>
          </p:nvPr>
        </p:nvSpPr>
        <p:spPr/>
        <p:txBody>
          <a:bodyPr/>
          <a:lstStyle/>
          <a:p>
            <a:r>
              <a:rPr lang="en-IN" dirty="0"/>
              <a:t>Set Reminder Screen</a:t>
            </a:r>
          </a:p>
        </p:txBody>
      </p:sp>
      <p:pic>
        <p:nvPicPr>
          <p:cNvPr id="5" name="Picture 4">
            <a:extLst>
              <a:ext uri="{FF2B5EF4-FFF2-40B4-BE49-F238E27FC236}">
                <a16:creationId xmlns:a16="http://schemas.microsoft.com/office/drawing/2014/main" id="{F1147ACD-4843-C214-2C77-D4BE5A43A1A6}"/>
              </a:ext>
            </a:extLst>
          </p:cNvPr>
          <p:cNvPicPr>
            <a:picLocks noChangeAspect="1"/>
          </p:cNvPicPr>
          <p:nvPr/>
        </p:nvPicPr>
        <p:blipFill>
          <a:blip r:embed="rId2"/>
          <a:stretch>
            <a:fillRect/>
          </a:stretch>
        </p:blipFill>
        <p:spPr>
          <a:xfrm>
            <a:off x="883048" y="1181437"/>
            <a:ext cx="7377904" cy="3719548"/>
          </a:xfrm>
          <a:prstGeom prst="rect">
            <a:avLst/>
          </a:prstGeom>
        </p:spPr>
      </p:pic>
    </p:spTree>
    <p:extLst>
      <p:ext uri="{BB962C8B-B14F-4D97-AF65-F5344CB8AC3E}">
        <p14:creationId xmlns:p14="http://schemas.microsoft.com/office/powerpoint/2010/main" val="2562382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996070-4546-9681-2341-7DA36EC39F18}"/>
              </a:ext>
            </a:extLst>
          </p:cNvPr>
          <p:cNvPicPr>
            <a:picLocks noChangeAspect="1"/>
          </p:cNvPicPr>
          <p:nvPr/>
        </p:nvPicPr>
        <p:blipFill>
          <a:blip r:embed="rId2"/>
          <a:stretch>
            <a:fillRect/>
          </a:stretch>
        </p:blipFill>
        <p:spPr>
          <a:xfrm>
            <a:off x="1332283" y="1419041"/>
            <a:ext cx="2746102" cy="3158017"/>
          </a:xfrm>
          <a:prstGeom prst="rect">
            <a:avLst/>
          </a:prstGeom>
        </p:spPr>
      </p:pic>
      <p:pic>
        <p:nvPicPr>
          <p:cNvPr id="7" name="Picture 6">
            <a:extLst>
              <a:ext uri="{FF2B5EF4-FFF2-40B4-BE49-F238E27FC236}">
                <a16:creationId xmlns:a16="http://schemas.microsoft.com/office/drawing/2014/main" id="{0D1A777A-287E-B497-BA49-51BAE009B0B5}"/>
              </a:ext>
            </a:extLst>
          </p:cNvPr>
          <p:cNvPicPr>
            <a:picLocks noChangeAspect="1"/>
          </p:cNvPicPr>
          <p:nvPr/>
        </p:nvPicPr>
        <p:blipFill>
          <a:blip r:embed="rId3"/>
          <a:stretch>
            <a:fillRect/>
          </a:stretch>
        </p:blipFill>
        <p:spPr>
          <a:xfrm>
            <a:off x="4887589" y="1318811"/>
            <a:ext cx="2746103" cy="1679238"/>
          </a:xfrm>
          <a:prstGeom prst="rect">
            <a:avLst/>
          </a:prstGeom>
        </p:spPr>
      </p:pic>
      <p:sp>
        <p:nvSpPr>
          <p:cNvPr id="8" name="TextBox 7">
            <a:extLst>
              <a:ext uri="{FF2B5EF4-FFF2-40B4-BE49-F238E27FC236}">
                <a16:creationId xmlns:a16="http://schemas.microsoft.com/office/drawing/2014/main" id="{B600A6C5-C5EA-8006-2D99-5054E088511A}"/>
              </a:ext>
            </a:extLst>
          </p:cNvPr>
          <p:cNvSpPr txBox="1"/>
          <p:nvPr/>
        </p:nvSpPr>
        <p:spPr>
          <a:xfrm>
            <a:off x="1332283" y="760652"/>
            <a:ext cx="2746102" cy="415498"/>
          </a:xfrm>
          <a:prstGeom prst="rect">
            <a:avLst/>
          </a:prstGeom>
          <a:noFill/>
        </p:spPr>
        <p:txBody>
          <a:bodyPr wrap="square" rtlCol="0">
            <a:spAutoFit/>
          </a:bodyPr>
          <a:lstStyle/>
          <a:p>
            <a:pPr algn="l"/>
            <a:r>
              <a:rPr lang="en-US" sz="1050" b="0" i="0" u="none" strike="noStrike" baseline="0" dirty="0">
                <a:latin typeface="Hammersmith One" panose="02010703030501060504" pitchFamily="2" charset="0"/>
              </a:rPr>
              <a:t>After Adding Reminder and Verification</a:t>
            </a:r>
          </a:p>
          <a:p>
            <a:pPr algn="l"/>
            <a:r>
              <a:rPr lang="en-US" sz="1050" b="0" i="0" u="none" strike="noStrike" baseline="0" dirty="0">
                <a:latin typeface="Hammersmith One" panose="02010703030501060504" pitchFamily="2" charset="0"/>
              </a:rPr>
              <a:t>Link is sent using SMS Notification</a:t>
            </a:r>
            <a:endParaRPr lang="en-IN" sz="1050" dirty="0">
              <a:latin typeface="Hammersmith One" panose="02010703030501060504" pitchFamily="2" charset="0"/>
            </a:endParaRPr>
          </a:p>
        </p:txBody>
      </p:sp>
      <p:sp>
        <p:nvSpPr>
          <p:cNvPr id="9" name="TextBox 8">
            <a:extLst>
              <a:ext uri="{FF2B5EF4-FFF2-40B4-BE49-F238E27FC236}">
                <a16:creationId xmlns:a16="http://schemas.microsoft.com/office/drawing/2014/main" id="{7EFAA137-ADCF-D178-40BD-16BECC04E370}"/>
              </a:ext>
            </a:extLst>
          </p:cNvPr>
          <p:cNvSpPr txBox="1"/>
          <p:nvPr/>
        </p:nvSpPr>
        <p:spPr>
          <a:xfrm>
            <a:off x="4887589" y="3163986"/>
            <a:ext cx="3948914" cy="415498"/>
          </a:xfrm>
          <a:prstGeom prst="rect">
            <a:avLst/>
          </a:prstGeom>
          <a:noFill/>
        </p:spPr>
        <p:txBody>
          <a:bodyPr wrap="square" rtlCol="0">
            <a:spAutoFit/>
          </a:bodyPr>
          <a:lstStyle/>
          <a:p>
            <a:pPr algn="l"/>
            <a:r>
              <a:rPr lang="en-US" sz="1050" b="0" i="0" u="none" strike="noStrike" baseline="0" dirty="0">
                <a:latin typeface="Hammersmith One" panose="02010703030501060504" pitchFamily="2" charset="0"/>
              </a:rPr>
              <a:t>After Clicking on the link, it is verified that the user have</a:t>
            </a:r>
          </a:p>
          <a:p>
            <a:pPr algn="l"/>
            <a:r>
              <a:rPr lang="en-US" sz="1050" b="0" i="0" u="none" strike="noStrike" baseline="0" dirty="0">
                <a:latin typeface="Hammersmith One" panose="02010703030501060504" pitchFamily="2" charset="0"/>
              </a:rPr>
              <a:t>Have successfully taken the medicine.</a:t>
            </a:r>
            <a:endParaRPr lang="en-IN" sz="1050" dirty="0">
              <a:latin typeface="Hammersmith One" panose="02010703030501060504" pitchFamily="2" charset="0"/>
            </a:endParaRPr>
          </a:p>
        </p:txBody>
      </p:sp>
    </p:spTree>
    <p:extLst>
      <p:ext uri="{BB962C8B-B14F-4D97-AF65-F5344CB8AC3E}">
        <p14:creationId xmlns:p14="http://schemas.microsoft.com/office/powerpoint/2010/main" val="488820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5DAC4-DF62-9EFB-BAFF-1A156E4919EA}"/>
              </a:ext>
            </a:extLst>
          </p:cNvPr>
          <p:cNvSpPr>
            <a:spLocks noGrp="1"/>
          </p:cNvSpPr>
          <p:nvPr>
            <p:ph type="title"/>
          </p:nvPr>
        </p:nvSpPr>
        <p:spPr/>
        <p:txBody>
          <a:bodyPr/>
          <a:lstStyle/>
          <a:p>
            <a:r>
              <a:rPr lang="en-IN" dirty="0"/>
              <a:t>Profile Screen</a:t>
            </a:r>
          </a:p>
        </p:txBody>
      </p:sp>
      <p:pic>
        <p:nvPicPr>
          <p:cNvPr id="5" name="Picture 4">
            <a:extLst>
              <a:ext uri="{FF2B5EF4-FFF2-40B4-BE49-F238E27FC236}">
                <a16:creationId xmlns:a16="http://schemas.microsoft.com/office/drawing/2014/main" id="{6201EB43-704B-1E8F-1171-9AA64C07D020}"/>
              </a:ext>
            </a:extLst>
          </p:cNvPr>
          <p:cNvPicPr>
            <a:picLocks noChangeAspect="1"/>
          </p:cNvPicPr>
          <p:nvPr/>
        </p:nvPicPr>
        <p:blipFill>
          <a:blip r:embed="rId2"/>
          <a:stretch>
            <a:fillRect/>
          </a:stretch>
        </p:blipFill>
        <p:spPr>
          <a:xfrm>
            <a:off x="897640" y="1177814"/>
            <a:ext cx="7348719" cy="3606357"/>
          </a:xfrm>
          <a:prstGeom prst="rect">
            <a:avLst/>
          </a:prstGeom>
        </p:spPr>
      </p:pic>
    </p:spTree>
    <p:extLst>
      <p:ext uri="{BB962C8B-B14F-4D97-AF65-F5344CB8AC3E}">
        <p14:creationId xmlns:p14="http://schemas.microsoft.com/office/powerpoint/2010/main" val="360110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E475F-74DF-FFF9-9347-26E35A89A031}"/>
              </a:ext>
            </a:extLst>
          </p:cNvPr>
          <p:cNvSpPr>
            <a:spLocks noGrp="1"/>
          </p:cNvSpPr>
          <p:nvPr>
            <p:ph type="title"/>
          </p:nvPr>
        </p:nvSpPr>
        <p:spPr/>
        <p:txBody>
          <a:bodyPr/>
          <a:lstStyle/>
          <a:p>
            <a:r>
              <a:rPr lang="en-IN" dirty="0"/>
              <a:t>About Screen</a:t>
            </a:r>
          </a:p>
        </p:txBody>
      </p:sp>
      <p:pic>
        <p:nvPicPr>
          <p:cNvPr id="5" name="Picture 4">
            <a:extLst>
              <a:ext uri="{FF2B5EF4-FFF2-40B4-BE49-F238E27FC236}">
                <a16:creationId xmlns:a16="http://schemas.microsoft.com/office/drawing/2014/main" id="{1FE4718E-59A6-5956-CACC-0DD59E7BE517}"/>
              </a:ext>
            </a:extLst>
          </p:cNvPr>
          <p:cNvPicPr>
            <a:picLocks noChangeAspect="1"/>
          </p:cNvPicPr>
          <p:nvPr/>
        </p:nvPicPr>
        <p:blipFill>
          <a:blip r:embed="rId2"/>
          <a:stretch>
            <a:fillRect/>
          </a:stretch>
        </p:blipFill>
        <p:spPr>
          <a:xfrm>
            <a:off x="1636391" y="1055678"/>
            <a:ext cx="5476508" cy="4087822"/>
          </a:xfrm>
          <a:prstGeom prst="rect">
            <a:avLst/>
          </a:prstGeom>
        </p:spPr>
      </p:pic>
    </p:spTree>
    <p:extLst>
      <p:ext uri="{BB962C8B-B14F-4D97-AF65-F5344CB8AC3E}">
        <p14:creationId xmlns:p14="http://schemas.microsoft.com/office/powerpoint/2010/main" val="3921734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81"/>
        <p:cNvGrpSpPr/>
        <p:nvPr/>
      </p:nvGrpSpPr>
      <p:grpSpPr>
        <a:xfrm>
          <a:off x="0" y="0"/>
          <a:ext cx="0" cy="0"/>
          <a:chOff x="0" y="0"/>
          <a:chExt cx="0" cy="0"/>
        </a:xfrm>
      </p:grpSpPr>
      <p:sp>
        <p:nvSpPr>
          <p:cNvPr id="1382" name="Google Shape;1382;p61"/>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Tecnologies Used</a:t>
            </a:r>
            <a:endParaRPr dirty="0"/>
          </a:p>
        </p:txBody>
      </p:sp>
      <p:pic>
        <p:nvPicPr>
          <p:cNvPr id="4" name="Graphic 3">
            <a:extLst>
              <a:ext uri="{FF2B5EF4-FFF2-40B4-BE49-F238E27FC236}">
                <a16:creationId xmlns:a16="http://schemas.microsoft.com/office/drawing/2014/main" id="{B20BD158-EB36-FE26-7CCE-2412A2AEAAE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6111" y="3052300"/>
            <a:ext cx="2495140" cy="1568175"/>
          </a:xfrm>
          <a:prstGeom prst="rect">
            <a:avLst/>
          </a:prstGeom>
        </p:spPr>
      </p:pic>
      <p:pic>
        <p:nvPicPr>
          <p:cNvPr id="6" name="Picture 5">
            <a:extLst>
              <a:ext uri="{FF2B5EF4-FFF2-40B4-BE49-F238E27FC236}">
                <a16:creationId xmlns:a16="http://schemas.microsoft.com/office/drawing/2014/main" id="{77CF54F7-A8B3-EDCB-FD43-DBAD8FA0A760}"/>
              </a:ext>
            </a:extLst>
          </p:cNvPr>
          <p:cNvPicPr>
            <a:picLocks noChangeAspect="1"/>
          </p:cNvPicPr>
          <p:nvPr/>
        </p:nvPicPr>
        <p:blipFill>
          <a:blip r:embed="rId5"/>
          <a:stretch>
            <a:fillRect/>
          </a:stretch>
        </p:blipFill>
        <p:spPr>
          <a:xfrm>
            <a:off x="3450447" y="1688208"/>
            <a:ext cx="2401853" cy="1663506"/>
          </a:xfrm>
          <a:prstGeom prst="rect">
            <a:avLst/>
          </a:prstGeom>
        </p:spPr>
      </p:pic>
      <p:pic>
        <p:nvPicPr>
          <p:cNvPr id="8" name="Picture 7">
            <a:extLst>
              <a:ext uri="{FF2B5EF4-FFF2-40B4-BE49-F238E27FC236}">
                <a16:creationId xmlns:a16="http://schemas.microsoft.com/office/drawing/2014/main" id="{EB57C83D-738C-7A17-D2D3-ADD3E5C1EF49}"/>
              </a:ext>
            </a:extLst>
          </p:cNvPr>
          <p:cNvPicPr>
            <a:picLocks noChangeAspect="1"/>
          </p:cNvPicPr>
          <p:nvPr/>
        </p:nvPicPr>
        <p:blipFill>
          <a:blip r:embed="rId6"/>
          <a:stretch>
            <a:fillRect/>
          </a:stretch>
        </p:blipFill>
        <p:spPr>
          <a:xfrm>
            <a:off x="4923919" y="1234755"/>
            <a:ext cx="3194041" cy="867630"/>
          </a:xfrm>
          <a:prstGeom prst="rect">
            <a:avLst/>
          </a:prstGeom>
        </p:spPr>
      </p:pic>
      <p:pic>
        <p:nvPicPr>
          <p:cNvPr id="10" name="Picture 9">
            <a:extLst>
              <a:ext uri="{FF2B5EF4-FFF2-40B4-BE49-F238E27FC236}">
                <a16:creationId xmlns:a16="http://schemas.microsoft.com/office/drawing/2014/main" id="{CEC3E2BF-DA8C-B7DF-2AD8-8E978FCE6CD5}"/>
              </a:ext>
            </a:extLst>
          </p:cNvPr>
          <p:cNvPicPr>
            <a:picLocks noChangeAspect="1"/>
          </p:cNvPicPr>
          <p:nvPr/>
        </p:nvPicPr>
        <p:blipFill>
          <a:blip r:embed="rId7"/>
          <a:stretch>
            <a:fillRect/>
          </a:stretch>
        </p:blipFill>
        <p:spPr>
          <a:xfrm>
            <a:off x="504539" y="1104723"/>
            <a:ext cx="2675015" cy="1757720"/>
          </a:xfrm>
          <a:prstGeom prst="rect">
            <a:avLst/>
          </a:prstGeom>
        </p:spPr>
      </p:pic>
      <p:pic>
        <p:nvPicPr>
          <p:cNvPr id="12" name="Picture 11">
            <a:extLst>
              <a:ext uri="{FF2B5EF4-FFF2-40B4-BE49-F238E27FC236}">
                <a16:creationId xmlns:a16="http://schemas.microsoft.com/office/drawing/2014/main" id="{4CC28909-AC85-9494-BD4E-358200A84869}"/>
              </a:ext>
            </a:extLst>
          </p:cNvPr>
          <p:cNvPicPr>
            <a:picLocks noChangeAspect="1"/>
          </p:cNvPicPr>
          <p:nvPr/>
        </p:nvPicPr>
        <p:blipFill>
          <a:blip r:embed="rId8"/>
          <a:stretch>
            <a:fillRect/>
          </a:stretch>
        </p:blipFill>
        <p:spPr>
          <a:xfrm>
            <a:off x="5483137" y="2197631"/>
            <a:ext cx="2659245" cy="1329623"/>
          </a:xfrm>
          <a:prstGeom prst="rect">
            <a:avLst/>
          </a:prstGeom>
        </p:spPr>
      </p:pic>
      <p:pic>
        <p:nvPicPr>
          <p:cNvPr id="14" name="Picture 13">
            <a:extLst>
              <a:ext uri="{FF2B5EF4-FFF2-40B4-BE49-F238E27FC236}">
                <a16:creationId xmlns:a16="http://schemas.microsoft.com/office/drawing/2014/main" id="{C5B98BB6-1DDE-AB0B-5A1E-ABA1B40C53B8}"/>
              </a:ext>
            </a:extLst>
          </p:cNvPr>
          <p:cNvPicPr>
            <a:picLocks noChangeAspect="1"/>
          </p:cNvPicPr>
          <p:nvPr/>
        </p:nvPicPr>
        <p:blipFill>
          <a:blip r:embed="rId9"/>
          <a:stretch>
            <a:fillRect/>
          </a:stretch>
        </p:blipFill>
        <p:spPr>
          <a:xfrm>
            <a:off x="3179554" y="2815222"/>
            <a:ext cx="1620087" cy="726349"/>
          </a:xfrm>
          <a:prstGeom prst="rect">
            <a:avLst/>
          </a:prstGeom>
        </p:spPr>
      </p:pic>
      <p:pic>
        <p:nvPicPr>
          <p:cNvPr id="16" name="Picture 15">
            <a:extLst>
              <a:ext uri="{FF2B5EF4-FFF2-40B4-BE49-F238E27FC236}">
                <a16:creationId xmlns:a16="http://schemas.microsoft.com/office/drawing/2014/main" id="{A7B941BA-46F2-63B7-A77F-C66CB9BBEF9C}"/>
              </a:ext>
            </a:extLst>
          </p:cNvPr>
          <p:cNvPicPr>
            <a:picLocks noChangeAspect="1"/>
          </p:cNvPicPr>
          <p:nvPr/>
        </p:nvPicPr>
        <p:blipFill>
          <a:blip r:embed="rId10"/>
          <a:stretch>
            <a:fillRect/>
          </a:stretch>
        </p:blipFill>
        <p:spPr>
          <a:xfrm>
            <a:off x="6301354" y="3150094"/>
            <a:ext cx="1941799" cy="1941799"/>
          </a:xfrm>
          <a:prstGeom prst="rect">
            <a:avLst/>
          </a:prstGeom>
        </p:spPr>
      </p:pic>
      <p:pic>
        <p:nvPicPr>
          <p:cNvPr id="3" name="Picture 2">
            <a:extLst>
              <a:ext uri="{FF2B5EF4-FFF2-40B4-BE49-F238E27FC236}">
                <a16:creationId xmlns:a16="http://schemas.microsoft.com/office/drawing/2014/main" id="{1C3A8815-322F-A9AC-E220-B399913B7C47}"/>
              </a:ext>
            </a:extLst>
          </p:cNvPr>
          <p:cNvPicPr>
            <a:picLocks noChangeAspect="1"/>
          </p:cNvPicPr>
          <p:nvPr/>
        </p:nvPicPr>
        <p:blipFill>
          <a:blip r:embed="rId11"/>
          <a:stretch>
            <a:fillRect/>
          </a:stretch>
        </p:blipFill>
        <p:spPr>
          <a:xfrm>
            <a:off x="2621005" y="1184953"/>
            <a:ext cx="2183718" cy="1091859"/>
          </a:xfrm>
          <a:prstGeom prst="rect">
            <a:avLst/>
          </a:prstGeom>
        </p:spPr>
      </p:pic>
      <p:pic>
        <p:nvPicPr>
          <p:cNvPr id="7" name="Picture 6">
            <a:extLst>
              <a:ext uri="{FF2B5EF4-FFF2-40B4-BE49-F238E27FC236}">
                <a16:creationId xmlns:a16="http://schemas.microsoft.com/office/drawing/2014/main" id="{63A50037-453D-FEB1-84D6-B0BFD2C8A689}"/>
              </a:ext>
            </a:extLst>
          </p:cNvPr>
          <p:cNvPicPr>
            <a:picLocks noChangeAspect="1"/>
          </p:cNvPicPr>
          <p:nvPr/>
        </p:nvPicPr>
        <p:blipFill>
          <a:blip r:embed="rId12"/>
          <a:stretch>
            <a:fillRect/>
          </a:stretch>
        </p:blipFill>
        <p:spPr>
          <a:xfrm>
            <a:off x="4014747" y="3523764"/>
            <a:ext cx="1905000" cy="1295400"/>
          </a:xfrm>
          <a:prstGeom prst="rect">
            <a:avLst/>
          </a:prstGeom>
        </p:spPr>
      </p:pic>
    </p:spTree>
    <p:extLst>
      <p:ext uri="{BB962C8B-B14F-4D97-AF65-F5344CB8AC3E}">
        <p14:creationId xmlns:p14="http://schemas.microsoft.com/office/powerpoint/2010/main" val="2683991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54"/>
        <p:cNvGrpSpPr/>
        <p:nvPr/>
      </p:nvGrpSpPr>
      <p:grpSpPr>
        <a:xfrm>
          <a:off x="0" y="0"/>
          <a:ext cx="0" cy="0"/>
          <a:chOff x="0" y="0"/>
          <a:chExt cx="0" cy="0"/>
        </a:xfrm>
      </p:grpSpPr>
      <p:sp>
        <p:nvSpPr>
          <p:cNvPr id="1355" name="Google Shape;1355;p57"/>
          <p:cNvSpPr txBox="1">
            <a:spLocks noGrp="1"/>
          </p:cNvSpPr>
          <p:nvPr>
            <p:ph type="title"/>
          </p:nvPr>
        </p:nvSpPr>
        <p:spPr>
          <a:xfrm>
            <a:off x="1569447" y="609884"/>
            <a:ext cx="6005100" cy="1516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Conclusion</a:t>
            </a:r>
            <a:endParaRPr dirty="0"/>
          </a:p>
        </p:txBody>
      </p:sp>
      <p:sp>
        <p:nvSpPr>
          <p:cNvPr id="1356" name="Google Shape;1356;p57"/>
          <p:cNvSpPr txBox="1">
            <a:spLocks noGrp="1"/>
          </p:cNvSpPr>
          <p:nvPr>
            <p:ph type="subTitle" idx="1"/>
          </p:nvPr>
        </p:nvSpPr>
        <p:spPr>
          <a:xfrm>
            <a:off x="598811" y="2453456"/>
            <a:ext cx="8140587" cy="1432295"/>
          </a:xfrm>
          <a:prstGeom prst="rect">
            <a:avLst/>
          </a:prstGeom>
        </p:spPr>
        <p:txBody>
          <a:bodyPr spcFirstLastPara="1" wrap="square" lIns="91425" tIns="91425" rIns="91425" bIns="91425" anchor="t" anchorCtr="0">
            <a:noAutofit/>
          </a:bodyPr>
          <a:lstStyle/>
          <a:p>
            <a:pPr marL="0" lvl="0" indent="0" rtl="0">
              <a:spcBef>
                <a:spcPts val="0"/>
              </a:spcBef>
              <a:spcAft>
                <a:spcPts val="1200"/>
              </a:spcAft>
              <a:buClr>
                <a:schemeClr val="dk1"/>
              </a:buClr>
              <a:buSzPts val="1100"/>
              <a:buFont typeface="Arial"/>
              <a:buNone/>
            </a:pPr>
            <a:r>
              <a:rPr lang="en-US" dirty="0"/>
              <a:t>This web app is already been deployed in github and anyone can take benefits who wants to manage their medications more effectively and improve their medication adherence. With its userfriendly interface and comprehensive features, it can help individuals stay on top of their medication schedules and maintain their health and well-being.</a:t>
            </a:r>
            <a:endParaRPr lang="en-IN" dirty="0"/>
          </a:p>
        </p:txBody>
      </p:sp>
      <p:sp>
        <p:nvSpPr>
          <p:cNvPr id="1357" name="Google Shape;1357;p57"/>
          <p:cNvSpPr/>
          <p:nvPr/>
        </p:nvSpPr>
        <p:spPr>
          <a:xfrm>
            <a:off x="3881688" y="3991450"/>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33913D88-B947-3944-F849-78425DDDCC07}"/>
              </a:ext>
            </a:extLst>
          </p:cNvPr>
          <p:cNvSpPr txBox="1"/>
          <p:nvPr/>
        </p:nvSpPr>
        <p:spPr>
          <a:xfrm>
            <a:off x="2411426" y="4379727"/>
            <a:ext cx="4928049" cy="307777"/>
          </a:xfrm>
          <a:prstGeom prst="rect">
            <a:avLst/>
          </a:prstGeom>
          <a:noFill/>
        </p:spPr>
        <p:txBody>
          <a:bodyPr wrap="square" rtlCol="0">
            <a:spAutoFit/>
          </a:bodyPr>
          <a:lstStyle/>
          <a:p>
            <a:r>
              <a:rPr lang="en-IN" dirty="0">
                <a:latin typeface="Manjari" panose="020B0604020202020204" charset="0"/>
                <a:cs typeface="Manjari" panose="020B0604020202020204" charset="0"/>
                <a:hlinkClick r:id="rId3"/>
              </a:rPr>
              <a:t>https://github.com/prabhatkrrajak/Medi-Reminder</a:t>
            </a:r>
            <a:endParaRPr lang="en-IN" dirty="0">
              <a:latin typeface="Manjari" panose="020B0604020202020204" charset="0"/>
              <a:cs typeface="Manjari" panose="020B0604020202020204" charset="0"/>
            </a:endParaRPr>
          </a:p>
        </p:txBody>
      </p:sp>
    </p:spTree>
    <p:extLst>
      <p:ext uri="{BB962C8B-B14F-4D97-AF65-F5344CB8AC3E}">
        <p14:creationId xmlns:p14="http://schemas.microsoft.com/office/powerpoint/2010/main" val="3572061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32"/>
        <p:cNvGrpSpPr/>
        <p:nvPr/>
      </p:nvGrpSpPr>
      <p:grpSpPr>
        <a:xfrm>
          <a:off x="0" y="0"/>
          <a:ext cx="0" cy="0"/>
          <a:chOff x="0" y="0"/>
          <a:chExt cx="0" cy="0"/>
        </a:xfrm>
      </p:grpSpPr>
      <p:sp>
        <p:nvSpPr>
          <p:cNvPr id="2333" name="Google Shape;2333;p105"/>
          <p:cNvSpPr txBox="1">
            <a:spLocks noGrp="1"/>
          </p:cNvSpPr>
          <p:nvPr>
            <p:ph type="title"/>
          </p:nvPr>
        </p:nvSpPr>
        <p:spPr>
          <a:xfrm>
            <a:off x="1388100" y="1557450"/>
            <a:ext cx="6367800" cy="202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 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1"/>
        <p:cNvGrpSpPr/>
        <p:nvPr/>
      </p:nvGrpSpPr>
      <p:grpSpPr>
        <a:xfrm>
          <a:off x="0" y="0"/>
          <a:ext cx="0" cy="0"/>
          <a:chOff x="0" y="0"/>
          <a:chExt cx="0" cy="0"/>
        </a:xfrm>
      </p:grpSpPr>
      <p:sp>
        <p:nvSpPr>
          <p:cNvPr id="1334" name="Google Shape;1334;p5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Contents</a:t>
            </a:r>
            <a:endParaRPr dirty="0"/>
          </a:p>
        </p:txBody>
      </p:sp>
      <p:sp>
        <p:nvSpPr>
          <p:cNvPr id="1335" name="Google Shape;1335;p56">
            <a:hlinkClick r:id="rId3" action="ppaction://hlinksldjump"/>
          </p:cNvPr>
          <p:cNvSpPr txBox="1">
            <a:spLocks noGrp="1"/>
          </p:cNvSpPr>
          <p:nvPr>
            <p:ph type="subTitle" idx="3"/>
          </p:nvPr>
        </p:nvSpPr>
        <p:spPr>
          <a:xfrm>
            <a:off x="1979575" y="1412875"/>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a:t>Introduction</a:t>
            </a:r>
            <a:endParaRPr dirty="0"/>
          </a:p>
        </p:txBody>
      </p:sp>
      <p:sp>
        <p:nvSpPr>
          <p:cNvPr id="1336" name="Google Shape;1336;p56">
            <a:hlinkClick r:id="" action="ppaction://noaction"/>
          </p:cNvPr>
          <p:cNvSpPr txBox="1">
            <a:spLocks noGrp="1"/>
          </p:cNvSpPr>
          <p:nvPr>
            <p:ph type="subTitle" idx="4"/>
          </p:nvPr>
        </p:nvSpPr>
        <p:spPr>
          <a:xfrm>
            <a:off x="1979575" y="2371987"/>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a:t>Objective</a:t>
            </a:r>
            <a:endParaRPr dirty="0"/>
          </a:p>
        </p:txBody>
      </p:sp>
      <p:sp>
        <p:nvSpPr>
          <p:cNvPr id="1337" name="Google Shape;1337;p56">
            <a:hlinkClick r:id="" action="ppaction://noaction"/>
          </p:cNvPr>
          <p:cNvSpPr txBox="1">
            <a:spLocks noGrp="1"/>
          </p:cNvSpPr>
          <p:nvPr>
            <p:ph type="subTitle" idx="5"/>
          </p:nvPr>
        </p:nvSpPr>
        <p:spPr>
          <a:xfrm>
            <a:off x="1987500" y="1888975"/>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IN" dirty="0"/>
              <a:t>Motivation</a:t>
            </a:r>
            <a:endParaRPr dirty="0"/>
          </a:p>
        </p:txBody>
      </p:sp>
      <p:sp>
        <p:nvSpPr>
          <p:cNvPr id="1338" name="Google Shape;1338;p56">
            <a:hlinkClick r:id="" action="ppaction://noaction"/>
          </p:cNvPr>
          <p:cNvSpPr txBox="1">
            <a:spLocks noGrp="1"/>
          </p:cNvSpPr>
          <p:nvPr>
            <p:ph type="subTitle" idx="6"/>
          </p:nvPr>
        </p:nvSpPr>
        <p:spPr>
          <a:xfrm>
            <a:off x="1979574" y="2854999"/>
            <a:ext cx="2662167"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a:t>Demonstration</a:t>
            </a:r>
            <a:endParaRPr dirty="0"/>
          </a:p>
        </p:txBody>
      </p:sp>
      <p:sp>
        <p:nvSpPr>
          <p:cNvPr id="1341" name="Google Shape;1341;p56">
            <a:hlinkClick r:id="rId3" action="ppaction://hlinksldjump"/>
          </p:cNvPr>
          <p:cNvSpPr txBox="1">
            <a:spLocks noGrp="1"/>
          </p:cNvSpPr>
          <p:nvPr>
            <p:ph type="title" idx="9"/>
          </p:nvPr>
        </p:nvSpPr>
        <p:spPr>
          <a:xfrm>
            <a:off x="1385875" y="1421325"/>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01</a:t>
            </a:r>
            <a:endParaRPr dirty="0"/>
          </a:p>
        </p:txBody>
      </p:sp>
      <p:sp>
        <p:nvSpPr>
          <p:cNvPr id="1342" name="Google Shape;1342;p56">
            <a:hlinkClick r:id="" action="ppaction://noaction"/>
          </p:cNvPr>
          <p:cNvSpPr txBox="1">
            <a:spLocks noGrp="1"/>
          </p:cNvSpPr>
          <p:nvPr>
            <p:ph type="title" idx="13"/>
          </p:nvPr>
        </p:nvSpPr>
        <p:spPr>
          <a:xfrm>
            <a:off x="1391100" y="2391569"/>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03</a:t>
            </a:r>
            <a:endParaRPr dirty="0"/>
          </a:p>
        </p:txBody>
      </p:sp>
      <p:sp>
        <p:nvSpPr>
          <p:cNvPr id="1343" name="Google Shape;1343;p56">
            <a:hlinkClick r:id="" action="ppaction://noaction"/>
          </p:cNvPr>
          <p:cNvSpPr txBox="1">
            <a:spLocks noGrp="1"/>
          </p:cNvSpPr>
          <p:nvPr>
            <p:ph type="title" idx="14"/>
          </p:nvPr>
        </p:nvSpPr>
        <p:spPr>
          <a:xfrm>
            <a:off x="1391100" y="1905714"/>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02</a:t>
            </a:r>
            <a:endParaRPr dirty="0"/>
          </a:p>
        </p:txBody>
      </p:sp>
      <p:sp>
        <p:nvSpPr>
          <p:cNvPr id="1344" name="Google Shape;1344;p56">
            <a:hlinkClick r:id="" action="ppaction://noaction"/>
          </p:cNvPr>
          <p:cNvSpPr txBox="1">
            <a:spLocks noGrp="1"/>
          </p:cNvSpPr>
          <p:nvPr>
            <p:ph type="title" idx="15"/>
          </p:nvPr>
        </p:nvSpPr>
        <p:spPr>
          <a:xfrm>
            <a:off x="1391100" y="2870604"/>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04</a:t>
            </a:r>
            <a:endParaRPr dirty="0"/>
          </a:p>
        </p:txBody>
      </p:sp>
      <p:sp>
        <p:nvSpPr>
          <p:cNvPr id="1346" name="Google Shape;1346;p56">
            <a:hlinkClick r:id="" action="ppaction://noaction"/>
          </p:cNvPr>
          <p:cNvSpPr txBox="1">
            <a:spLocks noGrp="1"/>
          </p:cNvSpPr>
          <p:nvPr>
            <p:ph type="subTitle" idx="17"/>
          </p:nvPr>
        </p:nvSpPr>
        <p:spPr>
          <a:xfrm>
            <a:off x="1975613" y="3739298"/>
            <a:ext cx="3448794"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a:t>Conclusion</a:t>
            </a:r>
            <a:endParaRPr dirty="0"/>
          </a:p>
        </p:txBody>
      </p:sp>
      <p:sp>
        <p:nvSpPr>
          <p:cNvPr id="1347" name="Google Shape;1347;p56">
            <a:hlinkClick r:id="" action="ppaction://noaction"/>
          </p:cNvPr>
          <p:cNvSpPr txBox="1">
            <a:spLocks noGrp="1"/>
          </p:cNvSpPr>
          <p:nvPr>
            <p:ph type="subTitle" idx="18"/>
          </p:nvPr>
        </p:nvSpPr>
        <p:spPr>
          <a:xfrm>
            <a:off x="1979575" y="3295598"/>
            <a:ext cx="2662166"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a:t>Technologies Used</a:t>
            </a:r>
            <a:endParaRPr dirty="0"/>
          </a:p>
        </p:txBody>
      </p:sp>
      <p:sp>
        <p:nvSpPr>
          <p:cNvPr id="1349" name="Google Shape;1349;p56">
            <a:hlinkClick r:id="" action="ppaction://noaction"/>
          </p:cNvPr>
          <p:cNvSpPr txBox="1">
            <a:spLocks noGrp="1"/>
          </p:cNvSpPr>
          <p:nvPr>
            <p:ph type="title" idx="20"/>
          </p:nvPr>
        </p:nvSpPr>
        <p:spPr>
          <a:xfrm>
            <a:off x="1385875" y="3321997"/>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05</a:t>
            </a:r>
            <a:endParaRPr dirty="0"/>
          </a:p>
        </p:txBody>
      </p:sp>
      <p:sp>
        <p:nvSpPr>
          <p:cNvPr id="1350" name="Google Shape;1350;p56">
            <a:hlinkClick r:id="" action="ppaction://noaction"/>
          </p:cNvPr>
          <p:cNvSpPr txBox="1">
            <a:spLocks noGrp="1"/>
          </p:cNvSpPr>
          <p:nvPr>
            <p:ph type="title" idx="21"/>
          </p:nvPr>
        </p:nvSpPr>
        <p:spPr>
          <a:xfrm>
            <a:off x="1379213" y="3760898"/>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06</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61"/>
        <p:cNvGrpSpPr/>
        <p:nvPr/>
      </p:nvGrpSpPr>
      <p:grpSpPr>
        <a:xfrm>
          <a:off x="0" y="0"/>
          <a:ext cx="0" cy="0"/>
          <a:chOff x="0" y="0"/>
          <a:chExt cx="0" cy="0"/>
        </a:xfrm>
      </p:grpSpPr>
      <p:sp>
        <p:nvSpPr>
          <p:cNvPr id="1362" name="Google Shape;1362;p5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Inroduction</a:t>
            </a:r>
            <a:endParaRPr dirty="0"/>
          </a:p>
        </p:txBody>
      </p:sp>
      <p:sp>
        <p:nvSpPr>
          <p:cNvPr id="1363" name="Google Shape;1363;p58"/>
          <p:cNvSpPr txBox="1">
            <a:spLocks noGrp="1"/>
          </p:cNvSpPr>
          <p:nvPr>
            <p:ph type="body" idx="1"/>
          </p:nvPr>
        </p:nvSpPr>
        <p:spPr>
          <a:xfrm>
            <a:off x="713225" y="1122325"/>
            <a:ext cx="7717500" cy="3580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dirty="0">
                <a:solidFill>
                  <a:schemeClr val="accent2"/>
                </a:solidFill>
              </a:rPr>
              <a:t>Purpose : </a:t>
            </a:r>
            <a:r>
              <a:rPr lang="en-IN" dirty="0">
                <a:solidFill>
                  <a:schemeClr val="accent2"/>
                </a:solidFill>
                <a:effectLst/>
                <a:latin typeface="Manjari" panose="020B0604020202020204" charset="0"/>
                <a:ea typeface="Calibri" panose="020F0502020204030204" pitchFamily="34" charset="0"/>
                <a:cs typeface="Manjari" panose="020B0604020202020204" charset="0"/>
              </a:rPr>
              <a:t>The purpose of a medicine reminder system is to remind individuals to take their medication at the appropriate times, as prescribed by their healthcare provider. </a:t>
            </a:r>
          </a:p>
          <a:p>
            <a:pPr marL="0" lvl="0" indent="0" algn="l" rtl="0">
              <a:lnSpc>
                <a:spcPct val="100000"/>
              </a:lnSpc>
              <a:spcBef>
                <a:spcPts val="0"/>
              </a:spcBef>
              <a:spcAft>
                <a:spcPts val="0"/>
              </a:spcAft>
              <a:buNone/>
            </a:pPr>
            <a:endParaRPr lang="en-IN" b="1" dirty="0">
              <a:solidFill>
                <a:schemeClr val="accent2"/>
              </a:solidFill>
              <a:latin typeface="Manjari" panose="020B0604020202020204" charset="0"/>
              <a:ea typeface="Calibri" panose="020F0502020204030204" pitchFamily="34" charset="0"/>
              <a:cs typeface="Manjari" panose="020B0604020202020204" charset="0"/>
            </a:endParaRPr>
          </a:p>
          <a:p>
            <a:pPr marL="0" lvl="0" indent="0" algn="l" rtl="0">
              <a:lnSpc>
                <a:spcPct val="100000"/>
              </a:lnSpc>
              <a:spcBef>
                <a:spcPts val="0"/>
              </a:spcBef>
              <a:spcAft>
                <a:spcPts val="0"/>
              </a:spcAft>
              <a:buNone/>
            </a:pPr>
            <a:endParaRPr lang="en-IN" b="1" dirty="0">
              <a:solidFill>
                <a:schemeClr val="accent2"/>
              </a:solidFill>
              <a:latin typeface="Manjari" panose="020B0604020202020204" charset="0"/>
              <a:ea typeface="Calibri" panose="020F0502020204030204" pitchFamily="34" charset="0"/>
              <a:cs typeface="Manjari" panose="020B0604020202020204" charset="0"/>
            </a:endParaRPr>
          </a:p>
          <a:p>
            <a:pPr marL="0" lvl="0" indent="0" algn="l" rtl="0">
              <a:lnSpc>
                <a:spcPct val="100000"/>
              </a:lnSpc>
              <a:spcBef>
                <a:spcPts val="0"/>
              </a:spcBef>
              <a:spcAft>
                <a:spcPts val="0"/>
              </a:spcAft>
              <a:buNone/>
            </a:pPr>
            <a:r>
              <a:rPr lang="en" b="1" dirty="0">
                <a:solidFill>
                  <a:schemeClr val="accent2"/>
                </a:solidFill>
              </a:rPr>
              <a:t>Scope </a:t>
            </a:r>
            <a:r>
              <a:rPr lang="en-US" b="1" dirty="0">
                <a:solidFill>
                  <a:schemeClr val="accent2"/>
                </a:solidFill>
              </a:rPr>
              <a:t>: </a:t>
            </a:r>
            <a:endParaRPr lang="en-US" dirty="0">
              <a:solidFill>
                <a:schemeClr val="accent2"/>
              </a:solidFill>
            </a:endParaRPr>
          </a:p>
          <a:p>
            <a:pPr marL="342900" lvl="0" indent="-342900">
              <a:lnSpc>
                <a:spcPct val="107000"/>
              </a:lnSpc>
              <a:spcAft>
                <a:spcPts val="800"/>
              </a:spcAft>
              <a:buSzPts val="1000"/>
              <a:buFont typeface="Symbol" panose="05050102010706020507" pitchFamily="18" charset="2"/>
              <a:buChar char=""/>
              <a:tabLst>
                <a:tab pos="457200" algn="l"/>
              </a:tabLst>
            </a:pPr>
            <a:r>
              <a:rPr lang="en-IN" kern="100" dirty="0">
                <a:effectLst/>
                <a:latin typeface="Manjari" panose="020B0604020202020204" charset="0"/>
                <a:ea typeface="Calibri" panose="020F0502020204030204" pitchFamily="34" charset="0"/>
                <a:cs typeface="Manjari" panose="020B0604020202020204" charset="0"/>
              </a:rPr>
              <a:t>Individuals who are taking multiple medications with complex dosing schedules</a:t>
            </a:r>
          </a:p>
          <a:p>
            <a:pPr marL="342900" lvl="0" indent="-342900">
              <a:lnSpc>
                <a:spcPct val="107000"/>
              </a:lnSpc>
              <a:spcAft>
                <a:spcPts val="800"/>
              </a:spcAft>
              <a:buSzPts val="1000"/>
              <a:buFont typeface="Symbol" panose="05050102010706020507" pitchFamily="18" charset="2"/>
              <a:buChar char=""/>
              <a:tabLst>
                <a:tab pos="457200" algn="l"/>
              </a:tabLst>
            </a:pPr>
            <a:r>
              <a:rPr lang="en-IN" kern="100" dirty="0">
                <a:effectLst/>
                <a:latin typeface="Manjari" panose="020B0604020202020204" charset="0"/>
                <a:ea typeface="Calibri" panose="020F0502020204030204" pitchFamily="34" charset="0"/>
                <a:cs typeface="Manjari" panose="020B0604020202020204" charset="0"/>
              </a:rPr>
              <a:t>Elderly individuals who may have difficulty remembering to take their medication</a:t>
            </a:r>
          </a:p>
          <a:p>
            <a:pPr marL="342900">
              <a:lnSpc>
                <a:spcPct val="107000"/>
              </a:lnSpc>
              <a:spcAft>
                <a:spcPts val="800"/>
              </a:spcAft>
              <a:buSzPts val="1000"/>
              <a:buFont typeface="Symbol" panose="05050102010706020507" pitchFamily="18" charset="2"/>
              <a:buChar char=""/>
              <a:tabLst>
                <a:tab pos="457200" algn="l"/>
              </a:tabLst>
            </a:pPr>
            <a:r>
              <a:rPr lang="en-IN" kern="100" dirty="0">
                <a:effectLst/>
                <a:latin typeface="Manjari" panose="020B0604020202020204" charset="0"/>
                <a:ea typeface="Calibri" panose="020F0502020204030204" pitchFamily="34" charset="0"/>
                <a:cs typeface="Manjari" panose="020B0604020202020204" charset="0"/>
              </a:rPr>
              <a:t>Individuals with chronic conditions who need to take medication on a regular basis</a:t>
            </a:r>
          </a:p>
          <a:p>
            <a:pPr marL="342900" lvl="0" indent="-342900">
              <a:lnSpc>
                <a:spcPct val="107000"/>
              </a:lnSpc>
              <a:spcAft>
                <a:spcPts val="800"/>
              </a:spcAft>
              <a:buSzPts val="1000"/>
              <a:buFont typeface="Symbol" panose="05050102010706020507" pitchFamily="18" charset="2"/>
              <a:buChar char=""/>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1600"/>
              </a:spcBef>
              <a:spcAft>
                <a:spcPts val="1600"/>
              </a:spcAft>
              <a:buNone/>
            </a:pPr>
            <a:endParaRPr dirty="0">
              <a:solidFill>
                <a:schemeClr val="accent2"/>
              </a:solidFill>
            </a:endParaRPr>
          </a:p>
        </p:txBody>
      </p:sp>
      <p:sp>
        <p:nvSpPr>
          <p:cNvPr id="1364" name="Google Shape;1364;p58"/>
          <p:cNvSpPr/>
          <p:nvPr/>
        </p:nvSpPr>
        <p:spPr>
          <a:xfrm>
            <a:off x="812919" y="2519656"/>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1"/>
        <p:cNvGrpSpPr/>
        <p:nvPr/>
      </p:nvGrpSpPr>
      <p:grpSpPr>
        <a:xfrm>
          <a:off x="0" y="0"/>
          <a:ext cx="0" cy="0"/>
          <a:chOff x="0" y="0"/>
          <a:chExt cx="0" cy="0"/>
        </a:xfrm>
      </p:grpSpPr>
      <p:sp>
        <p:nvSpPr>
          <p:cNvPr id="1362" name="Google Shape;1362;p5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Motivation</a:t>
            </a:r>
            <a:endParaRPr dirty="0"/>
          </a:p>
        </p:txBody>
      </p:sp>
      <p:sp>
        <p:nvSpPr>
          <p:cNvPr id="1363" name="Google Shape;1363;p58"/>
          <p:cNvSpPr txBox="1">
            <a:spLocks noGrp="1"/>
          </p:cNvSpPr>
          <p:nvPr>
            <p:ph type="body" idx="1"/>
          </p:nvPr>
        </p:nvSpPr>
        <p:spPr>
          <a:xfrm>
            <a:off x="713225" y="1122325"/>
            <a:ext cx="7717500" cy="3580500"/>
          </a:xfrm>
          <a:prstGeom prst="rect">
            <a:avLst/>
          </a:prstGeom>
        </p:spPr>
        <p:txBody>
          <a:bodyPr spcFirstLastPara="1" wrap="square" lIns="91425" tIns="91425" rIns="91425" bIns="91425" anchor="t" anchorCtr="0">
            <a:noAutofit/>
          </a:bodyPr>
          <a:lstStyle/>
          <a:p>
            <a:pPr marL="342900" lvl="0" indent="-342900">
              <a:lnSpc>
                <a:spcPct val="107000"/>
              </a:lnSpc>
              <a:spcAft>
                <a:spcPts val="800"/>
              </a:spcAft>
              <a:buSzPts val="1000"/>
              <a:buFont typeface="Wingdings" panose="05000000000000000000" pitchFamily="2" charset="2"/>
              <a:buChar char="q"/>
              <a:tabLst>
                <a:tab pos="457200" algn="l"/>
              </a:tabLst>
            </a:pPr>
            <a:r>
              <a:rPr lang="en-US" b="1" kern="100" dirty="0">
                <a:solidFill>
                  <a:schemeClr val="accent2"/>
                </a:solidFill>
                <a:effectLst/>
                <a:latin typeface="Manjari" panose="020B0604020202020204" charset="0"/>
                <a:ea typeface="Calibri" panose="020F0502020204030204" pitchFamily="34" charset="0"/>
                <a:cs typeface="Manjari" panose="020B0604020202020204" charset="0"/>
              </a:rPr>
              <a:t>Improved adherence to medication schedules</a:t>
            </a:r>
            <a:r>
              <a:rPr lang="en-US" kern="100" dirty="0">
                <a:effectLst/>
                <a:latin typeface="Manjari" panose="020B0604020202020204" charset="0"/>
                <a:ea typeface="Calibri" panose="020F0502020204030204" pitchFamily="34" charset="0"/>
                <a:cs typeface="Manjari" panose="020B0604020202020204" charset="0"/>
              </a:rPr>
              <a:t>: </a:t>
            </a:r>
            <a:r>
              <a:rPr lang="en-US" kern="100" dirty="0">
                <a:solidFill>
                  <a:schemeClr val="accent2"/>
                </a:solidFill>
                <a:effectLst/>
                <a:latin typeface="Manjari" panose="020B0604020202020204" charset="0"/>
                <a:ea typeface="Calibri" panose="020F0502020204030204" pitchFamily="34" charset="0"/>
                <a:cs typeface="Manjari" panose="020B0604020202020204" charset="0"/>
              </a:rPr>
              <a:t>Many people struggle to take their medications consistently, whether due to forgetfulness or other reasons. A medicine reminder web app can help improve adherence by providing users with notifications and reminders to take their medications at the appropriate times.</a:t>
            </a:r>
          </a:p>
          <a:p>
            <a:pPr marL="285750" lvl="0" indent="-285750">
              <a:lnSpc>
                <a:spcPct val="107000"/>
              </a:lnSpc>
              <a:spcAft>
                <a:spcPts val="800"/>
              </a:spcAft>
              <a:buSzPts val="1000"/>
              <a:buFont typeface="Wingdings" panose="05000000000000000000" pitchFamily="2" charset="2"/>
              <a:buChar char="q"/>
              <a:tabLst>
                <a:tab pos="457200" algn="l"/>
              </a:tabLst>
            </a:pPr>
            <a:r>
              <a:rPr lang="en-US" b="1" kern="100" dirty="0">
                <a:solidFill>
                  <a:schemeClr val="accent2"/>
                </a:solidFill>
                <a:effectLst/>
                <a:latin typeface="Manjari" panose="020B0604020202020204" charset="0"/>
                <a:ea typeface="Calibri" panose="020F0502020204030204" pitchFamily="34" charset="0"/>
                <a:cs typeface="Manjari" panose="020B0604020202020204" charset="0"/>
              </a:rPr>
              <a:t>Convenience</a:t>
            </a:r>
            <a:r>
              <a:rPr lang="en-US" kern="100" dirty="0">
                <a:solidFill>
                  <a:schemeClr val="accent2"/>
                </a:solidFill>
                <a:effectLst/>
                <a:latin typeface="Manjari" panose="020B0604020202020204" charset="0"/>
                <a:ea typeface="Calibri" panose="020F0502020204030204" pitchFamily="34" charset="0"/>
                <a:cs typeface="Manjari" panose="020B0604020202020204" charset="0"/>
              </a:rPr>
              <a:t>: A medicine reminder web app can be accessed from any device with an internet connection, making it a convenient way for users to stay on top of their medication schedules.</a:t>
            </a:r>
          </a:p>
          <a:p>
            <a:pPr marL="285750" lvl="0" indent="-285750">
              <a:lnSpc>
                <a:spcPct val="107000"/>
              </a:lnSpc>
              <a:spcAft>
                <a:spcPts val="800"/>
              </a:spcAft>
              <a:buSzPts val="1000"/>
              <a:buFont typeface="Wingdings" panose="05000000000000000000" pitchFamily="2" charset="2"/>
              <a:buChar char="q"/>
              <a:tabLst>
                <a:tab pos="457200" algn="l"/>
              </a:tabLst>
            </a:pPr>
            <a:r>
              <a:rPr lang="en-US" b="1" kern="100" dirty="0">
                <a:solidFill>
                  <a:schemeClr val="accent2"/>
                </a:solidFill>
                <a:effectLst/>
                <a:latin typeface="Manjari" panose="020B0604020202020204" charset="0"/>
                <a:ea typeface="Calibri" panose="020F0502020204030204" pitchFamily="34" charset="0"/>
                <a:cs typeface="Manjari" panose="020B0604020202020204" charset="0"/>
              </a:rPr>
              <a:t>Increased medication safety</a:t>
            </a:r>
            <a:r>
              <a:rPr lang="en-US" kern="100" dirty="0">
                <a:solidFill>
                  <a:schemeClr val="accent2"/>
                </a:solidFill>
                <a:effectLst/>
                <a:latin typeface="Manjari" panose="020B0604020202020204" charset="0"/>
                <a:ea typeface="Calibri" panose="020F0502020204030204" pitchFamily="34" charset="0"/>
                <a:cs typeface="Manjari" panose="020B0604020202020204" charset="0"/>
              </a:rPr>
              <a:t>: Some medications can have serious side effects if not taken correctly or if taken in combination with other medications. A medicine reminder web app can help users avoid dangerous medication interactions and ensure they are taking the right dosage at the right time.</a:t>
            </a:r>
            <a:endParaRPr lang="en-IN" sz="18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1600"/>
              </a:spcBef>
              <a:spcAft>
                <a:spcPts val="1600"/>
              </a:spcAft>
              <a:buNone/>
            </a:pPr>
            <a:endParaRPr dirty="0">
              <a:solidFill>
                <a:schemeClr val="accent2"/>
              </a:solidFill>
            </a:endParaRPr>
          </a:p>
        </p:txBody>
      </p:sp>
      <p:sp>
        <p:nvSpPr>
          <p:cNvPr id="1364" name="Google Shape;1364;p58"/>
          <p:cNvSpPr/>
          <p:nvPr/>
        </p:nvSpPr>
        <p:spPr>
          <a:xfrm>
            <a:off x="812919" y="2519656"/>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7041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1"/>
        <p:cNvGrpSpPr/>
        <p:nvPr/>
      </p:nvGrpSpPr>
      <p:grpSpPr>
        <a:xfrm>
          <a:off x="0" y="0"/>
          <a:ext cx="0" cy="0"/>
          <a:chOff x="0" y="0"/>
          <a:chExt cx="0" cy="0"/>
        </a:xfrm>
      </p:grpSpPr>
      <p:sp>
        <p:nvSpPr>
          <p:cNvPr id="1362" name="Google Shape;1362;p5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Objective</a:t>
            </a:r>
            <a:endParaRPr dirty="0"/>
          </a:p>
        </p:txBody>
      </p:sp>
      <p:sp>
        <p:nvSpPr>
          <p:cNvPr id="1363" name="Google Shape;1363;p58"/>
          <p:cNvSpPr txBox="1">
            <a:spLocks noGrp="1"/>
          </p:cNvSpPr>
          <p:nvPr>
            <p:ph type="body" idx="1"/>
          </p:nvPr>
        </p:nvSpPr>
        <p:spPr>
          <a:xfrm>
            <a:off x="713225" y="1122325"/>
            <a:ext cx="7717500" cy="3580500"/>
          </a:xfrm>
          <a:prstGeom prst="rect">
            <a:avLst/>
          </a:prstGeom>
        </p:spPr>
        <p:txBody>
          <a:bodyPr spcFirstLastPara="1" wrap="square" lIns="91425" tIns="91425" rIns="91425" bIns="91425" anchor="t" anchorCtr="0">
            <a:noAutofit/>
          </a:bodyPr>
          <a:lstStyle/>
          <a:p>
            <a:pPr marL="285750" indent="-285750">
              <a:lnSpc>
                <a:spcPct val="107000"/>
              </a:lnSpc>
              <a:spcAft>
                <a:spcPts val="800"/>
              </a:spcAft>
              <a:buSzPts val="1000"/>
              <a:buFont typeface="Wingdings" panose="05000000000000000000" pitchFamily="2" charset="2"/>
              <a:buChar char="q"/>
              <a:tabLst>
                <a:tab pos="457200" algn="l"/>
              </a:tabLst>
            </a:pPr>
            <a:r>
              <a:rPr lang="en-US" sz="1800" kern="100" dirty="0">
                <a:effectLst/>
                <a:latin typeface="Manjari" panose="020B0604020202020204" charset="0"/>
                <a:ea typeface="Calibri" panose="020F0502020204030204" pitchFamily="34" charset="0"/>
                <a:cs typeface="Manjari" panose="020B0604020202020204" charset="0"/>
              </a:rPr>
              <a:t>To improve medication adherence by providing customized reminders for users to take their medication on time.</a:t>
            </a:r>
            <a:endParaRPr lang="en-IN" sz="1800" kern="100" dirty="0">
              <a:effectLst/>
              <a:latin typeface="Manjari" panose="020B0604020202020204" charset="0"/>
              <a:ea typeface="Calibri" panose="020F0502020204030204" pitchFamily="34" charset="0"/>
              <a:cs typeface="Manjari" panose="020B0604020202020204" charset="0"/>
            </a:endParaRPr>
          </a:p>
          <a:p>
            <a:pPr marL="285750" indent="-285750">
              <a:lnSpc>
                <a:spcPct val="107000"/>
              </a:lnSpc>
              <a:spcAft>
                <a:spcPts val="800"/>
              </a:spcAft>
              <a:buSzPts val="1000"/>
              <a:buFont typeface="Wingdings" panose="05000000000000000000" pitchFamily="2" charset="2"/>
              <a:buChar char="q"/>
              <a:tabLst>
                <a:tab pos="457200" algn="l"/>
              </a:tabLst>
            </a:pPr>
            <a:r>
              <a:rPr lang="en-US" sz="1800" kern="100" dirty="0">
                <a:effectLst/>
                <a:latin typeface="Manjari" panose="020B0604020202020204" charset="0"/>
                <a:ea typeface="Calibri" panose="020F0502020204030204" pitchFamily="34" charset="0"/>
                <a:cs typeface="Manjari" panose="020B0604020202020204" charset="0"/>
              </a:rPr>
              <a:t>To provide a convenient and user-friendly way for individuals to manage their medication schedules.</a:t>
            </a:r>
          </a:p>
          <a:p>
            <a:pPr marL="285750" indent="-285750">
              <a:lnSpc>
                <a:spcPct val="107000"/>
              </a:lnSpc>
              <a:spcAft>
                <a:spcPts val="800"/>
              </a:spcAft>
              <a:buSzPts val="1000"/>
              <a:buFont typeface="Wingdings" panose="05000000000000000000" pitchFamily="2" charset="2"/>
              <a:buChar char="q"/>
              <a:tabLst>
                <a:tab pos="457200" algn="l"/>
              </a:tabLst>
            </a:pPr>
            <a:r>
              <a:rPr lang="en-US" sz="1800" kern="100" dirty="0">
                <a:effectLst/>
                <a:latin typeface="Manjari" panose="020B0604020202020204" charset="0"/>
                <a:ea typeface="Calibri" panose="020F0502020204030204" pitchFamily="34" charset="0"/>
                <a:cs typeface="Manjari" panose="020B0604020202020204" charset="0"/>
              </a:rPr>
              <a:t>To reduce healthcare costs associated with medication nonadherence.</a:t>
            </a:r>
          </a:p>
          <a:p>
            <a:pPr marL="285750" indent="-285750">
              <a:lnSpc>
                <a:spcPct val="107000"/>
              </a:lnSpc>
              <a:spcAft>
                <a:spcPts val="800"/>
              </a:spcAft>
              <a:buSzPts val="1000"/>
              <a:buFont typeface="Wingdings" panose="05000000000000000000" pitchFamily="2" charset="2"/>
              <a:buChar char="q"/>
              <a:tabLst>
                <a:tab pos="457200" algn="l"/>
              </a:tabLst>
            </a:pPr>
            <a:r>
              <a:rPr lang="en-US" sz="1800" kern="100" dirty="0">
                <a:effectLst/>
                <a:latin typeface="Manjari" panose="020B0604020202020204" charset="0"/>
                <a:ea typeface="Calibri" panose="020F0502020204030204" pitchFamily="34" charset="0"/>
                <a:cs typeface="Manjari" panose="020B0604020202020204" charset="0"/>
              </a:rPr>
              <a:t>To empower individuals to take control of their health and medication management.</a:t>
            </a:r>
            <a:endParaRPr lang="en-IN" dirty="0">
              <a:solidFill>
                <a:schemeClr val="accent2"/>
              </a:solidFill>
            </a:endParaRPr>
          </a:p>
        </p:txBody>
      </p:sp>
      <p:sp>
        <p:nvSpPr>
          <p:cNvPr id="1364" name="Google Shape;1364;p58"/>
          <p:cNvSpPr/>
          <p:nvPr/>
        </p:nvSpPr>
        <p:spPr>
          <a:xfrm>
            <a:off x="812919" y="2519656"/>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2671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8ED66-28F9-9002-DAD7-272CFB2817AE}"/>
              </a:ext>
            </a:extLst>
          </p:cNvPr>
          <p:cNvSpPr>
            <a:spLocks noGrp="1"/>
          </p:cNvSpPr>
          <p:nvPr>
            <p:ph type="title"/>
          </p:nvPr>
        </p:nvSpPr>
        <p:spPr/>
        <p:txBody>
          <a:bodyPr/>
          <a:lstStyle/>
          <a:p>
            <a:r>
              <a:rPr lang="en-IN" dirty="0"/>
              <a:t>DFD</a:t>
            </a:r>
          </a:p>
        </p:txBody>
      </p:sp>
      <p:pic>
        <p:nvPicPr>
          <p:cNvPr id="5" name="Picture 4">
            <a:extLst>
              <a:ext uri="{FF2B5EF4-FFF2-40B4-BE49-F238E27FC236}">
                <a16:creationId xmlns:a16="http://schemas.microsoft.com/office/drawing/2014/main" id="{14006FDA-DFE7-2588-B359-A0FE307823C6}"/>
              </a:ext>
            </a:extLst>
          </p:cNvPr>
          <p:cNvPicPr>
            <a:picLocks noChangeAspect="1"/>
          </p:cNvPicPr>
          <p:nvPr/>
        </p:nvPicPr>
        <p:blipFill>
          <a:blip r:embed="rId2"/>
          <a:stretch>
            <a:fillRect/>
          </a:stretch>
        </p:blipFill>
        <p:spPr>
          <a:xfrm>
            <a:off x="1343105" y="925217"/>
            <a:ext cx="6581775" cy="3448050"/>
          </a:xfrm>
          <a:prstGeom prst="rect">
            <a:avLst/>
          </a:prstGeom>
        </p:spPr>
      </p:pic>
    </p:spTree>
    <p:extLst>
      <p:ext uri="{BB962C8B-B14F-4D97-AF65-F5344CB8AC3E}">
        <p14:creationId xmlns:p14="http://schemas.microsoft.com/office/powerpoint/2010/main" val="509238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70E7EE-CBAE-1848-1F21-FB329E1D9EC8}"/>
              </a:ext>
            </a:extLst>
          </p:cNvPr>
          <p:cNvPicPr>
            <a:picLocks noChangeAspect="1"/>
          </p:cNvPicPr>
          <p:nvPr/>
        </p:nvPicPr>
        <p:blipFill>
          <a:blip r:embed="rId2"/>
          <a:stretch>
            <a:fillRect/>
          </a:stretch>
        </p:blipFill>
        <p:spPr>
          <a:xfrm>
            <a:off x="958001" y="139846"/>
            <a:ext cx="6922887" cy="4863807"/>
          </a:xfrm>
          <a:prstGeom prst="rect">
            <a:avLst/>
          </a:prstGeom>
        </p:spPr>
      </p:pic>
    </p:spTree>
    <p:extLst>
      <p:ext uri="{BB962C8B-B14F-4D97-AF65-F5344CB8AC3E}">
        <p14:creationId xmlns:p14="http://schemas.microsoft.com/office/powerpoint/2010/main" val="180816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54"/>
        <p:cNvGrpSpPr/>
        <p:nvPr/>
      </p:nvGrpSpPr>
      <p:grpSpPr>
        <a:xfrm>
          <a:off x="0" y="0"/>
          <a:ext cx="0" cy="0"/>
          <a:chOff x="0" y="0"/>
          <a:chExt cx="0" cy="0"/>
        </a:xfrm>
      </p:grpSpPr>
      <p:sp>
        <p:nvSpPr>
          <p:cNvPr id="1355" name="Google Shape;1355;p57"/>
          <p:cNvSpPr txBox="1">
            <a:spLocks noGrp="1"/>
          </p:cNvSpPr>
          <p:nvPr>
            <p:ph type="title"/>
          </p:nvPr>
        </p:nvSpPr>
        <p:spPr>
          <a:xfrm>
            <a:off x="1604075" y="1795015"/>
            <a:ext cx="6218445" cy="158798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6600" dirty="0"/>
              <a:t>Demonstration</a:t>
            </a:r>
            <a:endParaRPr sz="6600" dirty="0"/>
          </a:p>
        </p:txBody>
      </p:sp>
      <p:sp>
        <p:nvSpPr>
          <p:cNvPr id="1357" name="Google Shape;1357;p57"/>
          <p:cNvSpPr/>
          <p:nvPr/>
        </p:nvSpPr>
        <p:spPr>
          <a:xfrm>
            <a:off x="3881688" y="3991450"/>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1"/>
        <p:cNvGrpSpPr/>
        <p:nvPr/>
      </p:nvGrpSpPr>
      <p:grpSpPr>
        <a:xfrm>
          <a:off x="0" y="0"/>
          <a:ext cx="0" cy="0"/>
          <a:chOff x="0" y="0"/>
          <a:chExt cx="0" cy="0"/>
        </a:xfrm>
      </p:grpSpPr>
      <p:sp>
        <p:nvSpPr>
          <p:cNvPr id="1382" name="Google Shape;1382;p61"/>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Landing Page</a:t>
            </a:r>
            <a:endParaRPr dirty="0"/>
          </a:p>
        </p:txBody>
      </p:sp>
      <p:pic>
        <p:nvPicPr>
          <p:cNvPr id="4" name="Picture 3">
            <a:extLst>
              <a:ext uri="{FF2B5EF4-FFF2-40B4-BE49-F238E27FC236}">
                <a16:creationId xmlns:a16="http://schemas.microsoft.com/office/drawing/2014/main" id="{E816C933-F790-CF06-E06D-4584B529A475}"/>
              </a:ext>
            </a:extLst>
          </p:cNvPr>
          <p:cNvPicPr>
            <a:picLocks noChangeAspect="1"/>
          </p:cNvPicPr>
          <p:nvPr/>
        </p:nvPicPr>
        <p:blipFill>
          <a:blip r:embed="rId3"/>
          <a:stretch>
            <a:fillRect/>
          </a:stretch>
        </p:blipFill>
        <p:spPr>
          <a:xfrm>
            <a:off x="897065" y="1190925"/>
            <a:ext cx="7283983" cy="3687221"/>
          </a:xfrm>
          <a:prstGeom prst="rect">
            <a:avLst/>
          </a:prstGeom>
        </p:spPr>
      </p:pic>
    </p:spTree>
  </p:cSld>
  <p:clrMapOvr>
    <a:masterClrMapping/>
  </p:clrMapOvr>
</p:sld>
</file>

<file path=ppt/theme/theme1.xml><?xml version="1.0" encoding="utf-8"?>
<a:theme xmlns:a="http://schemas.openxmlformats.org/drawingml/2006/main" name="Elegant Education Pack for Students by Slidesgo">
  <a:themeElements>
    <a:clrScheme name="Simple Light">
      <a:dk1>
        <a:srgbClr val="FFFFFF"/>
      </a:dk1>
      <a:lt1>
        <a:srgbClr val="DEF1E8"/>
      </a:lt1>
      <a:dk2>
        <a:srgbClr val="91DB92"/>
      </a:dk2>
      <a:lt2>
        <a:srgbClr val="FFFFFF"/>
      </a:lt2>
      <a:accent1>
        <a:srgbClr val="BBACAC"/>
      </a:accent1>
      <a:accent2>
        <a:srgbClr val="40474B"/>
      </a:accent2>
      <a:accent3>
        <a:srgbClr val="91DB92"/>
      </a:accent3>
      <a:accent4>
        <a:srgbClr val="DEF1E8"/>
      </a:accent4>
      <a:accent5>
        <a:srgbClr val="BBACAC"/>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TotalTime>
  <Words>443</Words>
  <Application>Microsoft Office PowerPoint</Application>
  <PresentationFormat>On-screen Show (16:9)</PresentationFormat>
  <Paragraphs>58</Paragraphs>
  <Slides>19</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Ubuntu</vt:lpstr>
      <vt:lpstr>Calibri</vt:lpstr>
      <vt:lpstr>Hammersmith One</vt:lpstr>
      <vt:lpstr>Wingdings</vt:lpstr>
      <vt:lpstr>Manjari</vt:lpstr>
      <vt:lpstr>Symbol</vt:lpstr>
      <vt:lpstr>Elegant Education Pack for Students by Slidesgo</vt:lpstr>
      <vt:lpstr>CS 410 Project</vt:lpstr>
      <vt:lpstr>Contents</vt:lpstr>
      <vt:lpstr>Inroduction</vt:lpstr>
      <vt:lpstr>Motivation</vt:lpstr>
      <vt:lpstr>Objective</vt:lpstr>
      <vt:lpstr>DFD</vt:lpstr>
      <vt:lpstr>PowerPoint Presentation</vt:lpstr>
      <vt:lpstr>Demonstration</vt:lpstr>
      <vt:lpstr>Landing Page</vt:lpstr>
      <vt:lpstr>Sign Up Screen</vt:lpstr>
      <vt:lpstr>Sign In Screen</vt:lpstr>
      <vt:lpstr>Home Screen</vt:lpstr>
      <vt:lpstr>Set Reminder Screen</vt:lpstr>
      <vt:lpstr>PowerPoint Presentation</vt:lpstr>
      <vt:lpstr>Profile Screen</vt:lpstr>
      <vt:lpstr>About Screen</vt:lpstr>
      <vt:lpstr>Tecnologies Used</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410 Project</dc:title>
  <cp:lastModifiedBy>Prabhat Kumar</cp:lastModifiedBy>
  <cp:revision>8</cp:revision>
  <dcterms:modified xsi:type="dcterms:W3CDTF">2023-05-02T04:36:25Z</dcterms:modified>
</cp:coreProperties>
</file>