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17" r:id="rId5"/>
    <p:sldId id="307" r:id="rId6"/>
    <p:sldId id="308" r:id="rId7"/>
    <p:sldId id="320" r:id="rId8"/>
    <p:sldId id="278" r:id="rId9"/>
    <p:sldId id="319" r:id="rId10"/>
    <p:sldId id="309" r:id="rId11"/>
    <p:sldId id="263" r:id="rId12"/>
    <p:sldId id="329" r:id="rId13"/>
    <p:sldId id="321" r:id="rId14"/>
    <p:sldId id="310" r:id="rId15"/>
    <p:sldId id="325" r:id="rId16"/>
    <p:sldId id="311" r:id="rId17"/>
    <p:sldId id="326" r:id="rId18"/>
    <p:sldId id="314" r:id="rId19"/>
    <p:sldId id="328" r:id="rId20"/>
    <p:sldId id="312" r:id="rId21"/>
    <p:sldId id="323" r:id="rId22"/>
    <p:sldId id="327" r:id="rId23"/>
    <p:sldId id="315" r:id="rId24"/>
    <p:sldId id="304" r:id="rId25"/>
    <p:sldId id="322" r:id="rId26"/>
    <p:sldId id="324" r:id="rId27"/>
    <p:sldId id="316" r:id="rId28"/>
    <p:sldId id="318" r:id="rId29"/>
    <p:sldId id="33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55835-76C8-44BE-8833-B210DE060909}" v="60" dt="2024-10-12T05:30:58.284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at kumar sahu" userId="960a331868eb7c71" providerId="LiveId" clId="{A3455835-76C8-44BE-8833-B210DE060909}"/>
    <pc:docChg chg="undo custSel addSld modSld sldOrd">
      <pc:chgData name="Prabhat kumar sahu" userId="960a331868eb7c71" providerId="LiveId" clId="{A3455835-76C8-44BE-8833-B210DE060909}" dt="2024-10-12T05:39:01.475" v="1876" actId="14861"/>
      <pc:docMkLst>
        <pc:docMk/>
      </pc:docMkLst>
      <pc:sldChg chg="addSp modSp mod">
        <pc:chgData name="Prabhat kumar sahu" userId="960a331868eb7c71" providerId="LiveId" clId="{A3455835-76C8-44BE-8833-B210DE060909}" dt="2024-10-12T05:05:39.807" v="1610" actId="1076"/>
        <pc:sldMkLst>
          <pc:docMk/>
          <pc:sldMk cId="1096717490" sldId="263"/>
        </pc:sldMkLst>
        <pc:spChg chg="mod">
          <ac:chgData name="Prabhat kumar sahu" userId="960a331868eb7c71" providerId="LiveId" clId="{A3455835-76C8-44BE-8833-B210DE060909}" dt="2024-10-12T05:03:39.903" v="1577" actId="14861"/>
          <ac:spMkLst>
            <pc:docMk/>
            <pc:sldMk cId="1096717490" sldId="263"/>
            <ac:spMk id="6" creationId="{E0E1601C-13CA-EC2E-5800-E93423C1B172}"/>
          </ac:spMkLst>
        </pc:spChg>
        <pc:spChg chg="mod">
          <ac:chgData name="Prabhat kumar sahu" userId="960a331868eb7c71" providerId="LiveId" clId="{A3455835-76C8-44BE-8833-B210DE060909}" dt="2024-10-12T05:05:39.807" v="1610" actId="1076"/>
          <ac:spMkLst>
            <pc:docMk/>
            <pc:sldMk cId="1096717490" sldId="263"/>
            <ac:spMk id="7" creationId="{106FE435-30B5-DE28-0A1B-BB15B2F9FCB1}"/>
          </ac:spMkLst>
        </pc:spChg>
        <pc:picChg chg="add mod">
          <ac:chgData name="Prabhat kumar sahu" userId="960a331868eb7c71" providerId="LiveId" clId="{A3455835-76C8-44BE-8833-B210DE060909}" dt="2024-10-12T05:03:54.176" v="1581" actId="1076"/>
          <ac:picMkLst>
            <pc:docMk/>
            <pc:sldMk cId="1096717490" sldId="263"/>
            <ac:picMk id="9" creationId="{4862C369-D82E-4928-D9BA-0F362D32CA60}"/>
          </ac:picMkLst>
        </pc:picChg>
        <pc:picChg chg="add mod">
          <ac:chgData name="Prabhat kumar sahu" userId="960a331868eb7c71" providerId="LiveId" clId="{A3455835-76C8-44BE-8833-B210DE060909}" dt="2024-10-12T05:04:01.229" v="1583" actId="1076"/>
          <ac:picMkLst>
            <pc:docMk/>
            <pc:sldMk cId="1096717490" sldId="263"/>
            <ac:picMk id="12" creationId="{FCFC31FA-5FA5-4171-EE68-F0E5C19C8871}"/>
          </ac:picMkLst>
        </pc:picChg>
      </pc:sldChg>
      <pc:sldChg chg="addSp modSp mod">
        <pc:chgData name="Prabhat kumar sahu" userId="960a331868eb7c71" providerId="LiveId" clId="{A3455835-76C8-44BE-8833-B210DE060909}" dt="2024-10-12T05:00:11.934" v="1543" actId="1076"/>
        <pc:sldMkLst>
          <pc:docMk/>
          <pc:sldMk cId="520000563" sldId="278"/>
        </pc:sldMkLst>
        <pc:spChg chg="mod">
          <ac:chgData name="Prabhat kumar sahu" userId="960a331868eb7c71" providerId="LiveId" clId="{A3455835-76C8-44BE-8833-B210DE060909}" dt="2024-10-12T04:58:45.384" v="1528" actId="14861"/>
          <ac:spMkLst>
            <pc:docMk/>
            <pc:sldMk cId="520000563" sldId="278"/>
            <ac:spMk id="10" creationId="{13E53655-62E4-C816-D461-99ED472962D4}"/>
          </ac:spMkLst>
        </pc:spChg>
        <pc:spChg chg="mod">
          <ac:chgData name="Prabhat kumar sahu" userId="960a331868eb7c71" providerId="LiveId" clId="{A3455835-76C8-44BE-8833-B210DE060909}" dt="2024-10-12T05:00:11.934" v="1543" actId="1076"/>
          <ac:spMkLst>
            <pc:docMk/>
            <pc:sldMk cId="520000563" sldId="278"/>
            <ac:spMk id="12" creationId="{9317B0FC-3F66-F538-851A-00B89E5897BB}"/>
          </ac:spMkLst>
        </pc:spChg>
        <pc:picChg chg="add mod">
          <ac:chgData name="Prabhat kumar sahu" userId="960a331868eb7c71" providerId="LiveId" clId="{A3455835-76C8-44BE-8833-B210DE060909}" dt="2024-10-12T04:59:02.435" v="1532" actId="1076"/>
          <ac:picMkLst>
            <pc:docMk/>
            <pc:sldMk cId="520000563" sldId="278"/>
            <ac:picMk id="14" creationId="{0CC862A0-4A0C-D134-071D-5F7F1C378A3E}"/>
          </ac:picMkLst>
        </pc:picChg>
        <pc:picChg chg="add mod">
          <ac:chgData name="Prabhat kumar sahu" userId="960a331868eb7c71" providerId="LiveId" clId="{A3455835-76C8-44BE-8833-B210DE060909}" dt="2024-10-12T04:59:08.231" v="1535" actId="1076"/>
          <ac:picMkLst>
            <pc:docMk/>
            <pc:sldMk cId="520000563" sldId="278"/>
            <ac:picMk id="16" creationId="{B5ED3796-0D8E-F55D-633F-C0A7E61CFA52}"/>
          </ac:picMkLst>
        </pc:picChg>
      </pc:sldChg>
      <pc:sldChg chg="addSp modSp mod ord">
        <pc:chgData name="Prabhat kumar sahu" userId="960a331868eb7c71" providerId="LiveId" clId="{A3455835-76C8-44BE-8833-B210DE060909}" dt="2024-10-12T05:21:22.408" v="1765"/>
        <pc:sldMkLst>
          <pc:docMk/>
          <pc:sldMk cId="2188828507" sldId="304"/>
        </pc:sldMkLst>
        <pc:spChg chg="mod">
          <ac:chgData name="Prabhat kumar sahu" userId="960a331868eb7c71" providerId="LiveId" clId="{A3455835-76C8-44BE-8833-B210DE060909}" dt="2024-10-12T05:20:44.711" v="1756" actId="14861"/>
          <ac:spMkLst>
            <pc:docMk/>
            <pc:sldMk cId="2188828507" sldId="304"/>
            <ac:spMk id="7" creationId="{4906751A-9E54-7181-CE50-D4E69D272BB9}"/>
          </ac:spMkLst>
        </pc:spChg>
        <pc:spChg chg="mod">
          <ac:chgData name="Prabhat kumar sahu" userId="960a331868eb7c71" providerId="LiveId" clId="{A3455835-76C8-44BE-8833-B210DE060909}" dt="2024-10-12T05:21:22.408" v="1765"/>
          <ac:spMkLst>
            <pc:docMk/>
            <pc:sldMk cId="2188828507" sldId="304"/>
            <ac:spMk id="8" creationId="{7DFBD188-B86E-1F93-3FF2-1E2AD1E91803}"/>
          </ac:spMkLst>
        </pc:spChg>
        <pc:picChg chg="add mod">
          <ac:chgData name="Prabhat kumar sahu" userId="960a331868eb7c71" providerId="LiveId" clId="{A3455835-76C8-44BE-8833-B210DE060909}" dt="2024-10-12T05:20:56.041" v="1760" actId="1076"/>
          <ac:picMkLst>
            <pc:docMk/>
            <pc:sldMk cId="2188828507" sldId="304"/>
            <ac:picMk id="10" creationId="{CD4259DD-6854-602A-E11F-721E07E2602D}"/>
          </ac:picMkLst>
        </pc:picChg>
        <pc:picChg chg="add mod">
          <ac:chgData name="Prabhat kumar sahu" userId="960a331868eb7c71" providerId="LiveId" clId="{A3455835-76C8-44BE-8833-B210DE060909}" dt="2024-10-12T05:20:58.970" v="1761" actId="1076"/>
          <ac:picMkLst>
            <pc:docMk/>
            <pc:sldMk cId="2188828507" sldId="304"/>
            <ac:picMk id="13" creationId="{426AB7DA-6797-DD76-F02B-AF0EC720F8EA}"/>
          </ac:picMkLst>
        </pc:picChg>
      </pc:sldChg>
      <pc:sldChg chg="modSp mod ord">
        <pc:chgData name="Prabhat kumar sahu" userId="960a331868eb7c71" providerId="LiveId" clId="{A3455835-76C8-44BE-8833-B210DE060909}" dt="2024-10-12T04:57:21.096" v="1519" actId="1076"/>
        <pc:sldMkLst>
          <pc:docMk/>
          <pc:sldMk cId="586478555" sldId="307"/>
        </pc:sldMkLst>
        <pc:spChg chg="mod">
          <ac:chgData name="Prabhat kumar sahu" userId="960a331868eb7c71" providerId="LiveId" clId="{A3455835-76C8-44BE-8833-B210DE060909}" dt="2024-10-12T04:57:21.096" v="1519" actId="1076"/>
          <ac:spMkLst>
            <pc:docMk/>
            <pc:sldMk cId="586478555" sldId="307"/>
            <ac:spMk id="12" creationId="{5A6A5673-8194-9B27-41CA-C1FE6F257500}"/>
          </ac:spMkLst>
        </pc:spChg>
        <pc:spChg chg="mod">
          <ac:chgData name="Prabhat kumar sahu" userId="960a331868eb7c71" providerId="LiveId" clId="{A3455835-76C8-44BE-8833-B210DE060909}" dt="2024-10-12T04:56:13.649" v="1508" actId="14861"/>
          <ac:spMkLst>
            <pc:docMk/>
            <pc:sldMk cId="586478555" sldId="307"/>
            <ac:spMk id="18" creationId="{69E7FB66-9E9E-D66F-759F-551A6D20A2E1}"/>
          </ac:spMkLst>
        </pc:spChg>
        <pc:picChg chg="mod">
          <ac:chgData name="Prabhat kumar sahu" userId="960a331868eb7c71" providerId="LiveId" clId="{A3455835-76C8-44BE-8833-B210DE060909}" dt="2024-10-12T04:47:58.606" v="1431" actId="1076"/>
          <ac:picMkLst>
            <pc:docMk/>
            <pc:sldMk cId="586478555" sldId="307"/>
            <ac:picMk id="9" creationId="{A0B32CEC-96BE-0548-4160-9C46C93072DE}"/>
          </ac:picMkLst>
        </pc:picChg>
        <pc:picChg chg="mod">
          <ac:chgData name="Prabhat kumar sahu" userId="960a331868eb7c71" providerId="LiveId" clId="{A3455835-76C8-44BE-8833-B210DE060909}" dt="2024-10-12T04:48:00.528" v="1432" actId="1076"/>
          <ac:picMkLst>
            <pc:docMk/>
            <pc:sldMk cId="586478555" sldId="307"/>
            <ac:picMk id="11" creationId="{1A2E24C8-3686-0B61-6EE7-26BCAE387363}"/>
          </ac:picMkLst>
        </pc:picChg>
      </pc:sldChg>
      <pc:sldChg chg="addSp delSp modSp mod">
        <pc:chgData name="Prabhat kumar sahu" userId="960a331868eb7c71" providerId="LiveId" clId="{A3455835-76C8-44BE-8833-B210DE060909}" dt="2024-10-12T04:56:01.309" v="1507" actId="339"/>
        <pc:sldMkLst>
          <pc:docMk/>
          <pc:sldMk cId="2222324472" sldId="308"/>
        </pc:sldMkLst>
        <pc:spChg chg="add del mod">
          <ac:chgData name="Prabhat kumar sahu" userId="960a331868eb7c71" providerId="LiveId" clId="{A3455835-76C8-44BE-8833-B210DE060909}" dt="2024-10-12T04:56:01.309" v="1507" actId="339"/>
          <ac:spMkLst>
            <pc:docMk/>
            <pc:sldMk cId="2222324472" sldId="308"/>
            <ac:spMk id="14" creationId="{DAABC429-4A54-28F0-2E55-8D0905045BF8}"/>
          </ac:spMkLst>
        </pc:spChg>
        <pc:spChg chg="mod">
          <ac:chgData name="Prabhat kumar sahu" userId="960a331868eb7c71" providerId="LiveId" clId="{A3455835-76C8-44BE-8833-B210DE060909}" dt="2024-10-12T04:54:45.452" v="1500" actId="14861"/>
          <ac:spMkLst>
            <pc:docMk/>
            <pc:sldMk cId="2222324472" sldId="308"/>
            <ac:spMk id="15" creationId="{9FBC7DE1-E6BF-663C-7F44-60056ECF49E8}"/>
          </ac:spMkLst>
        </pc:spChg>
        <pc:picChg chg="add mod">
          <ac:chgData name="Prabhat kumar sahu" userId="960a331868eb7c71" providerId="LiveId" clId="{A3455835-76C8-44BE-8833-B210DE060909}" dt="2024-10-12T04:49:12.158" v="1442" actId="1076"/>
          <ac:picMkLst>
            <pc:docMk/>
            <pc:sldMk cId="2222324472" sldId="308"/>
            <ac:picMk id="19" creationId="{0E52B5A1-47C9-CBCA-1B92-363D53A111D5}"/>
          </ac:picMkLst>
        </pc:picChg>
        <pc:picChg chg="add mod">
          <ac:chgData name="Prabhat kumar sahu" userId="960a331868eb7c71" providerId="LiveId" clId="{A3455835-76C8-44BE-8833-B210DE060909}" dt="2024-10-12T04:49:16.631" v="1444" actId="1076"/>
          <ac:picMkLst>
            <pc:docMk/>
            <pc:sldMk cId="2222324472" sldId="308"/>
            <ac:picMk id="21" creationId="{8BD7D558-94D4-B5ED-08A6-84823227C26B}"/>
          </ac:picMkLst>
        </pc:picChg>
      </pc:sldChg>
      <pc:sldChg chg="addSp delSp modSp mod">
        <pc:chgData name="Prabhat kumar sahu" userId="960a331868eb7c71" providerId="LiveId" clId="{A3455835-76C8-44BE-8833-B210DE060909}" dt="2024-10-12T05:03:26.440" v="1576" actId="478"/>
        <pc:sldMkLst>
          <pc:docMk/>
          <pc:sldMk cId="1966913227" sldId="309"/>
        </pc:sldMkLst>
        <pc:spChg chg="del">
          <ac:chgData name="Prabhat kumar sahu" userId="960a331868eb7c71" providerId="LiveId" clId="{A3455835-76C8-44BE-8833-B210DE060909}" dt="2024-10-12T05:03:26.440" v="1576" actId="478"/>
          <ac:spMkLst>
            <pc:docMk/>
            <pc:sldMk cId="1966913227" sldId="309"/>
            <ac:spMk id="3" creationId="{50CD348E-9357-0442-4555-AF6B4AFE34B6}"/>
          </ac:spMkLst>
        </pc:spChg>
        <pc:spChg chg="mod">
          <ac:chgData name="Prabhat kumar sahu" userId="960a331868eb7c71" providerId="LiveId" clId="{A3455835-76C8-44BE-8833-B210DE060909}" dt="2024-10-12T05:02:19.392" v="1563" actId="14861"/>
          <ac:spMkLst>
            <pc:docMk/>
            <pc:sldMk cId="1966913227" sldId="309"/>
            <ac:spMk id="7" creationId="{F803D6E2-D310-E6E7-9F28-C828454A4C7E}"/>
          </ac:spMkLst>
        </pc:spChg>
        <pc:spChg chg="mod">
          <ac:chgData name="Prabhat kumar sahu" userId="960a331868eb7c71" providerId="LiveId" clId="{A3455835-76C8-44BE-8833-B210DE060909}" dt="2024-10-12T05:03:14.864" v="1575" actId="14861"/>
          <ac:spMkLst>
            <pc:docMk/>
            <pc:sldMk cId="1966913227" sldId="309"/>
            <ac:spMk id="9" creationId="{64617AC4-CD50-AEF3-AABE-E1746825E0A3}"/>
          </ac:spMkLst>
        </pc:spChg>
        <pc:picChg chg="add mod">
          <ac:chgData name="Prabhat kumar sahu" userId="960a331868eb7c71" providerId="LiveId" clId="{A3455835-76C8-44BE-8833-B210DE060909}" dt="2024-10-12T05:02:41.993" v="1567" actId="1076"/>
          <ac:picMkLst>
            <pc:docMk/>
            <pc:sldMk cId="1966913227" sldId="309"/>
            <ac:picMk id="11" creationId="{B1AA79CD-7D2D-4421-CC2E-1A57A79F42D4}"/>
          </ac:picMkLst>
        </pc:picChg>
        <pc:picChg chg="add mod">
          <ac:chgData name="Prabhat kumar sahu" userId="960a331868eb7c71" providerId="LiveId" clId="{A3455835-76C8-44BE-8833-B210DE060909}" dt="2024-10-12T05:02:47.251" v="1569" actId="1076"/>
          <ac:picMkLst>
            <pc:docMk/>
            <pc:sldMk cId="1966913227" sldId="309"/>
            <ac:picMk id="13" creationId="{12D03B9E-83B3-7758-491B-E99969E9BD66}"/>
          </ac:picMkLst>
        </pc:picChg>
      </pc:sldChg>
      <pc:sldChg chg="addSp delSp modSp mod">
        <pc:chgData name="Prabhat kumar sahu" userId="960a331868eb7c71" providerId="LiveId" clId="{A3455835-76C8-44BE-8833-B210DE060909}" dt="2024-10-12T05:09:16.211" v="1649" actId="1076"/>
        <pc:sldMkLst>
          <pc:docMk/>
          <pc:sldMk cId="4230106960" sldId="310"/>
        </pc:sldMkLst>
        <pc:spChg chg="del mod">
          <ac:chgData name="Prabhat kumar sahu" userId="960a331868eb7c71" providerId="LiveId" clId="{A3455835-76C8-44BE-8833-B210DE060909}" dt="2024-10-12T05:08:41.043" v="1646" actId="478"/>
          <ac:spMkLst>
            <pc:docMk/>
            <pc:sldMk cId="4230106960" sldId="310"/>
            <ac:spMk id="2" creationId="{F35BAC3D-60A1-816B-5C79-2E8B6D9806E9}"/>
          </ac:spMkLst>
        </pc:spChg>
        <pc:spChg chg="mod">
          <ac:chgData name="Prabhat kumar sahu" userId="960a331868eb7c71" providerId="LiveId" clId="{A3455835-76C8-44BE-8833-B210DE060909}" dt="2024-10-12T05:07:56.658" v="1638" actId="14861"/>
          <ac:spMkLst>
            <pc:docMk/>
            <pc:sldMk cId="4230106960" sldId="310"/>
            <ac:spMk id="9" creationId="{A54BF8E3-2179-02A3-D892-FD88A7054DA7}"/>
          </ac:spMkLst>
        </pc:spChg>
        <pc:spChg chg="mod">
          <ac:chgData name="Prabhat kumar sahu" userId="960a331868eb7c71" providerId="LiveId" clId="{A3455835-76C8-44BE-8833-B210DE060909}" dt="2024-10-12T05:09:16.211" v="1649" actId="1076"/>
          <ac:spMkLst>
            <pc:docMk/>
            <pc:sldMk cId="4230106960" sldId="310"/>
            <ac:spMk id="10" creationId="{0623D48F-07DA-0E40-9969-3FACE93795E9}"/>
          </ac:spMkLst>
        </pc:spChg>
        <pc:picChg chg="add mod">
          <ac:chgData name="Prabhat kumar sahu" userId="960a331868eb7c71" providerId="LiveId" clId="{A3455835-76C8-44BE-8833-B210DE060909}" dt="2024-10-12T05:08:02.404" v="1639" actId="339"/>
          <ac:picMkLst>
            <pc:docMk/>
            <pc:sldMk cId="4230106960" sldId="310"/>
            <ac:picMk id="12" creationId="{334CE29C-6A73-1322-8153-8D527B4EB7A9}"/>
          </ac:picMkLst>
        </pc:picChg>
        <pc:picChg chg="add mod">
          <ac:chgData name="Prabhat kumar sahu" userId="960a331868eb7c71" providerId="LiveId" clId="{A3455835-76C8-44BE-8833-B210DE060909}" dt="2024-10-12T05:08:02.404" v="1639" actId="339"/>
          <ac:picMkLst>
            <pc:docMk/>
            <pc:sldMk cId="4230106960" sldId="310"/>
            <ac:picMk id="15" creationId="{835A972C-ECC5-4948-4770-16D0DFA1CF11}"/>
          </ac:picMkLst>
        </pc:picChg>
      </pc:sldChg>
      <pc:sldChg chg="addSp delSp modSp mod">
        <pc:chgData name="Prabhat kumar sahu" userId="960a331868eb7c71" providerId="LiveId" clId="{A3455835-76C8-44BE-8833-B210DE060909}" dt="2024-10-12T05:12:36.265" v="1681" actId="1076"/>
        <pc:sldMkLst>
          <pc:docMk/>
          <pc:sldMk cId="3748348926" sldId="311"/>
        </pc:sldMkLst>
        <pc:spChg chg="del">
          <ac:chgData name="Prabhat kumar sahu" userId="960a331868eb7c71" providerId="LiveId" clId="{A3455835-76C8-44BE-8833-B210DE060909}" dt="2024-10-12T05:12:21.495" v="1676" actId="478"/>
          <ac:spMkLst>
            <pc:docMk/>
            <pc:sldMk cId="3748348926" sldId="311"/>
            <ac:spMk id="5" creationId="{AF012FDC-7484-2B3B-E496-144348256B81}"/>
          </ac:spMkLst>
        </pc:spChg>
        <pc:spChg chg="mod">
          <ac:chgData name="Prabhat kumar sahu" userId="960a331868eb7c71" providerId="LiveId" clId="{A3455835-76C8-44BE-8833-B210DE060909}" dt="2024-10-12T05:11:42.328" v="1667" actId="14861"/>
          <ac:spMkLst>
            <pc:docMk/>
            <pc:sldMk cId="3748348926" sldId="311"/>
            <ac:spMk id="9" creationId="{931611FE-0378-A688-1D56-BD5FBFCFFDAE}"/>
          </ac:spMkLst>
        </pc:spChg>
        <pc:spChg chg="mod">
          <ac:chgData name="Prabhat kumar sahu" userId="960a331868eb7c71" providerId="LiveId" clId="{A3455835-76C8-44BE-8833-B210DE060909}" dt="2024-10-12T05:12:18.957" v="1675" actId="1076"/>
          <ac:spMkLst>
            <pc:docMk/>
            <pc:sldMk cId="3748348926" sldId="311"/>
            <ac:spMk id="10" creationId="{0022FAC3-CE80-977E-F9E2-E6918FD7107F}"/>
          </ac:spMkLst>
        </pc:spChg>
        <pc:picChg chg="add del mod">
          <ac:chgData name="Prabhat kumar sahu" userId="960a331868eb7c71" providerId="LiveId" clId="{A3455835-76C8-44BE-8833-B210DE060909}" dt="2024-10-12T05:12:29.015" v="1678" actId="478"/>
          <ac:picMkLst>
            <pc:docMk/>
            <pc:sldMk cId="3748348926" sldId="311"/>
            <ac:picMk id="14" creationId="{40212207-9774-F0F6-64DD-D6EB1D05BAA0}"/>
          </ac:picMkLst>
        </pc:picChg>
        <pc:picChg chg="add del mod">
          <ac:chgData name="Prabhat kumar sahu" userId="960a331868eb7c71" providerId="LiveId" clId="{A3455835-76C8-44BE-8833-B210DE060909}" dt="2024-10-12T05:12:32.127" v="1680" actId="478"/>
          <ac:picMkLst>
            <pc:docMk/>
            <pc:sldMk cId="3748348926" sldId="311"/>
            <ac:picMk id="16" creationId="{D05DE968-8ECD-B518-5361-77568612C325}"/>
          </ac:picMkLst>
        </pc:picChg>
        <pc:picChg chg="add mod">
          <ac:chgData name="Prabhat kumar sahu" userId="960a331868eb7c71" providerId="LiveId" clId="{A3455835-76C8-44BE-8833-B210DE060909}" dt="2024-10-12T05:12:25.118" v="1677" actId="1076"/>
          <ac:picMkLst>
            <pc:docMk/>
            <pc:sldMk cId="3748348926" sldId="311"/>
            <ac:picMk id="17" creationId="{E8492A3A-5EC7-0691-BCE4-6598FEBA26CB}"/>
          </ac:picMkLst>
        </pc:picChg>
        <pc:picChg chg="add mod">
          <ac:chgData name="Prabhat kumar sahu" userId="960a331868eb7c71" providerId="LiveId" clId="{A3455835-76C8-44BE-8833-B210DE060909}" dt="2024-10-12T05:12:36.265" v="1681" actId="1076"/>
          <ac:picMkLst>
            <pc:docMk/>
            <pc:sldMk cId="3748348926" sldId="311"/>
            <ac:picMk id="18" creationId="{09313BA0-A41D-1AC4-46C5-0438F924C9EF}"/>
          </ac:picMkLst>
        </pc:picChg>
      </pc:sldChg>
      <pc:sldChg chg="addSp modSp mod">
        <pc:chgData name="Prabhat kumar sahu" userId="960a331868eb7c71" providerId="LiveId" clId="{A3455835-76C8-44BE-8833-B210DE060909}" dt="2024-10-12T05:17:43.035" v="1731" actId="1076"/>
        <pc:sldMkLst>
          <pc:docMk/>
          <pc:sldMk cId="859909800" sldId="312"/>
        </pc:sldMkLst>
        <pc:spChg chg="mod">
          <ac:chgData name="Prabhat kumar sahu" userId="960a331868eb7c71" providerId="LiveId" clId="{A3455835-76C8-44BE-8833-B210DE060909}" dt="2024-10-12T05:16:51.825" v="1723" actId="14861"/>
          <ac:spMkLst>
            <pc:docMk/>
            <pc:sldMk cId="859909800" sldId="312"/>
            <ac:spMk id="10" creationId="{9358DAAD-95AD-4E47-FBDD-44B1553F1AA1}"/>
          </ac:spMkLst>
        </pc:spChg>
        <pc:spChg chg="mod">
          <ac:chgData name="Prabhat kumar sahu" userId="960a331868eb7c71" providerId="LiveId" clId="{A3455835-76C8-44BE-8833-B210DE060909}" dt="2024-10-12T05:17:43.035" v="1731" actId="1076"/>
          <ac:spMkLst>
            <pc:docMk/>
            <pc:sldMk cId="859909800" sldId="312"/>
            <ac:spMk id="11" creationId="{3F6C2F1E-A59B-7754-49CA-930D25CDB176}"/>
          </ac:spMkLst>
        </pc:spChg>
        <pc:picChg chg="add mod">
          <ac:chgData name="Prabhat kumar sahu" userId="960a331868eb7c71" providerId="LiveId" clId="{A3455835-76C8-44BE-8833-B210DE060909}" dt="2024-10-12T05:17:37.189" v="1729" actId="14100"/>
          <ac:picMkLst>
            <pc:docMk/>
            <pc:sldMk cId="859909800" sldId="312"/>
            <ac:picMk id="13" creationId="{C1DA194A-E80B-8FEC-8CCE-CB53EFBD1A02}"/>
          </ac:picMkLst>
        </pc:picChg>
        <pc:picChg chg="add mod">
          <ac:chgData name="Prabhat kumar sahu" userId="960a331868eb7c71" providerId="LiveId" clId="{A3455835-76C8-44BE-8833-B210DE060909}" dt="2024-10-12T05:17:38.835" v="1730" actId="1076"/>
          <ac:picMkLst>
            <pc:docMk/>
            <pc:sldMk cId="859909800" sldId="312"/>
            <ac:picMk id="16" creationId="{3FD237C6-DFF7-769A-DB79-99FBAA355E77}"/>
          </ac:picMkLst>
        </pc:picChg>
      </pc:sldChg>
      <pc:sldChg chg="addSp modSp mod ord">
        <pc:chgData name="Prabhat kumar sahu" userId="960a331868eb7c71" providerId="LiveId" clId="{A3455835-76C8-44BE-8833-B210DE060909}" dt="2024-10-12T05:15:21.120" v="1710"/>
        <pc:sldMkLst>
          <pc:docMk/>
          <pc:sldMk cId="4132147533" sldId="314"/>
        </pc:sldMkLst>
        <pc:spChg chg="mod">
          <ac:chgData name="Prabhat kumar sahu" userId="960a331868eb7c71" providerId="LiveId" clId="{A3455835-76C8-44BE-8833-B210DE060909}" dt="2024-10-12T05:14:54.091" v="1705" actId="14861"/>
          <ac:spMkLst>
            <pc:docMk/>
            <pc:sldMk cId="4132147533" sldId="314"/>
            <ac:spMk id="12" creationId="{34B229BA-EFA0-336E-449A-785BA99972FE}"/>
          </ac:spMkLst>
        </pc:spChg>
        <pc:spChg chg="mod">
          <ac:chgData name="Prabhat kumar sahu" userId="960a331868eb7c71" providerId="LiveId" clId="{A3455835-76C8-44BE-8833-B210DE060909}" dt="2024-10-12T05:15:21.120" v="1710"/>
          <ac:spMkLst>
            <pc:docMk/>
            <pc:sldMk cId="4132147533" sldId="314"/>
            <ac:spMk id="13" creationId="{11EDE6E7-010A-C052-906C-D8E8E5154BFA}"/>
          </ac:spMkLst>
        </pc:spChg>
        <pc:picChg chg="add mod modCrop">
          <ac:chgData name="Prabhat kumar sahu" userId="960a331868eb7c71" providerId="LiveId" clId="{A3455835-76C8-44BE-8833-B210DE060909}" dt="2024-10-12T05:15:00.786" v="1706" actId="339"/>
          <ac:picMkLst>
            <pc:docMk/>
            <pc:sldMk cId="4132147533" sldId="314"/>
            <ac:picMk id="15" creationId="{4165B2A9-8A8D-4885-E83C-001DD4EC02E7}"/>
          </ac:picMkLst>
        </pc:picChg>
        <pc:picChg chg="add mod">
          <ac:chgData name="Prabhat kumar sahu" userId="960a331868eb7c71" providerId="LiveId" clId="{A3455835-76C8-44BE-8833-B210DE060909}" dt="2024-10-12T05:15:00.786" v="1706" actId="339"/>
          <ac:picMkLst>
            <pc:docMk/>
            <pc:sldMk cId="4132147533" sldId="314"/>
            <ac:picMk id="17" creationId="{0546B020-36A4-BF7D-D6C0-C85162F9BE10}"/>
          </ac:picMkLst>
        </pc:picChg>
      </pc:sldChg>
      <pc:sldChg chg="addSp modSp mod">
        <pc:chgData name="Prabhat kumar sahu" userId="960a331868eb7c71" providerId="LiveId" clId="{A3455835-76C8-44BE-8833-B210DE060909}" dt="2024-10-12T05:20:34.687" v="1755"/>
        <pc:sldMkLst>
          <pc:docMk/>
          <pc:sldMk cId="3064996118" sldId="315"/>
        </pc:sldMkLst>
        <pc:spChg chg="mod">
          <ac:chgData name="Prabhat kumar sahu" userId="960a331868eb7c71" providerId="LiveId" clId="{A3455835-76C8-44BE-8833-B210DE060909}" dt="2024-10-12T05:20:06.313" v="1749" actId="14861"/>
          <ac:spMkLst>
            <pc:docMk/>
            <pc:sldMk cId="3064996118" sldId="315"/>
            <ac:spMk id="7" creationId="{8E9F16CE-3CA3-E4F9-3192-788C308D69E6}"/>
          </ac:spMkLst>
        </pc:spChg>
        <pc:spChg chg="mod">
          <ac:chgData name="Prabhat kumar sahu" userId="960a331868eb7c71" providerId="LiveId" clId="{A3455835-76C8-44BE-8833-B210DE060909}" dt="2024-10-12T05:20:34.687" v="1755"/>
          <ac:spMkLst>
            <pc:docMk/>
            <pc:sldMk cId="3064996118" sldId="315"/>
            <ac:spMk id="9" creationId="{BD315BCD-87F7-9184-F7E1-6BB8D53A563D}"/>
          </ac:spMkLst>
        </pc:spChg>
        <pc:picChg chg="add mod">
          <ac:chgData name="Prabhat kumar sahu" userId="960a331868eb7c71" providerId="LiveId" clId="{A3455835-76C8-44BE-8833-B210DE060909}" dt="2024-10-12T05:20:13.392" v="1751" actId="339"/>
          <ac:picMkLst>
            <pc:docMk/>
            <pc:sldMk cId="3064996118" sldId="315"/>
            <ac:picMk id="12" creationId="{E6CDB56E-37CC-585D-77A1-48297030CD6B}"/>
          </ac:picMkLst>
        </pc:picChg>
        <pc:picChg chg="add mod">
          <ac:chgData name="Prabhat kumar sahu" userId="960a331868eb7c71" providerId="LiveId" clId="{A3455835-76C8-44BE-8833-B210DE060909}" dt="2024-10-12T05:20:13.392" v="1751" actId="339"/>
          <ac:picMkLst>
            <pc:docMk/>
            <pc:sldMk cId="3064996118" sldId="315"/>
            <ac:picMk id="14" creationId="{E08A1473-AA7C-ADC3-31F3-8F533C1AE802}"/>
          </ac:picMkLst>
        </pc:picChg>
      </pc:sldChg>
      <pc:sldChg chg="addSp modSp mod ord">
        <pc:chgData name="Prabhat kumar sahu" userId="960a331868eb7c71" providerId="LiveId" clId="{A3455835-76C8-44BE-8833-B210DE060909}" dt="2024-10-12T05:27:47.075" v="1832" actId="14861"/>
        <pc:sldMkLst>
          <pc:docMk/>
          <pc:sldMk cId="537809529" sldId="316"/>
        </pc:sldMkLst>
        <pc:spChg chg="mod">
          <ac:chgData name="Prabhat kumar sahu" userId="960a331868eb7c71" providerId="LiveId" clId="{A3455835-76C8-44BE-8833-B210DE060909}" dt="2024-10-12T05:26:55.136" v="1819" actId="1076"/>
          <ac:spMkLst>
            <pc:docMk/>
            <pc:sldMk cId="537809529" sldId="316"/>
            <ac:spMk id="11" creationId="{6EEED01B-9C87-3BC7-9BF4-240313B87ED5}"/>
          </ac:spMkLst>
        </pc:spChg>
        <pc:spChg chg="mod">
          <ac:chgData name="Prabhat kumar sahu" userId="960a331868eb7c71" providerId="LiveId" clId="{A3455835-76C8-44BE-8833-B210DE060909}" dt="2024-10-12T05:27:47.075" v="1832" actId="14861"/>
          <ac:spMkLst>
            <pc:docMk/>
            <pc:sldMk cId="537809529" sldId="316"/>
            <ac:spMk id="12" creationId="{F1375B3C-5DA6-3737-D3C3-F365B86506AA}"/>
          </ac:spMkLst>
        </pc:spChg>
        <pc:picChg chg="add mod">
          <ac:chgData name="Prabhat kumar sahu" userId="960a331868eb7c71" providerId="LiveId" clId="{A3455835-76C8-44BE-8833-B210DE060909}" dt="2024-10-12T05:27:15.757" v="1827" actId="14100"/>
          <ac:picMkLst>
            <pc:docMk/>
            <pc:sldMk cId="537809529" sldId="316"/>
            <ac:picMk id="14" creationId="{4629E900-AEDE-35ED-A7AF-688072F4D75C}"/>
          </ac:picMkLst>
        </pc:picChg>
        <pc:picChg chg="add mod">
          <ac:chgData name="Prabhat kumar sahu" userId="960a331868eb7c71" providerId="LiveId" clId="{A3455835-76C8-44BE-8833-B210DE060909}" dt="2024-10-12T05:27:20.523" v="1828" actId="1076"/>
          <ac:picMkLst>
            <pc:docMk/>
            <pc:sldMk cId="537809529" sldId="316"/>
            <ac:picMk id="16" creationId="{1EA9D0C5-D504-8F25-F4B2-B37EC9F47934}"/>
          </ac:picMkLst>
        </pc:picChg>
      </pc:sldChg>
      <pc:sldChg chg="addSp modSp mod">
        <pc:chgData name="Prabhat kumar sahu" userId="960a331868eb7c71" providerId="LiveId" clId="{A3455835-76C8-44BE-8833-B210DE060909}" dt="2024-10-12T04:46:45.023" v="1427" actId="20577"/>
        <pc:sldMkLst>
          <pc:docMk/>
          <pc:sldMk cId="1338167130" sldId="317"/>
        </pc:sldMkLst>
        <pc:spChg chg="add mod">
          <ac:chgData name="Prabhat kumar sahu" userId="960a331868eb7c71" providerId="LiveId" clId="{A3455835-76C8-44BE-8833-B210DE060909}" dt="2024-10-12T04:46:13.781" v="1422" actId="14100"/>
          <ac:spMkLst>
            <pc:docMk/>
            <pc:sldMk cId="1338167130" sldId="317"/>
            <ac:spMk id="2" creationId="{3E3E5335-BBA2-1A7C-C3AA-5C64DC8EC877}"/>
          </ac:spMkLst>
        </pc:spChg>
        <pc:spChg chg="mod">
          <ac:chgData name="Prabhat kumar sahu" userId="960a331868eb7c71" providerId="LiveId" clId="{A3455835-76C8-44BE-8833-B210DE060909}" dt="2024-10-12T04:46:45.023" v="1427" actId="20577"/>
          <ac:spMkLst>
            <pc:docMk/>
            <pc:sldMk cId="1338167130" sldId="317"/>
            <ac:spMk id="3" creationId="{B45A4A65-E8B8-40CF-7ABD-97EA8FA97521}"/>
          </ac:spMkLst>
        </pc:spChg>
        <pc:spChg chg="add mod">
          <ac:chgData name="Prabhat kumar sahu" userId="960a331868eb7c71" providerId="LiveId" clId="{A3455835-76C8-44BE-8833-B210DE060909}" dt="2024-10-12T04:45:23.898" v="1419" actId="767"/>
          <ac:spMkLst>
            <pc:docMk/>
            <pc:sldMk cId="1338167130" sldId="317"/>
            <ac:spMk id="4" creationId="{95AC34E7-3060-A0A4-FB13-F1CC92D66FF6}"/>
          </ac:spMkLst>
        </pc:spChg>
        <pc:spChg chg="add">
          <ac:chgData name="Prabhat kumar sahu" userId="960a331868eb7c71" providerId="LiveId" clId="{A3455835-76C8-44BE-8833-B210DE060909}" dt="2024-10-12T04:45:25.009" v="1420"/>
          <ac:spMkLst>
            <pc:docMk/>
            <pc:sldMk cId="1338167130" sldId="317"/>
            <ac:spMk id="5" creationId="{DCFB9469-F529-A881-75E0-D3DD4C1E909A}"/>
          </ac:spMkLst>
        </pc:spChg>
      </pc:sldChg>
      <pc:sldChg chg="addSp modSp mod">
        <pc:chgData name="Prabhat kumar sahu" userId="960a331868eb7c71" providerId="LiveId" clId="{A3455835-76C8-44BE-8833-B210DE060909}" dt="2024-10-12T05:39:01.475" v="1876" actId="14861"/>
        <pc:sldMkLst>
          <pc:docMk/>
          <pc:sldMk cId="4017966469" sldId="318"/>
        </pc:sldMkLst>
        <pc:spChg chg="mod">
          <ac:chgData name="Prabhat kumar sahu" userId="960a331868eb7c71" providerId="LiveId" clId="{A3455835-76C8-44BE-8833-B210DE060909}" dt="2024-10-12T05:27:58.370" v="1833" actId="14861"/>
          <ac:spMkLst>
            <pc:docMk/>
            <pc:sldMk cId="4017966469" sldId="318"/>
            <ac:spMk id="4" creationId="{CAEFCB31-8458-D569-63B4-37CBB338B8F7}"/>
          </ac:spMkLst>
        </pc:spChg>
        <pc:spChg chg="mod">
          <ac:chgData name="Prabhat kumar sahu" userId="960a331868eb7c71" providerId="LiveId" clId="{A3455835-76C8-44BE-8833-B210DE060909}" dt="2024-10-12T05:39:01.475" v="1876" actId="14861"/>
          <ac:spMkLst>
            <pc:docMk/>
            <pc:sldMk cId="4017966469" sldId="318"/>
            <ac:spMk id="5" creationId="{0A365EDA-2D30-C642-F1C3-804DFC41D790}"/>
          </ac:spMkLst>
        </pc:spChg>
        <pc:picChg chg="add mod">
          <ac:chgData name="Prabhat kumar sahu" userId="960a331868eb7c71" providerId="LiveId" clId="{A3455835-76C8-44BE-8833-B210DE060909}" dt="2024-10-12T05:36:43.145" v="1874" actId="1076"/>
          <ac:picMkLst>
            <pc:docMk/>
            <pc:sldMk cId="4017966469" sldId="318"/>
            <ac:picMk id="7" creationId="{1DB97E2D-21EA-22AE-6909-943487213D8F}"/>
          </ac:picMkLst>
        </pc:picChg>
        <pc:picChg chg="add mod">
          <ac:chgData name="Prabhat kumar sahu" userId="960a331868eb7c71" providerId="LiveId" clId="{A3455835-76C8-44BE-8833-B210DE060909}" dt="2024-10-12T05:36:44.691" v="1875" actId="1076"/>
          <ac:picMkLst>
            <pc:docMk/>
            <pc:sldMk cId="4017966469" sldId="318"/>
            <ac:picMk id="9" creationId="{016F2697-1391-A64B-ACFD-F7F460BF0A4E}"/>
          </ac:picMkLst>
        </pc:picChg>
      </pc:sldChg>
      <pc:sldChg chg="addSp modSp mod">
        <pc:chgData name="Prabhat kumar sahu" userId="960a331868eb7c71" providerId="LiveId" clId="{A3455835-76C8-44BE-8833-B210DE060909}" dt="2024-10-12T05:02:04.135" v="1562" actId="14861"/>
        <pc:sldMkLst>
          <pc:docMk/>
          <pc:sldMk cId="3385779986" sldId="319"/>
        </pc:sldMkLst>
        <pc:spChg chg="mod">
          <ac:chgData name="Prabhat kumar sahu" userId="960a331868eb7c71" providerId="LiveId" clId="{A3455835-76C8-44BE-8833-B210DE060909}" dt="2024-10-12T05:00:27.278" v="1544" actId="14861"/>
          <ac:spMkLst>
            <pc:docMk/>
            <pc:sldMk cId="3385779986" sldId="319"/>
            <ac:spMk id="4" creationId="{07A03247-F710-A70E-A074-A55674285317}"/>
          </ac:spMkLst>
        </pc:spChg>
        <pc:spChg chg="mod">
          <ac:chgData name="Prabhat kumar sahu" userId="960a331868eb7c71" providerId="LiveId" clId="{A3455835-76C8-44BE-8833-B210DE060909}" dt="2024-10-12T05:02:04.135" v="1562" actId="14861"/>
          <ac:spMkLst>
            <pc:docMk/>
            <pc:sldMk cId="3385779986" sldId="319"/>
            <ac:spMk id="5" creationId="{6D0E12CA-52D7-2E80-5C0B-A25407A85525}"/>
          </ac:spMkLst>
        </pc:spChg>
        <pc:picChg chg="add mod">
          <ac:chgData name="Prabhat kumar sahu" userId="960a331868eb7c71" providerId="LiveId" clId="{A3455835-76C8-44BE-8833-B210DE060909}" dt="2024-10-12T05:00:41.118" v="1546" actId="14100"/>
          <ac:picMkLst>
            <pc:docMk/>
            <pc:sldMk cId="3385779986" sldId="319"/>
            <ac:picMk id="7" creationId="{165CD14E-1459-A0E1-C3BA-E6F3A90F6861}"/>
          </ac:picMkLst>
        </pc:picChg>
        <pc:picChg chg="add mod">
          <ac:chgData name="Prabhat kumar sahu" userId="960a331868eb7c71" providerId="LiveId" clId="{A3455835-76C8-44BE-8833-B210DE060909}" dt="2024-10-12T05:00:42.953" v="1547" actId="14100"/>
          <ac:picMkLst>
            <pc:docMk/>
            <pc:sldMk cId="3385779986" sldId="319"/>
            <ac:picMk id="9" creationId="{C597D155-B2FE-678E-FC16-D051ADF4F82F}"/>
          </ac:picMkLst>
        </pc:picChg>
      </pc:sldChg>
      <pc:sldChg chg="addSp delSp modSp mod ord">
        <pc:chgData name="Prabhat kumar sahu" userId="960a331868eb7c71" providerId="LiveId" clId="{A3455835-76C8-44BE-8833-B210DE060909}" dt="2024-10-12T04:58:20.682" v="1527" actId="14861"/>
        <pc:sldMkLst>
          <pc:docMk/>
          <pc:sldMk cId="3648210985" sldId="320"/>
        </pc:sldMkLst>
        <pc:spChg chg="add del mod">
          <ac:chgData name="Prabhat kumar sahu" userId="960a331868eb7c71" providerId="LiveId" clId="{A3455835-76C8-44BE-8833-B210DE060909}" dt="2024-10-12T04:55:16.248" v="1501" actId="14861"/>
          <ac:spMkLst>
            <pc:docMk/>
            <pc:sldMk cId="3648210985" sldId="320"/>
            <ac:spMk id="4" creationId="{67382C8B-7583-EC84-C7FA-9F41A28F6933}"/>
          </ac:spMkLst>
        </pc:spChg>
        <pc:spChg chg="mod">
          <ac:chgData name="Prabhat kumar sahu" userId="960a331868eb7c71" providerId="LiveId" clId="{A3455835-76C8-44BE-8833-B210DE060909}" dt="2024-10-12T04:58:20.682" v="1527" actId="14861"/>
          <ac:spMkLst>
            <pc:docMk/>
            <pc:sldMk cId="3648210985" sldId="320"/>
            <ac:spMk id="5" creationId="{EDD1C548-5A1F-A8E5-8CD3-D540DEFAAB3A}"/>
          </ac:spMkLst>
        </pc:spChg>
        <pc:picChg chg="add mod">
          <ac:chgData name="Prabhat kumar sahu" userId="960a331868eb7c71" providerId="LiveId" clId="{A3455835-76C8-44BE-8833-B210DE060909}" dt="2024-10-12T04:56:56.636" v="1514" actId="1076"/>
          <ac:picMkLst>
            <pc:docMk/>
            <pc:sldMk cId="3648210985" sldId="320"/>
            <ac:picMk id="7" creationId="{DBEF8035-D8A8-5E08-B42F-8FB6CDC89D7B}"/>
          </ac:picMkLst>
        </pc:picChg>
        <pc:picChg chg="add mod">
          <ac:chgData name="Prabhat kumar sahu" userId="960a331868eb7c71" providerId="LiveId" clId="{A3455835-76C8-44BE-8833-B210DE060909}" dt="2024-10-12T04:56:58.554" v="1515" actId="1076"/>
          <ac:picMkLst>
            <pc:docMk/>
            <pc:sldMk cId="3648210985" sldId="320"/>
            <ac:picMk id="9" creationId="{E5CA7AA7-1015-6036-9DAA-74B5EF45EFE3}"/>
          </ac:picMkLst>
        </pc:picChg>
      </pc:sldChg>
      <pc:sldChg chg="addSp delSp modSp mod ord">
        <pc:chgData name="Prabhat kumar sahu" userId="960a331868eb7c71" providerId="LiveId" clId="{A3455835-76C8-44BE-8833-B210DE060909}" dt="2024-10-12T05:07:48.723" v="1637" actId="1076"/>
        <pc:sldMkLst>
          <pc:docMk/>
          <pc:sldMk cId="4038772541" sldId="321"/>
        </pc:sldMkLst>
        <pc:spChg chg="mod">
          <ac:chgData name="Prabhat kumar sahu" userId="960a331868eb7c71" providerId="LiveId" clId="{A3455835-76C8-44BE-8833-B210DE060909}" dt="2024-10-12T05:06:50.705" v="1622" actId="14861"/>
          <ac:spMkLst>
            <pc:docMk/>
            <pc:sldMk cId="4038772541" sldId="321"/>
            <ac:spMk id="4" creationId="{0181A3BF-A66F-EC3E-5855-EAFE2D357D60}"/>
          </ac:spMkLst>
        </pc:spChg>
        <pc:spChg chg="mod">
          <ac:chgData name="Prabhat kumar sahu" userId="960a331868eb7c71" providerId="LiveId" clId="{A3455835-76C8-44BE-8833-B210DE060909}" dt="2024-10-12T05:07:35.616" v="1633" actId="14100"/>
          <ac:spMkLst>
            <pc:docMk/>
            <pc:sldMk cId="4038772541" sldId="321"/>
            <ac:spMk id="5" creationId="{EFDC1FE9-3A9C-3035-6D8D-D5A903D92B45}"/>
          </ac:spMkLst>
        </pc:spChg>
        <pc:picChg chg="add del mod">
          <ac:chgData name="Prabhat kumar sahu" userId="960a331868eb7c71" providerId="LiveId" clId="{A3455835-76C8-44BE-8833-B210DE060909}" dt="2024-10-11T10:06:27.387" v="479" actId="21"/>
          <ac:picMkLst>
            <pc:docMk/>
            <pc:sldMk cId="4038772541" sldId="321"/>
            <ac:picMk id="7" creationId="{334CE29C-6A73-1322-8153-8D527B4EB7A9}"/>
          </ac:picMkLst>
        </pc:picChg>
        <pc:picChg chg="add mod">
          <ac:chgData name="Prabhat kumar sahu" userId="960a331868eb7c71" providerId="LiveId" clId="{A3455835-76C8-44BE-8833-B210DE060909}" dt="2024-10-12T05:07:42.923" v="1635" actId="1076"/>
          <ac:picMkLst>
            <pc:docMk/>
            <pc:sldMk cId="4038772541" sldId="321"/>
            <ac:picMk id="9" creationId="{B7D47253-EE7D-48A6-EB14-78E61B182058}"/>
          </ac:picMkLst>
        </pc:picChg>
        <pc:picChg chg="add mod">
          <ac:chgData name="Prabhat kumar sahu" userId="960a331868eb7c71" providerId="LiveId" clId="{A3455835-76C8-44BE-8833-B210DE060909}" dt="2024-10-12T05:07:48.723" v="1637" actId="1076"/>
          <ac:picMkLst>
            <pc:docMk/>
            <pc:sldMk cId="4038772541" sldId="321"/>
            <ac:picMk id="11" creationId="{8A013790-CA30-C99A-4461-40D5C7E73F73}"/>
          </ac:picMkLst>
        </pc:picChg>
      </pc:sldChg>
      <pc:sldChg chg="addSp delSp modSp mod">
        <pc:chgData name="Prabhat kumar sahu" userId="960a331868eb7c71" providerId="LiveId" clId="{A3455835-76C8-44BE-8833-B210DE060909}" dt="2024-10-12T05:23:02.919" v="1788" actId="14861"/>
        <pc:sldMkLst>
          <pc:docMk/>
          <pc:sldMk cId="1029398220" sldId="322"/>
        </pc:sldMkLst>
        <pc:spChg chg="del">
          <ac:chgData name="Prabhat kumar sahu" userId="960a331868eb7c71" providerId="LiveId" clId="{A3455835-76C8-44BE-8833-B210DE060909}" dt="2024-10-11T10:55:26.917" v="1122" actId="478"/>
          <ac:spMkLst>
            <pc:docMk/>
            <pc:sldMk cId="1029398220" sldId="322"/>
            <ac:spMk id="2" creationId="{7724517A-78B7-AC27-A783-D293960AFFAD}"/>
          </ac:spMkLst>
        </pc:spChg>
        <pc:spChg chg="del">
          <ac:chgData name="Prabhat kumar sahu" userId="960a331868eb7c71" providerId="LiveId" clId="{A3455835-76C8-44BE-8833-B210DE060909}" dt="2024-10-11T10:55:26.917" v="1122" actId="478"/>
          <ac:spMkLst>
            <pc:docMk/>
            <pc:sldMk cId="1029398220" sldId="322"/>
            <ac:spMk id="3" creationId="{F0909F28-B6A3-D82A-4560-BDB453D64569}"/>
          </ac:spMkLst>
        </pc:spChg>
        <pc:spChg chg="del">
          <ac:chgData name="Prabhat kumar sahu" userId="960a331868eb7c71" providerId="LiveId" clId="{A3455835-76C8-44BE-8833-B210DE060909}" dt="2024-10-11T10:55:26.917" v="1122" actId="478"/>
          <ac:spMkLst>
            <pc:docMk/>
            <pc:sldMk cId="1029398220" sldId="322"/>
            <ac:spMk id="4" creationId="{E329812E-C3FC-0C40-6F3D-49235E0E4159}"/>
          </ac:spMkLst>
        </pc:spChg>
        <pc:spChg chg="add mod">
          <ac:chgData name="Prabhat kumar sahu" userId="960a331868eb7c71" providerId="LiveId" clId="{A3455835-76C8-44BE-8833-B210DE060909}" dt="2024-10-12T05:22:51.903" v="1785" actId="14861"/>
          <ac:spMkLst>
            <pc:docMk/>
            <pc:sldMk cId="1029398220" sldId="322"/>
            <ac:spMk id="5" creationId="{2E4B2872-AFA8-59D5-179D-60465329A179}"/>
          </ac:spMkLst>
        </pc:spChg>
        <pc:spChg chg="add mod">
          <ac:chgData name="Prabhat kumar sahu" userId="960a331868eb7c71" providerId="LiveId" clId="{A3455835-76C8-44BE-8833-B210DE060909}" dt="2024-10-12T05:23:02.919" v="1788" actId="14861"/>
          <ac:spMkLst>
            <pc:docMk/>
            <pc:sldMk cId="1029398220" sldId="322"/>
            <ac:spMk id="6" creationId="{D6776C73-3C52-C976-B3EA-68FB95073DBD}"/>
          </ac:spMkLst>
        </pc:spChg>
        <pc:picChg chg="add mod">
          <ac:chgData name="Prabhat kumar sahu" userId="960a331868eb7c71" providerId="LiveId" clId="{A3455835-76C8-44BE-8833-B210DE060909}" dt="2024-10-12T05:22:57.060" v="1787" actId="339"/>
          <ac:picMkLst>
            <pc:docMk/>
            <pc:sldMk cId="1029398220" sldId="322"/>
            <ac:picMk id="8" creationId="{8534292D-6150-9A23-C1C8-A6299D84DE9B}"/>
          </ac:picMkLst>
        </pc:picChg>
        <pc:picChg chg="add mod">
          <ac:chgData name="Prabhat kumar sahu" userId="960a331868eb7c71" providerId="LiveId" clId="{A3455835-76C8-44BE-8833-B210DE060909}" dt="2024-10-12T05:22:57.060" v="1787" actId="339"/>
          <ac:picMkLst>
            <pc:docMk/>
            <pc:sldMk cId="1029398220" sldId="322"/>
            <ac:picMk id="10" creationId="{95069664-972C-B5B7-D6E8-23474EE24DBC}"/>
          </ac:picMkLst>
        </pc:picChg>
      </pc:sldChg>
      <pc:sldChg chg="addSp delSp modSp mod">
        <pc:chgData name="Prabhat kumar sahu" userId="960a331868eb7c71" providerId="LiveId" clId="{A3455835-76C8-44BE-8833-B210DE060909}" dt="2024-10-12T05:18:30.713" v="1738"/>
        <pc:sldMkLst>
          <pc:docMk/>
          <pc:sldMk cId="692489639" sldId="323"/>
        </pc:sldMkLst>
        <pc:spChg chg="del">
          <ac:chgData name="Prabhat kumar sahu" userId="960a331868eb7c71" providerId="LiveId" clId="{A3455835-76C8-44BE-8833-B210DE060909}" dt="2024-10-11T09:40:06.382" v="3" actId="478"/>
          <ac:spMkLst>
            <pc:docMk/>
            <pc:sldMk cId="692489639" sldId="323"/>
            <ac:spMk id="2" creationId="{4EE36012-62DB-ED2A-BB44-A2945B3ADD4F}"/>
          </ac:spMkLst>
        </pc:spChg>
        <pc:spChg chg="del">
          <ac:chgData name="Prabhat kumar sahu" userId="960a331868eb7c71" providerId="LiveId" clId="{A3455835-76C8-44BE-8833-B210DE060909}" dt="2024-10-11T09:40:06.382" v="3" actId="478"/>
          <ac:spMkLst>
            <pc:docMk/>
            <pc:sldMk cId="692489639" sldId="323"/>
            <ac:spMk id="3" creationId="{841CDEFB-6B44-1075-C5A8-B03ECBFFCADD}"/>
          </ac:spMkLst>
        </pc:spChg>
        <pc:spChg chg="del">
          <ac:chgData name="Prabhat kumar sahu" userId="960a331868eb7c71" providerId="LiveId" clId="{A3455835-76C8-44BE-8833-B210DE060909}" dt="2024-10-11T09:40:06.382" v="3" actId="478"/>
          <ac:spMkLst>
            <pc:docMk/>
            <pc:sldMk cId="692489639" sldId="323"/>
            <ac:spMk id="4" creationId="{1D821CA9-8B43-AF53-AC01-4C579D017C98}"/>
          </ac:spMkLst>
        </pc:spChg>
        <pc:spChg chg="del">
          <ac:chgData name="Prabhat kumar sahu" userId="960a331868eb7c71" providerId="LiveId" clId="{A3455835-76C8-44BE-8833-B210DE060909}" dt="2024-10-11T09:40:06.382" v="3" actId="478"/>
          <ac:spMkLst>
            <pc:docMk/>
            <pc:sldMk cId="692489639" sldId="323"/>
            <ac:spMk id="5" creationId="{F5310CAD-9917-465D-1122-D68674BD7C96}"/>
          </ac:spMkLst>
        </pc:spChg>
        <pc:spChg chg="add del mod">
          <ac:chgData name="Prabhat kumar sahu" userId="960a331868eb7c71" providerId="LiveId" clId="{A3455835-76C8-44BE-8833-B210DE060909}" dt="2024-10-11T09:40:31.519" v="6" actId="478"/>
          <ac:spMkLst>
            <pc:docMk/>
            <pc:sldMk cId="692489639" sldId="323"/>
            <ac:spMk id="6" creationId="{52EB8D22-048C-C01C-EABF-8194D1A78037}"/>
          </ac:spMkLst>
        </pc:spChg>
        <pc:spChg chg="add mod">
          <ac:chgData name="Prabhat kumar sahu" userId="960a331868eb7c71" providerId="LiveId" clId="{A3455835-76C8-44BE-8833-B210DE060909}" dt="2024-10-12T05:17:55.438" v="1732" actId="14861"/>
          <ac:spMkLst>
            <pc:docMk/>
            <pc:sldMk cId="692489639" sldId="323"/>
            <ac:spMk id="7" creationId="{4DA282F4-53A8-E146-437E-50A1164599FD}"/>
          </ac:spMkLst>
        </pc:spChg>
        <pc:spChg chg="add mod">
          <ac:chgData name="Prabhat kumar sahu" userId="960a331868eb7c71" providerId="LiveId" clId="{A3455835-76C8-44BE-8833-B210DE060909}" dt="2024-10-12T05:18:30.713" v="1738"/>
          <ac:spMkLst>
            <pc:docMk/>
            <pc:sldMk cId="692489639" sldId="323"/>
            <ac:spMk id="8" creationId="{D87AFB17-D6D5-EC49-3183-BCE5994E6ED6}"/>
          </ac:spMkLst>
        </pc:spChg>
        <pc:picChg chg="add mod">
          <ac:chgData name="Prabhat kumar sahu" userId="960a331868eb7c71" providerId="LiveId" clId="{A3455835-76C8-44BE-8833-B210DE060909}" dt="2024-10-12T05:18:03.086" v="1733" actId="339"/>
          <ac:picMkLst>
            <pc:docMk/>
            <pc:sldMk cId="692489639" sldId="323"/>
            <ac:picMk id="10" creationId="{48BE404C-C171-3123-4C23-CD7AC4E3CFBF}"/>
          </ac:picMkLst>
        </pc:picChg>
        <pc:picChg chg="add mod">
          <ac:chgData name="Prabhat kumar sahu" userId="960a331868eb7c71" providerId="LiveId" clId="{A3455835-76C8-44BE-8833-B210DE060909}" dt="2024-10-12T05:18:03.086" v="1733" actId="339"/>
          <ac:picMkLst>
            <pc:docMk/>
            <pc:sldMk cId="692489639" sldId="323"/>
            <ac:picMk id="12" creationId="{79F64AF8-A834-8806-0F86-A6BC6C0A7B0D}"/>
          </ac:picMkLst>
        </pc:picChg>
      </pc:sldChg>
      <pc:sldChg chg="addSp delSp modSp mod">
        <pc:chgData name="Prabhat kumar sahu" userId="960a331868eb7c71" providerId="LiveId" clId="{A3455835-76C8-44BE-8833-B210DE060909}" dt="2024-10-12T05:24:30.515" v="1804" actId="1076"/>
        <pc:sldMkLst>
          <pc:docMk/>
          <pc:sldMk cId="3899968151" sldId="324"/>
        </pc:sldMkLst>
        <pc:spChg chg="del">
          <ac:chgData name="Prabhat kumar sahu" userId="960a331868eb7c71" providerId="LiveId" clId="{A3455835-76C8-44BE-8833-B210DE060909}" dt="2024-10-11T10:55:30.964" v="1124" actId="478"/>
          <ac:spMkLst>
            <pc:docMk/>
            <pc:sldMk cId="3899968151" sldId="324"/>
            <ac:spMk id="2" creationId="{531983C5-BBD6-22FD-66DB-16DD9ABFC188}"/>
          </ac:spMkLst>
        </pc:spChg>
        <pc:spChg chg="del">
          <ac:chgData name="Prabhat kumar sahu" userId="960a331868eb7c71" providerId="LiveId" clId="{A3455835-76C8-44BE-8833-B210DE060909}" dt="2024-10-11T10:55:30.964" v="1124" actId="478"/>
          <ac:spMkLst>
            <pc:docMk/>
            <pc:sldMk cId="3899968151" sldId="324"/>
            <ac:spMk id="3" creationId="{A8F867AD-5206-2ED7-F7C4-BEEB49875DEC}"/>
          </ac:spMkLst>
        </pc:spChg>
        <pc:spChg chg="add mod">
          <ac:chgData name="Prabhat kumar sahu" userId="960a331868eb7c71" providerId="LiveId" clId="{A3455835-76C8-44BE-8833-B210DE060909}" dt="2024-10-12T05:24:16.312" v="1797" actId="14100"/>
          <ac:spMkLst>
            <pc:docMk/>
            <pc:sldMk cId="3899968151" sldId="324"/>
            <ac:spMk id="4" creationId="{3A52138A-CE63-F4A4-0199-307CD0F63C69}"/>
          </ac:spMkLst>
        </pc:spChg>
        <pc:spChg chg="add mod">
          <ac:chgData name="Prabhat kumar sahu" userId="960a331868eb7c71" providerId="LiveId" clId="{A3455835-76C8-44BE-8833-B210DE060909}" dt="2024-10-12T05:23:59.591" v="1793" actId="14861"/>
          <ac:spMkLst>
            <pc:docMk/>
            <pc:sldMk cId="3899968151" sldId="324"/>
            <ac:spMk id="5" creationId="{752BDD37-5FE0-91FB-6D7C-56C6485C71E0}"/>
          </ac:spMkLst>
        </pc:spChg>
        <pc:picChg chg="add mod">
          <ac:chgData name="Prabhat kumar sahu" userId="960a331868eb7c71" providerId="LiveId" clId="{A3455835-76C8-44BE-8833-B210DE060909}" dt="2024-10-12T04:13:16.232" v="1184" actId="1076"/>
          <ac:picMkLst>
            <pc:docMk/>
            <pc:sldMk cId="3899968151" sldId="324"/>
            <ac:picMk id="7" creationId="{F2609ABE-5746-0067-BAB6-770A2F1B3A4A}"/>
          </ac:picMkLst>
        </pc:picChg>
        <pc:picChg chg="add del mod">
          <ac:chgData name="Prabhat kumar sahu" userId="960a331868eb7c71" providerId="LiveId" clId="{A3455835-76C8-44BE-8833-B210DE060909}" dt="2024-10-12T05:24:27.585" v="1803" actId="478"/>
          <ac:picMkLst>
            <pc:docMk/>
            <pc:sldMk cId="3899968151" sldId="324"/>
            <ac:picMk id="9" creationId="{D2E0602B-A07C-71F6-BFAC-26813EB83778}"/>
          </ac:picMkLst>
        </pc:picChg>
        <pc:picChg chg="add mod">
          <ac:chgData name="Prabhat kumar sahu" userId="960a331868eb7c71" providerId="LiveId" clId="{A3455835-76C8-44BE-8833-B210DE060909}" dt="2024-10-12T05:24:23.912" v="1801" actId="1076"/>
          <ac:picMkLst>
            <pc:docMk/>
            <pc:sldMk cId="3899968151" sldId="324"/>
            <ac:picMk id="10" creationId="{1880FA6B-0233-6FDE-A238-D1F6A217A039}"/>
          </ac:picMkLst>
        </pc:picChg>
        <pc:picChg chg="add mod">
          <ac:chgData name="Prabhat kumar sahu" userId="960a331868eb7c71" providerId="LiveId" clId="{A3455835-76C8-44BE-8833-B210DE060909}" dt="2024-10-12T05:24:30.515" v="1804" actId="1076"/>
          <ac:picMkLst>
            <pc:docMk/>
            <pc:sldMk cId="3899968151" sldId="324"/>
            <ac:picMk id="11" creationId="{0AC7AEF0-74C8-DC21-2160-A9B42DDBAF99}"/>
          </ac:picMkLst>
        </pc:picChg>
      </pc:sldChg>
      <pc:sldChg chg="addSp delSp modSp mod">
        <pc:chgData name="Prabhat kumar sahu" userId="960a331868eb7c71" providerId="LiveId" clId="{A3455835-76C8-44BE-8833-B210DE060909}" dt="2024-10-12T05:10:54.264" v="1666" actId="339"/>
        <pc:sldMkLst>
          <pc:docMk/>
          <pc:sldMk cId="4171768964" sldId="325"/>
        </pc:sldMkLst>
        <pc:spChg chg="del">
          <ac:chgData name="Prabhat kumar sahu" userId="960a331868eb7c71" providerId="LiveId" clId="{A3455835-76C8-44BE-8833-B210DE060909}" dt="2024-10-11T09:39:51.766" v="1" actId="478"/>
          <ac:spMkLst>
            <pc:docMk/>
            <pc:sldMk cId="4171768964" sldId="325"/>
            <ac:spMk id="2" creationId="{3582482B-95FD-97C2-0711-DD94B73EBA5B}"/>
          </ac:spMkLst>
        </pc:spChg>
        <pc:spChg chg="del">
          <ac:chgData name="Prabhat kumar sahu" userId="960a331868eb7c71" providerId="LiveId" clId="{A3455835-76C8-44BE-8833-B210DE060909}" dt="2024-10-11T09:39:51.766" v="1" actId="478"/>
          <ac:spMkLst>
            <pc:docMk/>
            <pc:sldMk cId="4171768964" sldId="325"/>
            <ac:spMk id="3" creationId="{53BFD166-9155-F061-1A50-1ADCE1261335}"/>
          </ac:spMkLst>
        </pc:spChg>
        <pc:spChg chg="del">
          <ac:chgData name="Prabhat kumar sahu" userId="960a331868eb7c71" providerId="LiveId" clId="{A3455835-76C8-44BE-8833-B210DE060909}" dt="2024-10-11T09:39:51.766" v="1" actId="478"/>
          <ac:spMkLst>
            <pc:docMk/>
            <pc:sldMk cId="4171768964" sldId="325"/>
            <ac:spMk id="4" creationId="{C5711B37-0A8A-88C3-6E9D-781DEC28EE42}"/>
          </ac:spMkLst>
        </pc:spChg>
        <pc:spChg chg="del">
          <ac:chgData name="Prabhat kumar sahu" userId="960a331868eb7c71" providerId="LiveId" clId="{A3455835-76C8-44BE-8833-B210DE060909}" dt="2024-10-11T09:39:51.766" v="1" actId="478"/>
          <ac:spMkLst>
            <pc:docMk/>
            <pc:sldMk cId="4171768964" sldId="325"/>
            <ac:spMk id="5" creationId="{7ACB679B-A6FB-A5AE-6480-B095DE407FB4}"/>
          </ac:spMkLst>
        </pc:spChg>
        <pc:spChg chg="add del mod">
          <ac:chgData name="Prabhat kumar sahu" userId="960a331868eb7c71" providerId="LiveId" clId="{A3455835-76C8-44BE-8833-B210DE060909}" dt="2024-10-11T10:17:02.389" v="579" actId="478"/>
          <ac:spMkLst>
            <pc:docMk/>
            <pc:sldMk cId="4171768964" sldId="325"/>
            <ac:spMk id="6" creationId="{181F44FC-1C63-7608-C556-A04CEC1E3AC7}"/>
          </ac:spMkLst>
        </pc:spChg>
        <pc:spChg chg="add mod">
          <ac:chgData name="Prabhat kumar sahu" userId="960a331868eb7c71" providerId="LiveId" clId="{A3455835-76C8-44BE-8833-B210DE060909}" dt="2024-10-12T05:09:43.370" v="1650" actId="14861"/>
          <ac:spMkLst>
            <pc:docMk/>
            <pc:sldMk cId="4171768964" sldId="325"/>
            <ac:spMk id="7" creationId="{35464C49-94FA-47B4-D9D5-01860D2BE911}"/>
          </ac:spMkLst>
        </pc:spChg>
        <pc:spChg chg="add mod">
          <ac:chgData name="Prabhat kumar sahu" userId="960a331868eb7c71" providerId="LiveId" clId="{A3455835-76C8-44BE-8833-B210DE060909}" dt="2024-10-12T05:10:35.466" v="1660" actId="14100"/>
          <ac:spMkLst>
            <pc:docMk/>
            <pc:sldMk cId="4171768964" sldId="325"/>
            <ac:spMk id="8" creationId="{DC469BBF-304A-C690-ADB0-56595F1DCF2B}"/>
          </ac:spMkLst>
        </pc:spChg>
        <pc:spChg chg="add del mod">
          <ac:chgData name="Prabhat kumar sahu" userId="960a331868eb7c71" providerId="LiveId" clId="{A3455835-76C8-44BE-8833-B210DE060909}" dt="2024-10-12T05:09:55.450" v="1654" actId="478"/>
          <ac:spMkLst>
            <pc:docMk/>
            <pc:sldMk cId="4171768964" sldId="325"/>
            <ac:spMk id="13" creationId="{0CE3F8FA-8586-CCC0-E63E-AAD02AC92B99}"/>
          </ac:spMkLst>
        </pc:spChg>
        <pc:picChg chg="add mod">
          <ac:chgData name="Prabhat kumar sahu" userId="960a331868eb7c71" providerId="LiveId" clId="{A3455835-76C8-44BE-8833-B210DE060909}" dt="2024-10-11T10:16:23.807" v="573" actId="14100"/>
          <ac:picMkLst>
            <pc:docMk/>
            <pc:sldMk cId="4171768964" sldId="325"/>
            <ac:picMk id="10" creationId="{27A88BF8-5CE9-5A6F-D064-81939D120587}"/>
          </ac:picMkLst>
        </pc:picChg>
        <pc:picChg chg="add mod">
          <ac:chgData name="Prabhat kumar sahu" userId="960a331868eb7c71" providerId="LiveId" clId="{A3455835-76C8-44BE-8833-B210DE060909}" dt="2024-10-12T05:10:54.264" v="1666" actId="339"/>
          <ac:picMkLst>
            <pc:docMk/>
            <pc:sldMk cId="4171768964" sldId="325"/>
            <ac:picMk id="12" creationId="{BBA254DB-914F-9847-51A8-3D52B9661A81}"/>
          </ac:picMkLst>
        </pc:picChg>
        <pc:picChg chg="add mod">
          <ac:chgData name="Prabhat kumar sahu" userId="960a331868eb7c71" providerId="LiveId" clId="{A3455835-76C8-44BE-8833-B210DE060909}" dt="2024-10-12T05:10:54.264" v="1666" actId="339"/>
          <ac:picMkLst>
            <pc:docMk/>
            <pc:sldMk cId="4171768964" sldId="325"/>
            <ac:picMk id="14" creationId="{6F3E7DA9-EA80-70D4-7903-D537FE9B6C89}"/>
          </ac:picMkLst>
        </pc:picChg>
        <pc:picChg chg="add del mod">
          <ac:chgData name="Prabhat kumar sahu" userId="960a331868eb7c71" providerId="LiveId" clId="{A3455835-76C8-44BE-8833-B210DE060909}" dt="2024-10-12T05:10:40.090" v="1662" actId="478"/>
          <ac:picMkLst>
            <pc:docMk/>
            <pc:sldMk cId="4171768964" sldId="325"/>
            <ac:picMk id="15" creationId="{C28445DD-2F35-00B6-37A0-279F98D89B9F}"/>
          </ac:picMkLst>
        </pc:picChg>
        <pc:picChg chg="add del mod">
          <ac:chgData name="Prabhat kumar sahu" userId="960a331868eb7c71" providerId="LiveId" clId="{A3455835-76C8-44BE-8833-B210DE060909}" dt="2024-10-12T05:10:43.365" v="1664" actId="478"/>
          <ac:picMkLst>
            <pc:docMk/>
            <pc:sldMk cId="4171768964" sldId="325"/>
            <ac:picMk id="16" creationId="{C9F52AEB-96A0-C770-9CC1-4597614D41F4}"/>
          </ac:picMkLst>
        </pc:picChg>
      </pc:sldChg>
      <pc:sldChg chg="addSp delSp modSp mod ord">
        <pc:chgData name="Prabhat kumar sahu" userId="960a331868eb7c71" providerId="LiveId" clId="{A3455835-76C8-44BE-8833-B210DE060909}" dt="2024-10-12T05:14:42.764" v="1704" actId="1076"/>
        <pc:sldMkLst>
          <pc:docMk/>
          <pc:sldMk cId="4270992619" sldId="326"/>
        </pc:sldMkLst>
        <pc:spChg chg="del">
          <ac:chgData name="Prabhat kumar sahu" userId="960a331868eb7c71" providerId="LiveId" clId="{A3455835-76C8-44BE-8833-B210DE060909}" dt="2024-10-11T09:39:42.268" v="0" actId="478"/>
          <ac:spMkLst>
            <pc:docMk/>
            <pc:sldMk cId="4270992619" sldId="326"/>
            <ac:spMk id="2" creationId="{9BB80DBC-9AC0-702B-E571-C6FA2AE281DF}"/>
          </ac:spMkLst>
        </pc:spChg>
        <pc:spChg chg="del">
          <ac:chgData name="Prabhat kumar sahu" userId="960a331868eb7c71" providerId="LiveId" clId="{A3455835-76C8-44BE-8833-B210DE060909}" dt="2024-10-11T09:39:42.268" v="0" actId="478"/>
          <ac:spMkLst>
            <pc:docMk/>
            <pc:sldMk cId="4270992619" sldId="326"/>
            <ac:spMk id="3" creationId="{6B4A5C69-E748-AB09-C2F8-CAB1DCABB356}"/>
          </ac:spMkLst>
        </pc:spChg>
        <pc:spChg chg="add mod">
          <ac:chgData name="Prabhat kumar sahu" userId="960a331868eb7c71" providerId="LiveId" clId="{A3455835-76C8-44BE-8833-B210DE060909}" dt="2024-10-12T05:13:09.812" v="1684" actId="14861"/>
          <ac:spMkLst>
            <pc:docMk/>
            <pc:sldMk cId="4270992619" sldId="326"/>
            <ac:spMk id="4" creationId="{A86AA5EA-6DA1-A748-B505-8DC0A25FB983}"/>
          </ac:spMkLst>
        </pc:spChg>
        <pc:spChg chg="add mod">
          <ac:chgData name="Prabhat kumar sahu" userId="960a331868eb7c71" providerId="LiveId" clId="{A3455835-76C8-44BE-8833-B210DE060909}" dt="2024-10-12T05:13:51.101" v="1692" actId="1076"/>
          <ac:spMkLst>
            <pc:docMk/>
            <pc:sldMk cId="4270992619" sldId="326"/>
            <ac:spMk id="5" creationId="{013EA9A7-98BC-5C8A-CD15-871F6EEFA175}"/>
          </ac:spMkLst>
        </pc:spChg>
        <pc:picChg chg="add mod">
          <ac:chgData name="Prabhat kumar sahu" userId="960a331868eb7c71" providerId="LiveId" clId="{A3455835-76C8-44BE-8833-B210DE060909}" dt="2024-10-12T05:14:29.507" v="1702" actId="1076"/>
          <ac:picMkLst>
            <pc:docMk/>
            <pc:sldMk cId="4270992619" sldId="326"/>
            <ac:picMk id="7" creationId="{A6D3B3DD-EF77-67B9-21B1-CCDAF5B07256}"/>
          </ac:picMkLst>
        </pc:picChg>
        <pc:picChg chg="add mod">
          <ac:chgData name="Prabhat kumar sahu" userId="960a331868eb7c71" providerId="LiveId" clId="{A3455835-76C8-44BE-8833-B210DE060909}" dt="2024-10-12T05:14:42.764" v="1704" actId="1076"/>
          <ac:picMkLst>
            <pc:docMk/>
            <pc:sldMk cId="4270992619" sldId="326"/>
            <ac:picMk id="9" creationId="{C60EFBFE-B662-8802-E267-1C13B44A6A9A}"/>
          </ac:picMkLst>
        </pc:picChg>
      </pc:sldChg>
      <pc:sldChg chg="addSp delSp modSp new mod ord">
        <pc:chgData name="Prabhat kumar sahu" userId="960a331868eb7c71" providerId="LiveId" clId="{A3455835-76C8-44BE-8833-B210DE060909}" dt="2024-10-12T05:19:56.498" v="1748" actId="14861"/>
        <pc:sldMkLst>
          <pc:docMk/>
          <pc:sldMk cId="153933154" sldId="327"/>
        </pc:sldMkLst>
        <pc:spChg chg="del">
          <ac:chgData name="Prabhat kumar sahu" userId="960a331868eb7c71" providerId="LiveId" clId="{A3455835-76C8-44BE-8833-B210DE060909}" dt="2024-10-11T10:37:30.711" v="922" actId="478"/>
          <ac:spMkLst>
            <pc:docMk/>
            <pc:sldMk cId="153933154" sldId="327"/>
            <ac:spMk id="2" creationId="{C9F2A922-0CF9-3E3C-06D3-9BF9C609533E}"/>
          </ac:spMkLst>
        </pc:spChg>
        <pc:spChg chg="del">
          <ac:chgData name="Prabhat kumar sahu" userId="960a331868eb7c71" providerId="LiveId" clId="{A3455835-76C8-44BE-8833-B210DE060909}" dt="2024-10-11T10:37:30.711" v="922" actId="478"/>
          <ac:spMkLst>
            <pc:docMk/>
            <pc:sldMk cId="153933154" sldId="327"/>
            <ac:spMk id="3" creationId="{0475ADEF-D6DC-E746-A8F4-BDA5DEF2193F}"/>
          </ac:spMkLst>
        </pc:spChg>
        <pc:spChg chg="add mod">
          <ac:chgData name="Prabhat kumar sahu" userId="960a331868eb7c71" providerId="LiveId" clId="{A3455835-76C8-44BE-8833-B210DE060909}" dt="2024-10-12T05:19:42.030" v="1745" actId="14861"/>
          <ac:spMkLst>
            <pc:docMk/>
            <pc:sldMk cId="153933154" sldId="327"/>
            <ac:spMk id="4" creationId="{27060E75-F1E0-7374-E337-55DE3F64A6DE}"/>
          </ac:spMkLst>
        </pc:spChg>
        <pc:spChg chg="add mod">
          <ac:chgData name="Prabhat kumar sahu" userId="960a331868eb7c71" providerId="LiveId" clId="{A3455835-76C8-44BE-8833-B210DE060909}" dt="2024-10-12T05:19:56.498" v="1748" actId="14861"/>
          <ac:spMkLst>
            <pc:docMk/>
            <pc:sldMk cId="153933154" sldId="327"/>
            <ac:spMk id="5" creationId="{038FED24-4D29-7B0D-BA10-B513CFF69039}"/>
          </ac:spMkLst>
        </pc:spChg>
        <pc:picChg chg="add mod">
          <ac:chgData name="Prabhat kumar sahu" userId="960a331868eb7c71" providerId="LiveId" clId="{A3455835-76C8-44BE-8833-B210DE060909}" dt="2024-10-12T05:19:50.733" v="1747" actId="339"/>
          <ac:picMkLst>
            <pc:docMk/>
            <pc:sldMk cId="153933154" sldId="327"/>
            <ac:picMk id="7" creationId="{22BB57F8-C9F0-1F29-45D5-A6968655C4EA}"/>
          </ac:picMkLst>
        </pc:picChg>
        <pc:picChg chg="add mod">
          <ac:chgData name="Prabhat kumar sahu" userId="960a331868eb7c71" providerId="LiveId" clId="{A3455835-76C8-44BE-8833-B210DE060909}" dt="2024-10-12T05:19:50.733" v="1747" actId="339"/>
          <ac:picMkLst>
            <pc:docMk/>
            <pc:sldMk cId="153933154" sldId="327"/>
            <ac:picMk id="9" creationId="{ABD99F12-C1FF-71D5-0136-FCF1CD1A33F0}"/>
          </ac:picMkLst>
        </pc:picChg>
      </pc:sldChg>
      <pc:sldChg chg="addSp delSp modSp new mod ord">
        <pc:chgData name="Prabhat kumar sahu" userId="960a331868eb7c71" providerId="LiveId" clId="{A3455835-76C8-44BE-8833-B210DE060909}" dt="2024-10-12T05:16:39.891" v="1722" actId="1076"/>
        <pc:sldMkLst>
          <pc:docMk/>
          <pc:sldMk cId="3434553146" sldId="328"/>
        </pc:sldMkLst>
        <pc:spChg chg="del">
          <ac:chgData name="Prabhat kumar sahu" userId="960a331868eb7c71" providerId="LiveId" clId="{A3455835-76C8-44BE-8833-B210DE060909}" dt="2024-10-11T10:28:33.920" v="729" actId="478"/>
          <ac:spMkLst>
            <pc:docMk/>
            <pc:sldMk cId="3434553146" sldId="328"/>
            <ac:spMk id="2" creationId="{E89EFFDA-933E-A581-C394-9D82E130D436}"/>
          </ac:spMkLst>
        </pc:spChg>
        <pc:spChg chg="del">
          <ac:chgData name="Prabhat kumar sahu" userId="960a331868eb7c71" providerId="LiveId" clId="{A3455835-76C8-44BE-8833-B210DE060909}" dt="2024-10-11T10:28:33.920" v="729" actId="478"/>
          <ac:spMkLst>
            <pc:docMk/>
            <pc:sldMk cId="3434553146" sldId="328"/>
            <ac:spMk id="3" creationId="{64AB0EA9-AFC4-7005-C119-272BB9127662}"/>
          </ac:spMkLst>
        </pc:spChg>
        <pc:spChg chg="add mod">
          <ac:chgData name="Prabhat kumar sahu" userId="960a331868eb7c71" providerId="LiveId" clId="{A3455835-76C8-44BE-8833-B210DE060909}" dt="2024-10-12T05:15:29.695" v="1711" actId="14861"/>
          <ac:spMkLst>
            <pc:docMk/>
            <pc:sldMk cId="3434553146" sldId="328"/>
            <ac:spMk id="4" creationId="{148562F8-382A-02EE-2354-55642B670A1C}"/>
          </ac:spMkLst>
        </pc:spChg>
        <pc:spChg chg="add mod">
          <ac:chgData name="Prabhat kumar sahu" userId="960a331868eb7c71" providerId="LiveId" clId="{A3455835-76C8-44BE-8833-B210DE060909}" dt="2024-10-12T05:16:36.120" v="1721" actId="1076"/>
          <ac:spMkLst>
            <pc:docMk/>
            <pc:sldMk cId="3434553146" sldId="328"/>
            <ac:spMk id="5" creationId="{7A0FD1BD-2976-7AD5-A633-45AE3F88F311}"/>
          </ac:spMkLst>
        </pc:spChg>
        <pc:picChg chg="add mod">
          <ac:chgData name="Prabhat kumar sahu" userId="960a331868eb7c71" providerId="LiveId" clId="{A3455835-76C8-44BE-8833-B210DE060909}" dt="2024-10-12T05:16:30.529" v="1719" actId="1076"/>
          <ac:picMkLst>
            <pc:docMk/>
            <pc:sldMk cId="3434553146" sldId="328"/>
            <ac:picMk id="7" creationId="{CCE0A969-3387-906B-FFA9-F4FA8E664744}"/>
          </ac:picMkLst>
        </pc:picChg>
        <pc:picChg chg="add mod">
          <ac:chgData name="Prabhat kumar sahu" userId="960a331868eb7c71" providerId="LiveId" clId="{A3455835-76C8-44BE-8833-B210DE060909}" dt="2024-10-12T05:16:39.891" v="1722" actId="1076"/>
          <ac:picMkLst>
            <pc:docMk/>
            <pc:sldMk cId="3434553146" sldId="328"/>
            <ac:picMk id="9" creationId="{C62464FD-20F8-CCA3-750F-985332ED116F}"/>
          </ac:picMkLst>
        </pc:picChg>
      </pc:sldChg>
      <pc:sldChg chg="addSp delSp modSp new mod ord">
        <pc:chgData name="Prabhat kumar sahu" userId="960a331868eb7c71" providerId="LiveId" clId="{A3455835-76C8-44BE-8833-B210DE060909}" dt="2024-10-12T05:06:42.843" v="1621" actId="14861"/>
        <pc:sldMkLst>
          <pc:docMk/>
          <pc:sldMk cId="3401673239" sldId="329"/>
        </pc:sldMkLst>
        <pc:spChg chg="del">
          <ac:chgData name="Prabhat kumar sahu" userId="960a331868eb7c71" providerId="LiveId" clId="{A3455835-76C8-44BE-8833-B210DE060909}" dt="2024-10-11T09:59:12.914" v="407" actId="478"/>
          <ac:spMkLst>
            <pc:docMk/>
            <pc:sldMk cId="3401673239" sldId="329"/>
            <ac:spMk id="2" creationId="{BD167EDC-079A-27EA-EDD8-22BEFEC79A78}"/>
          </ac:spMkLst>
        </pc:spChg>
        <pc:spChg chg="del">
          <ac:chgData name="Prabhat kumar sahu" userId="960a331868eb7c71" providerId="LiveId" clId="{A3455835-76C8-44BE-8833-B210DE060909}" dt="2024-10-11T09:59:12.914" v="407" actId="478"/>
          <ac:spMkLst>
            <pc:docMk/>
            <pc:sldMk cId="3401673239" sldId="329"/>
            <ac:spMk id="3" creationId="{024D95C7-80DD-C24F-5A9C-94BD712B8807}"/>
          </ac:spMkLst>
        </pc:spChg>
        <pc:spChg chg="add mod">
          <ac:chgData name="Prabhat kumar sahu" userId="960a331868eb7c71" providerId="LiveId" clId="{A3455835-76C8-44BE-8833-B210DE060909}" dt="2024-10-12T05:05:51.038" v="1611" actId="14861"/>
          <ac:spMkLst>
            <pc:docMk/>
            <pc:sldMk cId="3401673239" sldId="329"/>
            <ac:spMk id="4" creationId="{7D207EBD-2FE4-53ED-BD72-AA9CBE71641C}"/>
          </ac:spMkLst>
        </pc:spChg>
        <pc:spChg chg="add mod">
          <ac:chgData name="Prabhat kumar sahu" userId="960a331868eb7c71" providerId="LiveId" clId="{A3455835-76C8-44BE-8833-B210DE060909}" dt="2024-10-12T05:06:42.843" v="1621" actId="14861"/>
          <ac:spMkLst>
            <pc:docMk/>
            <pc:sldMk cId="3401673239" sldId="329"/>
            <ac:spMk id="5" creationId="{C3D30277-9F95-A6EB-A3AE-6673BACDDAAE}"/>
          </ac:spMkLst>
        </pc:spChg>
        <pc:picChg chg="add mod">
          <ac:chgData name="Prabhat kumar sahu" userId="960a331868eb7c71" providerId="LiveId" clId="{A3455835-76C8-44BE-8833-B210DE060909}" dt="2024-10-12T05:06:06.196" v="1613" actId="1076"/>
          <ac:picMkLst>
            <pc:docMk/>
            <pc:sldMk cId="3401673239" sldId="329"/>
            <ac:picMk id="7" creationId="{7487CECB-2177-EADD-5C67-8C1ED5DED4F4}"/>
          </ac:picMkLst>
        </pc:picChg>
        <pc:picChg chg="add mod">
          <ac:chgData name="Prabhat kumar sahu" userId="960a331868eb7c71" providerId="LiveId" clId="{A3455835-76C8-44BE-8833-B210DE060909}" dt="2024-10-12T05:06:06.196" v="1613" actId="1076"/>
          <ac:picMkLst>
            <pc:docMk/>
            <pc:sldMk cId="3401673239" sldId="329"/>
            <ac:picMk id="9" creationId="{C544823F-6869-7328-198F-B8EC75D92BB3}"/>
          </ac:picMkLst>
        </pc:picChg>
      </pc:sldChg>
      <pc:sldChg chg="addSp delSp modSp new mod">
        <pc:chgData name="Prabhat kumar sahu" userId="960a331868eb7c71" providerId="LiveId" clId="{A3455835-76C8-44BE-8833-B210DE060909}" dt="2024-10-12T05:35:48.605" v="1864" actId="1076"/>
        <pc:sldMkLst>
          <pc:docMk/>
          <pc:sldMk cId="4185352519" sldId="330"/>
        </pc:sldMkLst>
        <pc:spChg chg="del mod">
          <ac:chgData name="Prabhat kumar sahu" userId="960a331868eb7c71" providerId="LiveId" clId="{A3455835-76C8-44BE-8833-B210DE060909}" dt="2024-10-12T04:34:00.369" v="1311" actId="478"/>
          <ac:spMkLst>
            <pc:docMk/>
            <pc:sldMk cId="4185352519" sldId="330"/>
            <ac:spMk id="2" creationId="{3993328E-B647-C73B-C2A5-11C73F8466EE}"/>
          </ac:spMkLst>
        </pc:spChg>
        <pc:spChg chg="del">
          <ac:chgData name="Prabhat kumar sahu" userId="960a331868eb7c71" providerId="LiveId" clId="{A3455835-76C8-44BE-8833-B210DE060909}" dt="2024-10-12T04:34:00.369" v="1311" actId="478"/>
          <ac:spMkLst>
            <pc:docMk/>
            <pc:sldMk cId="4185352519" sldId="330"/>
            <ac:spMk id="3" creationId="{6541C9BC-9657-73E9-F12D-896187E43276}"/>
          </ac:spMkLst>
        </pc:spChg>
        <pc:spChg chg="add del mod">
          <ac:chgData name="Prabhat kumar sahu" userId="960a331868eb7c71" providerId="LiveId" clId="{A3455835-76C8-44BE-8833-B210DE060909}" dt="2024-10-12T04:34:02.386" v="1312" actId="478"/>
          <ac:spMkLst>
            <pc:docMk/>
            <pc:sldMk cId="4185352519" sldId="330"/>
            <ac:spMk id="5" creationId="{FECBF96D-F169-2144-2B3F-7C8F9CC9CD83}"/>
          </ac:spMkLst>
        </pc:spChg>
        <pc:spChg chg="add mod">
          <ac:chgData name="Prabhat kumar sahu" userId="960a331868eb7c71" providerId="LiveId" clId="{A3455835-76C8-44BE-8833-B210DE060909}" dt="2024-10-12T05:30:52.042" v="1840" actId="14861"/>
          <ac:spMkLst>
            <pc:docMk/>
            <pc:sldMk cId="4185352519" sldId="330"/>
            <ac:spMk id="8" creationId="{8ADF1036-97B9-44A3-ACA4-411C1A1CBCD7}"/>
          </ac:spMkLst>
        </pc:spChg>
        <pc:spChg chg="add mod">
          <ac:chgData name="Prabhat kumar sahu" userId="960a331868eb7c71" providerId="LiveId" clId="{A3455835-76C8-44BE-8833-B210DE060909}" dt="2024-10-12T05:35:48.605" v="1864" actId="1076"/>
          <ac:spMkLst>
            <pc:docMk/>
            <pc:sldMk cId="4185352519" sldId="330"/>
            <ac:spMk id="9" creationId="{38BB9AB4-C2FA-9D51-3EDA-655D6F117B36}"/>
          </ac:spMkLst>
        </pc:spChg>
        <pc:picChg chg="add del mod">
          <ac:chgData name="Prabhat kumar sahu" userId="960a331868eb7c71" providerId="LiveId" clId="{A3455835-76C8-44BE-8833-B210DE060909}" dt="2024-10-12T05:31:05.995" v="1845" actId="478"/>
          <ac:picMkLst>
            <pc:docMk/>
            <pc:sldMk cId="4185352519" sldId="330"/>
            <ac:picMk id="7" creationId="{7143E112-A7F4-4844-909E-A111548C5891}"/>
          </ac:picMkLst>
        </pc:picChg>
        <pc:picChg chg="add del mod">
          <ac:chgData name="Prabhat kumar sahu" userId="960a331868eb7c71" providerId="LiveId" clId="{A3455835-76C8-44BE-8833-B210DE060909}" dt="2024-10-12T05:31:08.434" v="1846" actId="478"/>
          <ac:picMkLst>
            <pc:docMk/>
            <pc:sldMk cId="4185352519" sldId="330"/>
            <ac:picMk id="11" creationId="{18068E84-0AA7-BC40-430D-F51F2B9253ED}"/>
          </ac:picMkLst>
        </pc:picChg>
        <pc:picChg chg="add mod">
          <ac:chgData name="Prabhat kumar sahu" userId="960a331868eb7c71" providerId="LiveId" clId="{A3455835-76C8-44BE-8833-B210DE060909}" dt="2024-10-12T05:31:31.423" v="1853" actId="14100"/>
          <ac:picMkLst>
            <pc:docMk/>
            <pc:sldMk cId="4185352519" sldId="330"/>
            <ac:picMk id="12" creationId="{653E3866-306D-1FC4-00E1-37DB93506DAF}"/>
          </ac:picMkLst>
        </pc:picChg>
        <pc:picChg chg="add mod">
          <ac:chgData name="Prabhat kumar sahu" userId="960a331868eb7c71" providerId="LiveId" clId="{A3455835-76C8-44BE-8833-B210DE060909}" dt="2024-10-12T05:31:35.782" v="1854" actId="1076"/>
          <ac:picMkLst>
            <pc:docMk/>
            <pc:sldMk cId="4185352519" sldId="330"/>
            <ac:picMk id="13" creationId="{C7E765A1-9CBB-AAF8-0E8D-32CCC4D9DC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243673"/>
            <a:ext cx="10360152" cy="2331720"/>
          </a:xfrm>
        </p:spPr>
        <p:txBody>
          <a:bodyPr anchor="ctr"/>
          <a:lstStyle/>
          <a:p>
            <a:r>
              <a:rPr lang="en-US" dirty="0"/>
              <a:t>Supermarket Sales </a:t>
            </a:r>
            <a:br>
              <a:rPr lang="en-US" dirty="0"/>
            </a:br>
            <a:r>
              <a:rPr lang="en-US" dirty="0"/>
              <a:t>Data Analysis with 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E5335-BBA2-1A7C-C3AA-5C64DC8EC877}"/>
              </a:ext>
            </a:extLst>
          </p:cNvPr>
          <p:cNvSpPr txBox="1"/>
          <p:nvPr/>
        </p:nvSpPr>
        <p:spPr>
          <a:xfrm>
            <a:off x="100584" y="4826675"/>
            <a:ext cx="881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project, I used </a:t>
            </a:r>
            <a:r>
              <a:rPr lang="en-US" b="1" dirty="0"/>
              <a:t>SQL</a:t>
            </a:r>
            <a:r>
              <a:rPr lang="en-US" dirty="0"/>
              <a:t> to analyze the </a:t>
            </a:r>
            <a:r>
              <a:rPr lang="en-US" b="1" dirty="0"/>
              <a:t>Supermarket Sales Dataset</a:t>
            </a:r>
            <a:r>
              <a:rPr lang="en-US" dirty="0"/>
              <a:t> sourced from Kaggle. The dataset contains detailed sales transaction records from a supermarket chain in </a:t>
            </a:r>
            <a:r>
              <a:rPr lang="en-US" b="1" dirty="0"/>
              <a:t>Myanmar</a:t>
            </a:r>
            <a:r>
              <a:rPr lang="en-US" dirty="0"/>
              <a:t>, across three cities: </a:t>
            </a:r>
            <a:r>
              <a:rPr lang="en-US" b="1" dirty="0"/>
              <a:t>Yangon</a:t>
            </a:r>
            <a:r>
              <a:rPr lang="en-US" dirty="0"/>
              <a:t>, </a:t>
            </a:r>
            <a:r>
              <a:rPr lang="en-US" b="1" dirty="0"/>
              <a:t>Naypyitaw</a:t>
            </a:r>
            <a:r>
              <a:rPr lang="en-US" dirty="0"/>
              <a:t>, and </a:t>
            </a:r>
            <a:r>
              <a:rPr lang="en-US" b="1" dirty="0"/>
              <a:t>Mandalay</a:t>
            </a:r>
            <a:r>
              <a:rPr lang="en-US" dirty="0"/>
              <a:t>. </a:t>
            </a:r>
          </a:p>
          <a:p>
            <a:r>
              <a:rPr lang="en-US" dirty="0"/>
              <a:t>My goal was to demonstrate SQL querying capabilities to derive meaningful insights from the data and showcase the skills needed for effective data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81A3BF-A66F-EC3E-5855-EAFE2D357D60}"/>
              </a:ext>
            </a:extLst>
          </p:cNvPr>
          <p:cNvSpPr/>
          <p:nvPr/>
        </p:nvSpPr>
        <p:spPr>
          <a:xfrm>
            <a:off x="138684" y="347472"/>
            <a:ext cx="3482340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 Sales on Weekdays VS Weekend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DC1FE9-3A9C-3035-6D8D-D5A903D92B45}"/>
              </a:ext>
            </a:extLst>
          </p:cNvPr>
          <p:cNvSpPr/>
          <p:nvPr/>
        </p:nvSpPr>
        <p:spPr>
          <a:xfrm>
            <a:off x="2011680" y="5606968"/>
            <a:ext cx="8249412" cy="109558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10000"/>
                  </a:schemeClr>
                </a:solidFill>
              </a:rPr>
              <a:t>This query categorizes sales into weekdays and weekends. It helps in analyzing sales patterns based on the day of the week, which is useful for staffing and promotions.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D47253-EE7D-48A6-EB14-78E61B1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27" y="1340444"/>
            <a:ext cx="6630845" cy="23699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13790-CA30-C99A-4461-40D5C7E7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980" y="4042797"/>
            <a:ext cx="4258338" cy="8619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03877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4BF8E3-2179-02A3-D892-FD88A7054DA7}"/>
              </a:ext>
            </a:extLst>
          </p:cNvPr>
          <p:cNvSpPr/>
          <p:nvPr/>
        </p:nvSpPr>
        <p:spPr>
          <a:xfrm>
            <a:off x="138684" y="347472"/>
            <a:ext cx="3912108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 Top 5 highest gross income product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23D48F-07DA-0E40-9969-3FACE93795E9}"/>
              </a:ext>
            </a:extLst>
          </p:cNvPr>
          <p:cNvSpPr/>
          <p:nvPr/>
        </p:nvSpPr>
        <p:spPr>
          <a:xfrm>
            <a:off x="2818638" y="5980176"/>
            <a:ext cx="6554724" cy="77724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This query identifies the products generating the most gross income. 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4CE29C-6A73-1322-8153-8D527B4E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712" y="1373853"/>
            <a:ext cx="7132575" cy="180825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5A972C-ECC5-4948-4770-16D0DFA1C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09" y="3294978"/>
            <a:ext cx="5057780" cy="21242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464C49-94FA-47B4-D9D5-01860D2BE911}"/>
              </a:ext>
            </a:extLst>
          </p:cNvPr>
          <p:cNvSpPr/>
          <p:nvPr/>
        </p:nvSpPr>
        <p:spPr>
          <a:xfrm>
            <a:off x="138684" y="347472"/>
            <a:ext cx="2174748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11. Sales by Gender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469BBF-304A-C690-ADB0-56595F1DCF2B}"/>
              </a:ext>
            </a:extLst>
          </p:cNvPr>
          <p:cNvSpPr/>
          <p:nvPr/>
        </p:nvSpPr>
        <p:spPr>
          <a:xfrm>
            <a:off x="1930908" y="5532112"/>
            <a:ext cx="8330184" cy="978416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This query analyzes total sales based on customer gender. It can inform targeted marketing strategies and product offerings.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88BF8-5CE9-5A6F-D064-81939D12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16" y="1383390"/>
            <a:ext cx="6157997" cy="1387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A254DB-914F-9847-51A8-3D52B9661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947" y="3197720"/>
            <a:ext cx="3480134" cy="10542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3E7DA9-EA80-70D4-7903-D537FE9B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16" y="1419966"/>
            <a:ext cx="6157997" cy="13872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17176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1611FE-0378-A688-1D56-BD5FBFCFFDAE}"/>
              </a:ext>
            </a:extLst>
          </p:cNvPr>
          <p:cNvSpPr/>
          <p:nvPr/>
        </p:nvSpPr>
        <p:spPr>
          <a:xfrm>
            <a:off x="138684" y="347472"/>
            <a:ext cx="2979420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 Average rating by Branch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22FAC3-CE80-977E-F9E2-E6918FD7107F}"/>
              </a:ext>
            </a:extLst>
          </p:cNvPr>
          <p:cNvSpPr/>
          <p:nvPr/>
        </p:nvSpPr>
        <p:spPr>
          <a:xfrm>
            <a:off x="2031492" y="5587196"/>
            <a:ext cx="8330184" cy="914188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This query calculates the average customer rating for each branch. It helps assess customer satisfaction and service quality across locations.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492A3A-5EC7-0691-BCE4-6598FEBA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974" y="1728224"/>
            <a:ext cx="7348049" cy="13898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313BA0-A41D-1AC4-46C5-0438F924C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791" y="3429000"/>
            <a:ext cx="2696413" cy="11972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6AA5EA-6DA1-A748-B505-8DC0A25FB983}"/>
              </a:ext>
            </a:extLst>
          </p:cNvPr>
          <p:cNvSpPr/>
          <p:nvPr/>
        </p:nvSpPr>
        <p:spPr>
          <a:xfrm>
            <a:off x="138684" y="347472"/>
            <a:ext cx="3482340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13. Sales trends over time(</a:t>
            </a:r>
            <a:r>
              <a:rPr kumimoji="0" lang="en-US" altLang="en-US" sz="1800" i="0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Montly</a:t>
            </a: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3EA9A7-98BC-5C8A-CD15-871F6EEFA175}"/>
              </a:ext>
            </a:extLst>
          </p:cNvPr>
          <p:cNvSpPr/>
          <p:nvPr/>
        </p:nvSpPr>
        <p:spPr>
          <a:xfrm>
            <a:off x="1930908" y="5696712"/>
            <a:ext cx="8330184" cy="889912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This query reveals monthly sales trends. It allows for the identification of seasonal patterns or anomalies in sales performance.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3B3DD-EF77-67B9-21B1-CCDAF5B0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76" y="1789288"/>
            <a:ext cx="7675040" cy="163971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0EFBFE-B662-8802-E267-1C13B44A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064" y="1036566"/>
            <a:ext cx="1817916" cy="31451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27099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B229BA-EFA0-336E-449A-785BA99972FE}"/>
              </a:ext>
            </a:extLst>
          </p:cNvPr>
          <p:cNvSpPr/>
          <p:nvPr/>
        </p:nvSpPr>
        <p:spPr>
          <a:xfrm>
            <a:off x="138684" y="347472"/>
            <a:ext cx="2476500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14. Product sold by city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EDE6E7-010A-C052-906C-D8E8E5154BFA}"/>
              </a:ext>
            </a:extLst>
          </p:cNvPr>
          <p:cNvSpPr/>
          <p:nvPr/>
        </p:nvSpPr>
        <p:spPr>
          <a:xfrm>
            <a:off x="1930908" y="5532112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This query examines product sales across different cities. It can help tailor marketing efforts to local preferences and demands.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65B2A9-8A8D-4885-E83C-001DD4EC02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840"/>
          <a:stretch/>
        </p:blipFill>
        <p:spPr>
          <a:xfrm>
            <a:off x="138684" y="1294784"/>
            <a:ext cx="7025243" cy="13557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46B020-36A4-BF7D-D6C0-C85162F9B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262" y="1294784"/>
            <a:ext cx="4007058" cy="403134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8562F8-382A-02EE-2354-55642B670A1C}"/>
              </a:ext>
            </a:extLst>
          </p:cNvPr>
          <p:cNvSpPr/>
          <p:nvPr/>
        </p:nvSpPr>
        <p:spPr>
          <a:xfrm>
            <a:off x="138684" y="347472"/>
            <a:ext cx="3692652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15. Top 3 Payment methods by sales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0FD1BD-2976-7AD5-A633-45AE3F88F311}"/>
              </a:ext>
            </a:extLst>
          </p:cNvPr>
          <p:cNvSpPr/>
          <p:nvPr/>
        </p:nvSpPr>
        <p:spPr>
          <a:xfrm>
            <a:off x="2214372" y="5596120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This query lists the most popular payment methods by sales volume. It aids in understanding customer behavior regarding payment preferences.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0A969-3387-906B-FFA9-F4FA8E66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90" y="1457784"/>
            <a:ext cx="6603459" cy="15393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2464FD-20F8-CCA3-750F-985332ED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937" y="3330247"/>
            <a:ext cx="3016125" cy="146939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43455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58DAAD-95AD-4E47-FBDD-44B1553F1AA1}"/>
              </a:ext>
            </a:extLst>
          </p:cNvPr>
          <p:cNvSpPr/>
          <p:nvPr/>
        </p:nvSpPr>
        <p:spPr>
          <a:xfrm>
            <a:off x="138684" y="347472"/>
            <a:ext cx="5082540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16. Sales Distribution by Gender and Customer type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6C2F1E-A59B-7754-49CA-930D25CDB176}"/>
              </a:ext>
            </a:extLst>
          </p:cNvPr>
          <p:cNvSpPr/>
          <p:nvPr/>
        </p:nvSpPr>
        <p:spPr>
          <a:xfrm>
            <a:off x="1788754" y="5314246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This query provides insights into sales distribution across gender and customer type. It helps identify segments that perform well or need attention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DA194A-E80B-8FEC-8CCE-CB53EFBD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10" y="1543754"/>
            <a:ext cx="7228873" cy="145547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D237C6-DFF7-769A-DB79-99FBAA355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187" y="3418274"/>
            <a:ext cx="3484501" cy="13723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A282F4-53A8-E146-437E-50A1164599FD}"/>
              </a:ext>
            </a:extLst>
          </p:cNvPr>
          <p:cNvSpPr/>
          <p:nvPr/>
        </p:nvSpPr>
        <p:spPr>
          <a:xfrm>
            <a:off x="138684" y="347472"/>
            <a:ext cx="3994404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17. Sales for the highest rating product.</a:t>
            </a:r>
            <a:endParaRPr kumimoji="0" lang="en-US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7AFB17-D6D5-EC49-3183-BCE5994E6ED6}"/>
              </a:ext>
            </a:extLst>
          </p:cNvPr>
          <p:cNvSpPr/>
          <p:nvPr/>
        </p:nvSpPr>
        <p:spPr>
          <a:xfrm>
            <a:off x="1930908" y="5532112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This query focuses on sales from products with high ratings. It emphasizes the relationship between product quality and sales performance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BE404C-C171-3123-4C23-CD7AC4E3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97" y="1338040"/>
            <a:ext cx="6271806" cy="16794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F64AF8-A834-8806-0F86-A6BC6C0A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81" y="3230848"/>
            <a:ext cx="2810438" cy="157618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69248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060E75-F1E0-7374-E337-55DE3F64A6DE}"/>
              </a:ext>
            </a:extLst>
          </p:cNvPr>
          <p:cNvSpPr/>
          <p:nvPr/>
        </p:nvSpPr>
        <p:spPr>
          <a:xfrm>
            <a:off x="138684" y="347472"/>
            <a:ext cx="2412492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18. Total Tax Collected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8FED24-4D29-7B0D-BA10-B513CFF69039}"/>
              </a:ext>
            </a:extLst>
          </p:cNvPr>
          <p:cNvSpPr/>
          <p:nvPr/>
        </p:nvSpPr>
        <p:spPr>
          <a:xfrm>
            <a:off x="1930908" y="5532112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This query calculates the total tax collected from sales. It provides insight into the revenue generated from taxes and financial compliance.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B57F8-C9F0-1F29-45D5-A6968655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47" y="1664208"/>
            <a:ext cx="8248306" cy="8558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D99F12-C1FF-71D5-0136-FCF1CD1A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743" y="3041284"/>
            <a:ext cx="2828177" cy="9299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5393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B32CEC-96BE-0548-4160-9C46C930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54" y="1538315"/>
            <a:ext cx="9361091" cy="1187303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2E24C8-3686-0B61-6EE7-26BCAE387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698" y="3256161"/>
            <a:ext cx="3180964" cy="1069461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6A5673-8194-9B27-41CA-C1FE6F257500}"/>
              </a:ext>
            </a:extLst>
          </p:cNvPr>
          <p:cNvSpPr/>
          <p:nvPr/>
        </p:nvSpPr>
        <p:spPr>
          <a:xfrm>
            <a:off x="2186940" y="5742432"/>
            <a:ext cx="7818120" cy="768096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query counts the total number of transactions in the table.</a:t>
            </a:r>
            <a:endParaRPr kumimoji="0" lang="e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E7FB66-9E9E-D66F-759F-551A6D20A2E1}"/>
              </a:ext>
            </a:extLst>
          </p:cNvPr>
          <p:cNvSpPr/>
          <p:nvPr/>
        </p:nvSpPr>
        <p:spPr>
          <a:xfrm>
            <a:off x="138684" y="347472"/>
            <a:ext cx="3281172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Total Number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9F16CE-3CA3-E4F9-3192-788C308D69E6}"/>
              </a:ext>
            </a:extLst>
          </p:cNvPr>
          <p:cNvSpPr/>
          <p:nvPr/>
        </p:nvSpPr>
        <p:spPr>
          <a:xfrm>
            <a:off x="138684" y="347472"/>
            <a:ext cx="5521452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19. Percentage contribution of each branch to total </a:t>
            </a:r>
            <a:r>
              <a:rPr lang="en-US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</a:t>
            </a:r>
            <a:endParaRPr kumimoji="0" lang="en-US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315BCD-87F7-9184-F7E1-6BB8D53A563D}"/>
              </a:ext>
            </a:extLst>
          </p:cNvPr>
          <p:cNvSpPr/>
          <p:nvPr/>
        </p:nvSpPr>
        <p:spPr>
          <a:xfrm>
            <a:off x="1930908" y="5532112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This query calculates each branch's percentage contribution to overall sales. It helps identify the most successful branches in driving sales.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CDB56E-37CC-585D-77A1-48297030C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008" y="1646143"/>
            <a:ext cx="7467984" cy="12065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8A1473-AA7C-ADC3-31F3-8F533C1AE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0" y="3346919"/>
            <a:ext cx="4423100" cy="11083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6751A-9E54-7181-CE50-D4E69D272BB9}"/>
              </a:ext>
            </a:extLst>
          </p:cNvPr>
          <p:cNvSpPr/>
          <p:nvPr/>
        </p:nvSpPr>
        <p:spPr>
          <a:xfrm>
            <a:off x="138684" y="347472"/>
            <a:ext cx="3281172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20. Cumulative sales over time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FBD188-B86E-1F93-3FF2-1E2AD1E91803}"/>
              </a:ext>
            </a:extLst>
          </p:cNvPr>
          <p:cNvSpPr/>
          <p:nvPr/>
        </p:nvSpPr>
        <p:spPr>
          <a:xfrm>
            <a:off x="1930908" y="5532112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This query shows the cumulative sales growth over time. It helps visualize trends and growth patterns in sales performance.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4259DD-6854-602A-E11F-721E07E2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44" y="1363407"/>
            <a:ext cx="7353404" cy="12618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6AB7DA-6797-DD76-F02B-AF0EC720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693" y="2863982"/>
            <a:ext cx="3086614" cy="21878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4B2872-AFA8-59D5-179D-60465329A179}"/>
              </a:ext>
            </a:extLst>
          </p:cNvPr>
          <p:cNvSpPr/>
          <p:nvPr/>
        </p:nvSpPr>
        <p:spPr>
          <a:xfrm>
            <a:off x="138684" y="347472"/>
            <a:ext cx="3281172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21. Most profitable product</a:t>
            </a:r>
            <a:endParaRPr kumimoji="0" lang="en-US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776C73-3C52-C976-B3EA-68FB95073DBD}"/>
              </a:ext>
            </a:extLst>
          </p:cNvPr>
          <p:cNvSpPr/>
          <p:nvPr/>
        </p:nvSpPr>
        <p:spPr>
          <a:xfrm>
            <a:off x="1781537" y="5394952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query highlights the products that generate the highest gross income. It assists in making decisions about inventory and marketing focus.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4292D-6150-9A23-C1C8-A6299D84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00" y="1243037"/>
            <a:ext cx="6530831" cy="18109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9664-972C-B5B7-D6E8-23474EE2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2" y="3255131"/>
            <a:ext cx="3484379" cy="17376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029398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52138A-CE63-F4A4-0199-307CD0F63C69}"/>
              </a:ext>
            </a:extLst>
          </p:cNvPr>
          <p:cNvSpPr/>
          <p:nvPr/>
        </p:nvSpPr>
        <p:spPr>
          <a:xfrm>
            <a:off x="138684" y="219456"/>
            <a:ext cx="4259580" cy="566928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22. Custo</a:t>
            </a:r>
            <a:r>
              <a:rPr lang="en-US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 Segmentation by Spending</a:t>
            </a:r>
            <a:endParaRPr kumimoji="0" lang="en-US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2BDD37-5FE0-91FB-6D7C-56C6485C71E0}"/>
              </a:ext>
            </a:extLst>
          </p:cNvPr>
          <p:cNvSpPr/>
          <p:nvPr/>
        </p:nvSpPr>
        <p:spPr>
          <a:xfrm>
            <a:off x="1930908" y="5532112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query segments customers into spending categories. It enables targeted marketing strategies based on customer spending behavior.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09ABE-5746-0067-BAB6-770A2F1B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84" y="895525"/>
            <a:ext cx="5245370" cy="3073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0FA6B-0233-6FDE-A238-D1F6A217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84" y="912510"/>
            <a:ext cx="5245370" cy="307355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C7AEF0-74C8-DC21-2160-A9B42DDBA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12" y="4078224"/>
            <a:ext cx="3538775" cy="995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89996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EED01B-9C87-3BC7-9BF4-240313B87ED5}"/>
              </a:ext>
            </a:extLst>
          </p:cNvPr>
          <p:cNvSpPr/>
          <p:nvPr/>
        </p:nvSpPr>
        <p:spPr>
          <a:xfrm>
            <a:off x="129540" y="180679"/>
            <a:ext cx="4049268" cy="694944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23. Sales Growth Comparison by Month: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75B3C-5DA6-3737-D3C3-F365B86506AA}"/>
              </a:ext>
            </a:extLst>
          </p:cNvPr>
          <p:cNvSpPr/>
          <p:nvPr/>
        </p:nvSpPr>
        <p:spPr>
          <a:xfrm>
            <a:off x="1930908" y="5532112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query compares monthly sales growth rates. It provides insights into performance changes over time and helps in forecasting future trends.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29E900-AEDE-35ED-A7AF-688072F4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" y="962598"/>
            <a:ext cx="7688758" cy="25761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A9D0C5-D504-8F25-F4B2-B37EC9F4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82" y="3141349"/>
            <a:ext cx="4311872" cy="22353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EFCB31-8458-D569-63B4-37CBB338B8F7}"/>
              </a:ext>
            </a:extLst>
          </p:cNvPr>
          <p:cNvSpPr/>
          <p:nvPr/>
        </p:nvSpPr>
        <p:spPr>
          <a:xfrm>
            <a:off x="138684" y="347472"/>
            <a:ext cx="4469892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24. Top 5 Customer based on total Spending.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365EDA-2D30-C642-F1C3-804DFC41D790}"/>
              </a:ext>
            </a:extLst>
          </p:cNvPr>
          <p:cNvSpPr/>
          <p:nvPr/>
        </p:nvSpPr>
        <p:spPr>
          <a:xfrm>
            <a:off x="2862072" y="5879584"/>
            <a:ext cx="7142988" cy="877832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query Finds the top 5 customers based on their total spending.</a:t>
            </a:r>
          </a:p>
          <a:p>
            <a:pPr algn="ctr"/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97E2D-21EA-22AE-6909-94348721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241" y="1566639"/>
            <a:ext cx="7187595" cy="23847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6F2697-1391-A64B-ACFD-F7F460BF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777" y="4141952"/>
            <a:ext cx="3473629" cy="11494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017966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F1036-97B9-44A3-ACA4-411C1A1CBCD7}"/>
              </a:ext>
            </a:extLst>
          </p:cNvPr>
          <p:cNvSpPr/>
          <p:nvPr/>
        </p:nvSpPr>
        <p:spPr>
          <a:xfrm>
            <a:off x="138684" y="347472"/>
            <a:ext cx="4634484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25. </a:t>
            </a:r>
            <a:r>
              <a:rPr lang="en-US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between Product rating and Sales</a:t>
            </a:r>
            <a:endParaRPr kumimoji="0" lang="en-US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BB9AB4-C2FA-9D51-3EDA-655D6F117B36}"/>
              </a:ext>
            </a:extLst>
          </p:cNvPr>
          <p:cNvSpPr/>
          <p:nvPr/>
        </p:nvSpPr>
        <p:spPr>
          <a:xfrm>
            <a:off x="3456557" y="5843016"/>
            <a:ext cx="5961317" cy="101498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Analyzes whether higher-rated products generate more sales.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3E3866-306D-1FC4-00E1-37DB9350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696" y="1243994"/>
            <a:ext cx="6473381" cy="24829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E765A1-9CBB-AAF8-0E8D-32CCC4D9D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448" y="3846230"/>
            <a:ext cx="4763536" cy="149444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18535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7221B3-8799-9473-1944-752461C93F7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ABC429-4A54-28F0-2E55-8D0905045BF8}"/>
              </a:ext>
            </a:extLst>
          </p:cNvPr>
          <p:cNvSpPr/>
          <p:nvPr/>
        </p:nvSpPr>
        <p:spPr>
          <a:xfrm>
            <a:off x="138684" y="310896"/>
            <a:ext cx="2339340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Total Sales Amount</a:t>
            </a:r>
            <a:endParaRPr kumimoji="0" lang="en-US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BC7DE1-E6BF-663C-7F44-60056ECF49E8}"/>
              </a:ext>
            </a:extLst>
          </p:cNvPr>
          <p:cNvSpPr/>
          <p:nvPr/>
        </p:nvSpPr>
        <p:spPr>
          <a:xfrm>
            <a:off x="1784604" y="5499208"/>
            <a:ext cx="8330184" cy="10478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query calculates the total sales revenue generated during the time frame. It provides an overview of the supermarket's financial performance.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52B5A1-47C9-CBCA-1B92-363D53A1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64" y="1558192"/>
            <a:ext cx="7290942" cy="120060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D7D558-94D4-B5ED-08A6-84823227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109" y="3051309"/>
            <a:ext cx="3185051" cy="104789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3DFFD-B4F0-3821-015C-D6D8F03CA47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82C8B-7583-EC84-C7FA-9F41A28F6933}"/>
              </a:ext>
            </a:extLst>
          </p:cNvPr>
          <p:cNvSpPr/>
          <p:nvPr/>
        </p:nvSpPr>
        <p:spPr>
          <a:xfrm>
            <a:off x="138684" y="347472"/>
            <a:ext cx="2019300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Sales by Branch</a:t>
            </a:r>
            <a:endParaRPr kumimoji="0" lang="en-US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D1C548-5A1F-A8E5-8CD3-D540DEFAAB3A}"/>
              </a:ext>
            </a:extLst>
          </p:cNvPr>
          <p:cNvSpPr/>
          <p:nvPr/>
        </p:nvSpPr>
        <p:spPr>
          <a:xfrm>
            <a:off x="1930908" y="5532112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query aggregates total sales by branch. It allows us to compare sales performance across different locations of the supermarket.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F8035-D8A8-5E08-B42F-8FB6CDC8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94" y="1245160"/>
            <a:ext cx="6724238" cy="174855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A7AA7-1015-6036-9DAA-74B5EF45E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09" y="3200643"/>
            <a:ext cx="3277207" cy="11704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64821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E53655-62E4-C816-D461-99ED472962D4}"/>
              </a:ext>
            </a:extLst>
          </p:cNvPr>
          <p:cNvSpPr/>
          <p:nvPr/>
        </p:nvSpPr>
        <p:spPr>
          <a:xfrm>
            <a:off x="138684" y="347472"/>
            <a:ext cx="3107436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Total quantity sold Product</a:t>
            </a:r>
            <a:endParaRPr kumimoji="0" lang="en-US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17B0FC-3F66-F538-851A-00B89E5897BB}"/>
              </a:ext>
            </a:extLst>
          </p:cNvPr>
          <p:cNvSpPr/>
          <p:nvPr/>
        </p:nvSpPr>
        <p:spPr>
          <a:xfrm>
            <a:off x="1930908" y="5769856"/>
            <a:ext cx="8330184" cy="90526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query identifies the top-selling products based on quantity sold. It helps to recognize customer preferences and popular items.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C862A0-4A0C-D134-071D-5F7F1C378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48" y="1329979"/>
            <a:ext cx="6789533" cy="162984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ED3796-0D8E-F55D-633F-C0A7E61CF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370" y="3212698"/>
            <a:ext cx="4065488" cy="206654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109E8-D28F-3F25-1DCC-16054BB63E0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A03247-F710-A70E-A074-A55674285317}"/>
              </a:ext>
            </a:extLst>
          </p:cNvPr>
          <p:cNvSpPr/>
          <p:nvPr/>
        </p:nvSpPr>
        <p:spPr>
          <a:xfrm>
            <a:off x="138684" y="347472"/>
            <a:ext cx="3756660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Average unit price of </a:t>
            </a:r>
            <a:r>
              <a:rPr kumimoji="0" lang="en-US" altLang="en-US" sz="1800" i="0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products_line</a:t>
            </a:r>
            <a:endParaRPr kumimoji="0" lang="en-US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0E12CA-52D7-2E80-5C0B-A25407A85525}"/>
              </a:ext>
            </a:extLst>
          </p:cNvPr>
          <p:cNvSpPr/>
          <p:nvPr/>
        </p:nvSpPr>
        <p:spPr>
          <a:xfrm>
            <a:off x="1930908" y="5532112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query calculates the average price of products sold. It gives insights into pricing strategy and customer spending behavior.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CD14E-1459-A0E1-C3BA-E6F3A90F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46" y="1532241"/>
            <a:ext cx="9905583" cy="13253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7D155-B2FE-678E-FC16-D051ADF4F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58" y="3064484"/>
            <a:ext cx="3493483" cy="1178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38577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03D6E2-D310-E6E7-9F28-C828454A4C7E}"/>
              </a:ext>
            </a:extLst>
          </p:cNvPr>
          <p:cNvSpPr/>
          <p:nvPr/>
        </p:nvSpPr>
        <p:spPr>
          <a:xfrm>
            <a:off x="138684" y="347472"/>
            <a:ext cx="2714244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Sales by Customer Type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617AC4-CD50-AEF3-AABE-E1746825E0A3}"/>
              </a:ext>
            </a:extLst>
          </p:cNvPr>
          <p:cNvSpPr/>
          <p:nvPr/>
        </p:nvSpPr>
        <p:spPr>
          <a:xfrm>
            <a:off x="1930908" y="5532112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query sums sales based on customer types (e.g., member or normal). It helps in understanding which customer segment contributes more to the sales.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AA79CD-7D2D-4421-CC2E-1A57A79F4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484" y="1397358"/>
            <a:ext cx="7391031" cy="15652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D03B9E-83B3-7758-491B-E99969E9B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39" y="3235301"/>
            <a:ext cx="5130719" cy="12618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E1601C-13CA-EC2E-5800-E93423C1B172}"/>
              </a:ext>
            </a:extLst>
          </p:cNvPr>
          <p:cNvSpPr/>
          <p:nvPr/>
        </p:nvSpPr>
        <p:spPr>
          <a:xfrm>
            <a:off x="138684" y="347472"/>
            <a:ext cx="3409188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Total sales by Payment method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6FE435-30B5-DE28-0A1B-BB15B2F9FCB1}"/>
              </a:ext>
            </a:extLst>
          </p:cNvPr>
          <p:cNvSpPr/>
          <p:nvPr/>
        </p:nvSpPr>
        <p:spPr>
          <a:xfrm>
            <a:off x="2190648" y="5943600"/>
            <a:ext cx="7938516" cy="77724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query provides insights into how customers prefer to pay (e.g., cash, credit). 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62C369-D82E-4928-D9BA-0F362D32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62" y="1428680"/>
            <a:ext cx="6914967" cy="169292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FC31FA-5FA5-4171-EE68-F0E5C19C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61" y="3337552"/>
            <a:ext cx="3837330" cy="13460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207EBD-2FE4-53ED-BD72-AA9CBE71641C}"/>
              </a:ext>
            </a:extLst>
          </p:cNvPr>
          <p:cNvSpPr/>
          <p:nvPr/>
        </p:nvSpPr>
        <p:spPr>
          <a:xfrm>
            <a:off x="138684" y="347472"/>
            <a:ext cx="3025140" cy="777240"/>
          </a:xfrm>
          <a:prstGeom prst="round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 Count of unique Customer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D30277-9F95-A6EB-A3AE-6673BACDDAAE}"/>
              </a:ext>
            </a:extLst>
          </p:cNvPr>
          <p:cNvSpPr/>
          <p:nvPr/>
        </p:nvSpPr>
        <p:spPr>
          <a:xfrm>
            <a:off x="1930908" y="5532112"/>
            <a:ext cx="8330184" cy="1261880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query counts the unique transactions (invoices), reflecting the number of distinct customers during the analysis period. It helps assess customer reach.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7CECB-2177-EADD-5C67-8C1ED5DE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23" y="1807324"/>
            <a:ext cx="9619515" cy="8261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44823F-6869-7328-198F-B8EC75D92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265" y="3233788"/>
            <a:ext cx="2817404" cy="101817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4016732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{3F1D51BD-7356-4D48-8C68-A9F3AB75C36C}tf11964407_win32</Template>
  <TotalTime>1222</TotalTime>
  <Words>780</Words>
  <Application>Microsoft Office PowerPoint</Application>
  <PresentationFormat>Widescreen</PresentationFormat>
  <Paragraphs>65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Gill Sans Nova Light</vt:lpstr>
      <vt:lpstr>Sagona Book</vt:lpstr>
      <vt:lpstr>Custom</vt:lpstr>
      <vt:lpstr>Supermarket Sales  Data Analysis with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Prabhat kumar sahu</dc:creator>
  <cp:lastModifiedBy>Prabhat kumar sahu</cp:lastModifiedBy>
  <cp:revision>1</cp:revision>
  <dcterms:created xsi:type="dcterms:W3CDTF">2024-10-11T09:16:12Z</dcterms:created>
  <dcterms:modified xsi:type="dcterms:W3CDTF">2024-10-12T05:39:10Z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