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8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5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6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8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1FA3D612-8FDF-4F9F-B3CE-C7056EB06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D23A6-BBD8-4F4D-8C09-4DEDCE50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Big Data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A0866-D0E4-48D2-9F2D-C56A75141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Prabhat Mishra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86334-7158-4B5E-A3B7-A8734B29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6262" cy="98005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UNOGS(unofficial Netflix online global search)</a:t>
            </a:r>
            <a:r>
              <a:rPr lang="en-US" sz="3600" dirty="0" err="1"/>
              <a:t>NG+Netflix</a:t>
            </a:r>
            <a:r>
              <a:rPr lang="en-US" sz="3600" dirty="0"/>
              <a:t> </a:t>
            </a:r>
            <a:r>
              <a:rPr lang="en-US" sz="3600" dirty="0" err="1"/>
              <a:t>Api</a:t>
            </a:r>
            <a:r>
              <a:rPr lang="en-US" sz="3600" dirty="0"/>
              <a:t> </a:t>
            </a:r>
            <a:r>
              <a:rPr lang="en-US" sz="3600" dirty="0" err="1"/>
              <a:t>Api</a:t>
            </a:r>
            <a:endParaRPr lang="en-US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45CD-D17A-406E-84C2-DFB2B9CF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956216"/>
            <a:ext cx="11279390" cy="4232648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Allow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Country Details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Release Per Country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Expiring Per Country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Countries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Season Change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Genre IDs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Deleted Search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995D20-E33D-419D-9E54-56844F651F6F}"/>
              </a:ext>
            </a:extLst>
          </p:cNvPr>
          <p:cNvSpPr/>
          <p:nvPr/>
        </p:nvSpPr>
        <p:spPr>
          <a:xfrm>
            <a:off x="4664869" y="2085975"/>
            <a:ext cx="5309050" cy="4026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Title Details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Episode Details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Weekly Episodes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IMDB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IMDB Info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Weekly Updates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average item runtime of each item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Netflix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-&gt;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Movie_id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387107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86334-7158-4B5E-A3B7-A8734B29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59"/>
            <a:ext cx="11156262" cy="1259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UnogsNG</a:t>
            </a:r>
            <a:r>
              <a:rPr lang="en-US" dirty="0"/>
              <a:t> + Netflix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45CD-D17A-406E-84C2-DFB2B9CF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2700338"/>
            <a:ext cx="11279390" cy="3488526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Netflix provid</a:t>
            </a:r>
            <a:r>
              <a:rPr lang="en-GB" sz="3200" i="0" dirty="0">
                <a:solidFill>
                  <a:srgbClr val="123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recommendation location based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230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changing location </a:t>
            </a:r>
            <a:r>
              <a:rPr lang="en-GB" sz="3200" i="0" dirty="0">
                <a:solidFill>
                  <a:srgbClr val="123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not changed .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i="0" dirty="0">
                <a:solidFill>
                  <a:srgbClr val="123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information related to movie data</a:t>
            </a:r>
            <a:r>
              <a:rPr lang="en-GB" sz="1800" i="0" dirty="0">
                <a:solidFill>
                  <a:srgbClr val="123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85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A7D8-C5F8-4C4D-B0AD-B7C13E97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926168" cy="1393317"/>
          </a:xfrm>
        </p:spPr>
        <p:txBody>
          <a:bodyPr/>
          <a:lstStyle/>
          <a:p>
            <a:r>
              <a:rPr lang="en-GB" dirty="0"/>
              <a:t>Ingestion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E9BD-D820-4850-9416-7FA44BB7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57" y="3566639"/>
            <a:ext cx="11233294" cy="2279979"/>
          </a:xfrm>
        </p:spPr>
        <p:txBody>
          <a:bodyPr/>
          <a:lstStyle/>
          <a:p>
            <a:r>
              <a:rPr lang="en-GB" dirty="0"/>
              <a:t>Major ingestion tool -&gt;</a:t>
            </a:r>
            <a:r>
              <a:rPr lang="en-GB" dirty="0" err="1"/>
              <a:t>kafka</a:t>
            </a:r>
            <a:r>
              <a:rPr lang="en-GB" dirty="0"/>
              <a:t> ,flume ,</a:t>
            </a:r>
            <a:r>
              <a:rPr lang="en-GB" dirty="0" err="1"/>
              <a:t>sqoop</a:t>
            </a:r>
            <a:endParaRPr lang="en-GB" dirty="0"/>
          </a:p>
          <a:p>
            <a:r>
              <a:rPr lang="en-GB" dirty="0"/>
              <a:t>I prefer to use </a:t>
            </a:r>
            <a:r>
              <a:rPr lang="en-GB" dirty="0" err="1"/>
              <a:t>kafka</a:t>
            </a:r>
            <a:r>
              <a:rPr lang="en-GB" dirty="0"/>
              <a:t> because it allows me to store a data from multiple sources at a time for data </a:t>
            </a:r>
            <a:r>
              <a:rPr lang="en-GB" dirty="0" err="1"/>
              <a:t>updatation</a:t>
            </a:r>
            <a:r>
              <a:rPr lang="en-GB" dirty="0"/>
              <a:t>.</a:t>
            </a:r>
          </a:p>
          <a:p>
            <a:r>
              <a:rPr lang="en-GB" dirty="0"/>
              <a:t>And it allows to store non relational data base as well in </a:t>
            </a:r>
            <a:r>
              <a:rPr lang="en-GB" dirty="0" err="1"/>
              <a:t>hdfs</a:t>
            </a:r>
            <a:r>
              <a:rPr lang="en-GB" dirty="0"/>
              <a:t> </a:t>
            </a:r>
            <a:r>
              <a:rPr lang="en-GB" dirty="0" err="1"/>
              <a:t>formate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0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24F2-C2FF-47A9-8861-0D20B0F7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9119049" cy="2050542"/>
          </a:xfrm>
        </p:spPr>
        <p:txBody>
          <a:bodyPr>
            <a:normAutofit/>
          </a:bodyPr>
          <a:lstStyle/>
          <a:p>
            <a:r>
              <a:rPr lang="en-GB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3F2F3-B76A-47D6-B6B9-4F1BC45D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457" y="2950369"/>
            <a:ext cx="11461894" cy="3107529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By using this information we can apply both approach of recommendation that is collaborative and content based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To make the recommendation personalized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On </a:t>
            </a:r>
            <a:r>
              <a:rPr lang="en-GB" dirty="0" err="1"/>
              <a:t>Vpn</a:t>
            </a:r>
            <a:r>
              <a:rPr lang="en-GB" dirty="0"/>
              <a:t> access get personalized recomendation</a:t>
            </a:r>
          </a:p>
        </p:txBody>
      </p:sp>
    </p:spTree>
    <p:extLst>
      <p:ext uri="{BB962C8B-B14F-4D97-AF65-F5344CB8AC3E}">
        <p14:creationId xmlns:p14="http://schemas.microsoft.com/office/powerpoint/2010/main" val="273540517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433DD"/>
      </a:accent1>
      <a:accent2>
        <a:srgbClr val="7E26CC"/>
      </a:accent2>
      <a:accent3>
        <a:srgbClr val="4733DD"/>
      </a:accent3>
      <a:accent4>
        <a:srgbClr val="2154CB"/>
      </a:accent4>
      <a:accent5>
        <a:srgbClr val="33ADDD"/>
      </a:accent5>
      <a:accent6>
        <a:srgbClr val="20C2AC"/>
      </a:accent6>
      <a:hlink>
        <a:srgbClr val="3F86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Bierstadt</vt:lpstr>
      <vt:lpstr>GestaltVTI</vt:lpstr>
      <vt:lpstr>Big Data Presentation</vt:lpstr>
      <vt:lpstr>UNOGS(unofficial Netflix online global search)NG+Netflix Api Api</vt:lpstr>
      <vt:lpstr>Why UnogsNG + Netflix Api</vt:lpstr>
      <vt:lpstr>Ingestion tool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Presentation</dc:title>
  <dc:creator>Prabhat</dc:creator>
  <cp:lastModifiedBy>Prabhat</cp:lastModifiedBy>
  <cp:revision>10</cp:revision>
  <dcterms:created xsi:type="dcterms:W3CDTF">2021-12-29T08:13:32Z</dcterms:created>
  <dcterms:modified xsi:type="dcterms:W3CDTF">2021-12-29T11:46:14Z</dcterms:modified>
</cp:coreProperties>
</file>