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Cabin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bin-bold.fntdata"/><Relationship Id="rId25" Type="http://schemas.openxmlformats.org/officeDocument/2006/relationships/font" Target="fonts/Cabin-regular.fntdata"/><Relationship Id="rId28" Type="http://schemas.openxmlformats.org/officeDocument/2006/relationships/font" Target="fonts/Cabin-boldItalic.fntdata"/><Relationship Id="rId27" Type="http://schemas.openxmlformats.org/officeDocument/2006/relationships/font" Target="fonts/Cab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 title="scalloped circle"/>
          <p:cNvSpPr/>
          <p:nvPr/>
        </p:nvSpPr>
        <p:spPr>
          <a:xfrm>
            <a:off x="2667763" y="473202"/>
            <a:ext cx="3926681" cy="3921918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61164" y="109"/>
                </a:lnTo>
                <a:lnTo>
                  <a:pt x="62292" y="400"/>
                </a:lnTo>
                <a:lnTo>
                  <a:pt x="63383" y="837"/>
                </a:lnTo>
                <a:lnTo>
                  <a:pt x="64511" y="1384"/>
                </a:lnTo>
                <a:lnTo>
                  <a:pt x="65567" y="2003"/>
                </a:lnTo>
                <a:lnTo>
                  <a:pt x="66658" y="2659"/>
                </a:lnTo>
                <a:lnTo>
                  <a:pt x="67750" y="3242"/>
                </a:lnTo>
                <a:lnTo>
                  <a:pt x="68841" y="3825"/>
                </a:lnTo>
                <a:lnTo>
                  <a:pt x="69896" y="4262"/>
                </a:lnTo>
                <a:lnTo>
                  <a:pt x="71061" y="4553"/>
                </a:lnTo>
                <a:lnTo>
                  <a:pt x="72189" y="4699"/>
                </a:lnTo>
                <a:lnTo>
                  <a:pt x="73389" y="4699"/>
                </a:lnTo>
                <a:lnTo>
                  <a:pt x="74627" y="4626"/>
                </a:lnTo>
                <a:lnTo>
                  <a:pt x="75864" y="4480"/>
                </a:lnTo>
                <a:lnTo>
                  <a:pt x="77101" y="4298"/>
                </a:lnTo>
                <a:lnTo>
                  <a:pt x="78338" y="4153"/>
                </a:lnTo>
                <a:lnTo>
                  <a:pt x="79575" y="4043"/>
                </a:lnTo>
                <a:lnTo>
                  <a:pt x="80739" y="4080"/>
                </a:lnTo>
                <a:lnTo>
                  <a:pt x="81867" y="4225"/>
                </a:lnTo>
                <a:lnTo>
                  <a:pt x="82959" y="4553"/>
                </a:lnTo>
                <a:lnTo>
                  <a:pt x="83869" y="5027"/>
                </a:lnTo>
                <a:lnTo>
                  <a:pt x="84742" y="5646"/>
                </a:lnTo>
                <a:lnTo>
                  <a:pt x="85506" y="6375"/>
                </a:lnTo>
                <a:lnTo>
                  <a:pt x="86270" y="7213"/>
                </a:lnTo>
                <a:lnTo>
                  <a:pt x="86961" y="8087"/>
                </a:lnTo>
                <a:lnTo>
                  <a:pt x="87653" y="8998"/>
                </a:lnTo>
                <a:lnTo>
                  <a:pt x="88344" y="9908"/>
                </a:lnTo>
                <a:lnTo>
                  <a:pt x="89035" y="10783"/>
                </a:lnTo>
                <a:lnTo>
                  <a:pt x="89763" y="11621"/>
                </a:lnTo>
                <a:lnTo>
                  <a:pt x="90600" y="12349"/>
                </a:lnTo>
                <a:lnTo>
                  <a:pt x="91400" y="13005"/>
                </a:lnTo>
                <a:lnTo>
                  <a:pt x="92310" y="13515"/>
                </a:lnTo>
                <a:lnTo>
                  <a:pt x="93292" y="13952"/>
                </a:lnTo>
                <a:lnTo>
                  <a:pt x="94348" y="14316"/>
                </a:lnTo>
                <a:lnTo>
                  <a:pt x="95439" y="14644"/>
                </a:lnTo>
                <a:lnTo>
                  <a:pt x="96531" y="14936"/>
                </a:lnTo>
                <a:lnTo>
                  <a:pt x="97659" y="15227"/>
                </a:lnTo>
                <a:lnTo>
                  <a:pt x="98714" y="15555"/>
                </a:lnTo>
                <a:lnTo>
                  <a:pt x="99769" y="15919"/>
                </a:lnTo>
                <a:lnTo>
                  <a:pt x="100751" y="16357"/>
                </a:lnTo>
                <a:lnTo>
                  <a:pt x="101625" y="16903"/>
                </a:lnTo>
                <a:lnTo>
                  <a:pt x="102425" y="17559"/>
                </a:lnTo>
                <a:lnTo>
                  <a:pt x="103080" y="18360"/>
                </a:lnTo>
                <a:lnTo>
                  <a:pt x="103626" y="19234"/>
                </a:lnTo>
                <a:lnTo>
                  <a:pt x="104063" y="20218"/>
                </a:lnTo>
                <a:lnTo>
                  <a:pt x="104426" y="21275"/>
                </a:lnTo>
                <a:lnTo>
                  <a:pt x="104754" y="22331"/>
                </a:lnTo>
                <a:lnTo>
                  <a:pt x="105045" y="23460"/>
                </a:lnTo>
                <a:lnTo>
                  <a:pt x="105336" y="24553"/>
                </a:lnTo>
                <a:lnTo>
                  <a:pt x="105664" y="25646"/>
                </a:lnTo>
                <a:lnTo>
                  <a:pt x="106027" y="26703"/>
                </a:lnTo>
                <a:lnTo>
                  <a:pt x="106464" y="27686"/>
                </a:lnTo>
                <a:lnTo>
                  <a:pt x="106973" y="28597"/>
                </a:lnTo>
                <a:lnTo>
                  <a:pt x="107628" y="29398"/>
                </a:lnTo>
                <a:lnTo>
                  <a:pt x="108356" y="30236"/>
                </a:lnTo>
                <a:lnTo>
                  <a:pt x="109193" y="30965"/>
                </a:lnTo>
                <a:lnTo>
                  <a:pt x="110066" y="31657"/>
                </a:lnTo>
                <a:lnTo>
                  <a:pt x="111012" y="32349"/>
                </a:lnTo>
                <a:lnTo>
                  <a:pt x="111922" y="33041"/>
                </a:lnTo>
                <a:lnTo>
                  <a:pt x="112795" y="33734"/>
                </a:lnTo>
                <a:lnTo>
                  <a:pt x="113632" y="34499"/>
                </a:lnTo>
                <a:lnTo>
                  <a:pt x="114360" y="35264"/>
                </a:lnTo>
                <a:lnTo>
                  <a:pt x="114978" y="36138"/>
                </a:lnTo>
                <a:lnTo>
                  <a:pt x="115451" y="37049"/>
                </a:lnTo>
                <a:lnTo>
                  <a:pt x="115779" y="38142"/>
                </a:lnTo>
                <a:lnTo>
                  <a:pt x="115924" y="39271"/>
                </a:lnTo>
                <a:lnTo>
                  <a:pt x="115961" y="40437"/>
                </a:lnTo>
                <a:lnTo>
                  <a:pt x="115852" y="41675"/>
                </a:lnTo>
                <a:lnTo>
                  <a:pt x="115706" y="42914"/>
                </a:lnTo>
                <a:lnTo>
                  <a:pt x="115524" y="44153"/>
                </a:lnTo>
                <a:lnTo>
                  <a:pt x="115379" y="45391"/>
                </a:lnTo>
                <a:lnTo>
                  <a:pt x="115306" y="46630"/>
                </a:lnTo>
                <a:lnTo>
                  <a:pt x="115306" y="47832"/>
                </a:lnTo>
                <a:lnTo>
                  <a:pt x="115451" y="48961"/>
                </a:lnTo>
                <a:lnTo>
                  <a:pt x="115742" y="50091"/>
                </a:lnTo>
                <a:lnTo>
                  <a:pt x="116179" y="51147"/>
                </a:lnTo>
                <a:lnTo>
                  <a:pt x="116761" y="52240"/>
                </a:lnTo>
                <a:lnTo>
                  <a:pt x="117343" y="53333"/>
                </a:lnTo>
                <a:lnTo>
                  <a:pt x="117998" y="54426"/>
                </a:lnTo>
                <a:lnTo>
                  <a:pt x="118617" y="55482"/>
                </a:lnTo>
                <a:lnTo>
                  <a:pt x="119163" y="56612"/>
                </a:lnTo>
                <a:lnTo>
                  <a:pt x="119599" y="57704"/>
                </a:lnTo>
                <a:lnTo>
                  <a:pt x="119890" y="58834"/>
                </a:lnTo>
                <a:lnTo>
                  <a:pt x="120000" y="60000"/>
                </a:lnTo>
                <a:lnTo>
                  <a:pt x="119890" y="61165"/>
                </a:lnTo>
                <a:lnTo>
                  <a:pt x="119599" y="62295"/>
                </a:lnTo>
                <a:lnTo>
                  <a:pt x="119163" y="63387"/>
                </a:lnTo>
                <a:lnTo>
                  <a:pt x="118617" y="64517"/>
                </a:lnTo>
                <a:lnTo>
                  <a:pt x="117998" y="65573"/>
                </a:lnTo>
                <a:lnTo>
                  <a:pt x="117343" y="66666"/>
                </a:lnTo>
                <a:lnTo>
                  <a:pt x="116761" y="67759"/>
                </a:lnTo>
                <a:lnTo>
                  <a:pt x="116179" y="68852"/>
                </a:lnTo>
                <a:lnTo>
                  <a:pt x="115742" y="69908"/>
                </a:lnTo>
                <a:lnTo>
                  <a:pt x="115451" y="71038"/>
                </a:lnTo>
                <a:lnTo>
                  <a:pt x="115306" y="72167"/>
                </a:lnTo>
                <a:lnTo>
                  <a:pt x="115306" y="73369"/>
                </a:lnTo>
                <a:lnTo>
                  <a:pt x="115379" y="74608"/>
                </a:lnTo>
                <a:lnTo>
                  <a:pt x="115524" y="75846"/>
                </a:lnTo>
                <a:lnTo>
                  <a:pt x="115706" y="77085"/>
                </a:lnTo>
                <a:lnTo>
                  <a:pt x="115852" y="78324"/>
                </a:lnTo>
                <a:lnTo>
                  <a:pt x="115961" y="79562"/>
                </a:lnTo>
                <a:lnTo>
                  <a:pt x="115924" y="80728"/>
                </a:lnTo>
                <a:lnTo>
                  <a:pt x="115779" y="81857"/>
                </a:lnTo>
                <a:lnTo>
                  <a:pt x="115451" y="82950"/>
                </a:lnTo>
                <a:lnTo>
                  <a:pt x="114978" y="83861"/>
                </a:lnTo>
                <a:lnTo>
                  <a:pt x="114360" y="84735"/>
                </a:lnTo>
                <a:lnTo>
                  <a:pt x="113632" y="85500"/>
                </a:lnTo>
                <a:lnTo>
                  <a:pt x="112795" y="86265"/>
                </a:lnTo>
                <a:lnTo>
                  <a:pt x="111922" y="86958"/>
                </a:lnTo>
                <a:lnTo>
                  <a:pt x="111012" y="87650"/>
                </a:lnTo>
                <a:lnTo>
                  <a:pt x="110066" y="88342"/>
                </a:lnTo>
                <a:lnTo>
                  <a:pt x="109193" y="89034"/>
                </a:lnTo>
                <a:lnTo>
                  <a:pt x="108356" y="89763"/>
                </a:lnTo>
                <a:lnTo>
                  <a:pt x="107628" y="90601"/>
                </a:lnTo>
                <a:lnTo>
                  <a:pt x="106973" y="91402"/>
                </a:lnTo>
                <a:lnTo>
                  <a:pt x="106464" y="92313"/>
                </a:lnTo>
                <a:lnTo>
                  <a:pt x="106027" y="93296"/>
                </a:lnTo>
                <a:lnTo>
                  <a:pt x="105664" y="94353"/>
                </a:lnTo>
                <a:lnTo>
                  <a:pt x="105336" y="95446"/>
                </a:lnTo>
                <a:lnTo>
                  <a:pt x="105045" y="96539"/>
                </a:lnTo>
                <a:lnTo>
                  <a:pt x="104754" y="97668"/>
                </a:lnTo>
                <a:lnTo>
                  <a:pt x="104426" y="98724"/>
                </a:lnTo>
                <a:lnTo>
                  <a:pt x="104063" y="99781"/>
                </a:lnTo>
                <a:lnTo>
                  <a:pt x="103626" y="100765"/>
                </a:lnTo>
                <a:lnTo>
                  <a:pt x="103080" y="101639"/>
                </a:lnTo>
                <a:lnTo>
                  <a:pt x="102425" y="102440"/>
                </a:lnTo>
                <a:lnTo>
                  <a:pt x="101625" y="103096"/>
                </a:lnTo>
                <a:lnTo>
                  <a:pt x="100751" y="103642"/>
                </a:lnTo>
                <a:lnTo>
                  <a:pt x="99769" y="104080"/>
                </a:lnTo>
                <a:lnTo>
                  <a:pt x="98714" y="104444"/>
                </a:lnTo>
                <a:lnTo>
                  <a:pt x="97659" y="104772"/>
                </a:lnTo>
                <a:lnTo>
                  <a:pt x="96531" y="105063"/>
                </a:lnTo>
                <a:lnTo>
                  <a:pt x="95439" y="105355"/>
                </a:lnTo>
                <a:lnTo>
                  <a:pt x="94348" y="105683"/>
                </a:lnTo>
                <a:lnTo>
                  <a:pt x="93292" y="106047"/>
                </a:lnTo>
                <a:lnTo>
                  <a:pt x="92310" y="106484"/>
                </a:lnTo>
                <a:lnTo>
                  <a:pt x="91400" y="106994"/>
                </a:lnTo>
                <a:lnTo>
                  <a:pt x="90600" y="107650"/>
                </a:lnTo>
                <a:lnTo>
                  <a:pt x="89763" y="108378"/>
                </a:lnTo>
                <a:lnTo>
                  <a:pt x="89035" y="109216"/>
                </a:lnTo>
                <a:lnTo>
                  <a:pt x="88344" y="110091"/>
                </a:lnTo>
                <a:lnTo>
                  <a:pt x="87653" y="111001"/>
                </a:lnTo>
                <a:lnTo>
                  <a:pt x="86961" y="111912"/>
                </a:lnTo>
                <a:lnTo>
                  <a:pt x="86270" y="112786"/>
                </a:lnTo>
                <a:lnTo>
                  <a:pt x="85506" y="113624"/>
                </a:lnTo>
                <a:lnTo>
                  <a:pt x="84742" y="114353"/>
                </a:lnTo>
                <a:lnTo>
                  <a:pt x="83869" y="114972"/>
                </a:lnTo>
                <a:lnTo>
                  <a:pt x="82959" y="115446"/>
                </a:lnTo>
                <a:lnTo>
                  <a:pt x="81867" y="115774"/>
                </a:lnTo>
                <a:lnTo>
                  <a:pt x="80739" y="115919"/>
                </a:lnTo>
                <a:lnTo>
                  <a:pt x="79575" y="115956"/>
                </a:lnTo>
                <a:lnTo>
                  <a:pt x="78338" y="115846"/>
                </a:lnTo>
                <a:lnTo>
                  <a:pt x="77101" y="115701"/>
                </a:lnTo>
                <a:lnTo>
                  <a:pt x="75864" y="115519"/>
                </a:lnTo>
                <a:lnTo>
                  <a:pt x="74627" y="115373"/>
                </a:lnTo>
                <a:lnTo>
                  <a:pt x="73389" y="115300"/>
                </a:lnTo>
                <a:lnTo>
                  <a:pt x="72189" y="115300"/>
                </a:lnTo>
                <a:lnTo>
                  <a:pt x="71061" y="115446"/>
                </a:lnTo>
                <a:lnTo>
                  <a:pt x="69896" y="115737"/>
                </a:lnTo>
                <a:lnTo>
                  <a:pt x="68841" y="116174"/>
                </a:lnTo>
                <a:lnTo>
                  <a:pt x="67750" y="116757"/>
                </a:lnTo>
                <a:lnTo>
                  <a:pt x="66658" y="117340"/>
                </a:lnTo>
                <a:lnTo>
                  <a:pt x="65567" y="117996"/>
                </a:lnTo>
                <a:lnTo>
                  <a:pt x="64511" y="118615"/>
                </a:lnTo>
                <a:lnTo>
                  <a:pt x="63383" y="119162"/>
                </a:lnTo>
                <a:lnTo>
                  <a:pt x="62292" y="119599"/>
                </a:lnTo>
                <a:lnTo>
                  <a:pt x="61164" y="119890"/>
                </a:lnTo>
                <a:lnTo>
                  <a:pt x="60000" y="120000"/>
                </a:lnTo>
                <a:lnTo>
                  <a:pt x="58835" y="119890"/>
                </a:lnTo>
                <a:lnTo>
                  <a:pt x="57707" y="119599"/>
                </a:lnTo>
                <a:lnTo>
                  <a:pt x="56616" y="119162"/>
                </a:lnTo>
                <a:lnTo>
                  <a:pt x="55488" y="118615"/>
                </a:lnTo>
                <a:lnTo>
                  <a:pt x="54432" y="117996"/>
                </a:lnTo>
                <a:lnTo>
                  <a:pt x="53341" y="117340"/>
                </a:lnTo>
                <a:lnTo>
                  <a:pt x="52249" y="116757"/>
                </a:lnTo>
                <a:lnTo>
                  <a:pt x="51158" y="116174"/>
                </a:lnTo>
                <a:lnTo>
                  <a:pt x="50066" y="115737"/>
                </a:lnTo>
                <a:lnTo>
                  <a:pt x="48938" y="115446"/>
                </a:lnTo>
                <a:lnTo>
                  <a:pt x="47810" y="115300"/>
                </a:lnTo>
                <a:lnTo>
                  <a:pt x="46610" y="115300"/>
                </a:lnTo>
                <a:lnTo>
                  <a:pt x="45372" y="115373"/>
                </a:lnTo>
                <a:lnTo>
                  <a:pt x="44135" y="115519"/>
                </a:lnTo>
                <a:lnTo>
                  <a:pt x="42898" y="115701"/>
                </a:lnTo>
                <a:lnTo>
                  <a:pt x="41661" y="115846"/>
                </a:lnTo>
                <a:lnTo>
                  <a:pt x="40424" y="115956"/>
                </a:lnTo>
                <a:lnTo>
                  <a:pt x="39260" y="115919"/>
                </a:lnTo>
                <a:lnTo>
                  <a:pt x="38132" y="115774"/>
                </a:lnTo>
                <a:lnTo>
                  <a:pt x="37040" y="115446"/>
                </a:lnTo>
                <a:lnTo>
                  <a:pt x="36130" y="114972"/>
                </a:lnTo>
                <a:lnTo>
                  <a:pt x="35257" y="114353"/>
                </a:lnTo>
                <a:lnTo>
                  <a:pt x="34493" y="113624"/>
                </a:lnTo>
                <a:lnTo>
                  <a:pt x="33729" y="112786"/>
                </a:lnTo>
                <a:lnTo>
                  <a:pt x="33038" y="111912"/>
                </a:lnTo>
                <a:lnTo>
                  <a:pt x="32346" y="111001"/>
                </a:lnTo>
                <a:lnTo>
                  <a:pt x="31655" y="110091"/>
                </a:lnTo>
                <a:lnTo>
                  <a:pt x="30964" y="109216"/>
                </a:lnTo>
                <a:lnTo>
                  <a:pt x="30236" y="108378"/>
                </a:lnTo>
                <a:lnTo>
                  <a:pt x="29399" y="107650"/>
                </a:lnTo>
                <a:lnTo>
                  <a:pt x="28599" y="106994"/>
                </a:lnTo>
                <a:lnTo>
                  <a:pt x="27689" y="106484"/>
                </a:lnTo>
                <a:lnTo>
                  <a:pt x="26707" y="106047"/>
                </a:lnTo>
                <a:lnTo>
                  <a:pt x="25651" y="105683"/>
                </a:lnTo>
                <a:lnTo>
                  <a:pt x="24560" y="105355"/>
                </a:lnTo>
                <a:lnTo>
                  <a:pt x="23468" y="105063"/>
                </a:lnTo>
                <a:lnTo>
                  <a:pt x="22340" y="104772"/>
                </a:lnTo>
                <a:lnTo>
                  <a:pt x="21285" y="104444"/>
                </a:lnTo>
                <a:lnTo>
                  <a:pt x="20230" y="104080"/>
                </a:lnTo>
                <a:lnTo>
                  <a:pt x="19248" y="103642"/>
                </a:lnTo>
                <a:lnTo>
                  <a:pt x="18374" y="103096"/>
                </a:lnTo>
                <a:lnTo>
                  <a:pt x="17574" y="102440"/>
                </a:lnTo>
                <a:lnTo>
                  <a:pt x="16919" y="101639"/>
                </a:lnTo>
                <a:lnTo>
                  <a:pt x="16373" y="100765"/>
                </a:lnTo>
                <a:lnTo>
                  <a:pt x="15936" y="99781"/>
                </a:lnTo>
                <a:lnTo>
                  <a:pt x="15573" y="98724"/>
                </a:lnTo>
                <a:lnTo>
                  <a:pt x="15245" y="97668"/>
                </a:lnTo>
                <a:lnTo>
                  <a:pt x="14954" y="96539"/>
                </a:lnTo>
                <a:lnTo>
                  <a:pt x="14663" y="95446"/>
                </a:lnTo>
                <a:lnTo>
                  <a:pt x="14335" y="94353"/>
                </a:lnTo>
                <a:lnTo>
                  <a:pt x="13972" y="93296"/>
                </a:lnTo>
                <a:lnTo>
                  <a:pt x="13535" y="92313"/>
                </a:lnTo>
                <a:lnTo>
                  <a:pt x="13026" y="91402"/>
                </a:lnTo>
                <a:lnTo>
                  <a:pt x="12371" y="90601"/>
                </a:lnTo>
                <a:lnTo>
                  <a:pt x="11643" y="89763"/>
                </a:lnTo>
                <a:lnTo>
                  <a:pt x="10806" y="89034"/>
                </a:lnTo>
                <a:lnTo>
                  <a:pt x="9896" y="88342"/>
                </a:lnTo>
                <a:lnTo>
                  <a:pt x="8987" y="87650"/>
                </a:lnTo>
                <a:lnTo>
                  <a:pt x="8077" y="86958"/>
                </a:lnTo>
                <a:lnTo>
                  <a:pt x="7204" y="86265"/>
                </a:lnTo>
                <a:lnTo>
                  <a:pt x="6367" y="85500"/>
                </a:lnTo>
                <a:lnTo>
                  <a:pt x="5639" y="84735"/>
                </a:lnTo>
                <a:lnTo>
                  <a:pt x="5021" y="83861"/>
                </a:lnTo>
                <a:lnTo>
                  <a:pt x="4548" y="82950"/>
                </a:lnTo>
                <a:lnTo>
                  <a:pt x="4220" y="81857"/>
                </a:lnTo>
                <a:lnTo>
                  <a:pt x="4075" y="80728"/>
                </a:lnTo>
                <a:lnTo>
                  <a:pt x="4038" y="79562"/>
                </a:lnTo>
                <a:lnTo>
                  <a:pt x="4147" y="78324"/>
                </a:lnTo>
                <a:lnTo>
                  <a:pt x="4293" y="77085"/>
                </a:lnTo>
                <a:lnTo>
                  <a:pt x="4475" y="75846"/>
                </a:lnTo>
                <a:lnTo>
                  <a:pt x="4620" y="74608"/>
                </a:lnTo>
                <a:lnTo>
                  <a:pt x="4693" y="73369"/>
                </a:lnTo>
                <a:lnTo>
                  <a:pt x="4693" y="72167"/>
                </a:lnTo>
                <a:lnTo>
                  <a:pt x="4548" y="71038"/>
                </a:lnTo>
                <a:lnTo>
                  <a:pt x="4257" y="69908"/>
                </a:lnTo>
                <a:lnTo>
                  <a:pt x="3820" y="68852"/>
                </a:lnTo>
                <a:lnTo>
                  <a:pt x="3274" y="67759"/>
                </a:lnTo>
                <a:lnTo>
                  <a:pt x="2656" y="66666"/>
                </a:lnTo>
                <a:lnTo>
                  <a:pt x="2001" y="65573"/>
                </a:lnTo>
                <a:lnTo>
                  <a:pt x="1382" y="64517"/>
                </a:lnTo>
                <a:lnTo>
                  <a:pt x="836" y="63387"/>
                </a:lnTo>
                <a:lnTo>
                  <a:pt x="400" y="62295"/>
                </a:lnTo>
                <a:lnTo>
                  <a:pt x="109" y="61165"/>
                </a:lnTo>
                <a:lnTo>
                  <a:pt x="0" y="60000"/>
                </a:lnTo>
                <a:lnTo>
                  <a:pt x="109" y="58834"/>
                </a:lnTo>
                <a:lnTo>
                  <a:pt x="400" y="57704"/>
                </a:lnTo>
                <a:lnTo>
                  <a:pt x="836" y="56612"/>
                </a:lnTo>
                <a:lnTo>
                  <a:pt x="1382" y="55482"/>
                </a:lnTo>
                <a:lnTo>
                  <a:pt x="2001" y="54426"/>
                </a:lnTo>
                <a:lnTo>
                  <a:pt x="2656" y="53333"/>
                </a:lnTo>
                <a:lnTo>
                  <a:pt x="3274" y="52240"/>
                </a:lnTo>
                <a:lnTo>
                  <a:pt x="3820" y="51147"/>
                </a:lnTo>
                <a:lnTo>
                  <a:pt x="4257" y="50091"/>
                </a:lnTo>
                <a:lnTo>
                  <a:pt x="4548" y="48961"/>
                </a:lnTo>
                <a:lnTo>
                  <a:pt x="4693" y="47832"/>
                </a:lnTo>
                <a:lnTo>
                  <a:pt x="4693" y="46630"/>
                </a:lnTo>
                <a:lnTo>
                  <a:pt x="4620" y="45391"/>
                </a:lnTo>
                <a:lnTo>
                  <a:pt x="4475" y="44153"/>
                </a:lnTo>
                <a:lnTo>
                  <a:pt x="4293" y="42914"/>
                </a:lnTo>
                <a:lnTo>
                  <a:pt x="4147" y="41675"/>
                </a:lnTo>
                <a:lnTo>
                  <a:pt x="4038" y="40437"/>
                </a:lnTo>
                <a:lnTo>
                  <a:pt x="4075" y="39271"/>
                </a:lnTo>
                <a:lnTo>
                  <a:pt x="4220" y="38142"/>
                </a:lnTo>
                <a:lnTo>
                  <a:pt x="4548" y="37049"/>
                </a:lnTo>
                <a:lnTo>
                  <a:pt x="5021" y="36138"/>
                </a:lnTo>
                <a:lnTo>
                  <a:pt x="5639" y="35264"/>
                </a:lnTo>
                <a:lnTo>
                  <a:pt x="6367" y="34499"/>
                </a:lnTo>
                <a:lnTo>
                  <a:pt x="7204" y="33734"/>
                </a:lnTo>
                <a:lnTo>
                  <a:pt x="8077" y="33041"/>
                </a:lnTo>
                <a:lnTo>
                  <a:pt x="8987" y="32349"/>
                </a:lnTo>
                <a:lnTo>
                  <a:pt x="9896" y="31657"/>
                </a:lnTo>
                <a:lnTo>
                  <a:pt x="10806" y="30965"/>
                </a:lnTo>
                <a:lnTo>
                  <a:pt x="11643" y="30236"/>
                </a:lnTo>
                <a:lnTo>
                  <a:pt x="12371" y="29398"/>
                </a:lnTo>
                <a:lnTo>
                  <a:pt x="13026" y="28597"/>
                </a:lnTo>
                <a:lnTo>
                  <a:pt x="13535" y="27686"/>
                </a:lnTo>
                <a:lnTo>
                  <a:pt x="13972" y="26703"/>
                </a:lnTo>
                <a:lnTo>
                  <a:pt x="14335" y="25646"/>
                </a:lnTo>
                <a:lnTo>
                  <a:pt x="14663" y="24553"/>
                </a:lnTo>
                <a:lnTo>
                  <a:pt x="14954" y="23460"/>
                </a:lnTo>
                <a:lnTo>
                  <a:pt x="15245" y="22331"/>
                </a:lnTo>
                <a:lnTo>
                  <a:pt x="15573" y="21275"/>
                </a:lnTo>
                <a:lnTo>
                  <a:pt x="15936" y="20218"/>
                </a:lnTo>
                <a:lnTo>
                  <a:pt x="16373" y="19234"/>
                </a:lnTo>
                <a:lnTo>
                  <a:pt x="16919" y="18360"/>
                </a:lnTo>
                <a:lnTo>
                  <a:pt x="17574" y="17559"/>
                </a:lnTo>
                <a:lnTo>
                  <a:pt x="18374" y="16903"/>
                </a:lnTo>
                <a:lnTo>
                  <a:pt x="19248" y="16357"/>
                </a:lnTo>
                <a:lnTo>
                  <a:pt x="20230" y="15919"/>
                </a:lnTo>
                <a:lnTo>
                  <a:pt x="21285" y="15555"/>
                </a:lnTo>
                <a:lnTo>
                  <a:pt x="22340" y="15227"/>
                </a:lnTo>
                <a:lnTo>
                  <a:pt x="23468" y="14936"/>
                </a:lnTo>
                <a:lnTo>
                  <a:pt x="24560" y="14644"/>
                </a:lnTo>
                <a:lnTo>
                  <a:pt x="25651" y="14316"/>
                </a:lnTo>
                <a:lnTo>
                  <a:pt x="26707" y="13952"/>
                </a:lnTo>
                <a:lnTo>
                  <a:pt x="27689" y="13515"/>
                </a:lnTo>
                <a:lnTo>
                  <a:pt x="28599" y="13005"/>
                </a:lnTo>
                <a:lnTo>
                  <a:pt x="29399" y="12349"/>
                </a:lnTo>
                <a:lnTo>
                  <a:pt x="30236" y="11621"/>
                </a:lnTo>
                <a:lnTo>
                  <a:pt x="30964" y="10783"/>
                </a:lnTo>
                <a:lnTo>
                  <a:pt x="31655" y="9908"/>
                </a:lnTo>
                <a:lnTo>
                  <a:pt x="32346" y="8998"/>
                </a:lnTo>
                <a:lnTo>
                  <a:pt x="33038" y="8087"/>
                </a:lnTo>
                <a:lnTo>
                  <a:pt x="33729" y="7213"/>
                </a:lnTo>
                <a:lnTo>
                  <a:pt x="34493" y="6375"/>
                </a:lnTo>
                <a:lnTo>
                  <a:pt x="35257" y="5646"/>
                </a:lnTo>
                <a:lnTo>
                  <a:pt x="36130" y="5027"/>
                </a:lnTo>
                <a:lnTo>
                  <a:pt x="37040" y="4553"/>
                </a:lnTo>
                <a:lnTo>
                  <a:pt x="38132" y="4225"/>
                </a:lnTo>
                <a:lnTo>
                  <a:pt x="39260" y="4080"/>
                </a:lnTo>
                <a:lnTo>
                  <a:pt x="40424" y="4043"/>
                </a:lnTo>
                <a:lnTo>
                  <a:pt x="41661" y="4153"/>
                </a:lnTo>
                <a:lnTo>
                  <a:pt x="42898" y="4298"/>
                </a:lnTo>
                <a:lnTo>
                  <a:pt x="44135" y="4480"/>
                </a:lnTo>
                <a:lnTo>
                  <a:pt x="45372" y="4626"/>
                </a:lnTo>
                <a:lnTo>
                  <a:pt x="46610" y="4699"/>
                </a:lnTo>
                <a:lnTo>
                  <a:pt x="47810" y="4699"/>
                </a:lnTo>
                <a:lnTo>
                  <a:pt x="48938" y="4553"/>
                </a:lnTo>
                <a:lnTo>
                  <a:pt x="50066" y="4262"/>
                </a:lnTo>
                <a:lnTo>
                  <a:pt x="51158" y="3825"/>
                </a:lnTo>
                <a:lnTo>
                  <a:pt x="52249" y="3242"/>
                </a:lnTo>
                <a:lnTo>
                  <a:pt x="53341" y="2659"/>
                </a:lnTo>
                <a:lnTo>
                  <a:pt x="54432" y="2003"/>
                </a:lnTo>
                <a:lnTo>
                  <a:pt x="55488" y="1384"/>
                </a:lnTo>
                <a:lnTo>
                  <a:pt x="56616" y="837"/>
                </a:lnTo>
                <a:lnTo>
                  <a:pt x="57707" y="400"/>
                </a:lnTo>
                <a:lnTo>
                  <a:pt x="58835" y="109"/>
                </a:lnTo>
                <a:lnTo>
                  <a:pt x="600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808891" y="823791"/>
            <a:ext cx="7738813" cy="32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7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661283" y="4484398"/>
            <a:ext cx="6034029" cy="5567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342900" marR="0" rtl="0" algn="ctr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685800" marR="0" rtl="0" algn="ctr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13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028700" marR="0" rtl="0" algn="ctr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371600" marR="0" rtl="0" algn="ctr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1714500" marR="0" rtl="0" algn="ctr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057400" marR="0" rtl="0" algn="ctr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2400300" marR="0" rtl="0" algn="ctr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2743200" marR="0" rtl="0" algn="ctr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808891" y="4781758"/>
            <a:ext cx="1747291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06C"/>
              </a:buClr>
              <a:buFont typeface="Arial"/>
              <a:buNone/>
              <a:defRPr b="0" i="0" sz="900" u="none" cap="none" strike="noStrike">
                <a:solidFill>
                  <a:srgbClr val="276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35249" y="4781758"/>
            <a:ext cx="3086099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06C"/>
              </a:buClr>
              <a:buFont typeface="Arial"/>
              <a:buNone/>
              <a:defRPr b="0" i="0" sz="900" u="none" cap="none" strike="noStrike">
                <a:solidFill>
                  <a:srgbClr val="276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800414" y="4781758"/>
            <a:ext cx="1747291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" name="Shape 20" title="left edge border"/>
          <p:cNvSpPr/>
          <p:nvPr/>
        </p:nvSpPr>
        <p:spPr>
          <a:xfrm>
            <a:off x="0" y="0"/>
            <a:ext cx="212598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pic"/>
          </p:nvPr>
        </p:nvSpPr>
        <p:spPr>
          <a:xfrm>
            <a:off x="212597" y="0"/>
            <a:ext cx="551668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3429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0" i="0" sz="21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6858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0287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3716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17145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0574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24003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27432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Shape 76" title="right scallop background shape"/>
          <p:cNvSpPr/>
          <p:nvPr/>
        </p:nvSpPr>
        <p:spPr>
          <a:xfrm>
            <a:off x="5542358" y="0"/>
            <a:ext cx="3601640" cy="51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9" y="118833"/>
                </a:lnTo>
                <a:lnTo>
                  <a:pt x="317" y="117861"/>
                </a:lnTo>
                <a:lnTo>
                  <a:pt x="555" y="116944"/>
                </a:lnTo>
                <a:lnTo>
                  <a:pt x="952" y="116194"/>
                </a:lnTo>
                <a:lnTo>
                  <a:pt x="1348" y="115444"/>
                </a:lnTo>
                <a:lnTo>
                  <a:pt x="1824" y="114805"/>
                </a:lnTo>
                <a:lnTo>
                  <a:pt x="2300" y="114138"/>
                </a:lnTo>
                <a:lnTo>
                  <a:pt x="2737" y="113527"/>
                </a:lnTo>
                <a:lnTo>
                  <a:pt x="3173" y="112833"/>
                </a:lnTo>
                <a:lnTo>
                  <a:pt x="3570" y="112111"/>
                </a:lnTo>
                <a:lnTo>
                  <a:pt x="3927" y="111305"/>
                </a:lnTo>
                <a:lnTo>
                  <a:pt x="4204" y="110444"/>
                </a:lnTo>
                <a:lnTo>
                  <a:pt x="4403" y="109388"/>
                </a:lnTo>
                <a:lnTo>
                  <a:pt x="4482" y="108194"/>
                </a:lnTo>
                <a:lnTo>
                  <a:pt x="4403" y="106972"/>
                </a:lnTo>
                <a:lnTo>
                  <a:pt x="4204" y="105972"/>
                </a:lnTo>
                <a:lnTo>
                  <a:pt x="3927" y="105055"/>
                </a:lnTo>
                <a:lnTo>
                  <a:pt x="3570" y="104222"/>
                </a:lnTo>
                <a:lnTo>
                  <a:pt x="3173" y="103500"/>
                </a:lnTo>
                <a:lnTo>
                  <a:pt x="2697" y="102833"/>
                </a:lnTo>
                <a:lnTo>
                  <a:pt x="2221" y="102194"/>
                </a:lnTo>
                <a:lnTo>
                  <a:pt x="1745" y="101527"/>
                </a:lnTo>
                <a:lnTo>
                  <a:pt x="1309" y="100833"/>
                </a:lnTo>
                <a:lnTo>
                  <a:pt x="872" y="100111"/>
                </a:lnTo>
                <a:lnTo>
                  <a:pt x="515" y="99305"/>
                </a:lnTo>
                <a:lnTo>
                  <a:pt x="277" y="98388"/>
                </a:lnTo>
                <a:lnTo>
                  <a:pt x="39" y="97333"/>
                </a:lnTo>
                <a:lnTo>
                  <a:pt x="0" y="96138"/>
                </a:lnTo>
                <a:lnTo>
                  <a:pt x="39" y="94944"/>
                </a:lnTo>
                <a:lnTo>
                  <a:pt x="277" y="93888"/>
                </a:lnTo>
                <a:lnTo>
                  <a:pt x="515" y="92972"/>
                </a:lnTo>
                <a:lnTo>
                  <a:pt x="872" y="92194"/>
                </a:lnTo>
                <a:lnTo>
                  <a:pt x="1309" y="91444"/>
                </a:lnTo>
                <a:lnTo>
                  <a:pt x="1745" y="90750"/>
                </a:lnTo>
                <a:lnTo>
                  <a:pt x="2221" y="90111"/>
                </a:lnTo>
                <a:lnTo>
                  <a:pt x="2697" y="89500"/>
                </a:lnTo>
                <a:lnTo>
                  <a:pt x="3173" y="88805"/>
                </a:lnTo>
                <a:lnTo>
                  <a:pt x="3570" y="88083"/>
                </a:lnTo>
                <a:lnTo>
                  <a:pt x="3927" y="87277"/>
                </a:lnTo>
                <a:lnTo>
                  <a:pt x="4204" y="86361"/>
                </a:lnTo>
                <a:lnTo>
                  <a:pt x="4403" y="85305"/>
                </a:lnTo>
                <a:lnTo>
                  <a:pt x="4482" y="84111"/>
                </a:lnTo>
                <a:lnTo>
                  <a:pt x="4403" y="82916"/>
                </a:lnTo>
                <a:lnTo>
                  <a:pt x="4204" y="81861"/>
                </a:lnTo>
                <a:lnTo>
                  <a:pt x="3927" y="80944"/>
                </a:lnTo>
                <a:lnTo>
                  <a:pt x="3570" y="80138"/>
                </a:lnTo>
                <a:lnTo>
                  <a:pt x="3173" y="79388"/>
                </a:lnTo>
                <a:lnTo>
                  <a:pt x="2697" y="78722"/>
                </a:lnTo>
                <a:lnTo>
                  <a:pt x="1745" y="77416"/>
                </a:lnTo>
                <a:lnTo>
                  <a:pt x="1309" y="76750"/>
                </a:lnTo>
                <a:lnTo>
                  <a:pt x="872" y="76000"/>
                </a:lnTo>
                <a:lnTo>
                  <a:pt x="515" y="75194"/>
                </a:lnTo>
                <a:lnTo>
                  <a:pt x="277" y="74277"/>
                </a:lnTo>
                <a:lnTo>
                  <a:pt x="39" y="73250"/>
                </a:lnTo>
                <a:lnTo>
                  <a:pt x="0" y="72027"/>
                </a:lnTo>
                <a:lnTo>
                  <a:pt x="39" y="70833"/>
                </a:lnTo>
                <a:lnTo>
                  <a:pt x="277" y="69777"/>
                </a:lnTo>
                <a:lnTo>
                  <a:pt x="515" y="68861"/>
                </a:lnTo>
                <a:lnTo>
                  <a:pt x="872" y="68083"/>
                </a:lnTo>
                <a:lnTo>
                  <a:pt x="1309" y="67333"/>
                </a:lnTo>
                <a:lnTo>
                  <a:pt x="1745" y="66694"/>
                </a:lnTo>
                <a:lnTo>
                  <a:pt x="2697" y="65388"/>
                </a:lnTo>
                <a:lnTo>
                  <a:pt x="3173" y="64694"/>
                </a:lnTo>
                <a:lnTo>
                  <a:pt x="3570" y="63972"/>
                </a:lnTo>
                <a:lnTo>
                  <a:pt x="3927" y="63166"/>
                </a:lnTo>
                <a:lnTo>
                  <a:pt x="4204" y="62250"/>
                </a:lnTo>
                <a:lnTo>
                  <a:pt x="4403" y="61194"/>
                </a:lnTo>
                <a:lnTo>
                  <a:pt x="4482" y="59972"/>
                </a:lnTo>
                <a:lnTo>
                  <a:pt x="4403" y="58805"/>
                </a:lnTo>
                <a:lnTo>
                  <a:pt x="4204" y="57750"/>
                </a:lnTo>
                <a:lnTo>
                  <a:pt x="3927" y="56833"/>
                </a:lnTo>
                <a:lnTo>
                  <a:pt x="3570" y="56027"/>
                </a:lnTo>
                <a:lnTo>
                  <a:pt x="3173" y="55305"/>
                </a:lnTo>
                <a:lnTo>
                  <a:pt x="2697" y="54611"/>
                </a:lnTo>
                <a:lnTo>
                  <a:pt x="2221" y="53972"/>
                </a:lnTo>
                <a:lnTo>
                  <a:pt x="1745" y="53305"/>
                </a:lnTo>
                <a:lnTo>
                  <a:pt x="1309" y="52666"/>
                </a:lnTo>
                <a:lnTo>
                  <a:pt x="872" y="51916"/>
                </a:lnTo>
                <a:lnTo>
                  <a:pt x="515" y="51138"/>
                </a:lnTo>
                <a:lnTo>
                  <a:pt x="277" y="50194"/>
                </a:lnTo>
                <a:lnTo>
                  <a:pt x="39" y="49166"/>
                </a:lnTo>
                <a:lnTo>
                  <a:pt x="0" y="47972"/>
                </a:lnTo>
                <a:lnTo>
                  <a:pt x="39" y="46750"/>
                </a:lnTo>
                <a:lnTo>
                  <a:pt x="277" y="45722"/>
                </a:lnTo>
                <a:lnTo>
                  <a:pt x="515" y="44805"/>
                </a:lnTo>
                <a:lnTo>
                  <a:pt x="872" y="43972"/>
                </a:lnTo>
                <a:lnTo>
                  <a:pt x="1309" y="43250"/>
                </a:lnTo>
                <a:lnTo>
                  <a:pt x="1745" y="42583"/>
                </a:lnTo>
                <a:lnTo>
                  <a:pt x="2221" y="41916"/>
                </a:lnTo>
                <a:lnTo>
                  <a:pt x="2697" y="41277"/>
                </a:lnTo>
                <a:lnTo>
                  <a:pt x="3173" y="40583"/>
                </a:lnTo>
                <a:lnTo>
                  <a:pt x="3570" y="39861"/>
                </a:lnTo>
                <a:lnTo>
                  <a:pt x="3927" y="39055"/>
                </a:lnTo>
                <a:lnTo>
                  <a:pt x="4204" y="38138"/>
                </a:lnTo>
                <a:lnTo>
                  <a:pt x="4403" y="37083"/>
                </a:lnTo>
                <a:lnTo>
                  <a:pt x="4482" y="35888"/>
                </a:lnTo>
                <a:lnTo>
                  <a:pt x="4403" y="34694"/>
                </a:lnTo>
                <a:lnTo>
                  <a:pt x="4204" y="33638"/>
                </a:lnTo>
                <a:lnTo>
                  <a:pt x="3927" y="32722"/>
                </a:lnTo>
                <a:lnTo>
                  <a:pt x="3570" y="31916"/>
                </a:lnTo>
                <a:lnTo>
                  <a:pt x="3173" y="31194"/>
                </a:lnTo>
                <a:lnTo>
                  <a:pt x="2697" y="30500"/>
                </a:lnTo>
                <a:lnTo>
                  <a:pt x="2221" y="29888"/>
                </a:lnTo>
                <a:lnTo>
                  <a:pt x="1745" y="29250"/>
                </a:lnTo>
                <a:lnTo>
                  <a:pt x="1309" y="28555"/>
                </a:lnTo>
                <a:lnTo>
                  <a:pt x="872" y="27805"/>
                </a:lnTo>
                <a:lnTo>
                  <a:pt x="515" y="27027"/>
                </a:lnTo>
                <a:lnTo>
                  <a:pt x="277" y="26111"/>
                </a:lnTo>
                <a:lnTo>
                  <a:pt x="39" y="25055"/>
                </a:lnTo>
                <a:lnTo>
                  <a:pt x="0" y="23861"/>
                </a:lnTo>
                <a:lnTo>
                  <a:pt x="39" y="22666"/>
                </a:lnTo>
                <a:lnTo>
                  <a:pt x="277" y="21611"/>
                </a:lnTo>
                <a:lnTo>
                  <a:pt x="515" y="20694"/>
                </a:lnTo>
                <a:lnTo>
                  <a:pt x="872" y="19888"/>
                </a:lnTo>
                <a:lnTo>
                  <a:pt x="1309" y="19166"/>
                </a:lnTo>
                <a:lnTo>
                  <a:pt x="1745" y="18472"/>
                </a:lnTo>
                <a:lnTo>
                  <a:pt x="2221" y="17805"/>
                </a:lnTo>
                <a:lnTo>
                  <a:pt x="2697" y="17166"/>
                </a:lnTo>
                <a:lnTo>
                  <a:pt x="3173" y="16500"/>
                </a:lnTo>
                <a:lnTo>
                  <a:pt x="3570" y="15777"/>
                </a:lnTo>
                <a:lnTo>
                  <a:pt x="3927" y="14944"/>
                </a:lnTo>
                <a:lnTo>
                  <a:pt x="4204" y="14027"/>
                </a:lnTo>
                <a:lnTo>
                  <a:pt x="4403" y="13027"/>
                </a:lnTo>
                <a:lnTo>
                  <a:pt x="4482" y="11777"/>
                </a:lnTo>
                <a:lnTo>
                  <a:pt x="4403" y="10611"/>
                </a:lnTo>
                <a:lnTo>
                  <a:pt x="4204" y="9555"/>
                </a:lnTo>
                <a:lnTo>
                  <a:pt x="3927" y="8694"/>
                </a:lnTo>
                <a:lnTo>
                  <a:pt x="3570" y="7888"/>
                </a:lnTo>
                <a:lnTo>
                  <a:pt x="3173" y="7166"/>
                </a:lnTo>
                <a:lnTo>
                  <a:pt x="2737" y="6472"/>
                </a:lnTo>
                <a:lnTo>
                  <a:pt x="2300" y="5861"/>
                </a:lnTo>
                <a:lnTo>
                  <a:pt x="1824" y="5194"/>
                </a:lnTo>
                <a:lnTo>
                  <a:pt x="1348" y="4555"/>
                </a:lnTo>
                <a:lnTo>
                  <a:pt x="952" y="3805"/>
                </a:lnTo>
                <a:lnTo>
                  <a:pt x="555" y="3055"/>
                </a:lnTo>
                <a:lnTo>
                  <a:pt x="317" y="2138"/>
                </a:lnTo>
                <a:lnTo>
                  <a:pt x="119" y="116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7" name="Shape 77" title="left edge border"/>
          <p:cNvSpPr/>
          <p:nvPr/>
        </p:nvSpPr>
        <p:spPr>
          <a:xfrm>
            <a:off x="0" y="0"/>
            <a:ext cx="212598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6253412" y="342900"/>
            <a:ext cx="2319087" cy="8975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abin"/>
              <a:buNone/>
              <a:defRPr b="1" i="0" sz="1425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253412" y="1306001"/>
            <a:ext cx="2319087" cy="3123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9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3429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6858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0287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0" i="0" sz="7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3716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7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17145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0" i="0" sz="7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0574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7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24003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0" i="0" sz="7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27432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7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574462" y="4781758"/>
            <a:ext cx="924341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1577716" y="4781758"/>
            <a:ext cx="2611634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265676" y="4781758"/>
            <a:ext cx="925829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938758" y="286788"/>
            <a:ext cx="7633742" cy="1119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3825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3408032" y="-754773"/>
            <a:ext cx="2695193" cy="7633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1714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5725" lvl="1" marL="5143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6428"/>
              <a:buFont typeface="Cabin"/>
              <a:buChar char="–"/>
              <a:defRPr b="0" i="0" sz="13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95250" lvl="2" marL="8572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04775" lvl="3" marL="12001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4775" lvl="4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04775" lvl="5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04775" lvl="6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04775" lvl="7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04775" lvl="8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938758" y="4781758"/>
            <a:ext cx="1747291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028950" y="4781758"/>
            <a:ext cx="3086099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457951" y="4781758"/>
            <a:ext cx="2114548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6009138" y="1827391"/>
            <a:ext cx="4200302" cy="1119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3825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1990042" y="-760278"/>
            <a:ext cx="4200303" cy="6294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1714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5725" lvl="1" marL="5143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6428"/>
              <a:buFont typeface="Cabin"/>
              <a:buChar char="–"/>
              <a:defRPr b="0" i="0" sz="13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95250" lvl="2" marL="8572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04775" lvl="3" marL="12001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4775" lvl="4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04775" lvl="5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04775" lvl="6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04775" lvl="7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04775" lvl="8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938758" y="4781758"/>
            <a:ext cx="1747291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81758"/>
            <a:ext cx="3086099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1" y="4781758"/>
            <a:ext cx="2114548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3825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1714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5725" lvl="1" marL="5143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96428"/>
              <a:buFont typeface="Cabin"/>
              <a:buChar char="–"/>
              <a:defRPr b="0" i="0" sz="13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95250" lvl="2" marL="8572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04775" lvl="3" marL="12001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4775" lvl="4" marL="15430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04775" lvl="5" marL="15430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04775" lvl="6" marL="15430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04775" lvl="7" marL="15430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04775" lvl="8" marL="15430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938758" y="286788"/>
            <a:ext cx="7633742" cy="1119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3825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938758" y="1714500"/>
            <a:ext cx="7633742" cy="2695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1714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5725" lvl="1" marL="5143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6428"/>
              <a:buFont typeface="Cabin"/>
              <a:buChar char="–"/>
              <a:defRPr b="0" i="0" sz="13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95250" lvl="2" marL="8572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04775" lvl="3" marL="12001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4775" lvl="4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04775" lvl="5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04775" lvl="6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04775" lvl="7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04775" lvl="8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938758" y="4781758"/>
            <a:ext cx="1747291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028950" y="4781758"/>
            <a:ext cx="3086099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457951" y="4781758"/>
            <a:ext cx="2114548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2432197" y="805416"/>
            <a:ext cx="6140303" cy="30484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Impact"/>
              <a:buNone/>
              <a:defRPr b="0" i="0" sz="6300" u="none" cap="none" strike="noStrik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32198" y="3869835"/>
            <a:ext cx="5263116" cy="713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25"/>
              </a:spcBef>
              <a:buClr>
                <a:schemeClr val="lt2"/>
              </a:buClr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342900" marR="0" rtl="0" algn="l">
              <a:lnSpc>
                <a:spcPct val="110000"/>
              </a:lnSpc>
              <a:spcBef>
                <a:spcPts val="525"/>
              </a:spcBef>
              <a:buClr>
                <a:schemeClr val="lt2"/>
              </a:buClr>
              <a:buFont typeface="Cabin"/>
              <a:buNone/>
              <a:defRPr b="0" i="0" sz="1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685800" marR="0" rtl="0" algn="l">
              <a:lnSpc>
                <a:spcPct val="110000"/>
              </a:lnSpc>
              <a:spcBef>
                <a:spcPts val="525"/>
              </a:spcBef>
              <a:buClr>
                <a:schemeClr val="lt2"/>
              </a:buClr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028700" marR="0" rtl="0" algn="l">
              <a:lnSpc>
                <a:spcPct val="110000"/>
              </a:lnSpc>
              <a:spcBef>
                <a:spcPts val="525"/>
              </a:spcBef>
              <a:buClr>
                <a:schemeClr val="lt2"/>
              </a:buClr>
              <a:buFont typeface="Cabin"/>
              <a:buNone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371600" marR="0" rtl="0" algn="l">
              <a:lnSpc>
                <a:spcPct val="110000"/>
              </a:lnSpc>
              <a:spcBef>
                <a:spcPts val="525"/>
              </a:spcBef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1714500" marR="0" rtl="0" algn="l">
              <a:lnSpc>
                <a:spcPct val="110000"/>
              </a:lnSpc>
              <a:spcBef>
                <a:spcPts val="525"/>
              </a:spcBef>
              <a:buClr>
                <a:schemeClr val="lt2"/>
              </a:buClr>
              <a:buFont typeface="Cabin"/>
              <a:buNone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057400" marR="0" rtl="0" algn="l">
              <a:lnSpc>
                <a:spcPct val="110000"/>
              </a:lnSpc>
              <a:spcBef>
                <a:spcPts val="525"/>
              </a:spcBef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2400300" marR="0" rtl="0" algn="l">
              <a:lnSpc>
                <a:spcPct val="110000"/>
              </a:lnSpc>
              <a:spcBef>
                <a:spcPts val="525"/>
              </a:spcBef>
              <a:buClr>
                <a:schemeClr val="lt2"/>
              </a:buClr>
              <a:buFont typeface="Cabin"/>
              <a:buNone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2743200" marR="0" rtl="0" algn="l">
              <a:lnSpc>
                <a:spcPct val="110000"/>
              </a:lnSpc>
              <a:spcBef>
                <a:spcPts val="525"/>
              </a:spcBef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2427409" y="4781758"/>
            <a:ext cx="1120460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959298" y="4781758"/>
            <a:ext cx="3086099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456825" y="4781758"/>
            <a:ext cx="1115675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37" name="Shape 37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38" name="Shape 38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0304" y="0"/>
                  </a:lnTo>
                  <a:lnTo>
                    <a:pt x="61319" y="1555"/>
                  </a:lnTo>
                  <a:lnTo>
                    <a:pt x="62335" y="3083"/>
                  </a:lnTo>
                  <a:lnTo>
                    <a:pt x="63485" y="4583"/>
                  </a:lnTo>
                  <a:lnTo>
                    <a:pt x="64771" y="6027"/>
                  </a:lnTo>
                  <a:lnTo>
                    <a:pt x="66328" y="7388"/>
                  </a:lnTo>
                  <a:lnTo>
                    <a:pt x="68155" y="8666"/>
                  </a:lnTo>
                  <a:lnTo>
                    <a:pt x="70118" y="9750"/>
                  </a:lnTo>
                  <a:lnTo>
                    <a:pt x="72351" y="10750"/>
                  </a:lnTo>
                  <a:lnTo>
                    <a:pt x="74788" y="11722"/>
                  </a:lnTo>
                  <a:lnTo>
                    <a:pt x="77495" y="12666"/>
                  </a:lnTo>
                  <a:lnTo>
                    <a:pt x="80203" y="13527"/>
                  </a:lnTo>
                  <a:lnTo>
                    <a:pt x="83045" y="14444"/>
                  </a:lnTo>
                  <a:lnTo>
                    <a:pt x="85956" y="15305"/>
                  </a:lnTo>
                  <a:lnTo>
                    <a:pt x="88730" y="16222"/>
                  </a:lnTo>
                  <a:lnTo>
                    <a:pt x="91505" y="17138"/>
                  </a:lnTo>
                  <a:lnTo>
                    <a:pt x="94077" y="18083"/>
                  </a:lnTo>
                  <a:lnTo>
                    <a:pt x="96446" y="19083"/>
                  </a:lnTo>
                  <a:lnTo>
                    <a:pt x="98544" y="20138"/>
                  </a:lnTo>
                  <a:lnTo>
                    <a:pt x="100439" y="21250"/>
                  </a:lnTo>
                  <a:lnTo>
                    <a:pt x="101861" y="22444"/>
                  </a:lnTo>
                  <a:lnTo>
                    <a:pt x="102944" y="23777"/>
                  </a:lnTo>
                  <a:lnTo>
                    <a:pt x="103553" y="25194"/>
                  </a:lnTo>
                  <a:lnTo>
                    <a:pt x="103824" y="26666"/>
                  </a:lnTo>
                  <a:lnTo>
                    <a:pt x="103824" y="28138"/>
                  </a:lnTo>
                  <a:lnTo>
                    <a:pt x="103553" y="29666"/>
                  </a:lnTo>
                  <a:lnTo>
                    <a:pt x="103079" y="31250"/>
                  </a:lnTo>
                  <a:lnTo>
                    <a:pt x="102538" y="32805"/>
                  </a:lnTo>
                  <a:lnTo>
                    <a:pt x="102064" y="34361"/>
                  </a:lnTo>
                  <a:lnTo>
                    <a:pt x="101590" y="35916"/>
                  </a:lnTo>
                  <a:lnTo>
                    <a:pt x="101252" y="37500"/>
                  </a:lnTo>
                  <a:lnTo>
                    <a:pt x="101116" y="39027"/>
                  </a:lnTo>
                  <a:lnTo>
                    <a:pt x="101319" y="40500"/>
                  </a:lnTo>
                  <a:lnTo>
                    <a:pt x="101793" y="41972"/>
                  </a:lnTo>
                  <a:lnTo>
                    <a:pt x="102673" y="43333"/>
                  </a:lnTo>
                  <a:lnTo>
                    <a:pt x="103891" y="44722"/>
                  </a:lnTo>
                  <a:lnTo>
                    <a:pt x="105380" y="46083"/>
                  </a:lnTo>
                  <a:lnTo>
                    <a:pt x="107140" y="47444"/>
                  </a:lnTo>
                  <a:lnTo>
                    <a:pt x="109035" y="48805"/>
                  </a:lnTo>
                  <a:lnTo>
                    <a:pt x="110998" y="50194"/>
                  </a:lnTo>
                  <a:lnTo>
                    <a:pt x="112961" y="51527"/>
                  </a:lnTo>
                  <a:lnTo>
                    <a:pt x="114788" y="52916"/>
                  </a:lnTo>
                  <a:lnTo>
                    <a:pt x="116480" y="54277"/>
                  </a:lnTo>
                  <a:lnTo>
                    <a:pt x="117901" y="55722"/>
                  </a:lnTo>
                  <a:lnTo>
                    <a:pt x="119052" y="57138"/>
                  </a:lnTo>
                  <a:lnTo>
                    <a:pt x="119729" y="58555"/>
                  </a:lnTo>
                  <a:lnTo>
                    <a:pt x="120000" y="60000"/>
                  </a:lnTo>
                  <a:lnTo>
                    <a:pt x="119729" y="61444"/>
                  </a:lnTo>
                  <a:lnTo>
                    <a:pt x="119052" y="62861"/>
                  </a:lnTo>
                  <a:lnTo>
                    <a:pt x="117901" y="64277"/>
                  </a:lnTo>
                  <a:lnTo>
                    <a:pt x="116480" y="65722"/>
                  </a:lnTo>
                  <a:lnTo>
                    <a:pt x="114788" y="67083"/>
                  </a:lnTo>
                  <a:lnTo>
                    <a:pt x="112961" y="68472"/>
                  </a:lnTo>
                  <a:lnTo>
                    <a:pt x="110998" y="69805"/>
                  </a:lnTo>
                  <a:lnTo>
                    <a:pt x="109035" y="71194"/>
                  </a:lnTo>
                  <a:lnTo>
                    <a:pt x="107140" y="72555"/>
                  </a:lnTo>
                  <a:lnTo>
                    <a:pt x="105380" y="73916"/>
                  </a:lnTo>
                  <a:lnTo>
                    <a:pt x="103891" y="75277"/>
                  </a:lnTo>
                  <a:lnTo>
                    <a:pt x="102673" y="76666"/>
                  </a:lnTo>
                  <a:lnTo>
                    <a:pt x="101793" y="78027"/>
                  </a:lnTo>
                  <a:lnTo>
                    <a:pt x="101319" y="79500"/>
                  </a:lnTo>
                  <a:lnTo>
                    <a:pt x="101116" y="80972"/>
                  </a:lnTo>
                  <a:lnTo>
                    <a:pt x="101252" y="82500"/>
                  </a:lnTo>
                  <a:lnTo>
                    <a:pt x="101590" y="84083"/>
                  </a:lnTo>
                  <a:lnTo>
                    <a:pt x="102064" y="85638"/>
                  </a:lnTo>
                  <a:lnTo>
                    <a:pt x="102538" y="87194"/>
                  </a:lnTo>
                  <a:lnTo>
                    <a:pt x="103079" y="88750"/>
                  </a:lnTo>
                  <a:lnTo>
                    <a:pt x="103553" y="90333"/>
                  </a:lnTo>
                  <a:lnTo>
                    <a:pt x="103824" y="91861"/>
                  </a:lnTo>
                  <a:lnTo>
                    <a:pt x="103824" y="93333"/>
                  </a:lnTo>
                  <a:lnTo>
                    <a:pt x="103553" y="94805"/>
                  </a:lnTo>
                  <a:lnTo>
                    <a:pt x="102944" y="96222"/>
                  </a:lnTo>
                  <a:lnTo>
                    <a:pt x="101861" y="97555"/>
                  </a:lnTo>
                  <a:lnTo>
                    <a:pt x="100439" y="98750"/>
                  </a:lnTo>
                  <a:lnTo>
                    <a:pt x="98544" y="99861"/>
                  </a:lnTo>
                  <a:lnTo>
                    <a:pt x="96446" y="100916"/>
                  </a:lnTo>
                  <a:lnTo>
                    <a:pt x="94077" y="101916"/>
                  </a:lnTo>
                  <a:lnTo>
                    <a:pt x="91505" y="102861"/>
                  </a:lnTo>
                  <a:lnTo>
                    <a:pt x="88730" y="103777"/>
                  </a:lnTo>
                  <a:lnTo>
                    <a:pt x="85956" y="104694"/>
                  </a:lnTo>
                  <a:lnTo>
                    <a:pt x="83045" y="105555"/>
                  </a:lnTo>
                  <a:lnTo>
                    <a:pt x="80203" y="106472"/>
                  </a:lnTo>
                  <a:lnTo>
                    <a:pt x="77495" y="107333"/>
                  </a:lnTo>
                  <a:lnTo>
                    <a:pt x="74788" y="108277"/>
                  </a:lnTo>
                  <a:lnTo>
                    <a:pt x="72351" y="109250"/>
                  </a:lnTo>
                  <a:lnTo>
                    <a:pt x="70118" y="110250"/>
                  </a:lnTo>
                  <a:lnTo>
                    <a:pt x="68155" y="111333"/>
                  </a:lnTo>
                  <a:lnTo>
                    <a:pt x="66328" y="112611"/>
                  </a:lnTo>
                  <a:lnTo>
                    <a:pt x="64771" y="113972"/>
                  </a:lnTo>
                  <a:lnTo>
                    <a:pt x="63485" y="115416"/>
                  </a:lnTo>
                  <a:lnTo>
                    <a:pt x="62335" y="116916"/>
                  </a:lnTo>
                  <a:lnTo>
                    <a:pt x="61319" y="118444"/>
                  </a:lnTo>
                  <a:lnTo>
                    <a:pt x="60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9" name="Shape 39" title="left scallop inline"/>
            <p:cNvSpPr/>
            <p:nvPr/>
          </p:nvSpPr>
          <p:spPr>
            <a:xfrm>
              <a:off x="874382" y="0"/>
              <a:ext cx="1646237" cy="6858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9787" y="0"/>
                  </a:lnTo>
                  <a:lnTo>
                    <a:pt x="21755" y="1527"/>
                  </a:lnTo>
                  <a:lnTo>
                    <a:pt x="23606" y="3055"/>
                  </a:lnTo>
                  <a:lnTo>
                    <a:pt x="25458" y="4611"/>
                  </a:lnTo>
                  <a:lnTo>
                    <a:pt x="27078" y="6194"/>
                  </a:lnTo>
                  <a:lnTo>
                    <a:pt x="29045" y="7722"/>
                  </a:lnTo>
                  <a:lnTo>
                    <a:pt x="31128" y="9194"/>
                  </a:lnTo>
                  <a:lnTo>
                    <a:pt x="33789" y="10583"/>
                  </a:lnTo>
                  <a:lnTo>
                    <a:pt x="36914" y="11861"/>
                  </a:lnTo>
                  <a:lnTo>
                    <a:pt x="40385" y="12944"/>
                  </a:lnTo>
                  <a:lnTo>
                    <a:pt x="44204" y="13972"/>
                  </a:lnTo>
                  <a:lnTo>
                    <a:pt x="48601" y="14916"/>
                  </a:lnTo>
                  <a:lnTo>
                    <a:pt x="53230" y="15861"/>
                  </a:lnTo>
                  <a:lnTo>
                    <a:pt x="58090" y="16750"/>
                  </a:lnTo>
                  <a:lnTo>
                    <a:pt x="62950" y="17638"/>
                  </a:lnTo>
                  <a:lnTo>
                    <a:pt x="67926" y="18555"/>
                  </a:lnTo>
                  <a:lnTo>
                    <a:pt x="72671" y="19444"/>
                  </a:lnTo>
                  <a:lnTo>
                    <a:pt x="77184" y="20388"/>
                  </a:lnTo>
                  <a:lnTo>
                    <a:pt x="81350" y="21416"/>
                  </a:lnTo>
                  <a:lnTo>
                    <a:pt x="85168" y="22444"/>
                  </a:lnTo>
                  <a:lnTo>
                    <a:pt x="88293" y="23555"/>
                  </a:lnTo>
                  <a:lnTo>
                    <a:pt x="90954" y="24805"/>
                  </a:lnTo>
                  <a:lnTo>
                    <a:pt x="92574" y="26027"/>
                  </a:lnTo>
                  <a:lnTo>
                    <a:pt x="93616" y="27388"/>
                  </a:lnTo>
                  <a:lnTo>
                    <a:pt x="94079" y="28722"/>
                  </a:lnTo>
                  <a:lnTo>
                    <a:pt x="93963" y="30138"/>
                  </a:lnTo>
                  <a:lnTo>
                    <a:pt x="93500" y="31555"/>
                  </a:lnTo>
                  <a:lnTo>
                    <a:pt x="92921" y="33027"/>
                  </a:lnTo>
                  <a:lnTo>
                    <a:pt x="92111" y="34500"/>
                  </a:lnTo>
                  <a:lnTo>
                    <a:pt x="91186" y="35972"/>
                  </a:lnTo>
                  <a:lnTo>
                    <a:pt x="90491" y="37444"/>
                  </a:lnTo>
                  <a:lnTo>
                    <a:pt x="90028" y="38916"/>
                  </a:lnTo>
                  <a:lnTo>
                    <a:pt x="89681" y="40333"/>
                  </a:lnTo>
                  <a:lnTo>
                    <a:pt x="90028" y="41722"/>
                  </a:lnTo>
                  <a:lnTo>
                    <a:pt x="90723" y="43083"/>
                  </a:lnTo>
                  <a:lnTo>
                    <a:pt x="92227" y="44500"/>
                  </a:lnTo>
                  <a:lnTo>
                    <a:pt x="94541" y="45888"/>
                  </a:lnTo>
                  <a:lnTo>
                    <a:pt x="97319" y="47277"/>
                  </a:lnTo>
                  <a:lnTo>
                    <a:pt x="100443" y="48666"/>
                  </a:lnTo>
                  <a:lnTo>
                    <a:pt x="103683" y="50027"/>
                  </a:lnTo>
                  <a:lnTo>
                    <a:pt x="107155" y="51416"/>
                  </a:lnTo>
                  <a:lnTo>
                    <a:pt x="110279" y="52805"/>
                  </a:lnTo>
                  <a:lnTo>
                    <a:pt x="113404" y="54222"/>
                  </a:lnTo>
                  <a:lnTo>
                    <a:pt x="116065" y="55638"/>
                  </a:lnTo>
                  <a:lnTo>
                    <a:pt x="118148" y="57055"/>
                  </a:lnTo>
                  <a:lnTo>
                    <a:pt x="119305" y="58500"/>
                  </a:lnTo>
                  <a:lnTo>
                    <a:pt x="120000" y="60000"/>
                  </a:lnTo>
                  <a:lnTo>
                    <a:pt x="119305" y="61500"/>
                  </a:lnTo>
                  <a:lnTo>
                    <a:pt x="118148" y="62944"/>
                  </a:lnTo>
                  <a:lnTo>
                    <a:pt x="116065" y="64361"/>
                  </a:lnTo>
                  <a:lnTo>
                    <a:pt x="113404" y="65777"/>
                  </a:lnTo>
                  <a:lnTo>
                    <a:pt x="110279" y="67194"/>
                  </a:lnTo>
                  <a:lnTo>
                    <a:pt x="107155" y="68583"/>
                  </a:lnTo>
                  <a:lnTo>
                    <a:pt x="103683" y="69972"/>
                  </a:lnTo>
                  <a:lnTo>
                    <a:pt x="100443" y="71333"/>
                  </a:lnTo>
                  <a:lnTo>
                    <a:pt x="97319" y="72722"/>
                  </a:lnTo>
                  <a:lnTo>
                    <a:pt x="94541" y="74111"/>
                  </a:lnTo>
                  <a:lnTo>
                    <a:pt x="92227" y="75500"/>
                  </a:lnTo>
                  <a:lnTo>
                    <a:pt x="90723" y="76916"/>
                  </a:lnTo>
                  <a:lnTo>
                    <a:pt x="90028" y="78277"/>
                  </a:lnTo>
                  <a:lnTo>
                    <a:pt x="89681" y="79666"/>
                  </a:lnTo>
                  <a:lnTo>
                    <a:pt x="90028" y="81083"/>
                  </a:lnTo>
                  <a:lnTo>
                    <a:pt x="90491" y="82555"/>
                  </a:lnTo>
                  <a:lnTo>
                    <a:pt x="91186" y="84027"/>
                  </a:lnTo>
                  <a:lnTo>
                    <a:pt x="92111" y="85500"/>
                  </a:lnTo>
                  <a:lnTo>
                    <a:pt x="92921" y="86972"/>
                  </a:lnTo>
                  <a:lnTo>
                    <a:pt x="93500" y="88444"/>
                  </a:lnTo>
                  <a:lnTo>
                    <a:pt x="93963" y="89861"/>
                  </a:lnTo>
                  <a:lnTo>
                    <a:pt x="94079" y="91277"/>
                  </a:lnTo>
                  <a:lnTo>
                    <a:pt x="93616" y="92611"/>
                  </a:lnTo>
                  <a:lnTo>
                    <a:pt x="92574" y="93972"/>
                  </a:lnTo>
                  <a:lnTo>
                    <a:pt x="90954" y="95194"/>
                  </a:lnTo>
                  <a:lnTo>
                    <a:pt x="88293" y="96444"/>
                  </a:lnTo>
                  <a:lnTo>
                    <a:pt x="85168" y="97555"/>
                  </a:lnTo>
                  <a:lnTo>
                    <a:pt x="81350" y="98583"/>
                  </a:lnTo>
                  <a:lnTo>
                    <a:pt x="77184" y="99611"/>
                  </a:lnTo>
                  <a:lnTo>
                    <a:pt x="72671" y="100555"/>
                  </a:lnTo>
                  <a:lnTo>
                    <a:pt x="67926" y="101444"/>
                  </a:lnTo>
                  <a:lnTo>
                    <a:pt x="62950" y="102361"/>
                  </a:lnTo>
                  <a:lnTo>
                    <a:pt x="58090" y="103250"/>
                  </a:lnTo>
                  <a:lnTo>
                    <a:pt x="53230" y="104138"/>
                  </a:lnTo>
                  <a:lnTo>
                    <a:pt x="48601" y="105083"/>
                  </a:lnTo>
                  <a:lnTo>
                    <a:pt x="44204" y="106027"/>
                  </a:lnTo>
                  <a:lnTo>
                    <a:pt x="40385" y="107055"/>
                  </a:lnTo>
                  <a:lnTo>
                    <a:pt x="36914" y="108138"/>
                  </a:lnTo>
                  <a:lnTo>
                    <a:pt x="33789" y="109416"/>
                  </a:lnTo>
                  <a:lnTo>
                    <a:pt x="31128" y="110805"/>
                  </a:lnTo>
                  <a:lnTo>
                    <a:pt x="29045" y="112277"/>
                  </a:lnTo>
                  <a:lnTo>
                    <a:pt x="27078" y="113805"/>
                  </a:lnTo>
                  <a:lnTo>
                    <a:pt x="25458" y="115388"/>
                  </a:lnTo>
                  <a:lnTo>
                    <a:pt x="23606" y="116944"/>
                  </a:lnTo>
                  <a:lnTo>
                    <a:pt x="21755" y="118472"/>
                  </a:lnTo>
                  <a:lnTo>
                    <a:pt x="19787" y="120000"/>
                  </a:lnTo>
                  <a:lnTo>
                    <a:pt x="0" y="120000"/>
                  </a:lnTo>
                  <a:lnTo>
                    <a:pt x="1967" y="118833"/>
                  </a:lnTo>
                  <a:lnTo>
                    <a:pt x="3818" y="117555"/>
                  </a:lnTo>
                  <a:lnTo>
                    <a:pt x="5323" y="116194"/>
                  </a:lnTo>
                  <a:lnTo>
                    <a:pt x="6943" y="114750"/>
                  </a:lnTo>
                  <a:lnTo>
                    <a:pt x="8678" y="113194"/>
                  </a:lnTo>
                  <a:lnTo>
                    <a:pt x="10414" y="111638"/>
                  </a:lnTo>
                  <a:lnTo>
                    <a:pt x="12613" y="110111"/>
                  </a:lnTo>
                  <a:lnTo>
                    <a:pt x="14927" y="108583"/>
                  </a:lnTo>
                  <a:lnTo>
                    <a:pt x="18052" y="107083"/>
                  </a:lnTo>
                  <a:lnTo>
                    <a:pt x="21523" y="105666"/>
                  </a:lnTo>
                  <a:lnTo>
                    <a:pt x="25689" y="104333"/>
                  </a:lnTo>
                  <a:lnTo>
                    <a:pt x="30202" y="103138"/>
                  </a:lnTo>
                  <a:lnTo>
                    <a:pt x="35062" y="102000"/>
                  </a:lnTo>
                  <a:lnTo>
                    <a:pt x="40270" y="100944"/>
                  </a:lnTo>
                  <a:lnTo>
                    <a:pt x="45361" y="99972"/>
                  </a:lnTo>
                  <a:lnTo>
                    <a:pt x="50684" y="99027"/>
                  </a:lnTo>
                  <a:lnTo>
                    <a:pt x="55776" y="98083"/>
                  </a:lnTo>
                  <a:lnTo>
                    <a:pt x="60520" y="97194"/>
                  </a:lnTo>
                  <a:lnTo>
                    <a:pt x="64918" y="96277"/>
                  </a:lnTo>
                  <a:lnTo>
                    <a:pt x="68736" y="95388"/>
                  </a:lnTo>
                  <a:lnTo>
                    <a:pt x="71745" y="94444"/>
                  </a:lnTo>
                  <a:lnTo>
                    <a:pt x="73828" y="93527"/>
                  </a:lnTo>
                  <a:lnTo>
                    <a:pt x="74869" y="92666"/>
                  </a:lnTo>
                  <a:lnTo>
                    <a:pt x="75448" y="91722"/>
                  </a:lnTo>
                  <a:lnTo>
                    <a:pt x="75679" y="90694"/>
                  </a:lnTo>
                  <a:lnTo>
                    <a:pt x="75332" y="89555"/>
                  </a:lnTo>
                  <a:lnTo>
                    <a:pt x="74869" y="88361"/>
                  </a:lnTo>
                  <a:lnTo>
                    <a:pt x="74291" y="87138"/>
                  </a:lnTo>
                  <a:lnTo>
                    <a:pt x="73712" y="85861"/>
                  </a:lnTo>
                  <a:lnTo>
                    <a:pt x="72439" y="83916"/>
                  </a:lnTo>
                  <a:lnTo>
                    <a:pt x="71745" y="82000"/>
                  </a:lnTo>
                  <a:lnTo>
                    <a:pt x="71282" y="80027"/>
                  </a:lnTo>
                  <a:lnTo>
                    <a:pt x="71513" y="78027"/>
                  </a:lnTo>
                  <a:lnTo>
                    <a:pt x="72671" y="76027"/>
                  </a:lnTo>
                  <a:lnTo>
                    <a:pt x="74291" y="74472"/>
                  </a:lnTo>
                  <a:lnTo>
                    <a:pt x="76489" y="72944"/>
                  </a:lnTo>
                  <a:lnTo>
                    <a:pt x="79267" y="71500"/>
                  </a:lnTo>
                  <a:lnTo>
                    <a:pt x="82275" y="70027"/>
                  </a:lnTo>
                  <a:lnTo>
                    <a:pt x="85515" y="68666"/>
                  </a:lnTo>
                  <a:lnTo>
                    <a:pt x="88756" y="67305"/>
                  </a:lnTo>
                  <a:lnTo>
                    <a:pt x="91533" y="66138"/>
                  </a:lnTo>
                  <a:lnTo>
                    <a:pt x="94079" y="65055"/>
                  </a:lnTo>
                  <a:lnTo>
                    <a:pt x="96509" y="63972"/>
                  </a:lnTo>
                  <a:lnTo>
                    <a:pt x="98476" y="62916"/>
                  </a:lnTo>
                  <a:lnTo>
                    <a:pt x="99980" y="61888"/>
                  </a:lnTo>
                  <a:lnTo>
                    <a:pt x="101022" y="60944"/>
                  </a:lnTo>
                  <a:lnTo>
                    <a:pt x="101369" y="60000"/>
                  </a:lnTo>
                  <a:lnTo>
                    <a:pt x="101022" y="59055"/>
                  </a:lnTo>
                  <a:lnTo>
                    <a:pt x="99980" y="58111"/>
                  </a:lnTo>
                  <a:lnTo>
                    <a:pt x="98476" y="57083"/>
                  </a:lnTo>
                  <a:lnTo>
                    <a:pt x="96509" y="56027"/>
                  </a:lnTo>
                  <a:lnTo>
                    <a:pt x="94079" y="54944"/>
                  </a:lnTo>
                  <a:lnTo>
                    <a:pt x="91533" y="53861"/>
                  </a:lnTo>
                  <a:lnTo>
                    <a:pt x="88756" y="52694"/>
                  </a:lnTo>
                  <a:lnTo>
                    <a:pt x="85515" y="51333"/>
                  </a:lnTo>
                  <a:lnTo>
                    <a:pt x="82275" y="49972"/>
                  </a:lnTo>
                  <a:lnTo>
                    <a:pt x="79267" y="48500"/>
                  </a:lnTo>
                  <a:lnTo>
                    <a:pt x="76489" y="47055"/>
                  </a:lnTo>
                  <a:lnTo>
                    <a:pt x="74291" y="45527"/>
                  </a:lnTo>
                  <a:lnTo>
                    <a:pt x="72671" y="43972"/>
                  </a:lnTo>
                  <a:lnTo>
                    <a:pt x="71513" y="41972"/>
                  </a:lnTo>
                  <a:lnTo>
                    <a:pt x="71282" y="39972"/>
                  </a:lnTo>
                  <a:lnTo>
                    <a:pt x="71745" y="38000"/>
                  </a:lnTo>
                  <a:lnTo>
                    <a:pt x="72439" y="36083"/>
                  </a:lnTo>
                  <a:lnTo>
                    <a:pt x="73712" y="34138"/>
                  </a:lnTo>
                  <a:lnTo>
                    <a:pt x="74291" y="32861"/>
                  </a:lnTo>
                  <a:lnTo>
                    <a:pt x="74869" y="31638"/>
                  </a:lnTo>
                  <a:lnTo>
                    <a:pt x="75332" y="30444"/>
                  </a:lnTo>
                  <a:lnTo>
                    <a:pt x="75679" y="29305"/>
                  </a:lnTo>
                  <a:lnTo>
                    <a:pt x="75448" y="28277"/>
                  </a:lnTo>
                  <a:lnTo>
                    <a:pt x="74869" y="27333"/>
                  </a:lnTo>
                  <a:lnTo>
                    <a:pt x="73828" y="26472"/>
                  </a:lnTo>
                  <a:lnTo>
                    <a:pt x="71745" y="25555"/>
                  </a:lnTo>
                  <a:lnTo>
                    <a:pt x="68736" y="24611"/>
                  </a:lnTo>
                  <a:lnTo>
                    <a:pt x="64918" y="23722"/>
                  </a:lnTo>
                  <a:lnTo>
                    <a:pt x="60520" y="22833"/>
                  </a:lnTo>
                  <a:lnTo>
                    <a:pt x="55776" y="21916"/>
                  </a:lnTo>
                  <a:lnTo>
                    <a:pt x="50684" y="20972"/>
                  </a:lnTo>
                  <a:lnTo>
                    <a:pt x="45361" y="20027"/>
                  </a:lnTo>
                  <a:lnTo>
                    <a:pt x="40270" y="19055"/>
                  </a:lnTo>
                  <a:lnTo>
                    <a:pt x="35062" y="18000"/>
                  </a:lnTo>
                  <a:lnTo>
                    <a:pt x="30202" y="16861"/>
                  </a:lnTo>
                  <a:lnTo>
                    <a:pt x="25689" y="15666"/>
                  </a:lnTo>
                  <a:lnTo>
                    <a:pt x="21523" y="14333"/>
                  </a:lnTo>
                  <a:lnTo>
                    <a:pt x="18052" y="12916"/>
                  </a:lnTo>
                  <a:lnTo>
                    <a:pt x="14927" y="11416"/>
                  </a:lnTo>
                  <a:lnTo>
                    <a:pt x="12613" y="9888"/>
                  </a:lnTo>
                  <a:lnTo>
                    <a:pt x="10414" y="8361"/>
                  </a:lnTo>
                  <a:lnTo>
                    <a:pt x="8678" y="6805"/>
                  </a:lnTo>
                  <a:lnTo>
                    <a:pt x="6943" y="5250"/>
                  </a:lnTo>
                  <a:lnTo>
                    <a:pt x="5323" y="3805"/>
                  </a:lnTo>
                  <a:lnTo>
                    <a:pt x="3818" y="2444"/>
                  </a:lnTo>
                  <a:lnTo>
                    <a:pt x="1967" y="11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938758" y="286788"/>
            <a:ext cx="7633742" cy="1119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3825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942975" y="1714500"/>
            <a:ext cx="3600450" cy="2714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1714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5725" lvl="1" marL="5143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6428"/>
              <a:buFont typeface="Cabin"/>
              <a:buChar char="–"/>
              <a:defRPr b="0" i="0" sz="13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95250" lvl="2" marL="8572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04775" lvl="3" marL="12001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4775" lvl="4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04775" lvl="5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04775" lvl="6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04775" lvl="7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04775" lvl="8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85846" y="1714500"/>
            <a:ext cx="3600450" cy="2714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1714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5725" lvl="1" marL="5143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6428"/>
              <a:buFont typeface="Cabin"/>
              <a:buChar char="–"/>
              <a:defRPr b="0" i="0" sz="13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95250" lvl="2" marL="8572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04775" lvl="3" marL="12001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4775" lvl="4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04775" lvl="5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04775" lvl="6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04775" lvl="7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04775" lvl="8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938758" y="4781758"/>
            <a:ext cx="1747291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028950" y="4781758"/>
            <a:ext cx="3086099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457951" y="4781758"/>
            <a:ext cx="2114548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939545" y="285750"/>
            <a:ext cx="7629524" cy="1120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3825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938758" y="1649725"/>
            <a:ext cx="3600450" cy="4743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1" i="0" sz="142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3429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1" i="0" sz="1425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6858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1" i="0" sz="13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0287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1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3716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1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17145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1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0574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1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24003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1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27432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1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942975" y="2181825"/>
            <a:ext cx="3600450" cy="22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1714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5725" lvl="1" marL="5143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6428"/>
              <a:buFont typeface="Cabin"/>
              <a:buChar char="–"/>
              <a:defRPr b="0" i="0" sz="13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95250" lvl="2" marL="8572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04775" lvl="3" marL="12001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4775" lvl="4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04775" lvl="5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04775" lvl="6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04775" lvl="7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04775" lvl="8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975398" y="1649725"/>
            <a:ext cx="3600450" cy="4743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1" i="0" sz="142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3429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1" i="0" sz="1425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6858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1" i="0" sz="13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0287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1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3716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1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17145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1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0574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1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24003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1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27432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1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975398" y="2181825"/>
            <a:ext cx="3600450" cy="22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1714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5725" lvl="1" marL="5143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6428"/>
              <a:buFont typeface="Cabin"/>
              <a:buChar char="–"/>
              <a:defRPr b="0" i="0" sz="13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95250" lvl="2" marL="8572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04775" lvl="3" marL="12001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4775" lvl="4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04775" lvl="5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04775" lvl="6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04775" lvl="7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04775" lvl="8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38758" y="4781758"/>
            <a:ext cx="1747291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81758"/>
            <a:ext cx="3086099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1" y="4781758"/>
            <a:ext cx="2114548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938758" y="286788"/>
            <a:ext cx="7633742" cy="1119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3825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938758" y="4781758"/>
            <a:ext cx="1747291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81758"/>
            <a:ext cx="3086099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1" y="4781758"/>
            <a:ext cx="2114548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938758" y="4781758"/>
            <a:ext cx="1747291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4781758"/>
            <a:ext cx="3086099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7951" y="4781758"/>
            <a:ext cx="2114548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 title="right scallop background shape"/>
          <p:cNvSpPr/>
          <p:nvPr/>
        </p:nvSpPr>
        <p:spPr>
          <a:xfrm>
            <a:off x="5542358" y="0"/>
            <a:ext cx="3601640" cy="51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9" y="118833"/>
                </a:lnTo>
                <a:lnTo>
                  <a:pt x="317" y="117861"/>
                </a:lnTo>
                <a:lnTo>
                  <a:pt x="555" y="116944"/>
                </a:lnTo>
                <a:lnTo>
                  <a:pt x="952" y="116194"/>
                </a:lnTo>
                <a:lnTo>
                  <a:pt x="1348" y="115444"/>
                </a:lnTo>
                <a:lnTo>
                  <a:pt x="1824" y="114805"/>
                </a:lnTo>
                <a:lnTo>
                  <a:pt x="2300" y="114138"/>
                </a:lnTo>
                <a:lnTo>
                  <a:pt x="2737" y="113527"/>
                </a:lnTo>
                <a:lnTo>
                  <a:pt x="3173" y="112833"/>
                </a:lnTo>
                <a:lnTo>
                  <a:pt x="3570" y="112111"/>
                </a:lnTo>
                <a:lnTo>
                  <a:pt x="3927" y="111305"/>
                </a:lnTo>
                <a:lnTo>
                  <a:pt x="4204" y="110444"/>
                </a:lnTo>
                <a:lnTo>
                  <a:pt x="4403" y="109388"/>
                </a:lnTo>
                <a:lnTo>
                  <a:pt x="4482" y="108194"/>
                </a:lnTo>
                <a:lnTo>
                  <a:pt x="4403" y="106972"/>
                </a:lnTo>
                <a:lnTo>
                  <a:pt x="4204" y="105972"/>
                </a:lnTo>
                <a:lnTo>
                  <a:pt x="3927" y="105055"/>
                </a:lnTo>
                <a:lnTo>
                  <a:pt x="3570" y="104222"/>
                </a:lnTo>
                <a:lnTo>
                  <a:pt x="3173" y="103500"/>
                </a:lnTo>
                <a:lnTo>
                  <a:pt x="2697" y="102833"/>
                </a:lnTo>
                <a:lnTo>
                  <a:pt x="2221" y="102194"/>
                </a:lnTo>
                <a:lnTo>
                  <a:pt x="1745" y="101527"/>
                </a:lnTo>
                <a:lnTo>
                  <a:pt x="1309" y="100833"/>
                </a:lnTo>
                <a:lnTo>
                  <a:pt x="872" y="100111"/>
                </a:lnTo>
                <a:lnTo>
                  <a:pt x="515" y="99305"/>
                </a:lnTo>
                <a:lnTo>
                  <a:pt x="277" y="98388"/>
                </a:lnTo>
                <a:lnTo>
                  <a:pt x="39" y="97333"/>
                </a:lnTo>
                <a:lnTo>
                  <a:pt x="0" y="96138"/>
                </a:lnTo>
                <a:lnTo>
                  <a:pt x="39" y="94944"/>
                </a:lnTo>
                <a:lnTo>
                  <a:pt x="277" y="93888"/>
                </a:lnTo>
                <a:lnTo>
                  <a:pt x="515" y="92972"/>
                </a:lnTo>
                <a:lnTo>
                  <a:pt x="872" y="92194"/>
                </a:lnTo>
                <a:lnTo>
                  <a:pt x="1309" y="91444"/>
                </a:lnTo>
                <a:lnTo>
                  <a:pt x="1745" y="90750"/>
                </a:lnTo>
                <a:lnTo>
                  <a:pt x="2221" y="90111"/>
                </a:lnTo>
                <a:lnTo>
                  <a:pt x="2697" y="89500"/>
                </a:lnTo>
                <a:lnTo>
                  <a:pt x="3173" y="88805"/>
                </a:lnTo>
                <a:lnTo>
                  <a:pt x="3570" y="88083"/>
                </a:lnTo>
                <a:lnTo>
                  <a:pt x="3927" y="87277"/>
                </a:lnTo>
                <a:lnTo>
                  <a:pt x="4204" y="86361"/>
                </a:lnTo>
                <a:lnTo>
                  <a:pt x="4403" y="85305"/>
                </a:lnTo>
                <a:lnTo>
                  <a:pt x="4482" y="84111"/>
                </a:lnTo>
                <a:lnTo>
                  <a:pt x="4403" y="82916"/>
                </a:lnTo>
                <a:lnTo>
                  <a:pt x="4204" y="81861"/>
                </a:lnTo>
                <a:lnTo>
                  <a:pt x="3927" y="80944"/>
                </a:lnTo>
                <a:lnTo>
                  <a:pt x="3570" y="80138"/>
                </a:lnTo>
                <a:lnTo>
                  <a:pt x="3173" y="79388"/>
                </a:lnTo>
                <a:lnTo>
                  <a:pt x="2697" y="78722"/>
                </a:lnTo>
                <a:lnTo>
                  <a:pt x="1745" y="77416"/>
                </a:lnTo>
                <a:lnTo>
                  <a:pt x="1309" y="76750"/>
                </a:lnTo>
                <a:lnTo>
                  <a:pt x="872" y="76000"/>
                </a:lnTo>
                <a:lnTo>
                  <a:pt x="515" y="75194"/>
                </a:lnTo>
                <a:lnTo>
                  <a:pt x="277" y="74277"/>
                </a:lnTo>
                <a:lnTo>
                  <a:pt x="39" y="73250"/>
                </a:lnTo>
                <a:lnTo>
                  <a:pt x="0" y="72027"/>
                </a:lnTo>
                <a:lnTo>
                  <a:pt x="39" y="70833"/>
                </a:lnTo>
                <a:lnTo>
                  <a:pt x="277" y="69777"/>
                </a:lnTo>
                <a:lnTo>
                  <a:pt x="515" y="68861"/>
                </a:lnTo>
                <a:lnTo>
                  <a:pt x="872" y="68083"/>
                </a:lnTo>
                <a:lnTo>
                  <a:pt x="1309" y="67333"/>
                </a:lnTo>
                <a:lnTo>
                  <a:pt x="1745" y="66694"/>
                </a:lnTo>
                <a:lnTo>
                  <a:pt x="2697" y="65388"/>
                </a:lnTo>
                <a:lnTo>
                  <a:pt x="3173" y="64694"/>
                </a:lnTo>
                <a:lnTo>
                  <a:pt x="3570" y="63972"/>
                </a:lnTo>
                <a:lnTo>
                  <a:pt x="3927" y="63166"/>
                </a:lnTo>
                <a:lnTo>
                  <a:pt x="4204" y="62250"/>
                </a:lnTo>
                <a:lnTo>
                  <a:pt x="4403" y="61194"/>
                </a:lnTo>
                <a:lnTo>
                  <a:pt x="4482" y="59972"/>
                </a:lnTo>
                <a:lnTo>
                  <a:pt x="4403" y="58805"/>
                </a:lnTo>
                <a:lnTo>
                  <a:pt x="4204" y="57750"/>
                </a:lnTo>
                <a:lnTo>
                  <a:pt x="3927" y="56833"/>
                </a:lnTo>
                <a:lnTo>
                  <a:pt x="3570" y="56027"/>
                </a:lnTo>
                <a:lnTo>
                  <a:pt x="3173" y="55305"/>
                </a:lnTo>
                <a:lnTo>
                  <a:pt x="2697" y="54611"/>
                </a:lnTo>
                <a:lnTo>
                  <a:pt x="2221" y="53972"/>
                </a:lnTo>
                <a:lnTo>
                  <a:pt x="1745" y="53305"/>
                </a:lnTo>
                <a:lnTo>
                  <a:pt x="1309" y="52666"/>
                </a:lnTo>
                <a:lnTo>
                  <a:pt x="872" y="51916"/>
                </a:lnTo>
                <a:lnTo>
                  <a:pt x="515" y="51138"/>
                </a:lnTo>
                <a:lnTo>
                  <a:pt x="277" y="50194"/>
                </a:lnTo>
                <a:lnTo>
                  <a:pt x="39" y="49166"/>
                </a:lnTo>
                <a:lnTo>
                  <a:pt x="0" y="47972"/>
                </a:lnTo>
                <a:lnTo>
                  <a:pt x="39" y="46750"/>
                </a:lnTo>
                <a:lnTo>
                  <a:pt x="277" y="45722"/>
                </a:lnTo>
                <a:lnTo>
                  <a:pt x="515" y="44805"/>
                </a:lnTo>
                <a:lnTo>
                  <a:pt x="872" y="43972"/>
                </a:lnTo>
                <a:lnTo>
                  <a:pt x="1309" y="43250"/>
                </a:lnTo>
                <a:lnTo>
                  <a:pt x="1745" y="42583"/>
                </a:lnTo>
                <a:lnTo>
                  <a:pt x="2221" y="41916"/>
                </a:lnTo>
                <a:lnTo>
                  <a:pt x="2697" y="41277"/>
                </a:lnTo>
                <a:lnTo>
                  <a:pt x="3173" y="40583"/>
                </a:lnTo>
                <a:lnTo>
                  <a:pt x="3570" y="39861"/>
                </a:lnTo>
                <a:lnTo>
                  <a:pt x="3927" y="39055"/>
                </a:lnTo>
                <a:lnTo>
                  <a:pt x="4204" y="38138"/>
                </a:lnTo>
                <a:lnTo>
                  <a:pt x="4403" y="37083"/>
                </a:lnTo>
                <a:lnTo>
                  <a:pt x="4482" y="35888"/>
                </a:lnTo>
                <a:lnTo>
                  <a:pt x="4403" y="34694"/>
                </a:lnTo>
                <a:lnTo>
                  <a:pt x="4204" y="33638"/>
                </a:lnTo>
                <a:lnTo>
                  <a:pt x="3927" y="32722"/>
                </a:lnTo>
                <a:lnTo>
                  <a:pt x="3570" y="31916"/>
                </a:lnTo>
                <a:lnTo>
                  <a:pt x="3173" y="31194"/>
                </a:lnTo>
                <a:lnTo>
                  <a:pt x="2697" y="30500"/>
                </a:lnTo>
                <a:lnTo>
                  <a:pt x="2221" y="29888"/>
                </a:lnTo>
                <a:lnTo>
                  <a:pt x="1745" y="29250"/>
                </a:lnTo>
                <a:lnTo>
                  <a:pt x="1309" y="28555"/>
                </a:lnTo>
                <a:lnTo>
                  <a:pt x="872" y="27805"/>
                </a:lnTo>
                <a:lnTo>
                  <a:pt x="515" y="27027"/>
                </a:lnTo>
                <a:lnTo>
                  <a:pt x="277" y="26111"/>
                </a:lnTo>
                <a:lnTo>
                  <a:pt x="39" y="25055"/>
                </a:lnTo>
                <a:lnTo>
                  <a:pt x="0" y="23861"/>
                </a:lnTo>
                <a:lnTo>
                  <a:pt x="39" y="22666"/>
                </a:lnTo>
                <a:lnTo>
                  <a:pt x="277" y="21611"/>
                </a:lnTo>
                <a:lnTo>
                  <a:pt x="515" y="20694"/>
                </a:lnTo>
                <a:lnTo>
                  <a:pt x="872" y="19888"/>
                </a:lnTo>
                <a:lnTo>
                  <a:pt x="1309" y="19166"/>
                </a:lnTo>
                <a:lnTo>
                  <a:pt x="1745" y="18472"/>
                </a:lnTo>
                <a:lnTo>
                  <a:pt x="2221" y="17805"/>
                </a:lnTo>
                <a:lnTo>
                  <a:pt x="2697" y="17166"/>
                </a:lnTo>
                <a:lnTo>
                  <a:pt x="3173" y="16500"/>
                </a:lnTo>
                <a:lnTo>
                  <a:pt x="3570" y="15777"/>
                </a:lnTo>
                <a:lnTo>
                  <a:pt x="3927" y="14944"/>
                </a:lnTo>
                <a:lnTo>
                  <a:pt x="4204" y="14027"/>
                </a:lnTo>
                <a:lnTo>
                  <a:pt x="4403" y="13027"/>
                </a:lnTo>
                <a:lnTo>
                  <a:pt x="4482" y="11777"/>
                </a:lnTo>
                <a:lnTo>
                  <a:pt x="4403" y="10611"/>
                </a:lnTo>
                <a:lnTo>
                  <a:pt x="4204" y="9555"/>
                </a:lnTo>
                <a:lnTo>
                  <a:pt x="3927" y="8694"/>
                </a:lnTo>
                <a:lnTo>
                  <a:pt x="3570" y="7888"/>
                </a:lnTo>
                <a:lnTo>
                  <a:pt x="3173" y="7166"/>
                </a:lnTo>
                <a:lnTo>
                  <a:pt x="2737" y="6472"/>
                </a:lnTo>
                <a:lnTo>
                  <a:pt x="2300" y="5861"/>
                </a:lnTo>
                <a:lnTo>
                  <a:pt x="1824" y="5194"/>
                </a:lnTo>
                <a:lnTo>
                  <a:pt x="1348" y="4555"/>
                </a:lnTo>
                <a:lnTo>
                  <a:pt x="952" y="3805"/>
                </a:lnTo>
                <a:lnTo>
                  <a:pt x="555" y="3055"/>
                </a:lnTo>
                <a:lnTo>
                  <a:pt x="317" y="2138"/>
                </a:lnTo>
                <a:lnTo>
                  <a:pt x="119" y="116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7" name="Shape 67"/>
          <p:cNvSpPr txBox="1"/>
          <p:nvPr>
            <p:ph type="title"/>
          </p:nvPr>
        </p:nvSpPr>
        <p:spPr>
          <a:xfrm>
            <a:off x="6253414" y="342900"/>
            <a:ext cx="2319086" cy="8975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abin"/>
              <a:buNone/>
              <a:defRPr b="1" i="0" sz="1425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573787" y="690283"/>
            <a:ext cx="4618813" cy="3738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" lvl="0" marL="1714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" lvl="1" marL="5143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21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57150" lvl="2" marL="8572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6200" lvl="3" marL="12001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76200" lvl="8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6253414" y="1306001"/>
            <a:ext cx="2319086" cy="3123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9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3429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6858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0287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0" i="0" sz="7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3716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7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17145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0" i="0" sz="7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0574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7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24003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Cabin"/>
              <a:buNone/>
              <a:defRPr b="0" i="0" sz="7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274320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Font typeface="Arial"/>
              <a:buNone/>
              <a:defRPr b="0" i="0" sz="7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573789" y="4781758"/>
            <a:ext cx="925016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1577716" y="4781758"/>
            <a:ext cx="2611634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4268260" y="4781758"/>
            <a:ext cx="924341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3" name="Shape 73" title="left edge border"/>
          <p:cNvSpPr/>
          <p:nvPr/>
        </p:nvSpPr>
        <p:spPr>
          <a:xfrm>
            <a:off x="0" y="0"/>
            <a:ext cx="212598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38758" y="286788"/>
            <a:ext cx="7633742" cy="1119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3825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38758" y="1714500"/>
            <a:ext cx="7633742" cy="2695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1714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5725" lvl="1" marL="5143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6428"/>
              <a:buFont typeface="Cabin"/>
              <a:buChar char="–"/>
              <a:defRPr b="0" i="0" sz="13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95250" lvl="2" marL="8572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04775" lvl="3" marL="12001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4775" lvl="4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04775" lvl="5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04775" lvl="6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04775" lvl="7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04775" lvl="8" marL="1543050" marR="0" rtl="0" algn="l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38758" y="4781758"/>
            <a:ext cx="1747291" cy="26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81758"/>
            <a:ext cx="3086099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1" y="4781758"/>
            <a:ext cx="2114548" cy="25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" name="Shape 11" title="Left scallop edge"/>
          <p:cNvSpPr/>
          <p:nvPr/>
        </p:nvSpPr>
        <p:spPr>
          <a:xfrm>
            <a:off x="0" y="0"/>
            <a:ext cx="664369" cy="5143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96129" y="0"/>
                </a:lnTo>
                <a:lnTo>
                  <a:pt x="96344" y="1194"/>
                </a:lnTo>
                <a:lnTo>
                  <a:pt x="97419" y="2250"/>
                </a:lnTo>
                <a:lnTo>
                  <a:pt x="98924" y="3166"/>
                </a:lnTo>
                <a:lnTo>
                  <a:pt x="100860" y="3972"/>
                </a:lnTo>
                <a:lnTo>
                  <a:pt x="103010" y="4694"/>
                </a:lnTo>
                <a:lnTo>
                  <a:pt x="105591" y="5333"/>
                </a:lnTo>
                <a:lnTo>
                  <a:pt x="108172" y="6000"/>
                </a:lnTo>
                <a:lnTo>
                  <a:pt x="110752" y="6666"/>
                </a:lnTo>
                <a:lnTo>
                  <a:pt x="112903" y="7305"/>
                </a:lnTo>
                <a:lnTo>
                  <a:pt x="115053" y="8027"/>
                </a:lnTo>
                <a:lnTo>
                  <a:pt x="117204" y="8833"/>
                </a:lnTo>
                <a:lnTo>
                  <a:pt x="118709" y="9750"/>
                </a:lnTo>
                <a:lnTo>
                  <a:pt x="119569" y="10805"/>
                </a:lnTo>
                <a:lnTo>
                  <a:pt x="120000" y="12000"/>
                </a:lnTo>
                <a:lnTo>
                  <a:pt x="119569" y="13194"/>
                </a:lnTo>
                <a:lnTo>
                  <a:pt x="118709" y="14250"/>
                </a:lnTo>
                <a:lnTo>
                  <a:pt x="117204" y="15166"/>
                </a:lnTo>
                <a:lnTo>
                  <a:pt x="115053" y="15972"/>
                </a:lnTo>
                <a:lnTo>
                  <a:pt x="112903" y="16694"/>
                </a:lnTo>
                <a:lnTo>
                  <a:pt x="110752" y="17333"/>
                </a:lnTo>
                <a:lnTo>
                  <a:pt x="108172" y="18000"/>
                </a:lnTo>
                <a:lnTo>
                  <a:pt x="105591" y="18666"/>
                </a:lnTo>
                <a:lnTo>
                  <a:pt x="103010" y="19305"/>
                </a:lnTo>
                <a:lnTo>
                  <a:pt x="100860" y="20027"/>
                </a:lnTo>
                <a:lnTo>
                  <a:pt x="98924" y="20833"/>
                </a:lnTo>
                <a:lnTo>
                  <a:pt x="97419" y="21750"/>
                </a:lnTo>
                <a:lnTo>
                  <a:pt x="96344" y="22805"/>
                </a:lnTo>
                <a:lnTo>
                  <a:pt x="96129" y="24000"/>
                </a:lnTo>
                <a:lnTo>
                  <a:pt x="96344" y="25194"/>
                </a:lnTo>
                <a:lnTo>
                  <a:pt x="97419" y="26250"/>
                </a:lnTo>
                <a:lnTo>
                  <a:pt x="98924" y="27166"/>
                </a:lnTo>
                <a:lnTo>
                  <a:pt x="100860" y="27972"/>
                </a:lnTo>
                <a:lnTo>
                  <a:pt x="103010" y="28694"/>
                </a:lnTo>
                <a:lnTo>
                  <a:pt x="105591" y="29333"/>
                </a:lnTo>
                <a:lnTo>
                  <a:pt x="108172" y="30000"/>
                </a:lnTo>
                <a:lnTo>
                  <a:pt x="110752" y="30666"/>
                </a:lnTo>
                <a:lnTo>
                  <a:pt x="112903" y="31305"/>
                </a:lnTo>
                <a:lnTo>
                  <a:pt x="115053" y="32027"/>
                </a:lnTo>
                <a:lnTo>
                  <a:pt x="117204" y="32833"/>
                </a:lnTo>
                <a:lnTo>
                  <a:pt x="118709" y="33750"/>
                </a:lnTo>
                <a:lnTo>
                  <a:pt x="119569" y="34805"/>
                </a:lnTo>
                <a:lnTo>
                  <a:pt x="120000" y="36000"/>
                </a:lnTo>
                <a:lnTo>
                  <a:pt x="119569" y="37194"/>
                </a:lnTo>
                <a:lnTo>
                  <a:pt x="118709" y="38250"/>
                </a:lnTo>
                <a:lnTo>
                  <a:pt x="117204" y="39166"/>
                </a:lnTo>
                <a:lnTo>
                  <a:pt x="115053" y="39972"/>
                </a:lnTo>
                <a:lnTo>
                  <a:pt x="112903" y="40694"/>
                </a:lnTo>
                <a:lnTo>
                  <a:pt x="110752" y="41333"/>
                </a:lnTo>
                <a:lnTo>
                  <a:pt x="108172" y="42000"/>
                </a:lnTo>
                <a:lnTo>
                  <a:pt x="105591" y="42666"/>
                </a:lnTo>
                <a:lnTo>
                  <a:pt x="103010" y="43305"/>
                </a:lnTo>
                <a:lnTo>
                  <a:pt x="100860" y="44027"/>
                </a:lnTo>
                <a:lnTo>
                  <a:pt x="98924" y="44833"/>
                </a:lnTo>
                <a:lnTo>
                  <a:pt x="97419" y="45750"/>
                </a:lnTo>
                <a:lnTo>
                  <a:pt x="96344" y="46805"/>
                </a:lnTo>
                <a:lnTo>
                  <a:pt x="96129" y="48000"/>
                </a:lnTo>
                <a:lnTo>
                  <a:pt x="96344" y="49194"/>
                </a:lnTo>
                <a:lnTo>
                  <a:pt x="97419" y="50250"/>
                </a:lnTo>
                <a:lnTo>
                  <a:pt x="98924" y="51166"/>
                </a:lnTo>
                <a:lnTo>
                  <a:pt x="100860" y="51972"/>
                </a:lnTo>
                <a:lnTo>
                  <a:pt x="103010" y="52694"/>
                </a:lnTo>
                <a:lnTo>
                  <a:pt x="105591" y="53333"/>
                </a:lnTo>
                <a:lnTo>
                  <a:pt x="108172" y="54000"/>
                </a:lnTo>
                <a:lnTo>
                  <a:pt x="110752" y="54666"/>
                </a:lnTo>
                <a:lnTo>
                  <a:pt x="112903" y="55305"/>
                </a:lnTo>
                <a:lnTo>
                  <a:pt x="115053" y="56027"/>
                </a:lnTo>
                <a:lnTo>
                  <a:pt x="117204" y="56833"/>
                </a:lnTo>
                <a:lnTo>
                  <a:pt x="118709" y="57750"/>
                </a:lnTo>
                <a:lnTo>
                  <a:pt x="119569" y="58805"/>
                </a:lnTo>
                <a:lnTo>
                  <a:pt x="120000" y="59972"/>
                </a:lnTo>
                <a:lnTo>
                  <a:pt x="119569" y="61194"/>
                </a:lnTo>
                <a:lnTo>
                  <a:pt x="118709" y="62250"/>
                </a:lnTo>
                <a:lnTo>
                  <a:pt x="117204" y="63166"/>
                </a:lnTo>
                <a:lnTo>
                  <a:pt x="115053" y="63972"/>
                </a:lnTo>
                <a:lnTo>
                  <a:pt x="112903" y="64694"/>
                </a:lnTo>
                <a:lnTo>
                  <a:pt x="110752" y="65333"/>
                </a:lnTo>
                <a:lnTo>
                  <a:pt x="108172" y="66000"/>
                </a:lnTo>
                <a:lnTo>
                  <a:pt x="105591" y="66666"/>
                </a:lnTo>
                <a:lnTo>
                  <a:pt x="103010" y="67305"/>
                </a:lnTo>
                <a:lnTo>
                  <a:pt x="100860" y="68027"/>
                </a:lnTo>
                <a:lnTo>
                  <a:pt x="98924" y="68833"/>
                </a:lnTo>
                <a:lnTo>
                  <a:pt x="97419" y="69750"/>
                </a:lnTo>
                <a:lnTo>
                  <a:pt x="96344" y="70805"/>
                </a:lnTo>
                <a:lnTo>
                  <a:pt x="96129" y="72000"/>
                </a:lnTo>
                <a:lnTo>
                  <a:pt x="96344" y="73194"/>
                </a:lnTo>
                <a:lnTo>
                  <a:pt x="97419" y="74250"/>
                </a:lnTo>
                <a:lnTo>
                  <a:pt x="98924" y="75166"/>
                </a:lnTo>
                <a:lnTo>
                  <a:pt x="100860" y="75972"/>
                </a:lnTo>
                <a:lnTo>
                  <a:pt x="103010" y="76694"/>
                </a:lnTo>
                <a:lnTo>
                  <a:pt x="105591" y="77333"/>
                </a:lnTo>
                <a:lnTo>
                  <a:pt x="110752" y="78666"/>
                </a:lnTo>
                <a:lnTo>
                  <a:pt x="112903" y="79305"/>
                </a:lnTo>
                <a:lnTo>
                  <a:pt x="115053" y="80027"/>
                </a:lnTo>
                <a:lnTo>
                  <a:pt x="117204" y="80833"/>
                </a:lnTo>
                <a:lnTo>
                  <a:pt x="118709" y="81750"/>
                </a:lnTo>
                <a:lnTo>
                  <a:pt x="119569" y="82805"/>
                </a:lnTo>
                <a:lnTo>
                  <a:pt x="120000" y="84000"/>
                </a:lnTo>
                <a:lnTo>
                  <a:pt x="119569" y="85194"/>
                </a:lnTo>
                <a:lnTo>
                  <a:pt x="118709" y="86250"/>
                </a:lnTo>
                <a:lnTo>
                  <a:pt x="117204" y="87166"/>
                </a:lnTo>
                <a:lnTo>
                  <a:pt x="115053" y="87972"/>
                </a:lnTo>
                <a:lnTo>
                  <a:pt x="112903" y="88694"/>
                </a:lnTo>
                <a:lnTo>
                  <a:pt x="110752" y="89333"/>
                </a:lnTo>
                <a:lnTo>
                  <a:pt x="108172" y="90000"/>
                </a:lnTo>
                <a:lnTo>
                  <a:pt x="105591" y="90666"/>
                </a:lnTo>
                <a:lnTo>
                  <a:pt x="103010" y="91305"/>
                </a:lnTo>
                <a:lnTo>
                  <a:pt x="100860" y="92027"/>
                </a:lnTo>
                <a:lnTo>
                  <a:pt x="98924" y="92833"/>
                </a:lnTo>
                <a:lnTo>
                  <a:pt x="97419" y="93750"/>
                </a:lnTo>
                <a:lnTo>
                  <a:pt x="96344" y="94805"/>
                </a:lnTo>
                <a:lnTo>
                  <a:pt x="96129" y="96000"/>
                </a:lnTo>
                <a:lnTo>
                  <a:pt x="96344" y="97194"/>
                </a:lnTo>
                <a:lnTo>
                  <a:pt x="97419" y="98250"/>
                </a:lnTo>
                <a:lnTo>
                  <a:pt x="98924" y="99166"/>
                </a:lnTo>
                <a:lnTo>
                  <a:pt x="100860" y="99972"/>
                </a:lnTo>
                <a:lnTo>
                  <a:pt x="103010" y="100694"/>
                </a:lnTo>
                <a:lnTo>
                  <a:pt x="105591" y="101333"/>
                </a:lnTo>
                <a:lnTo>
                  <a:pt x="108172" y="102000"/>
                </a:lnTo>
                <a:lnTo>
                  <a:pt x="110752" y="102666"/>
                </a:lnTo>
                <a:lnTo>
                  <a:pt x="112903" y="103305"/>
                </a:lnTo>
                <a:lnTo>
                  <a:pt x="115053" y="104027"/>
                </a:lnTo>
                <a:lnTo>
                  <a:pt x="117204" y="104833"/>
                </a:lnTo>
                <a:lnTo>
                  <a:pt x="118709" y="105750"/>
                </a:lnTo>
                <a:lnTo>
                  <a:pt x="119569" y="106805"/>
                </a:lnTo>
                <a:lnTo>
                  <a:pt x="120000" y="108000"/>
                </a:lnTo>
                <a:lnTo>
                  <a:pt x="119569" y="109194"/>
                </a:lnTo>
                <a:lnTo>
                  <a:pt x="118709" y="110250"/>
                </a:lnTo>
                <a:lnTo>
                  <a:pt x="117204" y="111166"/>
                </a:lnTo>
                <a:lnTo>
                  <a:pt x="115053" y="111972"/>
                </a:lnTo>
                <a:lnTo>
                  <a:pt x="112903" y="112694"/>
                </a:lnTo>
                <a:lnTo>
                  <a:pt x="110752" y="113333"/>
                </a:lnTo>
                <a:lnTo>
                  <a:pt x="108172" y="114000"/>
                </a:lnTo>
                <a:lnTo>
                  <a:pt x="105591" y="114666"/>
                </a:lnTo>
                <a:lnTo>
                  <a:pt x="103010" y="115305"/>
                </a:lnTo>
                <a:lnTo>
                  <a:pt x="100860" y="116027"/>
                </a:lnTo>
                <a:lnTo>
                  <a:pt x="98924" y="116833"/>
                </a:lnTo>
                <a:lnTo>
                  <a:pt x="97419" y="117750"/>
                </a:lnTo>
                <a:lnTo>
                  <a:pt x="96344" y="118805"/>
                </a:lnTo>
                <a:lnTo>
                  <a:pt x="9612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Shape 12" title="right edge border"/>
          <p:cNvSpPr/>
          <p:nvPr/>
        </p:nvSpPr>
        <p:spPr>
          <a:xfrm>
            <a:off x="8931402" y="0"/>
            <a:ext cx="212598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aezar.herokuapp.com/game" TargetMode="External"/><Relationship Id="rId4" Type="http://schemas.openxmlformats.org/officeDocument/2006/relationships/hyperlink" Target="https://caezar.herokuapp.com/lobby" TargetMode="External"/><Relationship Id="rId5" Type="http://schemas.openxmlformats.org/officeDocument/2006/relationships/hyperlink" Target="https://caezar.herokuapp.com/login" TargetMode="External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563369" y="1206562"/>
            <a:ext cx="6208595" cy="14622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7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CAEZAR GAME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677094" y="4200292"/>
            <a:ext cx="7344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" sz="15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XINLU CHEN, CHENG LI, XUAN ZHANG, LIJIE ZHOU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658667" y="3112815"/>
            <a:ext cx="226519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Impact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Team CCZZ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50200" y="860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LOGIN/LOGOUT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65543" y="372350"/>
            <a:ext cx="7960430" cy="4264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Store user information in cookies when user login</a:t>
            </a:r>
          </a:p>
          <a:p>
            <a:pPr indent="-171450" lvl="1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Cabin"/>
              <a:buChar char="–"/>
            </a:pPr>
            <a:r>
              <a:rPr b="0" i="0" lang="en" sz="185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so that we don’t have to send another request to server to get user information</a:t>
            </a: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Destroy session and clear cookies when a user clicks on Sign out button</a:t>
            </a: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784" y="2807724"/>
            <a:ext cx="42926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23400" y="-31901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LOBBY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23400" y="379534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Join room and create new room</a:t>
            </a:r>
          </a:p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$ get</a:t>
            </a:r>
          </a:p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Chat board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87" y="1294400"/>
            <a:ext cx="7007800" cy="38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23400" y="277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825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LOBBY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23400" y="600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Join room and create new room: use cookie to get user_id and room_id</a:t>
            </a:r>
          </a:p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All the data populated on this page is by using JQuery’s $.get method. </a:t>
            </a:r>
          </a:p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Chat board: using socket to handle </a:t>
            </a: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Client-side: 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933" y="1506651"/>
            <a:ext cx="5819975" cy="117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7377" y="3447721"/>
            <a:ext cx="6250955" cy="1534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43328" y="17099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LOBBY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843328" y="876029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Server-side socket 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213" y="1392865"/>
            <a:ext cx="7017785" cy="359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758266" y="245043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GAME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t/>
            </a:r>
            <a:endParaRPr b="0" i="0" sz="3825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23400" y="121627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b="0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Canvas</a:t>
            </a:r>
          </a:p>
          <a:p>
            <a: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-"/>
            </a:pP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Name plate</a:t>
            </a:r>
          </a:p>
          <a:p>
            <a: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-"/>
            </a:pP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Cards</a:t>
            </a:r>
          </a:p>
          <a:p>
            <a: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-"/>
            </a:pP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Bet amount </a:t>
            </a:r>
          </a:p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b="0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Form/submit</a:t>
            </a:r>
          </a:p>
          <a:p>
            <a:pPr indent="-228600" lvl="1" marL="91440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-"/>
            </a:pP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Action buttons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7238" y="1073887"/>
            <a:ext cx="5720950" cy="343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790164" y="349332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GAME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t/>
            </a:r>
            <a:endParaRPr b="0" i="0" sz="3825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23400" y="1439554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socket.io to handle the </a:t>
            </a:r>
            <a:r>
              <a:rPr lang="en" sz="2000"/>
              <a:t>Client /Server </a:t>
            </a:r>
            <a:r>
              <a:rPr b="0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communication (user-return, user-join, start-play, room-chat)</a:t>
            </a:r>
          </a:p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Use socket.io /room</a:t>
            </a:r>
          </a:p>
          <a:p>
            <a: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AutoNum type="alphaLcPeriod"/>
            </a:pP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Sokect.join</a:t>
            </a:r>
          </a:p>
          <a:p>
            <a: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AutoNum type="alphaLcPeriod"/>
            </a:pP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io.sockets.in(room).emit(... )</a:t>
            </a: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225" y="871869"/>
            <a:ext cx="7917458" cy="398432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>
            <p:ph type="title"/>
          </p:nvPr>
        </p:nvSpPr>
        <p:spPr>
          <a:xfrm>
            <a:off x="705104" y="211108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GAME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t/>
            </a:r>
            <a:endParaRPr b="0" i="0" sz="3825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23400" y="283143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GAME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t/>
            </a:r>
            <a:endParaRPr b="0" i="0" sz="3825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2286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Canvas</a:t>
            </a:r>
          </a:p>
          <a:p>
            <a: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-"/>
            </a:pPr>
            <a:r>
              <a:rPr b="0" i="0" lang="en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Name plate (user_join/user return)</a:t>
            </a:r>
          </a:p>
          <a:p>
            <a: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-"/>
            </a:pPr>
            <a:r>
              <a:rPr b="0" i="0" lang="en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Cards (start_play)</a:t>
            </a:r>
          </a:p>
          <a:p>
            <a: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-"/>
            </a:pPr>
            <a:r>
              <a:rPr b="0" i="0" lang="en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Bet amount (update_game)</a:t>
            </a:r>
          </a:p>
          <a:p>
            <a: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Form/submit</a:t>
            </a:r>
          </a:p>
          <a:p>
            <a: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-"/>
            </a:pPr>
            <a:r>
              <a:rPr b="0" i="0" lang="en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Action buttons (trigger start_game/</a:t>
            </a:r>
          </a:p>
          <a:p>
            <a:pPr indent="-228600" lvl="1" marL="91440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-"/>
            </a:pPr>
            <a:r>
              <a:rPr b="0" i="0" lang="en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update_game)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7751" y="1140771"/>
            <a:ext cx="4504549" cy="3032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790164" y="35996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CONCLUSION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234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Features Implemented</a:t>
            </a: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login/logout, register, user profile, chat, create/join a game, wait other players to begin the game, click play button to deal cards.</a:t>
            </a: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Although we don’t have time to finish all the other functions, we learnt a lot from building this project! That is the most invaluable experience to us.</a:t>
            </a: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822062" y="38123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FUTURE WORKS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853958" y="1163108"/>
            <a:ext cx="737228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would like to finish other features and make this game work!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23400" y="1649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825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OVERVIEW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2641" y="854583"/>
            <a:ext cx="8520599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AutoNum type="alphaLcPeriod"/>
            </a:pPr>
            <a:r>
              <a:rPr b="0" i="0" lang="en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Project Overview</a:t>
            </a:r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AutoNum type="alphaLcPeriod"/>
            </a:pPr>
            <a:r>
              <a:rPr b="0" i="0" lang="en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Database Diagram</a:t>
            </a: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Functionality and Main Challenge</a:t>
            </a:r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AutoNum type="alphaLcPeriod"/>
            </a:pPr>
            <a:r>
              <a:rPr b="0" i="0" lang="en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Registration, Login/Logout (Xuan, Xinlu)</a:t>
            </a:r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AutoNum type="alphaLcPeriod"/>
            </a:pPr>
            <a:r>
              <a:rPr b="0" i="0" lang="en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Lobby Page  (Lijie)</a:t>
            </a:r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AutoNum type="alphaLcPeriod"/>
            </a:pPr>
            <a:r>
              <a:rPr b="0" i="0" lang="en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Game Page  (Cheng)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3. Conclusion and Future Works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4. DEMO</a:t>
            </a: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917755" y="63641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825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DEMO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917755" y="1599041"/>
            <a:ext cx="5855183" cy="31643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Thanks for your time!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53961" y="668308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PROJECT OVERVIEW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970919" y="1620775"/>
            <a:ext cx="791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2A1A00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r>
              <a:rPr b="0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CaeZar is an online Texas Hold’em game.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2A1A00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r>
              <a:rPr b="0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It supports multiple game rooms with up to 4 players in each game room.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2A1A00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r>
              <a:rPr b="0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CaeZar allows chatting in the game lobby and in each game room.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2A1A00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r>
              <a:rPr b="0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CaeZar provides game rules page for beginners as a reference. </a:t>
            </a: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6370" y="391862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PROJECT OVERVIEW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949653" y="1450187"/>
            <a:ext cx="791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2A1A00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r>
              <a:rPr b="0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Users need to register or log in to enter the game lobby.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2A1A00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r>
              <a:rPr b="0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Users can create or join in a game room from the lobby to begin a game 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with friends.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2A1A00"/>
                </a:solidFill>
                <a:latin typeface="Cabin"/>
                <a:ea typeface="Cabin"/>
                <a:cs typeface="Cabin"/>
                <a:sym typeface="Cabin"/>
              </a:rPr>
              <a:t>• </a:t>
            </a:r>
            <a:r>
              <a:rPr b="0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Users can view their profile after log 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23400" y="76863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DATABASE DIAGRAM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49" y="697525"/>
            <a:ext cx="8172451" cy="43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47635" y="147801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REGISTER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635" y="821519"/>
            <a:ext cx="8211215" cy="432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623400" y="2386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REGISTER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747" y="656218"/>
            <a:ext cx="8218967" cy="4351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50200" y="860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LOGIN/LOGOUT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47" name="Shape 147"/>
          <p:cNvGrpSpPr/>
          <p:nvPr/>
        </p:nvGrpSpPr>
        <p:grpSpPr>
          <a:xfrm>
            <a:off x="774435" y="633929"/>
            <a:ext cx="8057865" cy="4481830"/>
            <a:chOff x="774435" y="633929"/>
            <a:chExt cx="8057865" cy="4481830"/>
          </a:xfrm>
        </p:grpSpPr>
        <p:pic>
          <p:nvPicPr>
            <p:cNvPr id="148" name="Shape 1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435" y="1149816"/>
              <a:ext cx="8057865" cy="3965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Shape 1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4435" y="633929"/>
              <a:ext cx="8057865" cy="540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Shape 1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06675" y="954811"/>
              <a:ext cx="1521046" cy="1950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50200" y="860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LOGIN/LOGOUT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65543" y="372350"/>
            <a:ext cx="7960430" cy="4264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Use session to check if a user logs in or not</a:t>
            </a:r>
          </a:p>
          <a:p>
            <a:pPr indent="-171450" lvl="1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</a:pP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If a user does not login, type </a:t>
            </a:r>
            <a:r>
              <a:rPr b="0" i="0" lang="en" sz="18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https://caezar.herokuapp.com/game</a:t>
            </a: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  or </a:t>
            </a:r>
            <a:r>
              <a:rPr b="0" i="0" lang="en" sz="18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https://caezar.herokuapp.com/lobby</a:t>
            </a: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171450" lvl="2" marL="857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will not lead to the corresponding pages. </a:t>
            </a:r>
          </a:p>
          <a:p>
            <a:pPr indent="-171450" lvl="2" marL="8572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will redirect to </a:t>
            </a:r>
            <a:r>
              <a:rPr b="0" i="0" lang="en" sz="18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https://caezar.herokuapp.com/login</a:t>
            </a:r>
            <a:r>
              <a:rPr b="0" i="0" lang="en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171450" lvl="1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Cabin"/>
              <a:buNone/>
            </a:pPr>
            <a:r>
              <a:t/>
            </a:r>
            <a:endParaRPr b="0" i="0" sz="185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3900" y="2420974"/>
            <a:ext cx="3276600" cy="2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1531087" y="3179134"/>
            <a:ext cx="3379500" cy="1371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