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507" y="1234279"/>
            <a:ext cx="8919411" cy="4412541"/>
          </a:xfrm>
        </p:spPr>
        <p:txBody>
          <a:bodyPr>
            <a:normAutofit/>
          </a:bodyPr>
          <a:lstStyle/>
          <a:p>
            <a:r>
              <a:rPr lang="en-IN" sz="4800" dirty="0" smtClean="0"/>
              <a:t>The Battle of the Neighbourhood's</a:t>
            </a:r>
            <a:br>
              <a:rPr lang="en-IN" sz="4800" dirty="0" smtClean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3200" dirty="0" smtClean="0"/>
              <a:t>- </a:t>
            </a:r>
            <a:r>
              <a:rPr lang="en-IN" sz="3200" dirty="0" err="1" smtClean="0"/>
              <a:t>Prabhat</a:t>
            </a:r>
            <a:r>
              <a:rPr lang="en-IN" sz="3200" dirty="0" smtClean="0"/>
              <a:t> Singh</a:t>
            </a:r>
            <a:br>
              <a:rPr lang="en-IN" sz="3200" dirty="0" smtClean="0"/>
            </a:br>
            <a:r>
              <a:rPr lang="en-IN" sz="4800" dirty="0"/>
              <a:t/>
            </a:r>
            <a:br>
              <a:rPr lang="en-IN" sz="4800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327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where you discuss the business problem and who would be interested in this project.</a:t>
            </a:r>
          </a:p>
          <a:p>
            <a:r>
              <a:rPr lang="en-US" dirty="0"/>
              <a:t>"Would you recommend a location in NAVI MUMBAI to open a new cinema</a:t>
            </a:r>
            <a:r>
              <a:rPr lang="en-US" dirty="0" smtClean="0"/>
              <a:t>?“</a:t>
            </a:r>
          </a:p>
          <a:p>
            <a:endParaRPr lang="en-US" dirty="0"/>
          </a:p>
          <a:p>
            <a:r>
              <a:rPr lang="en-US" dirty="0"/>
              <a:t>My FRIEND, an investor  wants to open a new cinema as company's new business and ask me this question.</a:t>
            </a:r>
          </a:p>
          <a:p>
            <a:endParaRPr lang="en-US" dirty="0"/>
          </a:p>
          <a:p>
            <a:r>
              <a:rPr lang="en-US" dirty="0"/>
              <a:t>He explains that in customer point of view, watching movie is a part of whole afternoon or night activities.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6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Cinema </a:t>
            </a:r>
            <a:r>
              <a:rPr lang="en-US" dirty="0"/>
              <a:t>should has many restaurants and shopping places nearby. Transportation is also an important factor. </a:t>
            </a:r>
          </a:p>
          <a:p>
            <a:r>
              <a:rPr lang="en-US" dirty="0"/>
              <a:t>Customer can walk to cinema within 5 minutes from public transport facilities such as bus stop and metro station.</a:t>
            </a:r>
          </a:p>
          <a:p>
            <a:endParaRPr lang="en-US" dirty="0"/>
          </a:p>
          <a:p>
            <a:r>
              <a:rPr lang="en-US" dirty="0"/>
              <a:t>He wants me to concentrate on selection of cinema location according to its nearby environment. </a:t>
            </a:r>
          </a:p>
          <a:p>
            <a:r>
              <a:rPr lang="en-US" dirty="0"/>
              <a:t>Cinema facility and rental price is not my concern. He lists out his top 10 favorite cinemas in </a:t>
            </a:r>
            <a:r>
              <a:rPr lang="en-US" dirty="0" err="1"/>
              <a:t>Navi</a:t>
            </a:r>
            <a:r>
              <a:rPr lang="en-US" dirty="0"/>
              <a:t> Mumbai with rating.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work with my teammates and select 5 possible locations to build the cinema. Which location should be suggested to the stakeholder?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Data where you describe the data that will be used to solve the problem and the source of the data.</a:t>
            </a:r>
          </a:p>
          <a:p>
            <a:endParaRPr lang="en-US" dirty="0"/>
          </a:p>
          <a:p>
            <a:r>
              <a:rPr lang="en-US" dirty="0"/>
              <a:t>According to the question, I need to find following data to resolve the problem.</a:t>
            </a:r>
          </a:p>
          <a:p>
            <a:r>
              <a:rPr lang="en-US" dirty="0"/>
              <a:t>1. Geographic coordinate of </a:t>
            </a:r>
            <a:r>
              <a:rPr lang="en-US" dirty="0" err="1"/>
              <a:t>Navi</a:t>
            </a:r>
            <a:r>
              <a:rPr lang="en-US" dirty="0"/>
              <a:t> Mumbai cinemas</a:t>
            </a:r>
          </a:p>
          <a:p>
            <a:endParaRPr lang="en-US" dirty="0"/>
          </a:p>
          <a:p>
            <a:r>
              <a:rPr lang="en-US" dirty="0"/>
              <a:t>I need to compare 5 possible locations with current cinemas in </a:t>
            </a:r>
            <a:r>
              <a:rPr lang="en-US" dirty="0" err="1"/>
              <a:t>Navi</a:t>
            </a:r>
            <a:r>
              <a:rPr lang="en-US" dirty="0"/>
              <a:t> Mumbai . Therefore, I need to find a list of </a:t>
            </a:r>
            <a:r>
              <a:rPr lang="en-US" dirty="0" err="1"/>
              <a:t>Navi</a:t>
            </a:r>
            <a:r>
              <a:rPr lang="en-US" dirty="0"/>
              <a:t> Mumbai cinema and cinemas' geographic coordinates. Luckily, I can find the list and coordinates from the four Square site 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4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8959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Finding the Distance and the top Cinema </a:t>
            </a:r>
          </a:p>
          <a:p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962" y="3424428"/>
            <a:ext cx="2495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976" y="2324166"/>
            <a:ext cx="5426161" cy="37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14274" y="1123837"/>
            <a:ext cx="694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Finding the Distance and the top Cinema </a:t>
            </a:r>
          </a:p>
        </p:txBody>
      </p:sp>
    </p:spTree>
    <p:extLst>
      <p:ext uri="{BB962C8B-B14F-4D97-AF65-F5344CB8AC3E}">
        <p14:creationId xmlns:p14="http://schemas.microsoft.com/office/powerpoint/2010/main" val="319884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88" y="818147"/>
            <a:ext cx="7684169" cy="179671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Found the Proper location to build a Cinema which is near to all the other categories which include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Nigthclub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, restaurant, parking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2493046"/>
            <a:ext cx="6848475" cy="3209925"/>
          </a:xfrm>
        </p:spPr>
      </p:pic>
    </p:spTree>
    <p:extLst>
      <p:ext uri="{BB962C8B-B14F-4D97-AF65-F5344CB8AC3E}">
        <p14:creationId xmlns:p14="http://schemas.microsoft.com/office/powerpoint/2010/main" val="11123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328742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</TotalTime>
  <Words>312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The Battle of the Neighbourhood's  - Prabhat Singh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 the Proper location to build a Cinema which is near to all the other categories which include Nigthclub, restaurant, parking etc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Neighbourhood's  - Prabhat Singh</dc:title>
  <dc:creator>MGM_HMS_DEVP</dc:creator>
  <cp:lastModifiedBy>MGM_HMS_DEVP</cp:lastModifiedBy>
  <cp:revision>2</cp:revision>
  <dcterms:created xsi:type="dcterms:W3CDTF">2019-09-27T14:27:57Z</dcterms:created>
  <dcterms:modified xsi:type="dcterms:W3CDTF">2019-09-27T14:45:59Z</dcterms:modified>
</cp:coreProperties>
</file>