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56373" y="1161734"/>
            <a:ext cx="6045695" cy="554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Education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SIH1433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Mental health and well-being surveillance, assessment and tracking solution among children.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CodeCrafters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Rajat Singh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C-46247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ITS Engineering College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2"/>
              </a:solidFill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sym typeface="Franklin Gothic"/>
              </a:rPr>
              <a:t>Theme name: 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46509" y="278129"/>
            <a:ext cx="5901573" cy="63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46510" y="1121230"/>
            <a:ext cx="5553548" cy="49421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/>
              <a:t>Making a Web Application to evaluate Mental Health and provide solution: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IN" dirty="0"/>
              <a:t>User Authentication and Profiles.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IN" dirty="0"/>
              <a:t>Assessment to evaluate User’s  Mental Health Status and Developing algorithms to calculate score.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Secured personal Journal for self assessment and generating a personalised Feedback.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IN" dirty="0"/>
              <a:t>Creating a community space for student to interact and share experiences.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IN" dirty="0"/>
              <a:t>Providing Educational Content on topics related to Mental Health.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IN" dirty="0"/>
              <a:t>Offering immediate access to crisis helplines for user in urgent needs and offering counsellors for support.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IN" dirty="0"/>
              <a:t>Creating a user Dashboard to track your progress with a notification for daily reminder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525097" y="4699390"/>
            <a:ext cx="5416531" cy="21232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             Technology stack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E3242-E73F-029E-8C46-8C33A788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6" y="4982419"/>
            <a:ext cx="5205204" cy="1734067"/>
          </a:xfrm>
          <a:prstGeom prst="rect">
            <a:avLst/>
          </a:prstGeo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0F8E5FEE-48A7-AC4B-574D-71B03B4FCF2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4"/>
          <a:srcRect l="-5280" r="-5280"/>
          <a:stretch/>
        </p:blipFill>
        <p:spPr>
          <a:xfrm>
            <a:off x="6229029" y="395087"/>
            <a:ext cx="6008666" cy="4061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286000"/>
            <a:ext cx="4838701" cy="457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Exam Stress:</a:t>
            </a:r>
            <a:r>
              <a:rPr lang="en-US" dirty="0"/>
              <a:t> The software offers specialized assessments and techniques to cope with exam-related stress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Handling Personal Challenges</a:t>
            </a:r>
            <a:r>
              <a:rPr lang="en-US" dirty="0"/>
              <a:t>: The software offers assessments tailored to address personal challenges.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Improving Sleep Quality</a:t>
            </a:r>
            <a:r>
              <a:rPr lang="en-US" dirty="0"/>
              <a:t>: The software includes assessments related to sleep hygiene and quality.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Addressing Anxiety and Depression: </a:t>
            </a:r>
            <a:r>
              <a:rPr lang="en-US" dirty="0"/>
              <a:t>The software includes assessments designed to identify symptoms of anxiety and depression.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IN" b="1" dirty="0"/>
              <a:t>Coping with Social Pressures: </a:t>
            </a:r>
            <a:r>
              <a:rPr lang="en-US" dirty="0"/>
              <a:t>It provides guidance on building healthy relationships, assertiveness, and effective communication</a:t>
            </a:r>
            <a:r>
              <a:rPr lang="en-US" b="1" dirty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b="1" dirty="0"/>
              <a:t>Mental Health Professionals recommendation:  </a:t>
            </a:r>
            <a:r>
              <a:rPr lang="en-US" dirty="0"/>
              <a:t>offer specialized expertise to help individuals understand and manage their mental health challenges effectively.</a:t>
            </a:r>
            <a:endParaRPr b="1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Dependencies:-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Collaboration with mental health professionals.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ompliance with data protection regulations (e.g., GDPR, HIPAA).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Gathering user feedback for continuous improvement.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Stopper:-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Insufficient input from mental health professionals.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nadequate or unreliable content could hinder the effectiveness of the recommendation engine.</a:t>
            </a:r>
            <a:endParaRPr lang="en-US" sz="16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</a:rPr>
              <a:t>Rajat Singh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Stream (CSE):			Year (II):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</a:rPr>
              <a:t>Mo. Kaif Siddiqui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Stream (CSE):			Year (II):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chemeClr val="tx1"/>
                </a:solidFill>
              </a:rPr>
              <a:t>Nirbhika</a:t>
            </a:r>
            <a:r>
              <a:rPr lang="en-US" sz="1200" b="1" dirty="0">
                <a:solidFill>
                  <a:schemeClr val="tx1"/>
                </a:solidFill>
              </a:rPr>
              <a:t> Khajuria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Stream (CSE):			Year (II):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Mukul Yadav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Stream (CSE):			Year (II):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</a:rPr>
              <a:t>Mohammed Abbas Kazim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Stream (CSE):			Year (II):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chemeClr val="tx1"/>
                </a:solidFill>
              </a:rPr>
              <a:t>Vatsal</a:t>
            </a:r>
            <a:r>
              <a:rPr lang="en-US" sz="1200" b="1" dirty="0">
                <a:solidFill>
                  <a:schemeClr val="tx1"/>
                </a:solidFill>
              </a:rPr>
              <a:t> Mishra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Stream (CSE):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</a:rPr>
              <a:t>Mr.</a:t>
            </a:r>
            <a:r>
              <a:rPr lang="en-US" sz="1200" b="1" dirty="0">
                <a:solidFill>
                  <a:srgbClr val="804160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Ghanshyam Yadav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 </a:t>
            </a:r>
            <a:r>
              <a:rPr lang="en-US" sz="1200" b="1" dirty="0">
                <a:solidFill>
                  <a:schemeClr val="tx1"/>
                </a:solidFill>
              </a:rPr>
              <a:t>Dr. Ashish Kumar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618</Words>
  <Application>Microsoft Office PowerPoint</Application>
  <PresentationFormat>Widescreen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Libre Franklin</vt:lpstr>
      <vt:lpstr>Wingdings</vt:lpstr>
      <vt:lpstr>montserratregular</vt:lpstr>
      <vt:lpstr>Arial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MOHD KAIF SIDDIQUI</cp:lastModifiedBy>
  <cp:revision>5</cp:revision>
  <dcterms:created xsi:type="dcterms:W3CDTF">2022-02-11T07:14:46Z</dcterms:created>
  <dcterms:modified xsi:type="dcterms:W3CDTF">2023-09-27T10:13:49Z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