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4E5299-33FF-41DA-9DB1-0DF45D013D4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E0CB1E-4698-4CD5-9D75-DFCB89EFDC8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B10FB77-2040-4F74-B764-DFA5543534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4BA067F-33BC-492F-B2DD-098424C9139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F3803B7-2604-4D16-94B8-F837E271C2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1B0774B-2917-4F4B-A75E-1EE633D0715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BA0CEC-E6A9-4CE0-AC15-1B40F1B9150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410A6E-8760-4C20-99FF-2FF39CF8E94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23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Advanced Java Programming</a:t>
            </a:r>
            <a:r>
              <a:rPr b="1" lang="en-US" sz="4400">
                <a:solidFill>
                  <a:srgbClr val="ff0000"/>
                </a:solidFill>
                <a:latin typeface="Calibri"/>
              </a:rPr>
              <a:t>
</a:t>
            </a:r>
            <a:r>
              <a:rPr b="1" lang="en-US" sz="3600">
                <a:solidFill>
                  <a:srgbClr val="92d050"/>
                </a:solidFill>
                <a:latin typeface="Calibri"/>
              </a:rPr>
              <a:t>B.Sc.CSIT Seventh Semester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629400" y="5943600"/>
            <a:ext cx="2285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By Narayan Subedi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666880"/>
            <a:ext cx="91436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0000"/>
                </a:solidFill>
                <a:latin typeface="Calibri"/>
              </a:rPr>
              <a:t>Introductory Concept of Java Beans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76320"/>
            <a:ext cx="91436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0000"/>
                </a:solidFill>
                <a:latin typeface="Calibri"/>
              </a:rPr>
              <a:t>Introductory Concept of Java Beans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28600" y="914400"/>
            <a:ext cx="891504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Java Beans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JavaBeans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are classes that encapsulate many objects into a single object (the bean).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They are serializable, have a 0-argument constructor, and allow access to properties using getter and setter methods.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name "Bean" was  to encompass this standard, which aims to create reusable software components for Java.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is no restriction on the capability of a Bean.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 may perform a simple function, such as obtaining an inventory value, or a complex function, such as forecasting the performance of a stock portfolio.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76320"/>
            <a:ext cx="91436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0000"/>
                </a:solidFill>
                <a:latin typeface="Calibri"/>
              </a:rPr>
              <a:t>Introductory Concept of Java Beans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228600" y="914400"/>
            <a:ext cx="891504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Bean Development Kit (BDK)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BDK is (according to </a:t>
            </a:r>
            <a:r>
              <a:rPr lang="en-US" sz="2400" u="sng">
                <a:solidFill>
                  <a:srgbClr val="0000ff"/>
                </a:solidFill>
                <a:latin typeface="Calibri"/>
              </a:rPr>
              <a:t>allinterview.com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Bean Development Kit is a tool that enables to create,configure and connect a set of Beans and it can be used to test Beans without writing a code.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and according to mindprods glossary: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Bean Development Kit. It is now obsolete. Code-building features of modern IDEs take over much of the function of the BDK.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Bean Builder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Bean Builder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a pure Java application, built over market proven and open standards such as XML, Java Beans, and JFC/Swing.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u="sng">
                <a:solidFill>
                  <a:srgbClr val="0000ff"/>
                </a:solidFill>
                <a:latin typeface="Calibri"/>
              </a:rPr>
              <a:t>http://www.cs.wustl.edu/~kjg/cs102/Notes/JavaBeans/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u="sng">
                <a:solidFill>
                  <a:srgbClr val="0000ff"/>
                </a:solidFill>
                <a:latin typeface="Calibri"/>
              </a:rPr>
              <a:t>http://www.javaworld.com/article/2077005/client-side-java/the-beanbox--sun-s-javabeans-test-container.html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76320"/>
            <a:ext cx="91436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0000"/>
                </a:solidFill>
                <a:latin typeface="Calibri"/>
              </a:rPr>
              <a:t>Introductory Concept of Java Beans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28600" y="914400"/>
            <a:ext cx="891504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Persistance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Persistence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the ability to save the current state of a Bean, including the values of a Bean’s properties and instance variables, to nonvolatile storage and to retrieve them at a later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b="1" lang="en-US" sz="2000">
                <a:solidFill>
                  <a:srgbClr val="000000"/>
                </a:solidFill>
                <a:latin typeface="Calibri"/>
              </a:rPr>
              <a:t>Take Reference from below provided ebook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CHAPTER 29 Java Beans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Java: The Complete Reference™ - Herbert Schildt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76320"/>
            <a:ext cx="91436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0000"/>
                </a:solidFill>
                <a:latin typeface="Calibri"/>
              </a:rPr>
              <a:t>Introductory Concept of Java Beans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28600" y="914400"/>
            <a:ext cx="891504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Creating  a New Bean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438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Questions ???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