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63" r:id="rId3"/>
    <p:sldId id="365" r:id="rId4"/>
    <p:sldId id="439" r:id="rId5"/>
    <p:sldId id="442" r:id="rId6"/>
    <p:sldId id="440" r:id="rId7"/>
    <p:sldId id="438" r:id="rId8"/>
    <p:sldId id="436" r:id="rId9"/>
    <p:sldId id="435" r:id="rId10"/>
    <p:sldId id="434" r:id="rId11"/>
    <p:sldId id="43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711AE-F65A-4C5C-9404-A2CFAC7231C4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6A38F-98B1-4856-9445-B8A1434A1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Advanced Java Programming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3600" b="1" dirty="0" err="1" smtClean="0">
                <a:solidFill>
                  <a:srgbClr val="92D050"/>
                </a:solidFill>
              </a:rPr>
              <a:t>B.Sc.CSIT</a:t>
            </a:r>
            <a:r>
              <a:rPr lang="en-US" sz="3600" b="1" dirty="0" smtClean="0">
                <a:solidFill>
                  <a:srgbClr val="92D050"/>
                </a:solidFill>
              </a:rPr>
              <a:t> Seventh Semester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594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By </a:t>
            </a:r>
            <a:r>
              <a:rPr lang="en-US" i="1" dirty="0" err="1" smtClean="0"/>
              <a:t>Narayan</a:t>
            </a:r>
            <a:r>
              <a:rPr lang="en-US" i="1" dirty="0" smtClean="0"/>
              <a:t> </a:t>
            </a:r>
            <a:r>
              <a:rPr lang="en-US" i="1" dirty="0" err="1" smtClean="0"/>
              <a:t>Subedi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3.2 Handling Events: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Mouse Event </a:t>
            </a:r>
          </a:p>
          <a:p>
            <a:r>
              <a:rPr lang="en-US" sz="2800" dirty="0" smtClean="0"/>
              <a:t>implements</a:t>
            </a:r>
            <a:r>
              <a:rPr lang="en-US" sz="2800" b="1" dirty="0" smtClean="0"/>
              <a:t> MouseListener</a:t>
            </a:r>
          </a:p>
          <a:p>
            <a:r>
              <a:rPr lang="en-US" sz="2800" dirty="0" smtClean="0"/>
              <a:t>Need to override all methods available in </a:t>
            </a:r>
            <a:r>
              <a:rPr lang="en-US" sz="2800" b="1" dirty="0" smtClean="0"/>
              <a:t>MouseListener</a:t>
            </a:r>
            <a:r>
              <a:rPr lang="en-US" sz="2800" dirty="0" smtClean="0"/>
              <a:t> interface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mouseClicked</a:t>
            </a:r>
            <a:r>
              <a:rPr lang="en-US" sz="2800" dirty="0" smtClean="0"/>
              <a:t>(</a:t>
            </a:r>
            <a:r>
              <a:rPr lang="en-US" sz="2800" dirty="0" err="1" smtClean="0"/>
              <a:t>MouseEvent</a:t>
            </a:r>
            <a:r>
              <a:rPr lang="en-US" sz="2800" dirty="0" smtClean="0"/>
              <a:t> </a:t>
            </a:r>
            <a:r>
              <a:rPr lang="en-US" sz="2800" dirty="0" err="1" smtClean="0"/>
              <a:t>evt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mousePressed</a:t>
            </a:r>
            <a:r>
              <a:rPr lang="en-US" sz="2800" dirty="0" smtClean="0"/>
              <a:t>(</a:t>
            </a:r>
            <a:r>
              <a:rPr lang="en-US" sz="2800" dirty="0" err="1" smtClean="0"/>
              <a:t>MouseEvent</a:t>
            </a:r>
            <a:r>
              <a:rPr lang="en-US" sz="2800" dirty="0" smtClean="0"/>
              <a:t> </a:t>
            </a:r>
            <a:r>
              <a:rPr lang="en-US" sz="2800" dirty="0" err="1" smtClean="0"/>
              <a:t>evt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mouseReleased</a:t>
            </a:r>
            <a:r>
              <a:rPr lang="en-US" sz="2800" dirty="0" smtClean="0"/>
              <a:t>(</a:t>
            </a:r>
            <a:r>
              <a:rPr lang="en-US" sz="2800" dirty="0" err="1" smtClean="0"/>
              <a:t>MouseEvent</a:t>
            </a:r>
            <a:r>
              <a:rPr lang="en-US" sz="2800" dirty="0" smtClean="0"/>
              <a:t> </a:t>
            </a:r>
            <a:r>
              <a:rPr lang="en-US" sz="2800" dirty="0" err="1" smtClean="0"/>
              <a:t>evt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mouseEntered</a:t>
            </a:r>
            <a:r>
              <a:rPr lang="en-US" sz="2800" dirty="0" smtClean="0"/>
              <a:t>(</a:t>
            </a:r>
            <a:r>
              <a:rPr lang="en-US" sz="2800" dirty="0" err="1" smtClean="0"/>
              <a:t>MouseEvent</a:t>
            </a:r>
            <a:r>
              <a:rPr lang="en-US" sz="2800" dirty="0" smtClean="0"/>
              <a:t> </a:t>
            </a:r>
            <a:r>
              <a:rPr lang="en-US" sz="2800" dirty="0" err="1" smtClean="0"/>
              <a:t>evt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mouseExited</a:t>
            </a:r>
            <a:r>
              <a:rPr lang="en-US" sz="2800" dirty="0" smtClean="0"/>
              <a:t>(</a:t>
            </a:r>
            <a:r>
              <a:rPr lang="en-US" sz="2800" dirty="0" err="1" smtClean="0"/>
              <a:t>MouseEvent</a:t>
            </a:r>
            <a:r>
              <a:rPr lang="en-US" sz="2800" dirty="0" smtClean="0"/>
              <a:t> </a:t>
            </a:r>
            <a:r>
              <a:rPr lang="en-US" sz="2800" dirty="0" err="1" smtClean="0"/>
              <a:t>evt</a:t>
            </a:r>
            <a:r>
              <a:rPr lang="en-US" sz="2800" dirty="0" smtClean="0"/>
              <a:t>)</a:t>
            </a:r>
          </a:p>
        </p:txBody>
      </p:sp>
      <p:graphicFrame>
        <p:nvGraphicFramePr>
          <p:cNvPr id="343043" name="Object 3"/>
          <p:cNvGraphicFramePr>
            <a:graphicFrameLocks noChangeAspect="1"/>
          </p:cNvGraphicFramePr>
          <p:nvPr/>
        </p:nvGraphicFramePr>
        <p:xfrm>
          <a:off x="3568700" y="5791200"/>
          <a:ext cx="1689100" cy="685800"/>
        </p:xfrm>
        <a:graphic>
          <a:graphicData uri="http://schemas.openxmlformats.org/presentationml/2006/ole">
            <p:oleObj spid="_x0000_s1266690" name="Packager Shell Object" showAsIcon="1" r:id="rId4" imgW="168948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3.2 Handling Events: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Item Events </a:t>
            </a:r>
          </a:p>
          <a:p>
            <a:r>
              <a:rPr lang="en-US" sz="2800" dirty="0" smtClean="0"/>
              <a:t>The class which processes the </a:t>
            </a:r>
            <a:r>
              <a:rPr lang="en-US" sz="2800" b="1" dirty="0" err="1" smtClean="0"/>
              <a:t>ItemEvent</a:t>
            </a:r>
            <a:r>
              <a:rPr lang="en-US" sz="2800" dirty="0" smtClean="0"/>
              <a:t> should implement </a:t>
            </a:r>
            <a:r>
              <a:rPr lang="en-US" sz="2800" b="1" dirty="0" smtClean="0"/>
              <a:t>ItemListener </a:t>
            </a:r>
            <a:r>
              <a:rPr lang="en-US" sz="2800" dirty="0" smtClean="0"/>
              <a:t>interface.</a:t>
            </a:r>
          </a:p>
          <a:p>
            <a:r>
              <a:rPr lang="en-US" sz="2800" dirty="0" smtClean="0"/>
              <a:t>Need to override the method available in </a:t>
            </a:r>
            <a:r>
              <a:rPr lang="en-US" sz="2800" b="1" dirty="0" smtClean="0"/>
              <a:t>ItemListener </a:t>
            </a:r>
            <a:r>
              <a:rPr lang="en-US" sz="2800" dirty="0" smtClean="0"/>
              <a:t>interface.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i="1" dirty="0" err="1" smtClean="0"/>
              <a:t>itemStateChanged</a:t>
            </a:r>
            <a:r>
              <a:rPr lang="en-US" sz="2800" b="1" i="1" dirty="0" smtClean="0"/>
              <a:t>(</a:t>
            </a:r>
            <a:r>
              <a:rPr lang="en-US" sz="2800" b="1" i="1" dirty="0" err="1" smtClean="0"/>
              <a:t>ItemEvent</a:t>
            </a:r>
            <a:r>
              <a:rPr lang="en-US" sz="2800" b="1" i="1" dirty="0" smtClean="0"/>
              <a:t> e)</a:t>
            </a:r>
          </a:p>
          <a:p>
            <a:pPr>
              <a:buNone/>
            </a:pPr>
            <a:endParaRPr lang="en-US" sz="2800" b="1" i="1" dirty="0" smtClean="0"/>
          </a:p>
          <a:p>
            <a:pPr>
              <a:buNone/>
            </a:pPr>
            <a:r>
              <a:rPr lang="en-US" sz="2800" b="1" i="1" dirty="0" smtClean="0"/>
              <a:t>	</a:t>
            </a:r>
            <a:r>
              <a:rPr lang="en-US" sz="2800" i="1" dirty="0" smtClean="0"/>
              <a:t>//((</a:t>
            </a:r>
            <a:r>
              <a:rPr lang="en-US" sz="2800" i="1" dirty="0" err="1" smtClean="0"/>
              <a:t>JCheckBox</a:t>
            </a:r>
            <a:r>
              <a:rPr lang="en-US" sz="2800" i="1" dirty="0" smtClean="0"/>
              <a:t>)</a:t>
            </a:r>
            <a:r>
              <a:rPr lang="en-US" sz="2800" i="1" dirty="0" err="1" smtClean="0"/>
              <a:t>e.getItem</a:t>
            </a:r>
            <a:r>
              <a:rPr lang="en-US" sz="2800" i="1" dirty="0" smtClean="0"/>
              <a:t>()).</a:t>
            </a:r>
            <a:r>
              <a:rPr lang="en-US" sz="2800" i="1" dirty="0" err="1" smtClean="0"/>
              <a:t>getText</a:t>
            </a:r>
            <a:r>
              <a:rPr lang="en-US" sz="2800" i="1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 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5344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Unit 3: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Even Handling - 4 Hrs. 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FF0000"/>
                </a:solidFill>
              </a:rPr>
              <a:t>3.1 Introduction: Standard Event Handling</a:t>
            </a:r>
            <a:endParaRPr lang="en-US" sz="38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What is an Event?</a:t>
            </a:r>
          </a:p>
          <a:p>
            <a:r>
              <a:rPr lang="en-US" sz="2800" dirty="0" smtClean="0"/>
              <a:t>Change in the state of an object is known as event i.e. event describes the change in state of source.</a:t>
            </a:r>
          </a:p>
          <a:p>
            <a:pPr>
              <a:buNone/>
            </a:pPr>
            <a:r>
              <a:rPr lang="en-US" sz="2800" b="1" dirty="0" smtClean="0"/>
              <a:t>	What is Event Handling?</a:t>
            </a:r>
          </a:p>
          <a:p>
            <a:r>
              <a:rPr lang="en-US" sz="2800" dirty="0" smtClean="0"/>
              <a:t>Event Handling is the mechanism that controls the event and decides what should happen if an event occurs. 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FF0000"/>
                </a:solidFill>
              </a:rPr>
              <a:t>3.1 Using Delegated Class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Event classes represent the event.</a:t>
            </a:r>
          </a:p>
          <a:p>
            <a:r>
              <a:rPr lang="en-US" sz="2800" dirty="0" smtClean="0"/>
              <a:t>Following is the list of commonly used event classes.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ActionEvent</a:t>
            </a:r>
            <a:r>
              <a:rPr lang="en-US" sz="2800" dirty="0" smtClean="0"/>
              <a:t>, KeyEvent, MouseEvent</a:t>
            </a:r>
          </a:p>
          <a:p>
            <a:pPr>
              <a:buNone/>
            </a:pPr>
            <a:endParaRPr lang="en-US" sz="2800" i="1" dirty="0" smtClean="0"/>
          </a:p>
          <a:p>
            <a:pPr algn="ctr">
              <a:buNone/>
            </a:pPr>
            <a:r>
              <a:rPr lang="en-US" sz="38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3.1 Using Action Commands</a:t>
            </a:r>
          </a:p>
          <a:p>
            <a:r>
              <a:rPr lang="en-US" sz="2800" dirty="0" smtClean="0"/>
              <a:t>Action command is achieved using </a:t>
            </a:r>
            <a:r>
              <a:rPr lang="en-US" sz="2800" dirty="0" err="1" smtClean="0"/>
              <a:t>ActionEvent</a:t>
            </a:r>
            <a:r>
              <a:rPr lang="en-US" sz="2800" dirty="0" smtClean="0"/>
              <a:t> class while clicking button.</a:t>
            </a:r>
          </a:p>
          <a:p>
            <a:pPr>
              <a:buNone/>
            </a:pPr>
            <a:endParaRPr lang="en-US" sz="2800" dirty="0" smtClean="0"/>
          </a:p>
          <a:p>
            <a:pPr algn="ctr">
              <a:buNone/>
            </a:pPr>
            <a:endParaRPr lang="en-US" sz="3800" b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rgbClr val="FF0000"/>
                </a:solidFill>
              </a:rPr>
              <a:t>3.1 Listener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Event listener represent the interfaces responsible to handle events.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b="1" dirty="0" err="1" smtClean="0"/>
              <a:t>EventListner</a:t>
            </a:r>
            <a:r>
              <a:rPr lang="en-US" sz="2800" b="1" dirty="0" smtClean="0"/>
              <a:t> interface</a:t>
            </a:r>
          </a:p>
          <a:p>
            <a:r>
              <a:rPr lang="en-US" sz="2800" dirty="0" smtClean="0"/>
              <a:t>It is a marker interface which every listener interface has to extend. This class is defined in </a:t>
            </a:r>
            <a:r>
              <a:rPr lang="en-US" sz="2800" dirty="0" err="1" smtClean="0"/>
              <a:t>java.util</a:t>
            </a:r>
            <a:r>
              <a:rPr lang="en-US" sz="2800" dirty="0" smtClean="0"/>
              <a:t> package.</a:t>
            </a:r>
          </a:p>
          <a:p>
            <a:pPr>
              <a:buNone/>
            </a:pPr>
            <a:r>
              <a:rPr lang="en-US" sz="2800" b="1" dirty="0" smtClean="0"/>
              <a:t>	Event Listener Interfaces:</a:t>
            </a:r>
          </a:p>
          <a:p>
            <a:r>
              <a:rPr lang="en-US" sz="2800" dirty="0" smtClean="0"/>
              <a:t>ActionListener, ItemListener, </a:t>
            </a:r>
            <a:r>
              <a:rPr lang="en-US" sz="2800" u="sng" dirty="0" smtClean="0"/>
              <a:t>KeyListener</a:t>
            </a:r>
            <a:r>
              <a:rPr lang="en-US" sz="2800" dirty="0" smtClean="0"/>
              <a:t>, MouseListener</a:t>
            </a:r>
            <a:endParaRPr lang="en-US" sz="2800" b="1" dirty="0" smtClean="0"/>
          </a:p>
          <a:p>
            <a:pPr>
              <a:buNone/>
            </a:pPr>
            <a:endParaRPr lang="en-US" sz="1000" i="1" dirty="0" smtClean="0"/>
          </a:p>
          <a:p>
            <a:pPr algn="ctr">
              <a:buNone/>
            </a:pPr>
            <a:r>
              <a:rPr lang="en-US" sz="38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3.1 Adapter Classes </a:t>
            </a:r>
          </a:p>
          <a:p>
            <a:r>
              <a:rPr lang="en-US" sz="2800" dirty="0" smtClean="0"/>
              <a:t>Adapters are abstract classes for receiving various events. The methods in these classes are empty. These classes exists as convenience for creating listener objects.</a:t>
            </a:r>
          </a:p>
          <a:p>
            <a:pPr>
              <a:buNone/>
            </a:pPr>
            <a:r>
              <a:rPr lang="en-US" sz="2800" b="1" dirty="0" smtClean="0"/>
              <a:t>	SWING Adapters:</a:t>
            </a:r>
          </a:p>
          <a:p>
            <a:r>
              <a:rPr lang="en-US" sz="2800" dirty="0" smtClean="0"/>
              <a:t>FocusAdapter, KeyAdapter, MouseAdapter, WindowAdapter</a:t>
            </a:r>
          </a:p>
          <a:p>
            <a:pPr algn="ctr">
              <a:buNone/>
            </a:pPr>
            <a:endParaRPr lang="en-US" sz="3800" b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is the difference between listeners and adapters?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WindowListener</a:t>
            </a:r>
            <a:r>
              <a:rPr lang="en-US" sz="2800" dirty="0" smtClean="0"/>
              <a:t> is interface which force you to override all of the methods, while </a:t>
            </a:r>
            <a:r>
              <a:rPr lang="en-US" sz="2800" b="1" dirty="0" smtClean="0"/>
              <a:t>WindowAdapter</a:t>
            </a:r>
            <a:r>
              <a:rPr lang="en-US" sz="2800" dirty="0" smtClean="0"/>
              <a:t> is implementation of WindowListener and you only need to override the method(s) that you interest to deal with.</a:t>
            </a:r>
          </a:p>
          <a:p>
            <a:r>
              <a:rPr lang="en-US" sz="2800" b="1" dirty="0" smtClean="0"/>
              <a:t>WindowListener</a:t>
            </a:r>
            <a:r>
              <a:rPr lang="en-US" sz="2800" dirty="0" smtClean="0"/>
              <a:t> is interface which mean you cant instantiation the WindowListener, while </a:t>
            </a:r>
            <a:r>
              <a:rPr lang="en-US" sz="2800" b="1" dirty="0" smtClean="0"/>
              <a:t>WindowAdapter</a:t>
            </a:r>
            <a:r>
              <a:rPr lang="en-US" sz="2800" dirty="0" smtClean="0"/>
              <a:t> is concrete class that you can use new operator to instantiation.</a:t>
            </a:r>
          </a:p>
          <a:p>
            <a:r>
              <a:rPr lang="en-US" sz="2800" dirty="0" smtClean="0"/>
              <a:t>When you use </a:t>
            </a:r>
            <a:r>
              <a:rPr lang="en-US" sz="2800" b="1" dirty="0" smtClean="0"/>
              <a:t>WindowAdapter</a:t>
            </a:r>
            <a:r>
              <a:rPr lang="en-US" sz="2800" dirty="0" smtClean="0"/>
              <a:t>, the code is more clean where your class only override the method(s) that you want.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1800" i="1" dirty="0" smtClean="0"/>
              <a:t>http://stackoverflow.com/questions/10470104/what-is-the-difference-between-listeners-and-adapters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3.2 Handling Events: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Key Event</a:t>
            </a:r>
          </a:p>
          <a:p>
            <a:r>
              <a:rPr lang="en-US" sz="2800" dirty="0" smtClean="0"/>
              <a:t>The interface </a:t>
            </a:r>
            <a:r>
              <a:rPr lang="en-US" sz="2800" b="1" dirty="0" smtClean="0"/>
              <a:t>KeyListener </a:t>
            </a:r>
            <a:r>
              <a:rPr lang="en-US" sz="2800" dirty="0" smtClean="0"/>
              <a:t>is used for receiving keyboard key events. The class that process key events needs to implements this interface.</a:t>
            </a:r>
          </a:p>
          <a:p>
            <a:r>
              <a:rPr lang="en-US" sz="2800" dirty="0" smtClean="0"/>
              <a:t>Need to override all methods available in </a:t>
            </a:r>
            <a:r>
              <a:rPr lang="en-US" sz="2800" b="1" dirty="0" smtClean="0"/>
              <a:t>KeyListener </a:t>
            </a:r>
            <a:r>
              <a:rPr lang="en-US" sz="2800" dirty="0" smtClean="0"/>
              <a:t>interface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public void </a:t>
            </a:r>
            <a:r>
              <a:rPr lang="en-US" sz="2800" b="1" dirty="0" err="1" smtClean="0"/>
              <a:t>keyTyped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KeyEvent</a:t>
            </a:r>
            <a:r>
              <a:rPr lang="en-US" sz="2800" b="1" dirty="0" smtClean="0"/>
              <a:t> e)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public void </a:t>
            </a:r>
            <a:r>
              <a:rPr lang="en-US" sz="2800" b="1" dirty="0" err="1" smtClean="0"/>
              <a:t>keyPressed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KeyEvent</a:t>
            </a:r>
            <a:r>
              <a:rPr lang="en-US" sz="2800" b="1" dirty="0" smtClean="0"/>
              <a:t> e)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public void </a:t>
            </a:r>
            <a:r>
              <a:rPr lang="en-US" sz="2800" b="1" dirty="0" err="1" smtClean="0"/>
              <a:t>keyReleased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KeyEvent</a:t>
            </a:r>
            <a:r>
              <a:rPr lang="en-US" sz="2800" b="1" dirty="0" smtClean="0"/>
              <a:t> e)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public void </a:t>
            </a:r>
            <a:r>
              <a:rPr lang="en-US" sz="2800" i="1" dirty="0" err="1" smtClean="0"/>
              <a:t>keyPressed</a:t>
            </a:r>
            <a:r>
              <a:rPr lang="en-US" sz="2800" i="1" dirty="0" smtClean="0"/>
              <a:t>(</a:t>
            </a:r>
            <a:r>
              <a:rPr lang="en-US" sz="2800" i="1" dirty="0" err="1" smtClean="0"/>
              <a:t>KeyEvent</a:t>
            </a:r>
            <a:r>
              <a:rPr lang="en-US" sz="2800" i="1" dirty="0" smtClean="0"/>
              <a:t> e) {</a:t>
            </a:r>
          </a:p>
          <a:p>
            <a:pPr>
              <a:buNone/>
            </a:pPr>
            <a:r>
              <a:rPr lang="en-US" sz="2800" i="1" dirty="0" smtClean="0"/>
              <a:t>		if(</a:t>
            </a:r>
            <a:r>
              <a:rPr lang="en-US" sz="2800" i="1" dirty="0" err="1" smtClean="0"/>
              <a:t>e.getKeyCode</a:t>
            </a:r>
            <a:r>
              <a:rPr lang="en-US" sz="2800" i="1" dirty="0" smtClean="0"/>
              <a:t>() == </a:t>
            </a:r>
            <a:r>
              <a:rPr lang="en-US" sz="2800" i="1" dirty="0" err="1" smtClean="0"/>
              <a:t>KeyEvent.VK_ENTER</a:t>
            </a:r>
            <a:r>
              <a:rPr lang="en-US" sz="2800" i="1" dirty="0" smtClean="0"/>
              <a:t>){</a:t>
            </a:r>
          </a:p>
          <a:p>
            <a:pPr>
              <a:buNone/>
            </a:pPr>
            <a:r>
              <a:rPr lang="en-US" sz="2800" i="1" dirty="0" smtClean="0"/>
              <a:t>			//…</a:t>
            </a:r>
          </a:p>
          <a:p>
            <a:pPr>
              <a:buNone/>
            </a:pPr>
            <a:r>
              <a:rPr lang="en-US" sz="2800" i="1" dirty="0" smtClean="0"/>
              <a:t>		}</a:t>
            </a:r>
          </a:p>
          <a:p>
            <a:pPr>
              <a:buNone/>
            </a:pPr>
            <a:r>
              <a:rPr lang="en-US" sz="2800" i="1" dirty="0" smtClean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3.2 Handling Events: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Focus Events </a:t>
            </a:r>
          </a:p>
          <a:p>
            <a:r>
              <a:rPr lang="en-US" sz="2800" dirty="0" smtClean="0"/>
              <a:t>The interface </a:t>
            </a:r>
            <a:r>
              <a:rPr lang="en-US" sz="2800" b="1" dirty="0" err="1" smtClean="0"/>
              <a:t>FocusListener</a:t>
            </a:r>
            <a:r>
              <a:rPr lang="en-US" sz="2800" b="1" dirty="0" smtClean="0"/>
              <a:t> </a:t>
            </a:r>
            <a:r>
              <a:rPr lang="en-US" sz="2800" dirty="0" smtClean="0"/>
              <a:t>is used for receiving keyboard focus events. The class that process focus events needs to implements this interface. </a:t>
            </a:r>
          </a:p>
          <a:p>
            <a:r>
              <a:rPr lang="en-US" sz="2800" dirty="0" smtClean="0"/>
              <a:t>Need to override all methods available in </a:t>
            </a:r>
            <a:r>
              <a:rPr lang="en-US" sz="2800" b="1" dirty="0" err="1" smtClean="0"/>
              <a:t>FocusListener</a:t>
            </a:r>
            <a:r>
              <a:rPr lang="en-US" sz="2800" b="1" dirty="0" smtClean="0"/>
              <a:t> </a:t>
            </a:r>
            <a:r>
              <a:rPr lang="en-US" sz="2800" dirty="0" smtClean="0"/>
              <a:t>interface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public void </a:t>
            </a:r>
            <a:r>
              <a:rPr lang="en-US" sz="2800" b="1" dirty="0" err="1" smtClean="0"/>
              <a:t>focusGained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FocusEvent</a:t>
            </a:r>
            <a:r>
              <a:rPr lang="en-US" sz="2800" b="1" dirty="0" smtClean="0"/>
              <a:t> e)</a:t>
            </a:r>
          </a:p>
          <a:p>
            <a:pPr lvl="1"/>
            <a:r>
              <a:rPr lang="en-US" sz="2400" dirty="0" smtClean="0"/>
              <a:t>Invoked when a component gains the keyboard focus.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public void </a:t>
            </a:r>
            <a:r>
              <a:rPr lang="en-US" sz="2800" b="1" dirty="0" err="1" smtClean="0"/>
              <a:t>focusLost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FocusEvent</a:t>
            </a:r>
            <a:r>
              <a:rPr lang="en-US" sz="2800" b="1" dirty="0" smtClean="0"/>
              <a:t> e)</a:t>
            </a:r>
          </a:p>
          <a:p>
            <a:pPr lvl="1"/>
            <a:r>
              <a:rPr lang="en-US" sz="2400" dirty="0" smtClean="0"/>
              <a:t>Invoked when a component loses the keyboard focus.</a:t>
            </a:r>
            <a:endParaRPr lang="en-US" sz="2400" b="1" dirty="0" smtClean="0"/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2800" dirty="0" smtClean="0"/>
              <a:t>	</a:t>
            </a:r>
            <a:endParaRPr lang="en-US" sz="2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3.2 Handling Events: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	Window Event </a:t>
            </a:r>
          </a:p>
          <a:p>
            <a:r>
              <a:rPr lang="en-US" sz="2800" dirty="0" smtClean="0"/>
              <a:t>The class which processes the </a:t>
            </a:r>
            <a:r>
              <a:rPr lang="en-US" sz="2800" b="1" dirty="0" err="1" smtClean="0"/>
              <a:t>WindowEvent</a:t>
            </a:r>
            <a:r>
              <a:rPr lang="en-US" sz="2800" dirty="0" smtClean="0"/>
              <a:t> should implement </a:t>
            </a:r>
            <a:r>
              <a:rPr lang="en-US" sz="2800" b="1" dirty="0" smtClean="0"/>
              <a:t>WindowListener </a:t>
            </a:r>
            <a:r>
              <a:rPr lang="en-US" sz="2800" dirty="0" smtClean="0"/>
              <a:t>interface.</a:t>
            </a:r>
          </a:p>
          <a:p>
            <a:r>
              <a:rPr lang="en-US" sz="2800" dirty="0" smtClean="0"/>
              <a:t>Need to override all methods available in </a:t>
            </a:r>
            <a:r>
              <a:rPr lang="en-US" sz="2800" b="1" dirty="0" smtClean="0"/>
              <a:t>WindowListener </a:t>
            </a:r>
            <a:r>
              <a:rPr lang="en-US" sz="2800" dirty="0" smtClean="0"/>
              <a:t>interface</a:t>
            </a:r>
          </a:p>
          <a:p>
            <a:pPr>
              <a:buNone/>
            </a:pPr>
            <a:r>
              <a:rPr lang="en-US" sz="2800" dirty="0" smtClean="0"/>
              <a:t>	public void </a:t>
            </a:r>
            <a:r>
              <a:rPr lang="en-US" sz="2800" dirty="0" err="1" smtClean="0"/>
              <a:t>windowOpened</a:t>
            </a:r>
            <a:r>
              <a:rPr lang="en-US" sz="2800" dirty="0" smtClean="0"/>
              <a:t>(</a:t>
            </a:r>
            <a:r>
              <a:rPr lang="en-US" sz="2800" dirty="0" err="1" smtClean="0"/>
              <a:t>WindowEvent</a:t>
            </a:r>
            <a:r>
              <a:rPr lang="en-US" sz="2800" dirty="0" smtClean="0"/>
              <a:t> e) </a:t>
            </a:r>
          </a:p>
          <a:p>
            <a:pPr>
              <a:buNone/>
            </a:pPr>
            <a:r>
              <a:rPr lang="en-US" sz="2800" dirty="0" smtClean="0"/>
              <a:t>	public void </a:t>
            </a:r>
            <a:r>
              <a:rPr lang="en-US" sz="2800" dirty="0" err="1" smtClean="0"/>
              <a:t>windowClosing</a:t>
            </a:r>
            <a:r>
              <a:rPr lang="en-US" sz="2800" dirty="0" smtClean="0"/>
              <a:t>(</a:t>
            </a:r>
            <a:r>
              <a:rPr lang="en-US" sz="2800" dirty="0" err="1" smtClean="0"/>
              <a:t>WindowEvent</a:t>
            </a:r>
            <a:r>
              <a:rPr lang="en-US" sz="2800" dirty="0" smtClean="0"/>
              <a:t> e) </a:t>
            </a:r>
          </a:p>
          <a:p>
            <a:pPr>
              <a:buNone/>
            </a:pPr>
            <a:r>
              <a:rPr lang="en-US" sz="2800" dirty="0" smtClean="0"/>
              <a:t>	public void </a:t>
            </a:r>
            <a:r>
              <a:rPr lang="en-US" sz="2800" dirty="0" err="1" smtClean="0"/>
              <a:t>windowClosed</a:t>
            </a:r>
            <a:r>
              <a:rPr lang="en-US" sz="2800" dirty="0" smtClean="0"/>
              <a:t>(</a:t>
            </a:r>
            <a:r>
              <a:rPr lang="en-US" sz="2800" dirty="0" err="1" smtClean="0"/>
              <a:t>WindowEvent</a:t>
            </a:r>
            <a:r>
              <a:rPr lang="en-US" sz="2800" dirty="0" smtClean="0"/>
              <a:t> e) </a:t>
            </a:r>
          </a:p>
          <a:p>
            <a:pPr>
              <a:buNone/>
            </a:pPr>
            <a:r>
              <a:rPr lang="en-US" sz="2800" dirty="0" smtClean="0"/>
              <a:t>	public void </a:t>
            </a:r>
            <a:r>
              <a:rPr lang="en-US" sz="2800" dirty="0" err="1" smtClean="0"/>
              <a:t>windowIconified</a:t>
            </a:r>
            <a:r>
              <a:rPr lang="en-US" sz="2800" dirty="0" smtClean="0"/>
              <a:t>(</a:t>
            </a:r>
            <a:r>
              <a:rPr lang="en-US" sz="2800" dirty="0" err="1" smtClean="0"/>
              <a:t>WindowEvent</a:t>
            </a:r>
            <a:r>
              <a:rPr lang="en-US" sz="2800" dirty="0" smtClean="0"/>
              <a:t> e) </a:t>
            </a:r>
          </a:p>
          <a:p>
            <a:pPr>
              <a:buNone/>
            </a:pPr>
            <a:r>
              <a:rPr lang="en-US" sz="2800" dirty="0" smtClean="0"/>
              <a:t>	public void </a:t>
            </a:r>
            <a:r>
              <a:rPr lang="en-US" sz="2800" dirty="0" err="1" smtClean="0"/>
              <a:t>windowDeiconified</a:t>
            </a:r>
            <a:r>
              <a:rPr lang="en-US" sz="2800" dirty="0" smtClean="0"/>
              <a:t>(</a:t>
            </a:r>
            <a:r>
              <a:rPr lang="en-US" sz="2800" dirty="0" err="1" smtClean="0"/>
              <a:t>WindowEvent</a:t>
            </a:r>
            <a:r>
              <a:rPr lang="en-US" sz="2800" dirty="0" smtClean="0"/>
              <a:t> e) </a:t>
            </a:r>
          </a:p>
          <a:p>
            <a:pPr>
              <a:buNone/>
            </a:pPr>
            <a:r>
              <a:rPr lang="en-US" sz="2800" dirty="0" smtClean="0"/>
              <a:t>	public void </a:t>
            </a:r>
            <a:r>
              <a:rPr lang="en-US" sz="2800" dirty="0" err="1" smtClean="0"/>
              <a:t>windowActivated</a:t>
            </a:r>
            <a:r>
              <a:rPr lang="en-US" sz="2800" dirty="0" smtClean="0"/>
              <a:t>(</a:t>
            </a:r>
            <a:r>
              <a:rPr lang="en-US" sz="2800" dirty="0" err="1" smtClean="0"/>
              <a:t>WindowEvent</a:t>
            </a:r>
            <a:r>
              <a:rPr lang="en-US" sz="2800" dirty="0" smtClean="0"/>
              <a:t> e) </a:t>
            </a:r>
          </a:p>
          <a:p>
            <a:pPr>
              <a:buNone/>
            </a:pPr>
            <a:r>
              <a:rPr lang="en-US" sz="2800" dirty="0" smtClean="0"/>
              <a:t>	public void </a:t>
            </a:r>
            <a:r>
              <a:rPr lang="en-US" sz="2800" dirty="0" err="1" smtClean="0"/>
              <a:t>windowDeactivated</a:t>
            </a:r>
            <a:r>
              <a:rPr lang="en-US" sz="2800" dirty="0" smtClean="0"/>
              <a:t>(</a:t>
            </a:r>
            <a:r>
              <a:rPr lang="en-US" sz="2800" dirty="0" err="1" smtClean="0"/>
              <a:t>WindowEvent</a:t>
            </a:r>
            <a:r>
              <a:rPr lang="en-US" sz="2800" dirty="0" smtClean="0"/>
              <a:t> 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176</Words>
  <Application>Microsoft Office PowerPoint</Application>
  <PresentationFormat>On-screen Show (4:3)</PresentationFormat>
  <Paragraphs>93</Paragraphs>
  <Slides>12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Packager Shell Object</vt:lpstr>
      <vt:lpstr>Advanced Java Programming B.Sc.CSIT Seventh Semester</vt:lpstr>
      <vt:lpstr>Unit 3: Even Handling - 4 Hrs. </vt:lpstr>
      <vt:lpstr>3.1 Introduction: Standard Event Handling</vt:lpstr>
      <vt:lpstr>3.1 Using Delegated Class</vt:lpstr>
      <vt:lpstr>3.1 Listener Interfaces</vt:lpstr>
      <vt:lpstr>What is the difference between listeners and adapters?</vt:lpstr>
      <vt:lpstr>3.2 Handling Events:</vt:lpstr>
      <vt:lpstr>3.2 Handling Events:</vt:lpstr>
      <vt:lpstr>3.2 Handling Events:</vt:lpstr>
      <vt:lpstr>3.2 Handling Events:</vt:lpstr>
      <vt:lpstr>3.2 Handling Events:</vt:lpstr>
      <vt:lpstr>Questions ???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and Remote Applets</dc:title>
  <dc:creator>Prabhat</dc:creator>
  <cp:lastModifiedBy>Prabhat</cp:lastModifiedBy>
  <cp:revision>379</cp:revision>
  <dcterms:created xsi:type="dcterms:W3CDTF">2014-12-22T14:30:12Z</dcterms:created>
  <dcterms:modified xsi:type="dcterms:W3CDTF">2015-03-30T14:25:52Z</dcterms:modified>
</cp:coreProperties>
</file>