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6"/>
  </p:notesMasterIdLst>
  <p:sldIdLst>
    <p:sldId id="256" r:id="rId2"/>
    <p:sldId id="257" r:id="rId3"/>
    <p:sldId id="265" r:id="rId4"/>
    <p:sldId id="266" r:id="rId5"/>
    <p:sldId id="267" r:id="rId6"/>
    <p:sldId id="268" r:id="rId7"/>
    <p:sldId id="269" r:id="rId8"/>
    <p:sldId id="270" r:id="rId9"/>
    <p:sldId id="271" r:id="rId10"/>
    <p:sldId id="272" r:id="rId11"/>
    <p:sldId id="273" r:id="rId12"/>
    <p:sldId id="274" r:id="rId13"/>
    <p:sldId id="275"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FE110D-F1FC-4C13-B5F9-E9BF017A7825}">
          <p14:sldIdLst>
            <p14:sldId id="256"/>
            <p14:sldId id="257"/>
            <p14:sldId id="265"/>
            <p14:sldId id="266"/>
            <p14:sldId id="267"/>
            <p14:sldId id="268"/>
            <p14:sldId id="269"/>
            <p14:sldId id="270"/>
            <p14:sldId id="271"/>
            <p14:sldId id="272"/>
            <p14:sldId id="273"/>
            <p14:sldId id="274"/>
            <p14:sldId id="275"/>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7B0E85-42C8-4338-B9A7-B87339A6E36D}" type="datetimeFigureOut">
              <a:rPr lang="en-IN" smtClean="0"/>
              <a:t>30-06-2022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8AB13C-AAD7-4406-8FCD-3B33BBEEE767}" type="slidenum">
              <a:rPr lang="en-IN" smtClean="0"/>
              <a:t>‹#›</a:t>
            </a:fld>
            <a:endParaRPr lang="en-IN"/>
          </a:p>
        </p:txBody>
      </p:sp>
    </p:spTree>
    <p:extLst>
      <p:ext uri="{BB962C8B-B14F-4D97-AF65-F5344CB8AC3E}">
        <p14:creationId xmlns:p14="http://schemas.microsoft.com/office/powerpoint/2010/main" val="1560167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E8AB13C-AAD7-4406-8FCD-3B33BBEEE767}" type="slidenum">
              <a:rPr lang="en-IN" smtClean="0"/>
              <a:t>2</a:t>
            </a:fld>
            <a:endParaRPr lang="en-IN"/>
          </a:p>
        </p:txBody>
      </p:sp>
    </p:spTree>
    <p:extLst>
      <p:ext uri="{BB962C8B-B14F-4D97-AF65-F5344CB8AC3E}">
        <p14:creationId xmlns:p14="http://schemas.microsoft.com/office/powerpoint/2010/main" val="1228819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
            </a:r>
            <a:endParaRPr lang="en-IN" dirty="0"/>
          </a:p>
        </p:txBody>
      </p:sp>
      <p:sp>
        <p:nvSpPr>
          <p:cNvPr id="4" name="Slide Number Placeholder 3"/>
          <p:cNvSpPr>
            <a:spLocks noGrp="1"/>
          </p:cNvSpPr>
          <p:nvPr>
            <p:ph type="sldNum" sz="quarter" idx="5"/>
          </p:nvPr>
        </p:nvSpPr>
        <p:spPr/>
        <p:txBody>
          <a:bodyPr/>
          <a:lstStyle/>
          <a:p>
            <a:fld id="{2E8AB13C-AAD7-4406-8FCD-3B33BBEEE767}" type="slidenum">
              <a:rPr lang="en-IN" smtClean="0"/>
              <a:t>4</a:t>
            </a:fld>
            <a:endParaRPr lang="en-IN"/>
          </a:p>
        </p:txBody>
      </p:sp>
    </p:spTree>
    <p:extLst>
      <p:ext uri="{BB962C8B-B14F-4D97-AF65-F5344CB8AC3E}">
        <p14:creationId xmlns:p14="http://schemas.microsoft.com/office/powerpoint/2010/main" val="3159890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E8AB13C-AAD7-4406-8FCD-3B33BBEEE767}" type="slidenum">
              <a:rPr lang="en-IN" smtClean="0"/>
              <a:t>14</a:t>
            </a:fld>
            <a:endParaRPr lang="en-IN"/>
          </a:p>
        </p:txBody>
      </p:sp>
    </p:spTree>
    <p:extLst>
      <p:ext uri="{BB962C8B-B14F-4D97-AF65-F5344CB8AC3E}">
        <p14:creationId xmlns:p14="http://schemas.microsoft.com/office/powerpoint/2010/main" val="5557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9BE9D4-5BA3-4D2E-B407-1B3C27DED91F}"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31BF2-0D17-426B-8B81-A065F878468B}" type="slidenum">
              <a:rPr lang="en-IN" smtClean="0"/>
              <a:t>‹#›</a:t>
            </a:fld>
            <a:endParaRPr lang="en-IN"/>
          </a:p>
        </p:txBody>
      </p:sp>
    </p:spTree>
    <p:extLst>
      <p:ext uri="{BB962C8B-B14F-4D97-AF65-F5344CB8AC3E}">
        <p14:creationId xmlns:p14="http://schemas.microsoft.com/office/powerpoint/2010/main" val="1081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9BE9D4-5BA3-4D2E-B407-1B3C27DED91F}"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31BF2-0D17-426B-8B81-A065F878468B}" type="slidenum">
              <a:rPr lang="en-IN" smtClean="0"/>
              <a:t>‹#›</a:t>
            </a:fld>
            <a:endParaRPr lang="en-IN"/>
          </a:p>
        </p:txBody>
      </p:sp>
    </p:spTree>
    <p:extLst>
      <p:ext uri="{BB962C8B-B14F-4D97-AF65-F5344CB8AC3E}">
        <p14:creationId xmlns:p14="http://schemas.microsoft.com/office/powerpoint/2010/main" val="1157650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9BE9D4-5BA3-4D2E-B407-1B3C27DED91F}"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31BF2-0D17-426B-8B81-A065F878468B}" type="slidenum">
              <a:rPr lang="en-IN" smtClean="0"/>
              <a:t>‹#›</a:t>
            </a:fld>
            <a:endParaRPr lang="en-IN"/>
          </a:p>
        </p:txBody>
      </p:sp>
    </p:spTree>
    <p:extLst>
      <p:ext uri="{BB962C8B-B14F-4D97-AF65-F5344CB8AC3E}">
        <p14:creationId xmlns:p14="http://schemas.microsoft.com/office/powerpoint/2010/main" val="2326645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9BE9D4-5BA3-4D2E-B407-1B3C27DED91F}"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31BF2-0D17-426B-8B81-A065F878468B}"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55099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9BE9D4-5BA3-4D2E-B407-1B3C27DED91F}"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31BF2-0D17-426B-8B81-A065F878468B}" type="slidenum">
              <a:rPr lang="en-IN" smtClean="0"/>
              <a:t>‹#›</a:t>
            </a:fld>
            <a:endParaRPr lang="en-IN"/>
          </a:p>
        </p:txBody>
      </p:sp>
    </p:spTree>
    <p:extLst>
      <p:ext uri="{BB962C8B-B14F-4D97-AF65-F5344CB8AC3E}">
        <p14:creationId xmlns:p14="http://schemas.microsoft.com/office/powerpoint/2010/main" val="2432974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9BE9D4-5BA3-4D2E-B407-1B3C27DED91F}" type="datetimeFigureOut">
              <a:rPr lang="en-IN" smtClean="0"/>
              <a:t>30-06-2022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31BF2-0D17-426B-8B81-A065F878468B}" type="slidenum">
              <a:rPr lang="en-IN" smtClean="0"/>
              <a:t>‹#›</a:t>
            </a:fld>
            <a:endParaRPr lang="en-IN"/>
          </a:p>
        </p:txBody>
      </p:sp>
    </p:spTree>
    <p:extLst>
      <p:ext uri="{BB962C8B-B14F-4D97-AF65-F5344CB8AC3E}">
        <p14:creationId xmlns:p14="http://schemas.microsoft.com/office/powerpoint/2010/main" val="3484850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9BE9D4-5BA3-4D2E-B407-1B3C27DED91F}" type="datetimeFigureOut">
              <a:rPr lang="en-IN" smtClean="0"/>
              <a:t>30-06-2022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31BF2-0D17-426B-8B81-A065F878468B}" type="slidenum">
              <a:rPr lang="en-IN" smtClean="0"/>
              <a:t>‹#›</a:t>
            </a:fld>
            <a:endParaRPr lang="en-IN"/>
          </a:p>
        </p:txBody>
      </p:sp>
    </p:spTree>
    <p:extLst>
      <p:ext uri="{BB962C8B-B14F-4D97-AF65-F5344CB8AC3E}">
        <p14:creationId xmlns:p14="http://schemas.microsoft.com/office/powerpoint/2010/main" val="851793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BE9D4-5BA3-4D2E-B407-1B3C27DED91F}"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31BF2-0D17-426B-8B81-A065F878468B}" type="slidenum">
              <a:rPr lang="en-IN" smtClean="0"/>
              <a:t>‹#›</a:t>
            </a:fld>
            <a:endParaRPr lang="en-IN"/>
          </a:p>
        </p:txBody>
      </p:sp>
    </p:spTree>
    <p:extLst>
      <p:ext uri="{BB962C8B-B14F-4D97-AF65-F5344CB8AC3E}">
        <p14:creationId xmlns:p14="http://schemas.microsoft.com/office/powerpoint/2010/main" val="2041516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BE9D4-5BA3-4D2E-B407-1B3C27DED91F}"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31BF2-0D17-426B-8B81-A065F878468B}" type="slidenum">
              <a:rPr lang="en-IN" smtClean="0"/>
              <a:t>‹#›</a:t>
            </a:fld>
            <a:endParaRPr lang="en-IN"/>
          </a:p>
        </p:txBody>
      </p:sp>
    </p:spTree>
    <p:extLst>
      <p:ext uri="{BB962C8B-B14F-4D97-AF65-F5344CB8AC3E}">
        <p14:creationId xmlns:p14="http://schemas.microsoft.com/office/powerpoint/2010/main" val="1450903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BE9D4-5BA3-4D2E-B407-1B3C27DED91F}"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31BF2-0D17-426B-8B81-A065F878468B}" type="slidenum">
              <a:rPr lang="en-IN" smtClean="0"/>
              <a:t>‹#›</a:t>
            </a:fld>
            <a:endParaRPr lang="en-IN"/>
          </a:p>
        </p:txBody>
      </p:sp>
    </p:spTree>
    <p:extLst>
      <p:ext uri="{BB962C8B-B14F-4D97-AF65-F5344CB8AC3E}">
        <p14:creationId xmlns:p14="http://schemas.microsoft.com/office/powerpoint/2010/main" val="248576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BE9D4-5BA3-4D2E-B407-1B3C27DED91F}"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31BF2-0D17-426B-8B81-A065F878468B}" type="slidenum">
              <a:rPr lang="en-IN" smtClean="0"/>
              <a:t>‹#›</a:t>
            </a:fld>
            <a:endParaRPr lang="en-IN"/>
          </a:p>
        </p:txBody>
      </p:sp>
    </p:spTree>
    <p:extLst>
      <p:ext uri="{BB962C8B-B14F-4D97-AF65-F5344CB8AC3E}">
        <p14:creationId xmlns:p14="http://schemas.microsoft.com/office/powerpoint/2010/main" val="1046578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9BE9D4-5BA3-4D2E-B407-1B3C27DED91F}"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31BF2-0D17-426B-8B81-A065F878468B}" type="slidenum">
              <a:rPr lang="en-IN" smtClean="0"/>
              <a:t>‹#›</a:t>
            </a:fld>
            <a:endParaRPr lang="en-IN"/>
          </a:p>
        </p:txBody>
      </p:sp>
    </p:spTree>
    <p:extLst>
      <p:ext uri="{BB962C8B-B14F-4D97-AF65-F5344CB8AC3E}">
        <p14:creationId xmlns:p14="http://schemas.microsoft.com/office/powerpoint/2010/main" val="1598599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9BE9D4-5BA3-4D2E-B407-1B3C27DED91F}" type="datetimeFigureOut">
              <a:rPr lang="en-IN" smtClean="0"/>
              <a:t>30-06-2022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31BF2-0D17-426B-8B81-A065F878468B}" type="slidenum">
              <a:rPr lang="en-IN" smtClean="0"/>
              <a:t>‹#›</a:t>
            </a:fld>
            <a:endParaRPr lang="en-IN"/>
          </a:p>
        </p:txBody>
      </p:sp>
    </p:spTree>
    <p:extLst>
      <p:ext uri="{BB962C8B-B14F-4D97-AF65-F5344CB8AC3E}">
        <p14:creationId xmlns:p14="http://schemas.microsoft.com/office/powerpoint/2010/main" val="2632564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9BE9D4-5BA3-4D2E-B407-1B3C27DED91F}" type="datetimeFigureOut">
              <a:rPr lang="en-IN" smtClean="0"/>
              <a:t>30-06-2022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31BF2-0D17-426B-8B81-A065F878468B}" type="slidenum">
              <a:rPr lang="en-IN" smtClean="0"/>
              <a:t>‹#›</a:t>
            </a:fld>
            <a:endParaRPr lang="en-IN"/>
          </a:p>
        </p:txBody>
      </p:sp>
    </p:spTree>
    <p:extLst>
      <p:ext uri="{BB962C8B-B14F-4D97-AF65-F5344CB8AC3E}">
        <p14:creationId xmlns:p14="http://schemas.microsoft.com/office/powerpoint/2010/main" val="744912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BE9D4-5BA3-4D2E-B407-1B3C27DED91F}" type="datetimeFigureOut">
              <a:rPr lang="en-IN" smtClean="0"/>
              <a:t>30-06-2022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31BF2-0D17-426B-8B81-A065F878468B}" type="slidenum">
              <a:rPr lang="en-IN" smtClean="0"/>
              <a:t>‹#›</a:t>
            </a:fld>
            <a:endParaRPr lang="en-IN"/>
          </a:p>
        </p:txBody>
      </p:sp>
    </p:spTree>
    <p:extLst>
      <p:ext uri="{BB962C8B-B14F-4D97-AF65-F5344CB8AC3E}">
        <p14:creationId xmlns:p14="http://schemas.microsoft.com/office/powerpoint/2010/main" val="1841333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BE9D4-5BA3-4D2E-B407-1B3C27DED91F}"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31BF2-0D17-426B-8B81-A065F878468B}" type="slidenum">
              <a:rPr lang="en-IN" smtClean="0"/>
              <a:t>‹#›</a:t>
            </a:fld>
            <a:endParaRPr lang="en-IN"/>
          </a:p>
        </p:txBody>
      </p:sp>
    </p:spTree>
    <p:extLst>
      <p:ext uri="{BB962C8B-B14F-4D97-AF65-F5344CB8AC3E}">
        <p14:creationId xmlns:p14="http://schemas.microsoft.com/office/powerpoint/2010/main" val="360393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BE9D4-5BA3-4D2E-B407-1B3C27DED91F}"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31BF2-0D17-426B-8B81-A065F878468B}" type="slidenum">
              <a:rPr lang="en-IN" smtClean="0"/>
              <a:t>‹#›</a:t>
            </a:fld>
            <a:endParaRPr lang="en-IN"/>
          </a:p>
        </p:txBody>
      </p:sp>
    </p:spTree>
    <p:extLst>
      <p:ext uri="{BB962C8B-B14F-4D97-AF65-F5344CB8AC3E}">
        <p14:creationId xmlns:p14="http://schemas.microsoft.com/office/powerpoint/2010/main" val="2567725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19BE9D4-5BA3-4D2E-B407-1B3C27DED91F}" type="datetimeFigureOut">
              <a:rPr lang="en-IN" smtClean="0"/>
              <a:t>30-06-2022</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D331BF2-0D17-426B-8B81-A065F878468B}" type="slidenum">
              <a:rPr lang="en-IN" smtClean="0"/>
              <a:t>‹#›</a:t>
            </a:fld>
            <a:endParaRPr lang="en-IN"/>
          </a:p>
        </p:txBody>
      </p:sp>
    </p:spTree>
    <p:extLst>
      <p:ext uri="{BB962C8B-B14F-4D97-AF65-F5344CB8AC3E}">
        <p14:creationId xmlns:p14="http://schemas.microsoft.com/office/powerpoint/2010/main" val="1172087065"/>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0E9-ECAC-41AA-B2AF-483160112ABD}"/>
              </a:ext>
            </a:extLst>
          </p:cNvPr>
          <p:cNvSpPr>
            <a:spLocks noGrp="1"/>
          </p:cNvSpPr>
          <p:nvPr>
            <p:ph type="ctrTitle"/>
          </p:nvPr>
        </p:nvSpPr>
        <p:spPr/>
        <p:txBody>
          <a:bodyPr/>
          <a:lstStyle/>
          <a:p>
            <a:r>
              <a:rPr lang="en-US" dirty="0"/>
              <a:t>Python + </a:t>
            </a:r>
            <a:r>
              <a:rPr lang="en-US" dirty="0" err="1"/>
              <a:t>DjanGo</a:t>
            </a:r>
            <a:endParaRPr lang="en-IN" dirty="0"/>
          </a:p>
        </p:txBody>
      </p:sp>
      <p:sp>
        <p:nvSpPr>
          <p:cNvPr id="3" name="Subtitle 2">
            <a:extLst>
              <a:ext uri="{FF2B5EF4-FFF2-40B4-BE49-F238E27FC236}">
                <a16:creationId xmlns:a16="http://schemas.microsoft.com/office/drawing/2014/main" id="{D64B72F1-89DC-4ECE-B323-24EC7E125D1C}"/>
              </a:ext>
            </a:extLst>
          </p:cNvPr>
          <p:cNvSpPr>
            <a:spLocks noGrp="1"/>
          </p:cNvSpPr>
          <p:nvPr>
            <p:ph type="subTitle" idx="1"/>
          </p:nvPr>
        </p:nvSpPr>
        <p:spPr>
          <a:xfrm>
            <a:off x="1381273" y="2159006"/>
            <a:ext cx="9440034" cy="1049867"/>
          </a:xfrm>
        </p:spPr>
        <p:txBody>
          <a:bodyPr/>
          <a:lstStyle/>
          <a:p>
            <a:r>
              <a:rPr lang="en-US" dirty="0"/>
              <a:t>Address Book Project on </a:t>
            </a:r>
            <a:endParaRPr lang="en-IN" dirty="0"/>
          </a:p>
        </p:txBody>
      </p:sp>
      <p:sp>
        <p:nvSpPr>
          <p:cNvPr id="6" name="Subtitle 2">
            <a:extLst>
              <a:ext uri="{FF2B5EF4-FFF2-40B4-BE49-F238E27FC236}">
                <a16:creationId xmlns:a16="http://schemas.microsoft.com/office/drawing/2014/main" id="{C6F07C4D-7539-05E8-DF2E-DCA34F398B9A}"/>
              </a:ext>
            </a:extLst>
          </p:cNvPr>
          <p:cNvSpPr txBox="1">
            <a:spLocks/>
          </p:cNvSpPr>
          <p:nvPr/>
        </p:nvSpPr>
        <p:spPr>
          <a:xfrm>
            <a:off x="1523093" y="3750739"/>
            <a:ext cx="9440034" cy="104986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en-US"/>
              <a:t>Python Framework for Web Development</a:t>
            </a:r>
            <a:endParaRPr lang="en-IN" dirty="0"/>
          </a:p>
        </p:txBody>
      </p:sp>
    </p:spTree>
    <p:extLst>
      <p:ext uri="{BB962C8B-B14F-4D97-AF65-F5344CB8AC3E}">
        <p14:creationId xmlns:p14="http://schemas.microsoft.com/office/powerpoint/2010/main" val="1209640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3C5C2-C621-D1C4-66B2-7C021034FD24}"/>
              </a:ext>
            </a:extLst>
          </p:cNvPr>
          <p:cNvSpPr>
            <a:spLocks noGrp="1"/>
          </p:cNvSpPr>
          <p:nvPr>
            <p:ph type="title"/>
          </p:nvPr>
        </p:nvSpPr>
        <p:spPr/>
        <p:txBody>
          <a:bodyPr/>
          <a:lstStyle/>
          <a:p>
            <a:r>
              <a:rPr lang="en-US" dirty="0"/>
              <a:t>Adding Search </a:t>
            </a:r>
            <a:r>
              <a:rPr lang="en-US" dirty="0" err="1"/>
              <a:t>Funtion</a:t>
            </a:r>
            <a:endParaRPr lang="en-IN" dirty="0"/>
          </a:p>
        </p:txBody>
      </p:sp>
      <p:pic>
        <p:nvPicPr>
          <p:cNvPr id="5" name="Content Placeholder 4">
            <a:extLst>
              <a:ext uri="{FF2B5EF4-FFF2-40B4-BE49-F238E27FC236}">
                <a16:creationId xmlns:a16="http://schemas.microsoft.com/office/drawing/2014/main" id="{21EC8740-D0AA-7E7D-F9E7-48BC9F1E9B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0813" y="1852611"/>
            <a:ext cx="10159726" cy="4059237"/>
          </a:xfrm>
        </p:spPr>
      </p:pic>
    </p:spTree>
    <p:extLst>
      <p:ext uri="{BB962C8B-B14F-4D97-AF65-F5344CB8AC3E}">
        <p14:creationId xmlns:p14="http://schemas.microsoft.com/office/powerpoint/2010/main" val="1074524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BA2B-99DA-A4F4-FEF8-953666C78149}"/>
              </a:ext>
            </a:extLst>
          </p:cNvPr>
          <p:cNvSpPr>
            <a:spLocks noGrp="1"/>
          </p:cNvSpPr>
          <p:nvPr>
            <p:ph type="title"/>
          </p:nvPr>
        </p:nvSpPr>
        <p:spPr/>
        <p:txBody>
          <a:bodyPr/>
          <a:lstStyle/>
          <a:p>
            <a:r>
              <a:rPr lang="en-US" dirty="0"/>
              <a:t>Output 1</a:t>
            </a:r>
            <a:endParaRPr lang="en-IN" dirty="0"/>
          </a:p>
        </p:txBody>
      </p:sp>
      <p:pic>
        <p:nvPicPr>
          <p:cNvPr id="5" name="Content Placeholder 4">
            <a:extLst>
              <a:ext uri="{FF2B5EF4-FFF2-40B4-BE49-F238E27FC236}">
                <a16:creationId xmlns:a16="http://schemas.microsoft.com/office/drawing/2014/main" id="{75828F35-9DEF-3440-8DC3-9230BA773F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3027" y="1731963"/>
            <a:ext cx="7216421" cy="4059237"/>
          </a:xfrm>
        </p:spPr>
      </p:pic>
    </p:spTree>
    <p:extLst>
      <p:ext uri="{BB962C8B-B14F-4D97-AF65-F5344CB8AC3E}">
        <p14:creationId xmlns:p14="http://schemas.microsoft.com/office/powerpoint/2010/main" val="1015451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826DE-7B47-23FF-0284-EC98D913712B}"/>
              </a:ext>
            </a:extLst>
          </p:cNvPr>
          <p:cNvSpPr>
            <a:spLocks noGrp="1"/>
          </p:cNvSpPr>
          <p:nvPr>
            <p:ph type="title"/>
          </p:nvPr>
        </p:nvSpPr>
        <p:spPr/>
        <p:txBody>
          <a:bodyPr/>
          <a:lstStyle/>
          <a:p>
            <a:r>
              <a:rPr lang="en-US" dirty="0"/>
              <a:t>Output 2</a:t>
            </a:r>
            <a:endParaRPr lang="en-IN" dirty="0"/>
          </a:p>
        </p:txBody>
      </p:sp>
      <p:pic>
        <p:nvPicPr>
          <p:cNvPr id="5" name="Content Placeholder 4">
            <a:extLst>
              <a:ext uri="{FF2B5EF4-FFF2-40B4-BE49-F238E27FC236}">
                <a16:creationId xmlns:a16="http://schemas.microsoft.com/office/drawing/2014/main" id="{DA36C321-2466-01CA-8E7C-054FEF03CE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3027" y="1731963"/>
            <a:ext cx="7216421" cy="4059237"/>
          </a:xfrm>
        </p:spPr>
      </p:pic>
    </p:spTree>
    <p:extLst>
      <p:ext uri="{BB962C8B-B14F-4D97-AF65-F5344CB8AC3E}">
        <p14:creationId xmlns:p14="http://schemas.microsoft.com/office/powerpoint/2010/main" val="3285985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5F68-9D69-FC5D-A9FD-F977D1C906A4}"/>
              </a:ext>
            </a:extLst>
          </p:cNvPr>
          <p:cNvSpPr>
            <a:spLocks noGrp="1"/>
          </p:cNvSpPr>
          <p:nvPr>
            <p:ph type="title"/>
          </p:nvPr>
        </p:nvSpPr>
        <p:spPr/>
        <p:txBody>
          <a:bodyPr/>
          <a:lstStyle/>
          <a:p>
            <a:r>
              <a:rPr lang="en-US" dirty="0"/>
              <a:t>Output 3 (Search)</a:t>
            </a:r>
            <a:endParaRPr lang="en-IN" dirty="0"/>
          </a:p>
        </p:txBody>
      </p:sp>
      <p:pic>
        <p:nvPicPr>
          <p:cNvPr id="5" name="Content Placeholder 4">
            <a:extLst>
              <a:ext uri="{FF2B5EF4-FFF2-40B4-BE49-F238E27FC236}">
                <a16:creationId xmlns:a16="http://schemas.microsoft.com/office/drawing/2014/main" id="{6AAB4BFF-4E59-AB55-A647-BB2F65FBC7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3027" y="1731963"/>
            <a:ext cx="7216421" cy="4059237"/>
          </a:xfrm>
        </p:spPr>
      </p:pic>
    </p:spTree>
    <p:extLst>
      <p:ext uri="{BB962C8B-B14F-4D97-AF65-F5344CB8AC3E}">
        <p14:creationId xmlns:p14="http://schemas.microsoft.com/office/powerpoint/2010/main" val="1792579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D83763-87A1-4708-BD22-1BB3F4A2AD1B}"/>
              </a:ext>
            </a:extLst>
          </p:cNvPr>
          <p:cNvSpPr/>
          <p:nvPr/>
        </p:nvSpPr>
        <p:spPr>
          <a:xfrm>
            <a:off x="1311704" y="1384720"/>
            <a:ext cx="8852204" cy="1631216"/>
          </a:xfrm>
          <a:prstGeom prst="rect">
            <a:avLst/>
          </a:prstGeom>
          <a:noFill/>
        </p:spPr>
        <p:txBody>
          <a:bodyPr wrap="square" lIns="91440" tIns="45720" rIns="91440" bIns="45720">
            <a:spAutoFit/>
          </a:bodyPr>
          <a:lstStyle/>
          <a:p>
            <a:pPr algn="ctr"/>
            <a:r>
              <a:rPr lang="en-US" sz="10000" b="0" cap="none" spc="0" dirty="0">
                <a:ln w="0"/>
                <a:solidFill>
                  <a:schemeClr val="tx1"/>
                </a:solidFill>
                <a:effectLst>
                  <a:outerShdw blurRad="38100" dist="19050" dir="2700000" algn="tl" rotWithShape="0">
                    <a:schemeClr val="dk1">
                      <a:alpha val="40000"/>
                    </a:schemeClr>
                  </a:outerShdw>
                </a:effectLst>
                <a:latin typeface="Bahnschrift Light SemiCondensed" panose="020B0502040204020203" pitchFamily="34" charset="0"/>
              </a:rPr>
              <a:t>Thankyou</a:t>
            </a:r>
          </a:p>
        </p:txBody>
      </p:sp>
      <p:sp>
        <p:nvSpPr>
          <p:cNvPr id="6" name="Rectangle 5">
            <a:extLst>
              <a:ext uri="{FF2B5EF4-FFF2-40B4-BE49-F238E27FC236}">
                <a16:creationId xmlns:a16="http://schemas.microsoft.com/office/drawing/2014/main" id="{A2C9E305-E168-462B-80D4-78E3E158A827}"/>
              </a:ext>
            </a:extLst>
          </p:cNvPr>
          <p:cNvSpPr/>
          <p:nvPr/>
        </p:nvSpPr>
        <p:spPr>
          <a:xfrm>
            <a:off x="891201" y="5103948"/>
            <a:ext cx="2239716"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 PRESENTED BY -:</a:t>
            </a:r>
          </a:p>
        </p:txBody>
      </p:sp>
      <p:sp>
        <p:nvSpPr>
          <p:cNvPr id="7" name="Rectangle 6">
            <a:extLst>
              <a:ext uri="{FF2B5EF4-FFF2-40B4-BE49-F238E27FC236}">
                <a16:creationId xmlns:a16="http://schemas.microsoft.com/office/drawing/2014/main" id="{90E3E84F-5D00-529F-C615-BA5B60ECC4A5}"/>
              </a:ext>
            </a:extLst>
          </p:cNvPr>
          <p:cNvSpPr/>
          <p:nvPr/>
        </p:nvSpPr>
        <p:spPr>
          <a:xfrm>
            <a:off x="891201" y="5473280"/>
            <a:ext cx="3482043" cy="1015663"/>
          </a:xfrm>
          <a:prstGeom prst="rect">
            <a:avLst/>
          </a:prstGeom>
          <a:noFill/>
        </p:spPr>
        <p:txBody>
          <a:bodyPr wrap="none" lIns="91440" tIns="45720" rIns="91440" bIns="45720">
            <a:spAutoFit/>
          </a:bodyPr>
          <a:lstStyle/>
          <a:p>
            <a:pPr algn="just"/>
            <a:r>
              <a:rPr lang="en-US" sz="3000" dirty="0">
                <a:ln w="0"/>
                <a:effectLst>
                  <a:outerShdw blurRad="38100" dist="19050" dir="2700000" algn="tl" rotWithShape="0">
                    <a:schemeClr val="dk1">
                      <a:alpha val="40000"/>
                    </a:schemeClr>
                  </a:outerShdw>
                </a:effectLst>
              </a:rPr>
              <a:t>Prabhat Tripathi </a:t>
            </a:r>
          </a:p>
          <a:p>
            <a:pPr algn="just"/>
            <a:r>
              <a:rPr lang="en-US" sz="3000" b="0" cap="none" spc="0" dirty="0">
                <a:ln w="0"/>
                <a:solidFill>
                  <a:schemeClr val="tx1"/>
                </a:solidFill>
                <a:effectLst>
                  <a:outerShdw blurRad="38100" dist="19050" dir="2700000" algn="tl" rotWithShape="0">
                    <a:schemeClr val="dk1">
                      <a:alpha val="40000"/>
                    </a:schemeClr>
                  </a:outerShdw>
                </a:effectLst>
              </a:rPr>
              <a:t>UID -: 21MCA3142</a:t>
            </a:r>
          </a:p>
        </p:txBody>
      </p:sp>
    </p:spTree>
    <p:extLst>
      <p:ext uri="{BB962C8B-B14F-4D97-AF65-F5344CB8AC3E}">
        <p14:creationId xmlns:p14="http://schemas.microsoft.com/office/powerpoint/2010/main" val="2881111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DDB35-AEBF-4481-B8B8-60BE6841A446}"/>
              </a:ext>
            </a:extLst>
          </p:cNvPr>
          <p:cNvSpPr>
            <a:spLocks noGrp="1"/>
          </p:cNvSpPr>
          <p:nvPr>
            <p:ph type="title"/>
          </p:nvPr>
        </p:nvSpPr>
        <p:spPr/>
        <p:txBody>
          <a:bodyPr>
            <a:normAutofit/>
          </a:bodyPr>
          <a:lstStyle/>
          <a:p>
            <a:r>
              <a:rPr lang="en-US" dirty="0"/>
              <a:t>												</a:t>
            </a:r>
            <a:r>
              <a:rPr lang="en-US" sz="4200" dirty="0"/>
              <a:t>	What is Django ?</a:t>
            </a:r>
            <a:endParaRPr lang="en-IN" sz="4200" dirty="0"/>
          </a:p>
        </p:txBody>
      </p:sp>
      <p:sp>
        <p:nvSpPr>
          <p:cNvPr id="3" name="Content Placeholder 2">
            <a:extLst>
              <a:ext uri="{FF2B5EF4-FFF2-40B4-BE49-F238E27FC236}">
                <a16:creationId xmlns:a16="http://schemas.microsoft.com/office/drawing/2014/main" id="{CB292F8B-4ACA-4F2A-8981-6B8ED321155D}"/>
              </a:ext>
            </a:extLst>
          </p:cNvPr>
          <p:cNvSpPr>
            <a:spLocks noGrp="1"/>
          </p:cNvSpPr>
          <p:nvPr>
            <p:ph idx="1"/>
          </p:nvPr>
        </p:nvSpPr>
        <p:spPr/>
        <p:txBody>
          <a:bodyPr>
            <a:normAutofit fontScale="92500" lnSpcReduction="20000"/>
          </a:bodyPr>
          <a:lstStyle/>
          <a:p>
            <a:pPr marL="0" indent="0" algn="ctr">
              <a:buNone/>
            </a:pPr>
            <a:endParaRPr lang="en-US" sz="2200" dirty="0"/>
          </a:p>
          <a:p>
            <a:pPr marL="0" indent="0" algn="ctr">
              <a:buNone/>
            </a:pPr>
            <a:endParaRPr lang="en-US" sz="2200" dirty="0"/>
          </a:p>
          <a:p>
            <a:pPr marL="0" indent="0" algn="just">
              <a:buNone/>
            </a:pPr>
            <a:r>
              <a:rPr lang="en-US" sz="2500" dirty="0"/>
              <a:t>Django is a Web Framework for Python Ensuring a Smooth free and uncomplicated Experience in Web Development. Django is open-source web framework that follows the model-template-views (MTV) architectural pattern. It is maintained by the Django Software Foundation, An American Based Independent organization working Over a non profit Agenda. Django was released in 2008. Latest Version of Django has been Named as Django 3.1 and was released on 4</a:t>
            </a:r>
            <a:r>
              <a:rPr lang="en-US" sz="2500" baseline="30000" dirty="0"/>
              <a:t>th</a:t>
            </a:r>
            <a:r>
              <a:rPr lang="en-US" sz="2500" dirty="0"/>
              <a:t> August 2020, and the future Releases has been Planned till 5.0 which will have a support till December 2023. Django is one of the most convenient and rapid framework present in the open Market. Features Like MVT and a Lightweight Local Server make it one of the most used and preferred web development framework for developers.   </a:t>
            </a:r>
            <a:endParaRPr lang="en-IN" sz="2500" dirty="0"/>
          </a:p>
        </p:txBody>
      </p:sp>
      <p:pic>
        <p:nvPicPr>
          <p:cNvPr id="5" name="Picture 4">
            <a:extLst>
              <a:ext uri="{FF2B5EF4-FFF2-40B4-BE49-F238E27FC236}">
                <a16:creationId xmlns:a16="http://schemas.microsoft.com/office/drawing/2014/main" id="{3CB7669A-126D-489D-9967-366A47492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795" y="609600"/>
            <a:ext cx="1126020" cy="1126020"/>
          </a:xfrm>
          <a:prstGeom prst="rect">
            <a:avLst/>
          </a:prstGeom>
        </p:spPr>
      </p:pic>
    </p:spTree>
    <p:extLst>
      <p:ext uri="{BB962C8B-B14F-4D97-AF65-F5344CB8AC3E}">
        <p14:creationId xmlns:p14="http://schemas.microsoft.com/office/powerpoint/2010/main" val="33515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50BD-4B53-604D-4B55-93E05C93923D}"/>
              </a:ext>
            </a:extLst>
          </p:cNvPr>
          <p:cNvSpPr>
            <a:spLocks noGrp="1"/>
          </p:cNvSpPr>
          <p:nvPr>
            <p:ph type="title"/>
          </p:nvPr>
        </p:nvSpPr>
        <p:spPr/>
        <p:txBody>
          <a:bodyPr/>
          <a:lstStyle/>
          <a:p>
            <a:r>
              <a:rPr lang="en-US" dirty="0"/>
              <a:t>MVT ARCHITECTURE </a:t>
            </a:r>
            <a:endParaRPr lang="en-IN" dirty="0"/>
          </a:p>
        </p:txBody>
      </p:sp>
      <p:sp>
        <p:nvSpPr>
          <p:cNvPr id="3" name="Content Placeholder 2">
            <a:extLst>
              <a:ext uri="{FF2B5EF4-FFF2-40B4-BE49-F238E27FC236}">
                <a16:creationId xmlns:a16="http://schemas.microsoft.com/office/drawing/2014/main" id="{A436E93A-F701-614B-3DA7-C564620F3D6C}"/>
              </a:ext>
            </a:extLst>
          </p:cNvPr>
          <p:cNvSpPr>
            <a:spLocks noGrp="1"/>
          </p:cNvSpPr>
          <p:nvPr>
            <p:ph idx="1"/>
          </p:nvPr>
        </p:nvSpPr>
        <p:spPr/>
        <p:txBody>
          <a:bodyPr/>
          <a:lstStyle/>
          <a:p>
            <a:pPr marL="494100" indent="-457200">
              <a:buFont typeface="+mj-lt"/>
              <a:buAutoNum type="arabicPeriod"/>
            </a:pPr>
            <a:endParaRPr lang="en-US" dirty="0"/>
          </a:p>
          <a:p>
            <a:pPr marL="494100" indent="-457200">
              <a:buFont typeface="+mj-lt"/>
              <a:buAutoNum type="arabicPeriod"/>
            </a:pPr>
            <a:endParaRPr lang="en-US" dirty="0"/>
          </a:p>
          <a:p>
            <a:pPr marL="494100" indent="-457200">
              <a:buFont typeface="+mj-lt"/>
              <a:buAutoNum type="arabicPeriod"/>
            </a:pPr>
            <a:r>
              <a:rPr lang="en-US" dirty="0"/>
              <a:t>Model -: Used for Database Management.</a:t>
            </a:r>
          </a:p>
          <a:p>
            <a:pPr marL="494100" indent="-457200">
              <a:buFont typeface="+mj-lt"/>
              <a:buAutoNum type="arabicPeriod"/>
            </a:pPr>
            <a:endParaRPr lang="en-US" dirty="0"/>
          </a:p>
          <a:p>
            <a:pPr marL="494100" indent="-457200">
              <a:buFont typeface="+mj-lt"/>
              <a:buAutoNum type="arabicPeriod"/>
            </a:pPr>
            <a:r>
              <a:rPr lang="en-IN" dirty="0"/>
              <a:t>View -: Used for Controlling.</a:t>
            </a:r>
          </a:p>
          <a:p>
            <a:pPr marL="494100" indent="-457200">
              <a:buFont typeface="+mj-lt"/>
              <a:buAutoNum type="arabicPeriod"/>
            </a:pPr>
            <a:endParaRPr lang="en-IN" dirty="0"/>
          </a:p>
          <a:p>
            <a:pPr marL="494100" indent="-457200">
              <a:buFont typeface="+mj-lt"/>
              <a:buAutoNum type="arabicPeriod"/>
            </a:pPr>
            <a:r>
              <a:rPr lang="en-IN" dirty="0"/>
              <a:t>Template -: Used for Templates.</a:t>
            </a:r>
          </a:p>
          <a:p>
            <a:pPr marL="494100" indent="-457200">
              <a:buFont typeface="+mj-lt"/>
              <a:buAutoNum type="arabicPeriod"/>
            </a:pPr>
            <a:endParaRPr lang="en-IN" dirty="0"/>
          </a:p>
          <a:p>
            <a:pPr marL="494100" indent="-457200">
              <a:buFont typeface="+mj-lt"/>
              <a:buAutoNum type="arabicPeriod"/>
            </a:pPr>
            <a:endParaRPr lang="en-IN" dirty="0"/>
          </a:p>
          <a:p>
            <a:pPr marL="494100" indent="-457200">
              <a:buFont typeface="+mj-lt"/>
              <a:buAutoNum type="arabicPeriod"/>
            </a:pPr>
            <a:endParaRPr lang="en-IN" dirty="0"/>
          </a:p>
          <a:p>
            <a:pPr marL="494100" indent="-457200">
              <a:buFont typeface="+mj-lt"/>
              <a:buAutoNum type="arabicPeriod"/>
            </a:pPr>
            <a:endParaRPr lang="en-IN" dirty="0"/>
          </a:p>
        </p:txBody>
      </p:sp>
    </p:spTree>
    <p:extLst>
      <p:ext uri="{BB962C8B-B14F-4D97-AF65-F5344CB8AC3E}">
        <p14:creationId xmlns:p14="http://schemas.microsoft.com/office/powerpoint/2010/main" val="836886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357CD-A50F-E9C1-90F9-2831642A50B5}"/>
              </a:ext>
            </a:extLst>
          </p:cNvPr>
          <p:cNvSpPr>
            <a:spLocks noGrp="1"/>
          </p:cNvSpPr>
          <p:nvPr>
            <p:ph type="title"/>
          </p:nvPr>
        </p:nvSpPr>
        <p:spPr/>
        <p:txBody>
          <a:bodyPr/>
          <a:lstStyle/>
          <a:p>
            <a:r>
              <a:rPr lang="en-US" dirty="0"/>
              <a:t>Project Summary</a:t>
            </a:r>
            <a:endParaRPr lang="en-IN" dirty="0"/>
          </a:p>
        </p:txBody>
      </p:sp>
      <p:sp>
        <p:nvSpPr>
          <p:cNvPr id="3" name="Content Placeholder 2">
            <a:extLst>
              <a:ext uri="{FF2B5EF4-FFF2-40B4-BE49-F238E27FC236}">
                <a16:creationId xmlns:a16="http://schemas.microsoft.com/office/drawing/2014/main" id="{137DC984-7863-2AFE-39FB-0211D013A366}"/>
              </a:ext>
            </a:extLst>
          </p:cNvPr>
          <p:cNvSpPr>
            <a:spLocks noGrp="1"/>
          </p:cNvSpPr>
          <p:nvPr>
            <p:ph idx="1"/>
          </p:nvPr>
        </p:nvSpPr>
        <p:spPr/>
        <p:txBody>
          <a:bodyPr/>
          <a:lstStyle/>
          <a:p>
            <a:pPr marL="36900" indent="0" algn="just">
              <a:buNone/>
            </a:pPr>
            <a:r>
              <a:rPr lang="en-US" dirty="0"/>
              <a:t>Creating a new Django Project name AddressBook and a new applications inside the Project named Homepage, Further we Direct the URL To Homepage urls and render a web page from the template which has the main Address Book in the form of a HTML Table, </a:t>
            </a:r>
            <a:r>
              <a:rPr lang="en-IN" dirty="0"/>
              <a:t>This Table Will Have the Data which will be Rendered from the Backend. Next We add a button and set the url to ‘/addnew’, This url will render a HTML form which will take address data and save it into the database created inside Models in Homepage and migrated into SQL database. This model then will be imported, into views in Homepage and all the data will be extracted and rendered with the Homepage Address Book Table using HTML looping through Django. Finally Adding A Search Bar Below the Table for search keyword which will again filtered with the imported model in Homepage views and the result will again be rendered to the Same Table.</a:t>
            </a:r>
            <a:endParaRPr lang="en-US" dirty="0"/>
          </a:p>
        </p:txBody>
      </p:sp>
    </p:spTree>
    <p:extLst>
      <p:ext uri="{BB962C8B-B14F-4D97-AF65-F5344CB8AC3E}">
        <p14:creationId xmlns:p14="http://schemas.microsoft.com/office/powerpoint/2010/main" val="2151314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DDCFC-B4EC-9E1F-B0A5-0F2678C7870C}"/>
              </a:ext>
            </a:extLst>
          </p:cNvPr>
          <p:cNvSpPr>
            <a:spLocks noGrp="1"/>
          </p:cNvSpPr>
          <p:nvPr>
            <p:ph type="title"/>
          </p:nvPr>
        </p:nvSpPr>
        <p:spPr>
          <a:xfrm>
            <a:off x="919119" y="430823"/>
            <a:ext cx="10353762" cy="970450"/>
          </a:xfrm>
        </p:spPr>
        <p:txBody>
          <a:bodyPr/>
          <a:lstStyle/>
          <a:p>
            <a:r>
              <a:rPr lang="en-US" dirty="0"/>
              <a:t>URL diversion to Homepage urls</a:t>
            </a:r>
            <a:endParaRPr lang="en-IN" dirty="0"/>
          </a:p>
        </p:txBody>
      </p:sp>
      <p:pic>
        <p:nvPicPr>
          <p:cNvPr id="5" name="Content Placeholder 4">
            <a:extLst>
              <a:ext uri="{FF2B5EF4-FFF2-40B4-BE49-F238E27FC236}">
                <a16:creationId xmlns:a16="http://schemas.microsoft.com/office/drawing/2014/main" id="{50E10221-3824-1347-EE78-A2C19A8818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0423" y="1600078"/>
            <a:ext cx="9988061" cy="4457822"/>
          </a:xfrm>
        </p:spPr>
      </p:pic>
    </p:spTree>
    <p:extLst>
      <p:ext uri="{BB962C8B-B14F-4D97-AF65-F5344CB8AC3E}">
        <p14:creationId xmlns:p14="http://schemas.microsoft.com/office/powerpoint/2010/main" val="3189674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281AB-FB84-1E29-A6BB-F47F61D1B9EC}"/>
              </a:ext>
            </a:extLst>
          </p:cNvPr>
          <p:cNvSpPr>
            <a:spLocks noGrp="1"/>
          </p:cNvSpPr>
          <p:nvPr>
            <p:ph type="title"/>
          </p:nvPr>
        </p:nvSpPr>
        <p:spPr/>
        <p:txBody>
          <a:bodyPr/>
          <a:lstStyle/>
          <a:p>
            <a:r>
              <a:rPr lang="en-US" dirty="0"/>
              <a:t>Rendering Template to URL</a:t>
            </a:r>
            <a:endParaRPr lang="en-IN" dirty="0"/>
          </a:p>
        </p:txBody>
      </p:sp>
      <p:pic>
        <p:nvPicPr>
          <p:cNvPr id="9" name="Content Placeholder 8">
            <a:extLst>
              <a:ext uri="{FF2B5EF4-FFF2-40B4-BE49-F238E27FC236}">
                <a16:creationId xmlns:a16="http://schemas.microsoft.com/office/drawing/2014/main" id="{628D98E0-ECD6-C1DA-A241-14C11F06C7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3723" y="2765425"/>
            <a:ext cx="10353675" cy="1974726"/>
          </a:xfrm>
        </p:spPr>
      </p:pic>
    </p:spTree>
    <p:extLst>
      <p:ext uri="{BB962C8B-B14F-4D97-AF65-F5344CB8AC3E}">
        <p14:creationId xmlns:p14="http://schemas.microsoft.com/office/powerpoint/2010/main" val="1470261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D2B0B-7EAF-16F6-B8BF-059CE968E6A4}"/>
              </a:ext>
            </a:extLst>
          </p:cNvPr>
          <p:cNvSpPr>
            <a:spLocks noGrp="1"/>
          </p:cNvSpPr>
          <p:nvPr>
            <p:ph type="title"/>
          </p:nvPr>
        </p:nvSpPr>
        <p:spPr>
          <a:xfrm>
            <a:off x="913795" y="599160"/>
            <a:ext cx="10353762" cy="970450"/>
          </a:xfrm>
        </p:spPr>
        <p:txBody>
          <a:bodyPr/>
          <a:lstStyle/>
          <a:p>
            <a:r>
              <a:rPr lang="en-US" dirty="0"/>
              <a:t>Creating Model for Saving Data</a:t>
            </a:r>
            <a:endParaRPr lang="en-IN" dirty="0"/>
          </a:p>
        </p:txBody>
      </p:sp>
      <p:pic>
        <p:nvPicPr>
          <p:cNvPr id="5" name="Content Placeholder 4">
            <a:extLst>
              <a:ext uri="{FF2B5EF4-FFF2-40B4-BE49-F238E27FC236}">
                <a16:creationId xmlns:a16="http://schemas.microsoft.com/office/drawing/2014/main" id="{EA2DB6D7-50FA-1E01-17B0-69920BE3E5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9267" y="1714378"/>
            <a:ext cx="10282818" cy="4059237"/>
          </a:xfrm>
        </p:spPr>
      </p:pic>
    </p:spTree>
    <p:extLst>
      <p:ext uri="{BB962C8B-B14F-4D97-AF65-F5344CB8AC3E}">
        <p14:creationId xmlns:p14="http://schemas.microsoft.com/office/powerpoint/2010/main" val="889550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160F1-8DA9-F248-2471-5794A7209A62}"/>
              </a:ext>
            </a:extLst>
          </p:cNvPr>
          <p:cNvSpPr>
            <a:spLocks noGrp="1"/>
          </p:cNvSpPr>
          <p:nvPr>
            <p:ph type="title"/>
          </p:nvPr>
        </p:nvSpPr>
        <p:spPr/>
        <p:txBody>
          <a:bodyPr/>
          <a:lstStyle/>
          <a:p>
            <a:r>
              <a:rPr lang="en-US" dirty="0"/>
              <a:t>Saving Data in Database</a:t>
            </a:r>
            <a:endParaRPr lang="en-IN" dirty="0"/>
          </a:p>
        </p:txBody>
      </p:sp>
      <p:pic>
        <p:nvPicPr>
          <p:cNvPr id="5" name="Content Placeholder 4">
            <a:extLst>
              <a:ext uri="{FF2B5EF4-FFF2-40B4-BE49-F238E27FC236}">
                <a16:creationId xmlns:a16="http://schemas.microsoft.com/office/drawing/2014/main" id="{244350AD-E6E6-285F-9544-085E32493C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5" y="2632801"/>
            <a:ext cx="10353675" cy="2697175"/>
          </a:xfrm>
        </p:spPr>
      </p:pic>
    </p:spTree>
    <p:extLst>
      <p:ext uri="{BB962C8B-B14F-4D97-AF65-F5344CB8AC3E}">
        <p14:creationId xmlns:p14="http://schemas.microsoft.com/office/powerpoint/2010/main" val="55691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978E-E959-4184-C2FF-7522881EE463}"/>
              </a:ext>
            </a:extLst>
          </p:cNvPr>
          <p:cNvSpPr>
            <a:spLocks noGrp="1"/>
          </p:cNvSpPr>
          <p:nvPr>
            <p:ph type="title"/>
          </p:nvPr>
        </p:nvSpPr>
        <p:spPr/>
        <p:txBody>
          <a:bodyPr/>
          <a:lstStyle/>
          <a:p>
            <a:r>
              <a:rPr lang="en-US" dirty="0"/>
              <a:t>Sending Data To Template</a:t>
            </a:r>
            <a:endParaRPr lang="en-IN" dirty="0"/>
          </a:p>
        </p:txBody>
      </p:sp>
      <p:pic>
        <p:nvPicPr>
          <p:cNvPr id="5" name="Content Placeholder 4">
            <a:extLst>
              <a:ext uri="{FF2B5EF4-FFF2-40B4-BE49-F238E27FC236}">
                <a16:creationId xmlns:a16="http://schemas.microsoft.com/office/drawing/2014/main" id="{B32E208A-876B-EDB6-3831-F50DAE2633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882" y="2730333"/>
            <a:ext cx="10353675" cy="2150420"/>
          </a:xfrm>
        </p:spPr>
      </p:pic>
    </p:spTree>
    <p:extLst>
      <p:ext uri="{BB962C8B-B14F-4D97-AF65-F5344CB8AC3E}">
        <p14:creationId xmlns:p14="http://schemas.microsoft.com/office/powerpoint/2010/main" val="2360181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352</TotalTime>
  <Words>404</Words>
  <Application>Microsoft Office PowerPoint</Application>
  <PresentationFormat>Widescreen</PresentationFormat>
  <Paragraphs>36</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Bahnschrift Light SemiCondensed</vt:lpstr>
      <vt:lpstr>Calibri</vt:lpstr>
      <vt:lpstr>Calisto MT</vt:lpstr>
      <vt:lpstr>Wingdings 2</vt:lpstr>
      <vt:lpstr>Slate</vt:lpstr>
      <vt:lpstr>Python + DjanGo</vt:lpstr>
      <vt:lpstr>             What is Django ?</vt:lpstr>
      <vt:lpstr>MVT ARCHITECTURE </vt:lpstr>
      <vt:lpstr>Project Summary</vt:lpstr>
      <vt:lpstr>URL diversion to Homepage urls</vt:lpstr>
      <vt:lpstr>Rendering Template to URL</vt:lpstr>
      <vt:lpstr>Creating Model for Saving Data</vt:lpstr>
      <vt:lpstr>Saving Data in Database</vt:lpstr>
      <vt:lpstr>Sending Data To Template</vt:lpstr>
      <vt:lpstr>Adding Search Funtion</vt:lpstr>
      <vt:lpstr>Output 1</vt:lpstr>
      <vt:lpstr>Output 2</vt:lpstr>
      <vt:lpstr>Output 3 (Search)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dc:title>
  <dc:creator>Prabhat Tripathi</dc:creator>
  <cp:lastModifiedBy>Prabhat Tripathi</cp:lastModifiedBy>
  <cp:revision>47</cp:revision>
  <dcterms:created xsi:type="dcterms:W3CDTF">2021-03-08T17:28:03Z</dcterms:created>
  <dcterms:modified xsi:type="dcterms:W3CDTF">2022-06-30T10:24:43Z</dcterms:modified>
</cp:coreProperties>
</file>