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1965"/>
            <a:ext cx="4740275" cy="36322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                RNN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748030"/>
            <a:ext cx="11009630" cy="49060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29075" y="6054090"/>
            <a:ext cx="339788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TOTAL TIME  -   936 sec</a:t>
            </a:r>
            <a:endParaRPr lang="en-I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                                 CUDNNGRU</a:t>
            </a:r>
            <a:br>
              <a:rPr lang="en-IN" altLang="en-US">
                <a:sym typeface="+mn-ea"/>
              </a:rPr>
            </a:b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" y="979805"/>
            <a:ext cx="11967210" cy="50927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29075" y="6054090"/>
            <a:ext cx="339788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TOTAL TIME  -    51 sec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4270" cy="830580"/>
          </a:xfrm>
        </p:spPr>
        <p:txBody>
          <a:bodyPr>
            <a:normAutofit/>
          </a:bodyPr>
          <a:p>
            <a:r>
              <a:rPr lang="en-IN" altLang="en-US"/>
              <a:t>                        </a:t>
            </a:r>
            <a:r>
              <a:rPr lang="en-IN" altLang="en-US">
                <a:sym typeface="+mn-ea"/>
              </a:rPr>
              <a:t>BIDIRECTIONAL-CUDNNGRU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80" y="1195705"/>
            <a:ext cx="11978640" cy="52400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396740" y="6435725"/>
            <a:ext cx="339788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TOTAL TIME  -   102 sec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20"/>
          </a:xfrm>
        </p:spPr>
        <p:txBody>
          <a:bodyPr/>
          <a:p>
            <a:r>
              <a:rPr lang="en-IN" altLang="en-US">
                <a:sym typeface="+mn-ea"/>
              </a:rPr>
              <a:t>                  BIDIRECTIONAL RNN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345" y="1021080"/>
            <a:ext cx="12004675" cy="50038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029075" y="6054090"/>
            <a:ext cx="339788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TOTAL TIME  -   1235 sec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800" y="107950"/>
            <a:ext cx="8585200" cy="1043940"/>
          </a:xfrm>
        </p:spPr>
        <p:txBody>
          <a:bodyPr>
            <a:normAutofit/>
          </a:bodyPr>
          <a:p>
            <a:r>
              <a:rPr lang="en-IN" altLang="en-US"/>
              <a:t>LSTM-MAX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" y="923290"/>
            <a:ext cx="12113895" cy="51879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29075" y="6054090"/>
            <a:ext cx="339788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TOTAL TIME  -    sec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                 BIDIRECTIONAL-LSTM-1</a:t>
            </a:r>
            <a:br>
              <a:rPr lang="en-IN" altLang="en-US">
                <a:sym typeface="+mn-ea"/>
              </a:rPr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675" y="1688465"/>
            <a:ext cx="11927205" cy="515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                        BIDIRECTIONAL-LSTM-2</a:t>
            </a:r>
            <a:br>
              <a:rPr lang="en-IN" altLang="en-US"/>
            </a:b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540" y="1082040"/>
            <a:ext cx="11932920" cy="51917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73905" y="6273800"/>
            <a:ext cx="339788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TOTAL TIME  -   3135 sec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"/>
            <a:ext cx="10515600" cy="1132205"/>
          </a:xfrm>
        </p:spPr>
        <p:txBody>
          <a:bodyPr/>
          <a:p>
            <a:r>
              <a:rPr lang="en-IN" altLang="en-US"/>
              <a:t>                               CUDNNLSTM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15" y="996315"/>
            <a:ext cx="12155170" cy="50666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29075" y="6054090"/>
            <a:ext cx="339788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TOTAL TIME  -   51 sec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80"/>
            <a:ext cx="10515600" cy="1165860"/>
          </a:xfrm>
        </p:spPr>
        <p:txBody>
          <a:bodyPr/>
          <a:p>
            <a:r>
              <a:rPr lang="en-IN" altLang="en-US">
                <a:sym typeface="+mn-ea"/>
              </a:rPr>
              <a:t>             BIDIRECTIONAL-CUDNNLSTM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995" y="851535"/>
            <a:ext cx="11931015" cy="5154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29075" y="6054090"/>
            <a:ext cx="339788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TOTAL TIME  -    101 sec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82200" cy="781050"/>
          </a:xfrm>
        </p:spPr>
        <p:txBody>
          <a:bodyPr/>
          <a:p>
            <a:r>
              <a:rPr lang="en-IN" altLang="en-US"/>
              <a:t>                                    GRU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545" y="1000760"/>
            <a:ext cx="12106910" cy="48571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29075" y="6054090"/>
            <a:ext cx="339788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TOTAL TIME  -    sec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9695" cy="1080135"/>
          </a:xfrm>
        </p:spPr>
        <p:txBody>
          <a:bodyPr/>
          <a:p>
            <a:r>
              <a:rPr lang="en-IN" altLang="en-US">
                <a:sym typeface="+mn-ea"/>
              </a:rPr>
              <a:t>                     BIDIRECTIONAL-GRU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8895" y="1179830"/>
            <a:ext cx="12033885" cy="50444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146550" y="6224270"/>
            <a:ext cx="339788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TOTAL TIME  -   2565 sec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Presentation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RNN</dc:title>
  <dc:creator/>
  <cp:lastModifiedBy>KIIT</cp:lastModifiedBy>
  <cp:revision>3</cp:revision>
  <dcterms:created xsi:type="dcterms:W3CDTF">2020-03-06T05:47:13Z</dcterms:created>
  <dcterms:modified xsi:type="dcterms:W3CDTF">2020-03-06T06:39:44Z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