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b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wathi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z</a:t>
            </a:r>
            <a:r>
              <a:rPr dirty="0" sz="2400" lang="en-US"/>
              <a:t>a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Chandra</a:t>
            </a:r>
            <a:r>
              <a:rPr dirty="0" sz="2400" lang="en-US"/>
              <a:t> Prabhu</a:t>
            </a:r>
            <a:r>
              <a:rPr dirty="0" sz="2400" lang="en-US"/>
              <a:t> Jain</a:t>
            </a:r>
            <a:r>
              <a:rPr dirty="0" sz="2400" lang="en-US"/>
              <a:t> 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739774" y="2032635"/>
            <a:ext cx="810490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Data cleaning and preprocessing 
 Using excel functions for statistical 
analysis 
 Visualization using excel charts and pivot 
tables 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666874" y="1326343"/>
            <a:ext cx="6804303" cy="420825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616902" y="1497330"/>
            <a:ext cx="782396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insights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ther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834071" y="2337435"/>
            <a:ext cx="701386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 1. Inconisistent employee performance data
 2. Identifying pattrens 
 3. Employee metrics
 4. decision making
 5. actionable insights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1428749" y="2213609"/>
            <a:ext cx="7602682" cy="30251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
•AIM; To streamline employee data analysis using excel tools
•OBJECTIVES; Identify key metrics, analyae trends &amp; provide 
data - driven insights.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920749" y="2019299"/>
            <a:ext cx="724765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▪ HR mangers
▪ team leads &amp; departments heds
▪ company exectives 
company manager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3377044" y="2032635"/>
            <a:ext cx="665018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
 Implement excel- based 
data analysis techniques.
 Generate automated reports 
and dashboards.
 Enable easy data 
manipulation and visualization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1" y="1468740"/>
            <a:ext cx="9247909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
 Data collected from employee records,including 
performance,attendance,&amp; demographics
 Number of records,time span,&amp; key variables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3021538" y="2019300"/>
            <a:ext cx="703118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CONTENT: 
 automated reporting : our excel based 
system automates complex reporting tasks, saving 
HR managers hours of manual work. Tise enables 
quick access to insightful data withoout the need for 
extensive excel expertise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2024-09-11T08:33:01Z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5ac3b987ca564881a7bae583c7e7a699</vt:lpwstr>
  </property>
</Properties>
</file>