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5BA57C-3EE7-40E2-B005-9BB5EA2C61BA}" type="doc">
      <dgm:prSet loTypeId="urn:microsoft.com/office/officeart/2016/7/layout/ChevronBlock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E008AD-0F2D-42E9-9FE2-DE7F4ADA83B1}">
      <dgm:prSet/>
      <dgm:spPr/>
      <dgm:t>
        <a:bodyPr/>
        <a:lstStyle/>
        <a:p>
          <a:r>
            <a:rPr lang="en-US"/>
            <a:t>Install</a:t>
          </a:r>
        </a:p>
      </dgm:t>
    </dgm:pt>
    <dgm:pt modelId="{6A028FC7-D551-439F-B168-FB362097CABD}" type="parTrans" cxnId="{6977C0B6-16B3-498B-903A-4E38A1719F5B}">
      <dgm:prSet/>
      <dgm:spPr/>
      <dgm:t>
        <a:bodyPr/>
        <a:lstStyle/>
        <a:p>
          <a:endParaRPr lang="en-US"/>
        </a:p>
      </dgm:t>
    </dgm:pt>
    <dgm:pt modelId="{52A84E5D-91FF-4A1F-BEE4-22446A3EACF8}" type="sibTrans" cxnId="{6977C0B6-16B3-498B-903A-4E38A1719F5B}">
      <dgm:prSet/>
      <dgm:spPr/>
      <dgm:t>
        <a:bodyPr/>
        <a:lstStyle/>
        <a:p>
          <a:endParaRPr lang="en-US"/>
        </a:p>
      </dgm:t>
    </dgm:pt>
    <dgm:pt modelId="{BB138096-A3C3-41CD-A3F4-9F3610C94E6C}">
      <dgm:prSet/>
      <dgm:spPr/>
      <dgm:t>
        <a:bodyPr/>
        <a:lstStyle/>
        <a:p>
          <a:r>
            <a:rPr lang="en-US" dirty="0"/>
            <a:t>Install </a:t>
          </a:r>
          <a:r>
            <a:rPr lang="en-US" dirty="0" err="1"/>
            <a:t>Numpy</a:t>
          </a:r>
          <a:r>
            <a:rPr lang="en-US" dirty="0"/>
            <a:t> </a:t>
          </a:r>
          <a:r>
            <a:rPr lang="en-US" dirty="0" err="1"/>
            <a:t>Libary</a:t>
          </a:r>
          <a:r>
            <a:rPr lang="en-US" dirty="0"/>
            <a:t> (helps in mathematical computation)</a:t>
          </a:r>
        </a:p>
      </dgm:t>
    </dgm:pt>
    <dgm:pt modelId="{1E4CFED2-9010-4A68-8066-99A5E270A2EB}" type="parTrans" cxnId="{F15B6799-AC59-42DE-B6ED-2322118F7439}">
      <dgm:prSet/>
      <dgm:spPr/>
      <dgm:t>
        <a:bodyPr/>
        <a:lstStyle/>
        <a:p>
          <a:endParaRPr lang="en-US"/>
        </a:p>
      </dgm:t>
    </dgm:pt>
    <dgm:pt modelId="{155F884F-00ED-4655-B70E-78671C2FC240}" type="sibTrans" cxnId="{F15B6799-AC59-42DE-B6ED-2322118F7439}">
      <dgm:prSet/>
      <dgm:spPr/>
      <dgm:t>
        <a:bodyPr/>
        <a:lstStyle/>
        <a:p>
          <a:endParaRPr lang="en-US"/>
        </a:p>
      </dgm:t>
    </dgm:pt>
    <dgm:pt modelId="{25A4349A-00E0-4E09-95E6-4134D6D1436D}">
      <dgm:prSet/>
      <dgm:spPr/>
      <dgm:t>
        <a:bodyPr/>
        <a:lstStyle/>
        <a:p>
          <a:r>
            <a:rPr lang="en-US"/>
            <a:t>Install</a:t>
          </a:r>
        </a:p>
      </dgm:t>
    </dgm:pt>
    <dgm:pt modelId="{F7970AD3-FA03-429C-9439-E3DFF4F8BA41}" type="parTrans" cxnId="{03A20C7B-5BCC-4410-AB9C-4AD952BD59B4}">
      <dgm:prSet/>
      <dgm:spPr/>
      <dgm:t>
        <a:bodyPr/>
        <a:lstStyle/>
        <a:p>
          <a:endParaRPr lang="en-US"/>
        </a:p>
      </dgm:t>
    </dgm:pt>
    <dgm:pt modelId="{CD58DA75-1719-4073-AD87-75866831EA1F}" type="sibTrans" cxnId="{03A20C7B-5BCC-4410-AB9C-4AD952BD59B4}">
      <dgm:prSet/>
      <dgm:spPr/>
      <dgm:t>
        <a:bodyPr/>
        <a:lstStyle/>
        <a:p>
          <a:endParaRPr lang="en-US"/>
        </a:p>
      </dgm:t>
    </dgm:pt>
    <dgm:pt modelId="{3B84C16A-2D18-4F41-A591-ED5737931F89}">
      <dgm:prSet/>
      <dgm:spPr/>
      <dgm:t>
        <a:bodyPr/>
        <a:lstStyle/>
        <a:p>
          <a:r>
            <a:rPr lang="en-US" dirty="0"/>
            <a:t>Install </a:t>
          </a:r>
          <a:r>
            <a:rPr lang="en-US" dirty="0" err="1"/>
            <a:t>Imutils</a:t>
          </a:r>
          <a:r>
            <a:rPr lang="en-US" dirty="0"/>
            <a:t> Library(used to start a </a:t>
          </a:r>
          <a:r>
            <a:rPr lang="en-US" dirty="0" err="1"/>
            <a:t>videostream</a:t>
          </a:r>
          <a:r>
            <a:rPr lang="en-US" dirty="0"/>
            <a:t>) </a:t>
          </a:r>
        </a:p>
      </dgm:t>
    </dgm:pt>
    <dgm:pt modelId="{167EA1A0-B281-497B-B06B-EF5A3C54D230}" type="parTrans" cxnId="{069AECDB-B4A9-437E-874C-A7C2DA18E007}">
      <dgm:prSet/>
      <dgm:spPr/>
      <dgm:t>
        <a:bodyPr/>
        <a:lstStyle/>
        <a:p>
          <a:endParaRPr lang="en-US"/>
        </a:p>
      </dgm:t>
    </dgm:pt>
    <dgm:pt modelId="{73165B21-69AE-4E14-B0B5-4857D2905CF6}" type="sibTrans" cxnId="{069AECDB-B4A9-437E-874C-A7C2DA18E007}">
      <dgm:prSet/>
      <dgm:spPr/>
      <dgm:t>
        <a:bodyPr/>
        <a:lstStyle/>
        <a:p>
          <a:endParaRPr lang="en-US"/>
        </a:p>
      </dgm:t>
    </dgm:pt>
    <dgm:pt modelId="{2AA1E3A4-91F2-494B-8F20-4ACBDEE50CFE}">
      <dgm:prSet/>
      <dgm:spPr/>
      <dgm:t>
        <a:bodyPr/>
        <a:lstStyle/>
        <a:p>
          <a:r>
            <a:rPr lang="en-US"/>
            <a:t>Install</a:t>
          </a:r>
        </a:p>
      </dgm:t>
    </dgm:pt>
    <dgm:pt modelId="{A47EE45D-CD72-484D-B986-122C17E86250}" type="parTrans" cxnId="{CDD1F12B-369A-480E-A3C1-94449675B1E3}">
      <dgm:prSet/>
      <dgm:spPr/>
      <dgm:t>
        <a:bodyPr/>
        <a:lstStyle/>
        <a:p>
          <a:endParaRPr lang="en-US"/>
        </a:p>
      </dgm:t>
    </dgm:pt>
    <dgm:pt modelId="{E211FAD6-62B1-4694-8DE6-B5ADF281F4BD}" type="sibTrans" cxnId="{CDD1F12B-369A-480E-A3C1-94449675B1E3}">
      <dgm:prSet/>
      <dgm:spPr/>
      <dgm:t>
        <a:bodyPr/>
        <a:lstStyle/>
        <a:p>
          <a:endParaRPr lang="en-US"/>
        </a:p>
      </dgm:t>
    </dgm:pt>
    <dgm:pt modelId="{7AB2234A-03E6-43A1-8F56-208AFA84CEDF}">
      <dgm:prSet/>
      <dgm:spPr/>
      <dgm:t>
        <a:bodyPr/>
        <a:lstStyle/>
        <a:p>
          <a:r>
            <a:rPr lang="en-US" dirty="0"/>
            <a:t>Install Open CV(it is an widely used library for image processing)</a:t>
          </a:r>
        </a:p>
      </dgm:t>
    </dgm:pt>
    <dgm:pt modelId="{315835C2-7E1C-42E6-B28A-FFC1F09715E0}" type="parTrans" cxnId="{AA2A5389-B4B8-443D-8ECA-5B86D5EB951C}">
      <dgm:prSet/>
      <dgm:spPr/>
      <dgm:t>
        <a:bodyPr/>
        <a:lstStyle/>
        <a:p>
          <a:endParaRPr lang="en-US"/>
        </a:p>
      </dgm:t>
    </dgm:pt>
    <dgm:pt modelId="{81992A46-DCF3-4697-AA0F-A72CBFDEC1FF}" type="sibTrans" cxnId="{AA2A5389-B4B8-443D-8ECA-5B86D5EB951C}">
      <dgm:prSet/>
      <dgm:spPr/>
      <dgm:t>
        <a:bodyPr/>
        <a:lstStyle/>
        <a:p>
          <a:endParaRPr lang="en-US"/>
        </a:p>
      </dgm:t>
    </dgm:pt>
    <dgm:pt modelId="{5FB45A37-6401-5C48-B017-FBBFFD6151C3}" type="pres">
      <dgm:prSet presAssocID="{535BA57C-3EE7-40E2-B005-9BB5EA2C61BA}" presName="Name0" presStyleCnt="0">
        <dgm:presLayoutVars>
          <dgm:dir/>
          <dgm:animLvl val="lvl"/>
          <dgm:resizeHandles val="exact"/>
        </dgm:presLayoutVars>
      </dgm:prSet>
      <dgm:spPr/>
    </dgm:pt>
    <dgm:pt modelId="{04C2B5F9-1831-774A-A0EC-55F3086D5DBF}" type="pres">
      <dgm:prSet presAssocID="{9BE008AD-0F2D-42E9-9FE2-DE7F4ADA83B1}" presName="composite" presStyleCnt="0"/>
      <dgm:spPr/>
    </dgm:pt>
    <dgm:pt modelId="{4112F9D4-60DC-4547-A2E4-70401877193E}" type="pres">
      <dgm:prSet presAssocID="{9BE008AD-0F2D-42E9-9FE2-DE7F4ADA83B1}" presName="parTx" presStyleLbl="alignNode1" presStyleIdx="0" presStyleCnt="3">
        <dgm:presLayoutVars>
          <dgm:chMax val="0"/>
          <dgm:chPref val="0"/>
        </dgm:presLayoutVars>
      </dgm:prSet>
      <dgm:spPr/>
    </dgm:pt>
    <dgm:pt modelId="{19B4F673-60B3-D945-BD57-D5FBA06764BB}" type="pres">
      <dgm:prSet presAssocID="{9BE008AD-0F2D-42E9-9FE2-DE7F4ADA83B1}" presName="desTx" presStyleLbl="alignAccFollowNode1" presStyleIdx="0" presStyleCnt="3">
        <dgm:presLayoutVars/>
      </dgm:prSet>
      <dgm:spPr/>
    </dgm:pt>
    <dgm:pt modelId="{69DF4EDE-7883-8041-86CD-566894DD2EA1}" type="pres">
      <dgm:prSet presAssocID="{52A84E5D-91FF-4A1F-BEE4-22446A3EACF8}" presName="space" presStyleCnt="0"/>
      <dgm:spPr/>
    </dgm:pt>
    <dgm:pt modelId="{EEECCC5D-31DF-FD4E-B6BB-07402C6D4C3A}" type="pres">
      <dgm:prSet presAssocID="{25A4349A-00E0-4E09-95E6-4134D6D1436D}" presName="composite" presStyleCnt="0"/>
      <dgm:spPr/>
    </dgm:pt>
    <dgm:pt modelId="{3CE021B0-561F-7944-8878-1A6D90C437F6}" type="pres">
      <dgm:prSet presAssocID="{25A4349A-00E0-4E09-95E6-4134D6D1436D}" presName="parTx" presStyleLbl="alignNode1" presStyleIdx="1" presStyleCnt="3">
        <dgm:presLayoutVars>
          <dgm:chMax val="0"/>
          <dgm:chPref val="0"/>
        </dgm:presLayoutVars>
      </dgm:prSet>
      <dgm:spPr/>
    </dgm:pt>
    <dgm:pt modelId="{4E92E1B6-86FF-F049-A298-C434DDFCF12A}" type="pres">
      <dgm:prSet presAssocID="{25A4349A-00E0-4E09-95E6-4134D6D1436D}" presName="desTx" presStyleLbl="alignAccFollowNode1" presStyleIdx="1" presStyleCnt="3" custLinFactNeighborY="-700">
        <dgm:presLayoutVars/>
      </dgm:prSet>
      <dgm:spPr/>
    </dgm:pt>
    <dgm:pt modelId="{89E3A7E9-0011-8147-89A7-1A8DBB4A16B0}" type="pres">
      <dgm:prSet presAssocID="{CD58DA75-1719-4073-AD87-75866831EA1F}" presName="space" presStyleCnt="0"/>
      <dgm:spPr/>
    </dgm:pt>
    <dgm:pt modelId="{967222D8-FCE1-204A-8370-C83DA6E9756C}" type="pres">
      <dgm:prSet presAssocID="{2AA1E3A4-91F2-494B-8F20-4ACBDEE50CFE}" presName="composite" presStyleCnt="0"/>
      <dgm:spPr/>
    </dgm:pt>
    <dgm:pt modelId="{0FF62A68-B97E-F744-A451-EC11A9D15391}" type="pres">
      <dgm:prSet presAssocID="{2AA1E3A4-91F2-494B-8F20-4ACBDEE50CFE}" presName="parTx" presStyleLbl="alignNode1" presStyleIdx="2" presStyleCnt="3">
        <dgm:presLayoutVars>
          <dgm:chMax val="0"/>
          <dgm:chPref val="0"/>
        </dgm:presLayoutVars>
      </dgm:prSet>
      <dgm:spPr/>
    </dgm:pt>
    <dgm:pt modelId="{3CD6D73A-A374-6E4F-8C57-0D1F8632682B}" type="pres">
      <dgm:prSet presAssocID="{2AA1E3A4-91F2-494B-8F20-4ACBDEE50CFE}" presName="desTx" presStyleLbl="alignAccFollowNode1" presStyleIdx="2" presStyleCnt="3">
        <dgm:presLayoutVars/>
      </dgm:prSet>
      <dgm:spPr/>
    </dgm:pt>
  </dgm:ptLst>
  <dgm:cxnLst>
    <dgm:cxn modelId="{D3471702-B8FB-754E-97F8-B82010653996}" type="presOf" srcId="{2AA1E3A4-91F2-494B-8F20-4ACBDEE50CFE}" destId="{0FF62A68-B97E-F744-A451-EC11A9D15391}" srcOrd="0" destOrd="0" presId="urn:microsoft.com/office/officeart/2016/7/layout/ChevronBlockProcess"/>
    <dgm:cxn modelId="{97C42E21-09BC-2C47-9841-57CD20BDE12A}" type="presOf" srcId="{BB138096-A3C3-41CD-A3F4-9F3610C94E6C}" destId="{19B4F673-60B3-D945-BD57-D5FBA06764BB}" srcOrd="0" destOrd="0" presId="urn:microsoft.com/office/officeart/2016/7/layout/ChevronBlockProcess"/>
    <dgm:cxn modelId="{CDD1F12B-369A-480E-A3C1-94449675B1E3}" srcId="{535BA57C-3EE7-40E2-B005-9BB5EA2C61BA}" destId="{2AA1E3A4-91F2-494B-8F20-4ACBDEE50CFE}" srcOrd="2" destOrd="0" parTransId="{A47EE45D-CD72-484D-B986-122C17E86250}" sibTransId="{E211FAD6-62B1-4694-8DE6-B5ADF281F4BD}"/>
    <dgm:cxn modelId="{A5EFB852-21E0-8C49-8926-36966AAE557B}" type="presOf" srcId="{9BE008AD-0F2D-42E9-9FE2-DE7F4ADA83B1}" destId="{4112F9D4-60DC-4547-A2E4-70401877193E}" srcOrd="0" destOrd="0" presId="urn:microsoft.com/office/officeart/2016/7/layout/ChevronBlockProcess"/>
    <dgm:cxn modelId="{03A20C7B-5BCC-4410-AB9C-4AD952BD59B4}" srcId="{535BA57C-3EE7-40E2-B005-9BB5EA2C61BA}" destId="{25A4349A-00E0-4E09-95E6-4134D6D1436D}" srcOrd="1" destOrd="0" parTransId="{F7970AD3-FA03-429C-9439-E3DFF4F8BA41}" sibTransId="{CD58DA75-1719-4073-AD87-75866831EA1F}"/>
    <dgm:cxn modelId="{FE6F9F84-BD5C-A14E-A525-D367ABF03BA9}" type="presOf" srcId="{3B84C16A-2D18-4F41-A591-ED5737931F89}" destId="{4E92E1B6-86FF-F049-A298-C434DDFCF12A}" srcOrd="0" destOrd="0" presId="urn:microsoft.com/office/officeart/2016/7/layout/ChevronBlockProcess"/>
    <dgm:cxn modelId="{AA2A5389-B4B8-443D-8ECA-5B86D5EB951C}" srcId="{2AA1E3A4-91F2-494B-8F20-4ACBDEE50CFE}" destId="{7AB2234A-03E6-43A1-8F56-208AFA84CEDF}" srcOrd="0" destOrd="0" parTransId="{315835C2-7E1C-42E6-B28A-FFC1F09715E0}" sibTransId="{81992A46-DCF3-4697-AA0F-A72CBFDEC1FF}"/>
    <dgm:cxn modelId="{F15B6799-AC59-42DE-B6ED-2322118F7439}" srcId="{9BE008AD-0F2D-42E9-9FE2-DE7F4ADA83B1}" destId="{BB138096-A3C3-41CD-A3F4-9F3610C94E6C}" srcOrd="0" destOrd="0" parTransId="{1E4CFED2-9010-4A68-8066-99A5E270A2EB}" sibTransId="{155F884F-00ED-4655-B70E-78671C2FC240}"/>
    <dgm:cxn modelId="{D7BEABA1-40AE-A64B-B8E8-9EA775C2B2BA}" type="presOf" srcId="{25A4349A-00E0-4E09-95E6-4134D6D1436D}" destId="{3CE021B0-561F-7944-8878-1A6D90C437F6}" srcOrd="0" destOrd="0" presId="urn:microsoft.com/office/officeart/2016/7/layout/ChevronBlockProcess"/>
    <dgm:cxn modelId="{5EEC81AE-B2ED-514C-B596-C3A060A22961}" type="presOf" srcId="{7AB2234A-03E6-43A1-8F56-208AFA84CEDF}" destId="{3CD6D73A-A374-6E4F-8C57-0D1F8632682B}" srcOrd="0" destOrd="0" presId="urn:microsoft.com/office/officeart/2016/7/layout/ChevronBlockProcess"/>
    <dgm:cxn modelId="{6977C0B6-16B3-498B-903A-4E38A1719F5B}" srcId="{535BA57C-3EE7-40E2-B005-9BB5EA2C61BA}" destId="{9BE008AD-0F2D-42E9-9FE2-DE7F4ADA83B1}" srcOrd="0" destOrd="0" parTransId="{6A028FC7-D551-439F-B168-FB362097CABD}" sibTransId="{52A84E5D-91FF-4A1F-BEE4-22446A3EACF8}"/>
    <dgm:cxn modelId="{58DFCCD1-0DD1-E749-A3FE-92ABF1F28866}" type="presOf" srcId="{535BA57C-3EE7-40E2-B005-9BB5EA2C61BA}" destId="{5FB45A37-6401-5C48-B017-FBBFFD6151C3}" srcOrd="0" destOrd="0" presId="urn:microsoft.com/office/officeart/2016/7/layout/ChevronBlockProcess"/>
    <dgm:cxn modelId="{069AECDB-B4A9-437E-874C-A7C2DA18E007}" srcId="{25A4349A-00E0-4E09-95E6-4134D6D1436D}" destId="{3B84C16A-2D18-4F41-A591-ED5737931F89}" srcOrd="0" destOrd="0" parTransId="{167EA1A0-B281-497B-B06B-EF5A3C54D230}" sibTransId="{73165B21-69AE-4E14-B0B5-4857D2905CF6}"/>
    <dgm:cxn modelId="{85E9DFB1-74DB-064F-B62C-0BFAAF8B66F5}" type="presParOf" srcId="{5FB45A37-6401-5C48-B017-FBBFFD6151C3}" destId="{04C2B5F9-1831-774A-A0EC-55F3086D5DBF}" srcOrd="0" destOrd="0" presId="urn:microsoft.com/office/officeart/2016/7/layout/ChevronBlockProcess"/>
    <dgm:cxn modelId="{B2B0C4EC-AAA3-4845-A204-8061EB91E9AD}" type="presParOf" srcId="{04C2B5F9-1831-774A-A0EC-55F3086D5DBF}" destId="{4112F9D4-60DC-4547-A2E4-70401877193E}" srcOrd="0" destOrd="0" presId="urn:microsoft.com/office/officeart/2016/7/layout/ChevronBlockProcess"/>
    <dgm:cxn modelId="{2FB9E054-1053-A04F-B1D5-D018B1B80A62}" type="presParOf" srcId="{04C2B5F9-1831-774A-A0EC-55F3086D5DBF}" destId="{19B4F673-60B3-D945-BD57-D5FBA06764BB}" srcOrd="1" destOrd="0" presId="urn:microsoft.com/office/officeart/2016/7/layout/ChevronBlockProcess"/>
    <dgm:cxn modelId="{67B94B71-C27D-5742-8623-E99E884A4A93}" type="presParOf" srcId="{5FB45A37-6401-5C48-B017-FBBFFD6151C3}" destId="{69DF4EDE-7883-8041-86CD-566894DD2EA1}" srcOrd="1" destOrd="0" presId="urn:microsoft.com/office/officeart/2016/7/layout/ChevronBlockProcess"/>
    <dgm:cxn modelId="{24AE448A-FE72-A74F-9F70-D0125DEC4E51}" type="presParOf" srcId="{5FB45A37-6401-5C48-B017-FBBFFD6151C3}" destId="{EEECCC5D-31DF-FD4E-B6BB-07402C6D4C3A}" srcOrd="2" destOrd="0" presId="urn:microsoft.com/office/officeart/2016/7/layout/ChevronBlockProcess"/>
    <dgm:cxn modelId="{BAB98D7D-08F5-B142-B3C3-6EA14873FE1C}" type="presParOf" srcId="{EEECCC5D-31DF-FD4E-B6BB-07402C6D4C3A}" destId="{3CE021B0-561F-7944-8878-1A6D90C437F6}" srcOrd="0" destOrd="0" presId="urn:microsoft.com/office/officeart/2016/7/layout/ChevronBlockProcess"/>
    <dgm:cxn modelId="{38487628-1876-0545-A1CC-FF9D8B616CE2}" type="presParOf" srcId="{EEECCC5D-31DF-FD4E-B6BB-07402C6D4C3A}" destId="{4E92E1B6-86FF-F049-A298-C434DDFCF12A}" srcOrd="1" destOrd="0" presId="urn:microsoft.com/office/officeart/2016/7/layout/ChevronBlockProcess"/>
    <dgm:cxn modelId="{C5E49C56-FB16-FC4D-8B45-6ABF7AF7434E}" type="presParOf" srcId="{5FB45A37-6401-5C48-B017-FBBFFD6151C3}" destId="{89E3A7E9-0011-8147-89A7-1A8DBB4A16B0}" srcOrd="3" destOrd="0" presId="urn:microsoft.com/office/officeart/2016/7/layout/ChevronBlockProcess"/>
    <dgm:cxn modelId="{F8101F1B-D196-A84A-A9CF-112C98D7BBB9}" type="presParOf" srcId="{5FB45A37-6401-5C48-B017-FBBFFD6151C3}" destId="{967222D8-FCE1-204A-8370-C83DA6E9756C}" srcOrd="4" destOrd="0" presId="urn:microsoft.com/office/officeart/2016/7/layout/ChevronBlockProcess"/>
    <dgm:cxn modelId="{29B362B5-158C-2742-9611-BA68AF562520}" type="presParOf" srcId="{967222D8-FCE1-204A-8370-C83DA6E9756C}" destId="{0FF62A68-B97E-F744-A451-EC11A9D15391}" srcOrd="0" destOrd="0" presId="urn:microsoft.com/office/officeart/2016/7/layout/ChevronBlockProcess"/>
    <dgm:cxn modelId="{B7AF69AE-3F45-334C-B320-AD04A883EDA6}" type="presParOf" srcId="{967222D8-FCE1-204A-8370-C83DA6E9756C}" destId="{3CD6D73A-A374-6E4F-8C57-0D1F8632682B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89262F-86A2-4026-8AC5-C3CCFADB0365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BBCB756-8241-4EE4-848E-E86B3A87E86C}">
      <dgm:prSet/>
      <dgm:spPr/>
      <dgm:t>
        <a:bodyPr/>
        <a:lstStyle/>
        <a:p>
          <a:pPr>
            <a:defRPr cap="all"/>
          </a:pPr>
          <a:r>
            <a:rPr lang="en-US"/>
            <a:t>Process the image with the trained model and get the output</a:t>
          </a:r>
        </a:p>
      </dgm:t>
    </dgm:pt>
    <dgm:pt modelId="{5FFC5955-2207-45FA-8F72-23B8729AD3D2}" type="parTrans" cxnId="{6EAE54B7-F227-447B-A88A-6ADD49A0BDCB}">
      <dgm:prSet/>
      <dgm:spPr/>
      <dgm:t>
        <a:bodyPr/>
        <a:lstStyle/>
        <a:p>
          <a:endParaRPr lang="en-US"/>
        </a:p>
      </dgm:t>
    </dgm:pt>
    <dgm:pt modelId="{CEF0B76E-5AE6-492C-8A9D-B47500158449}" type="sibTrans" cxnId="{6EAE54B7-F227-447B-A88A-6ADD49A0BDCB}">
      <dgm:prSet/>
      <dgm:spPr/>
      <dgm:t>
        <a:bodyPr/>
        <a:lstStyle/>
        <a:p>
          <a:endParaRPr lang="en-US"/>
        </a:p>
      </dgm:t>
    </dgm:pt>
    <dgm:pt modelId="{FA5C5C9E-A8E4-4424-A261-A7CDD8F0D58B}">
      <dgm:prSet/>
      <dgm:spPr/>
      <dgm:t>
        <a:bodyPr/>
        <a:lstStyle/>
        <a:p>
          <a:pPr>
            <a:defRPr cap="all"/>
          </a:pPr>
          <a:r>
            <a:rPr lang="en-US"/>
            <a:t>If the output is greater than confidence the create a rectangular box around the face and show the percentage of face matched</a:t>
          </a:r>
        </a:p>
      </dgm:t>
    </dgm:pt>
    <dgm:pt modelId="{3194E6DA-04FD-4E69-8984-00861C7E3C25}" type="parTrans" cxnId="{EF3E25C2-E2FE-42A3-9145-0729FFFDDF5C}">
      <dgm:prSet/>
      <dgm:spPr/>
      <dgm:t>
        <a:bodyPr/>
        <a:lstStyle/>
        <a:p>
          <a:endParaRPr lang="en-US"/>
        </a:p>
      </dgm:t>
    </dgm:pt>
    <dgm:pt modelId="{DEF8AF0B-C8B6-445F-A372-9CF22F75C746}" type="sibTrans" cxnId="{EF3E25C2-E2FE-42A3-9145-0729FFFDDF5C}">
      <dgm:prSet/>
      <dgm:spPr/>
      <dgm:t>
        <a:bodyPr/>
        <a:lstStyle/>
        <a:p>
          <a:endParaRPr lang="en-US"/>
        </a:p>
      </dgm:t>
    </dgm:pt>
    <dgm:pt modelId="{BAE63EF3-95C6-B842-A369-39535E390DE8}" type="pres">
      <dgm:prSet presAssocID="{E689262F-86A2-4026-8AC5-C3CCFADB036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5435DDE-7514-EC4B-8BF8-5293BC807F6D}" type="pres">
      <dgm:prSet presAssocID="{ABBCB756-8241-4EE4-848E-E86B3A87E86C}" presName="hierRoot1" presStyleCnt="0"/>
      <dgm:spPr/>
    </dgm:pt>
    <dgm:pt modelId="{26F96BA5-3E9B-C746-B4C9-8789C8A002CA}" type="pres">
      <dgm:prSet presAssocID="{ABBCB756-8241-4EE4-848E-E86B3A87E86C}" presName="composite" presStyleCnt="0"/>
      <dgm:spPr/>
    </dgm:pt>
    <dgm:pt modelId="{AD0AC891-CF38-D943-901F-27D0589A5EA2}" type="pres">
      <dgm:prSet presAssocID="{ABBCB756-8241-4EE4-848E-E86B3A87E86C}" presName="background" presStyleLbl="node0" presStyleIdx="0" presStyleCnt="2"/>
      <dgm:spPr/>
    </dgm:pt>
    <dgm:pt modelId="{BDF2F064-7FBE-0B4E-B610-EF72559B36D8}" type="pres">
      <dgm:prSet presAssocID="{ABBCB756-8241-4EE4-848E-E86B3A87E86C}" presName="text" presStyleLbl="fgAcc0" presStyleIdx="0" presStyleCnt="2">
        <dgm:presLayoutVars>
          <dgm:chPref val="3"/>
        </dgm:presLayoutVars>
      </dgm:prSet>
      <dgm:spPr/>
    </dgm:pt>
    <dgm:pt modelId="{4A73E538-8E18-6541-98B1-DA129E8ADE83}" type="pres">
      <dgm:prSet presAssocID="{ABBCB756-8241-4EE4-848E-E86B3A87E86C}" presName="hierChild2" presStyleCnt="0"/>
      <dgm:spPr/>
    </dgm:pt>
    <dgm:pt modelId="{65487010-E20A-124B-87F6-642754597D40}" type="pres">
      <dgm:prSet presAssocID="{FA5C5C9E-A8E4-4424-A261-A7CDD8F0D58B}" presName="hierRoot1" presStyleCnt="0"/>
      <dgm:spPr/>
    </dgm:pt>
    <dgm:pt modelId="{07BBE435-A317-204D-B803-2B78A4E76D31}" type="pres">
      <dgm:prSet presAssocID="{FA5C5C9E-A8E4-4424-A261-A7CDD8F0D58B}" presName="composite" presStyleCnt="0"/>
      <dgm:spPr/>
    </dgm:pt>
    <dgm:pt modelId="{B8F155E9-BE05-B047-86A5-1A518B2F2124}" type="pres">
      <dgm:prSet presAssocID="{FA5C5C9E-A8E4-4424-A261-A7CDD8F0D58B}" presName="background" presStyleLbl="node0" presStyleIdx="1" presStyleCnt="2"/>
      <dgm:spPr/>
    </dgm:pt>
    <dgm:pt modelId="{3434651C-FC39-F640-9D73-8EFF79A5F61A}" type="pres">
      <dgm:prSet presAssocID="{FA5C5C9E-A8E4-4424-A261-A7CDD8F0D58B}" presName="text" presStyleLbl="fgAcc0" presStyleIdx="1" presStyleCnt="2">
        <dgm:presLayoutVars>
          <dgm:chPref val="3"/>
        </dgm:presLayoutVars>
      </dgm:prSet>
      <dgm:spPr/>
    </dgm:pt>
    <dgm:pt modelId="{DB852220-5B3C-244E-8DFD-DAAEFF5FE6F5}" type="pres">
      <dgm:prSet presAssocID="{FA5C5C9E-A8E4-4424-A261-A7CDD8F0D58B}" presName="hierChild2" presStyleCnt="0"/>
      <dgm:spPr/>
    </dgm:pt>
  </dgm:ptLst>
  <dgm:cxnLst>
    <dgm:cxn modelId="{EE2F1F2B-0844-E64A-968D-809F5E121171}" type="presOf" srcId="{FA5C5C9E-A8E4-4424-A261-A7CDD8F0D58B}" destId="{3434651C-FC39-F640-9D73-8EFF79A5F61A}" srcOrd="0" destOrd="0" presId="urn:microsoft.com/office/officeart/2005/8/layout/hierarchy1"/>
    <dgm:cxn modelId="{01A61F80-D09B-AB47-BB86-4BA0EBF1C2AB}" type="presOf" srcId="{ABBCB756-8241-4EE4-848E-E86B3A87E86C}" destId="{BDF2F064-7FBE-0B4E-B610-EF72559B36D8}" srcOrd="0" destOrd="0" presId="urn:microsoft.com/office/officeart/2005/8/layout/hierarchy1"/>
    <dgm:cxn modelId="{6EAE54B7-F227-447B-A88A-6ADD49A0BDCB}" srcId="{E689262F-86A2-4026-8AC5-C3CCFADB0365}" destId="{ABBCB756-8241-4EE4-848E-E86B3A87E86C}" srcOrd="0" destOrd="0" parTransId="{5FFC5955-2207-45FA-8F72-23B8729AD3D2}" sibTransId="{CEF0B76E-5AE6-492C-8A9D-B47500158449}"/>
    <dgm:cxn modelId="{EF3E25C2-E2FE-42A3-9145-0729FFFDDF5C}" srcId="{E689262F-86A2-4026-8AC5-C3CCFADB0365}" destId="{FA5C5C9E-A8E4-4424-A261-A7CDD8F0D58B}" srcOrd="1" destOrd="0" parTransId="{3194E6DA-04FD-4E69-8984-00861C7E3C25}" sibTransId="{DEF8AF0B-C8B6-445F-A372-9CF22F75C746}"/>
    <dgm:cxn modelId="{918310D9-BED1-374A-BA11-E930BA45D5B9}" type="presOf" srcId="{E689262F-86A2-4026-8AC5-C3CCFADB0365}" destId="{BAE63EF3-95C6-B842-A369-39535E390DE8}" srcOrd="0" destOrd="0" presId="urn:microsoft.com/office/officeart/2005/8/layout/hierarchy1"/>
    <dgm:cxn modelId="{122DB252-9A79-3D4B-91F5-CE87265962CE}" type="presParOf" srcId="{BAE63EF3-95C6-B842-A369-39535E390DE8}" destId="{65435DDE-7514-EC4B-8BF8-5293BC807F6D}" srcOrd="0" destOrd="0" presId="urn:microsoft.com/office/officeart/2005/8/layout/hierarchy1"/>
    <dgm:cxn modelId="{6DD6F148-A629-2746-815A-BE962DFF4D42}" type="presParOf" srcId="{65435DDE-7514-EC4B-8BF8-5293BC807F6D}" destId="{26F96BA5-3E9B-C746-B4C9-8789C8A002CA}" srcOrd="0" destOrd="0" presId="urn:microsoft.com/office/officeart/2005/8/layout/hierarchy1"/>
    <dgm:cxn modelId="{1CB286D2-9F84-A341-982A-D25F93B49821}" type="presParOf" srcId="{26F96BA5-3E9B-C746-B4C9-8789C8A002CA}" destId="{AD0AC891-CF38-D943-901F-27D0589A5EA2}" srcOrd="0" destOrd="0" presId="urn:microsoft.com/office/officeart/2005/8/layout/hierarchy1"/>
    <dgm:cxn modelId="{E02CEA4F-85D2-EC46-A29B-390D63337DC7}" type="presParOf" srcId="{26F96BA5-3E9B-C746-B4C9-8789C8A002CA}" destId="{BDF2F064-7FBE-0B4E-B610-EF72559B36D8}" srcOrd="1" destOrd="0" presId="urn:microsoft.com/office/officeart/2005/8/layout/hierarchy1"/>
    <dgm:cxn modelId="{DDF9978D-D72A-2743-8BCF-C2BEF38C2E34}" type="presParOf" srcId="{65435DDE-7514-EC4B-8BF8-5293BC807F6D}" destId="{4A73E538-8E18-6541-98B1-DA129E8ADE83}" srcOrd="1" destOrd="0" presId="urn:microsoft.com/office/officeart/2005/8/layout/hierarchy1"/>
    <dgm:cxn modelId="{F486F6E5-A455-4E40-BC90-A158C950E22B}" type="presParOf" srcId="{BAE63EF3-95C6-B842-A369-39535E390DE8}" destId="{65487010-E20A-124B-87F6-642754597D40}" srcOrd="1" destOrd="0" presId="urn:microsoft.com/office/officeart/2005/8/layout/hierarchy1"/>
    <dgm:cxn modelId="{7D702279-8E4B-0C43-9D44-826E9F35DF3E}" type="presParOf" srcId="{65487010-E20A-124B-87F6-642754597D40}" destId="{07BBE435-A317-204D-B803-2B78A4E76D31}" srcOrd="0" destOrd="0" presId="urn:microsoft.com/office/officeart/2005/8/layout/hierarchy1"/>
    <dgm:cxn modelId="{DF4DAA2E-54F7-3A47-B02F-62C54D998166}" type="presParOf" srcId="{07BBE435-A317-204D-B803-2B78A4E76D31}" destId="{B8F155E9-BE05-B047-86A5-1A518B2F2124}" srcOrd="0" destOrd="0" presId="urn:microsoft.com/office/officeart/2005/8/layout/hierarchy1"/>
    <dgm:cxn modelId="{4299DF95-4607-A64D-BAFE-6A41D3947186}" type="presParOf" srcId="{07BBE435-A317-204D-B803-2B78A4E76D31}" destId="{3434651C-FC39-F640-9D73-8EFF79A5F61A}" srcOrd="1" destOrd="0" presId="urn:microsoft.com/office/officeart/2005/8/layout/hierarchy1"/>
    <dgm:cxn modelId="{5095A382-75F3-C648-AB35-0E29FFC62E03}" type="presParOf" srcId="{65487010-E20A-124B-87F6-642754597D40}" destId="{DB852220-5B3C-244E-8DFD-DAAEFF5FE6F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12F9D4-60DC-4547-A2E4-70401877193E}">
      <dsp:nvSpPr>
        <dsp:cNvPr id="0" name=""/>
        <dsp:cNvSpPr/>
      </dsp:nvSpPr>
      <dsp:spPr>
        <a:xfrm>
          <a:off x="8816" y="310978"/>
          <a:ext cx="3489094" cy="1046728"/>
        </a:xfrm>
        <a:prstGeom prst="chevron">
          <a:avLst>
            <a:gd name="adj" fmla="val 3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242" tIns="129242" rIns="129242" bIns="12924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Install</a:t>
          </a:r>
        </a:p>
      </dsp:txBody>
      <dsp:txXfrm>
        <a:off x="322834" y="310978"/>
        <a:ext cx="2861058" cy="1046728"/>
      </dsp:txXfrm>
    </dsp:sp>
    <dsp:sp modelId="{19B4F673-60B3-D945-BD57-D5FBA06764BB}">
      <dsp:nvSpPr>
        <dsp:cNvPr id="0" name=""/>
        <dsp:cNvSpPr/>
      </dsp:nvSpPr>
      <dsp:spPr>
        <a:xfrm>
          <a:off x="8816" y="1357706"/>
          <a:ext cx="3175075" cy="159310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902" tIns="250902" rIns="250902" bIns="501803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Install </a:t>
          </a:r>
          <a:r>
            <a:rPr lang="en-US" sz="2000" kern="1200" dirty="0" err="1"/>
            <a:t>Numpy</a:t>
          </a:r>
          <a:r>
            <a:rPr lang="en-US" sz="2000" kern="1200" dirty="0"/>
            <a:t> </a:t>
          </a:r>
          <a:r>
            <a:rPr lang="en-US" sz="2000" kern="1200" dirty="0" err="1"/>
            <a:t>Libary</a:t>
          </a:r>
          <a:r>
            <a:rPr lang="en-US" sz="2000" kern="1200" dirty="0"/>
            <a:t> (helps in mathematical computation)</a:t>
          </a:r>
        </a:p>
      </dsp:txBody>
      <dsp:txXfrm>
        <a:off x="8816" y="1357706"/>
        <a:ext cx="3175075" cy="1593103"/>
      </dsp:txXfrm>
    </dsp:sp>
    <dsp:sp modelId="{3CE021B0-561F-7944-8878-1A6D90C437F6}">
      <dsp:nvSpPr>
        <dsp:cNvPr id="0" name=""/>
        <dsp:cNvSpPr/>
      </dsp:nvSpPr>
      <dsp:spPr>
        <a:xfrm>
          <a:off x="3446055" y="310978"/>
          <a:ext cx="3489094" cy="1046728"/>
        </a:xfrm>
        <a:prstGeom prst="chevron">
          <a:avLst>
            <a:gd name="adj" fmla="val 3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242" tIns="129242" rIns="129242" bIns="12924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Install</a:t>
          </a:r>
        </a:p>
      </dsp:txBody>
      <dsp:txXfrm>
        <a:off x="3760073" y="310978"/>
        <a:ext cx="2861058" cy="1046728"/>
      </dsp:txXfrm>
    </dsp:sp>
    <dsp:sp modelId="{4E92E1B6-86FF-F049-A298-C434DDFCF12A}">
      <dsp:nvSpPr>
        <dsp:cNvPr id="0" name=""/>
        <dsp:cNvSpPr/>
      </dsp:nvSpPr>
      <dsp:spPr>
        <a:xfrm>
          <a:off x="3446055" y="1346554"/>
          <a:ext cx="3175075" cy="159310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902" tIns="250902" rIns="250902" bIns="501803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Install </a:t>
          </a:r>
          <a:r>
            <a:rPr lang="en-US" sz="2000" kern="1200" dirty="0" err="1"/>
            <a:t>Imutils</a:t>
          </a:r>
          <a:r>
            <a:rPr lang="en-US" sz="2000" kern="1200" dirty="0"/>
            <a:t> Library(used to start a </a:t>
          </a:r>
          <a:r>
            <a:rPr lang="en-US" sz="2000" kern="1200" dirty="0" err="1"/>
            <a:t>videostream</a:t>
          </a:r>
          <a:r>
            <a:rPr lang="en-US" sz="2000" kern="1200" dirty="0"/>
            <a:t>) </a:t>
          </a:r>
        </a:p>
      </dsp:txBody>
      <dsp:txXfrm>
        <a:off x="3446055" y="1346554"/>
        <a:ext cx="3175075" cy="1593103"/>
      </dsp:txXfrm>
    </dsp:sp>
    <dsp:sp modelId="{0FF62A68-B97E-F744-A451-EC11A9D15391}">
      <dsp:nvSpPr>
        <dsp:cNvPr id="0" name=""/>
        <dsp:cNvSpPr/>
      </dsp:nvSpPr>
      <dsp:spPr>
        <a:xfrm>
          <a:off x="6883294" y="310978"/>
          <a:ext cx="3489094" cy="1046728"/>
        </a:xfrm>
        <a:prstGeom prst="chevron">
          <a:avLst>
            <a:gd name="adj" fmla="val 3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242" tIns="129242" rIns="129242" bIns="12924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Install</a:t>
          </a:r>
        </a:p>
      </dsp:txBody>
      <dsp:txXfrm>
        <a:off x="7197312" y="310978"/>
        <a:ext cx="2861058" cy="1046728"/>
      </dsp:txXfrm>
    </dsp:sp>
    <dsp:sp modelId="{3CD6D73A-A374-6E4F-8C57-0D1F8632682B}">
      <dsp:nvSpPr>
        <dsp:cNvPr id="0" name=""/>
        <dsp:cNvSpPr/>
      </dsp:nvSpPr>
      <dsp:spPr>
        <a:xfrm>
          <a:off x="6883294" y="1357706"/>
          <a:ext cx="3175075" cy="159310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902" tIns="250902" rIns="250902" bIns="501803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Install Open CV(it is an widely used library for image processing)</a:t>
          </a:r>
        </a:p>
      </dsp:txBody>
      <dsp:txXfrm>
        <a:off x="6883294" y="1357706"/>
        <a:ext cx="3175075" cy="15931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0AC891-CF38-D943-901F-27D0589A5EA2}">
      <dsp:nvSpPr>
        <dsp:cNvPr id="0" name=""/>
        <dsp:cNvSpPr/>
      </dsp:nvSpPr>
      <dsp:spPr>
        <a:xfrm>
          <a:off x="1209" y="469433"/>
          <a:ext cx="4244392" cy="26951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F2F064-7FBE-0B4E-B610-EF72559B36D8}">
      <dsp:nvSpPr>
        <dsp:cNvPr id="0" name=""/>
        <dsp:cNvSpPr/>
      </dsp:nvSpPr>
      <dsp:spPr>
        <a:xfrm>
          <a:off x="472808" y="917452"/>
          <a:ext cx="4244392" cy="26951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Process the image with the trained model and get the output</a:t>
          </a:r>
        </a:p>
      </dsp:txBody>
      <dsp:txXfrm>
        <a:off x="551747" y="996391"/>
        <a:ext cx="4086514" cy="2537310"/>
      </dsp:txXfrm>
    </dsp:sp>
    <dsp:sp modelId="{B8F155E9-BE05-B047-86A5-1A518B2F2124}">
      <dsp:nvSpPr>
        <dsp:cNvPr id="0" name=""/>
        <dsp:cNvSpPr/>
      </dsp:nvSpPr>
      <dsp:spPr>
        <a:xfrm>
          <a:off x="5188799" y="469433"/>
          <a:ext cx="4244392" cy="26951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34651C-FC39-F640-9D73-8EFF79A5F61A}">
      <dsp:nvSpPr>
        <dsp:cNvPr id="0" name=""/>
        <dsp:cNvSpPr/>
      </dsp:nvSpPr>
      <dsp:spPr>
        <a:xfrm>
          <a:off x="5660398" y="917452"/>
          <a:ext cx="4244392" cy="26951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If the output is greater than confidence the create a rectangular box around the face and show the percentage of face matched</a:t>
          </a:r>
        </a:p>
      </dsp:txBody>
      <dsp:txXfrm>
        <a:off x="5739337" y="996391"/>
        <a:ext cx="4086514" cy="2537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284A420-F50C-4C2C-B88E-E6F4EF504B6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93A6D2E-5228-4998-9E24-EFCCA024675E}"/>
              </a:ext>
            </a:extLst>
          </p:cNvPr>
          <p:cNvSpPr/>
          <p:nvPr/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D878C-9930-44AF-AE18-FCA0DAE10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802" y="852055"/>
            <a:ext cx="10380572" cy="2581463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2D608-1F8D-47BB-B595-43B7BEACA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802" y="3754582"/>
            <a:ext cx="10380572" cy="224443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3C1DA-DAC9-422B-9450-54A7E03B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7/15/23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9A2B9-3E23-4C08-A5CE-69886121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2E61E-26F7-4369-8F2F-6D3CDF64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DB48DB-8E25-4F2F-8C02-5B793937255F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2BA7E3-7313-49C8-A245-A85BDEB13EB3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857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69F7-12D5-40F0-88F0-33D60AEB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BB511-E79D-41D8-AF91-14A5C803F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05DFA-4DAF-4B30-8032-503081AE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8189-0D9C-48A6-9FA3-862227B094CE}" type="datetime1">
              <a:rPr lang="en-US" smtClean="0"/>
              <a:t>7/15/23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FBF5-16C0-46A0-916A-4910C1B6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EA6-7E48-454C-887A-0EF3356F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95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312BAB-A07B-4FEA-8EB5-A7BD8B24C6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245A432-7E52-48B5-A8BB-13EED592E35A}"/>
              </a:ext>
            </a:extLst>
          </p:cNvPr>
          <p:cNvSpPr/>
          <p:nvPr/>
        </p:nvSpPr>
        <p:spPr>
          <a:xfrm>
            <a:off x="7813964" y="0"/>
            <a:ext cx="4378036" cy="6858000"/>
          </a:xfrm>
          <a:prstGeom prst="rect">
            <a:avLst/>
          </a:prstGeom>
          <a:ln>
            <a:noFill/>
          </a:ln>
          <a:effectLst>
            <a:outerShdw blurRad="254000" dist="152400" dir="10680000" sx="95000" sy="95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288B6-16BD-4DEE-9187-C78963ED1D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59F7B-ED77-4251-A424-93712C6F5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139544" y="872836"/>
            <a:ext cx="2521527" cy="5119256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95692-9BD0-4EB9-B344-9A6945DB0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6746" y="872836"/>
            <a:ext cx="6634169" cy="51192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28527-7CED-4CF3-A260-649685D2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26ADDCAE-6443-42C3-9C19-F95985500186}" type="datetime1">
              <a:rPr lang="en-US" smtClean="0"/>
              <a:t>7/15/23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17F65-E517-4B50-B559-FD7D59F3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581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40B7-46EE-49D9-BE89-7E101F80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5031BF-2EA5-4128-B6AF-2D0F5A10109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829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2CCA-8D32-44C3-809A-54D0245B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89041-349C-49F8-B155-6F5862873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2750126"/>
            <a:ext cx="10381205" cy="3261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5E088-72B1-425B-B53B-81B13482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7/15/23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80451-8BF9-48B2-8E6A-9E15C833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196E-3A76-4417-BFD8-4400D16E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589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FB183B-99B9-4420-AB2D-0705685105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DF62B9-1876-4EEB-929D-B46F98265E34}"/>
              </a:ext>
            </a:extLst>
          </p:cNvPr>
          <p:cNvSpPr/>
          <p:nvPr/>
        </p:nvSpPr>
        <p:spPr>
          <a:xfrm>
            <a:off x="0" y="-2"/>
            <a:ext cx="12192000" cy="3862064"/>
          </a:xfrm>
          <a:prstGeom prst="rect">
            <a:avLst/>
          </a:prstGeom>
          <a:ln>
            <a:noFill/>
          </a:ln>
          <a:effectLst>
            <a:outerShdw blurRad="203200" dist="127000" dir="5460000" sx="96000" sy="96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F0E4DD-839A-4BD2-B5FA-FF319E87D037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692C2FB-E558-4132-AAF5-EFCED014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2056"/>
            <a:ext cx="10380572" cy="257694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20424-DA4E-467F-AC0A-D44192A54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7" y="4202832"/>
            <a:ext cx="10395116" cy="178926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39F9C-ADA9-4225-9D74-193A8894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217A73C3-B243-44D3-809D-EF8FDFBD85D4}" type="datetime1">
              <a:rPr lang="en-US" smtClean="0"/>
              <a:t>7/15/23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57DEC-B96B-4D69-8B62-5156FDA6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F4AC1-9934-43DC-B9AC-322612A7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BDA60A-39CD-41D4-8AE5-0FB7FD78559C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500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AF84-4A19-4D9A-9B82-46BCBED4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373DD-26AC-4E69-A17C-538D9C7C6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800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30C23-A75F-45DF-BCCF-760C533AC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7092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C3974-73EC-4F1B-9E92-0E279ABE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C9B6D3E3-28E2-4380-A113-67698215C5F8}" type="datetime1">
              <a:rPr lang="en-US" smtClean="0"/>
              <a:t>7/15/23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0B3F2-3F28-42A3-9701-A6F01F1B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7A2FC-50E7-4972-9F28-E3AC4EF9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7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5F85-77E6-4F6D-9FFA-5D76201B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872836"/>
            <a:ext cx="10380572" cy="14270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C0DAE-58D1-45D9-9FC4-B0864E332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1" y="2713326"/>
            <a:ext cx="5023424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E63D7-9812-4EA1-A0A2-14D974311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801" y="3706091"/>
            <a:ext cx="5023424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5055B-04A0-47D3-90ED-135025F85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211" y="2713326"/>
            <a:ext cx="5048163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36E6E-8F64-49E6-B57C-86CF92D16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211" y="3706091"/>
            <a:ext cx="5048163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FBEAD-2827-40DA-8338-2D691325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A9EFCB61-04AD-47C9-BF79-2BD8B9CEC07A}" type="datetime1">
              <a:rPr lang="en-US" smtClean="0"/>
              <a:t>7/15/23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4B88D-9C6E-4A88-985C-3ED5057A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B6A32-2D15-425F-B6A9-146AFB5C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854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1B7C-9BD5-4CF8-BAEB-A6CB78DA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5F1D3-3353-4FC6-8854-51B0BFFD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7/15/23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26CE6-6BEB-46DB-BD4B-9B8AE89A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1BCCC-8B3F-40B3-91D5-52E53B2A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122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C0FBB6-4CCA-4358-9DD5-CDF2173E63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2559A-671A-4FDE-82C3-1CF8CFCF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7/15/23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14275-250D-437E-BAF1-5BB3CDE6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93BDE-2A52-4AA7-B222-0F25570E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6B771E-DDF7-430C-9462-BA1D3742C84E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303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F9A0B00-F6ED-4C3A-97DC-C2AF9D62EE8B}"/>
              </a:ext>
            </a:extLst>
          </p:cNvPr>
          <p:cNvSpPr/>
          <p:nvPr/>
        </p:nvSpPr>
        <p:spPr>
          <a:xfrm>
            <a:off x="79067" y="0"/>
            <a:ext cx="4998624" cy="6858000"/>
          </a:xfrm>
          <a:prstGeom prst="rect">
            <a:avLst/>
          </a:prstGeom>
          <a:ln>
            <a:noFill/>
          </a:ln>
          <a:effectLst>
            <a:outerShdw blurRad="228600" dist="1143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3B025FD9-B9EF-4F5C-B67D-3485253B7A6A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F545CD-A200-4C66-BF9A-9B839D0CE64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10916-EEE9-418C-B24A-EC09A6D22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537" y="872836"/>
            <a:ext cx="4560525" cy="2281050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3A0F4-FD98-409E-B41A-5F4352C6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781" y="872837"/>
            <a:ext cx="4520593" cy="5140036"/>
          </a:xfrm>
        </p:spPr>
        <p:txBody>
          <a:bodyPr>
            <a:normAutofit/>
          </a:bodyPr>
          <a:lstStyle>
            <a:lvl1pPr algn="l">
              <a:defRPr sz="2800"/>
            </a:lvl1pPr>
            <a:lvl2pPr algn="l">
              <a:defRPr sz="24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ABF6F-6E7C-4B3F-B205-09361DA58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0537" y="3442854"/>
            <a:ext cx="4560525" cy="257694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5198D-8500-4277-AA5D-3C3D8FDD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962E767E-8A14-4E70-91B9-2101CBC4D7BD}" type="datetime1">
              <a:rPr lang="en-US" smtClean="0"/>
              <a:t>7/15/23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D219F-027A-4632-9FB0-BD098D56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792532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0C82B-C7DC-434D-8768-DE9D1176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8CCC603-9605-46C8-9034-8DAE6AC40DD9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BBF1D9-8F8F-45A3-BDB4-952D0FB20A4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823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BEB8797-B080-41A6-B14E-8DC7F0F27E4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C6C7272-A552-46B3-992F-F5ADD5AA2443}"/>
              </a:ext>
            </a:extLst>
          </p:cNvPr>
          <p:cNvSpPr/>
          <p:nvPr/>
        </p:nvSpPr>
        <p:spPr>
          <a:xfrm>
            <a:off x="-1" y="0"/>
            <a:ext cx="6087677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F6AD1-1E6C-46AF-8431-6627180F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33" y="858981"/>
            <a:ext cx="4556749" cy="2281052"/>
          </a:xfrm>
        </p:spPr>
        <p:txBody>
          <a:bodyPr anchor="b"/>
          <a:lstStyle>
            <a:lvl1pPr>
              <a:def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A91F9-760E-4CF4-8A03-FA1482C35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59826" y="865909"/>
            <a:ext cx="4582548" cy="512618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9A9D5-BA6E-4C4A-88A0-5BB86958B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733" y="3429000"/>
            <a:ext cx="4556749" cy="2590800"/>
          </a:xfrm>
        </p:spPr>
        <p:txBody>
          <a:bodyPr/>
          <a:lstStyle>
            <a:lvl1pPr marL="0" indent="0">
              <a:buNone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6899E-70A1-4EFB-87EC-6C4F3BC0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01AF0C4B-5A4A-45CA-ABEC-10F107160D33}" type="datetime1">
              <a:rPr lang="en-US" smtClean="0"/>
              <a:t>7/15/23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34B05-4931-4BC8-BD43-9E6B944B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ABE5D-7EA4-4D33-B23E-52E640CB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F0DB5EA-94EC-4DB5-B8E5-B454005C1552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99FF82-B951-46E6-AEA7-0993C867FB6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73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38E7D36-B1C9-463C-983F-AEA5810A60D0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B9A221-B33F-47C2-85FF-2C8F363D797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0E0EF1-7626-4514-9337-271DD661B1E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5F0B1492-9A00-4F80-8771-0BB2C2C4353C}"/>
              </a:ext>
            </a:extLst>
          </p:cNvPr>
          <p:cNvSpPr/>
          <p:nvPr/>
        </p:nvSpPr>
        <p:spPr>
          <a:xfrm>
            <a:off x="0" y="-2"/>
            <a:ext cx="12188952" cy="2544415"/>
          </a:xfrm>
          <a:prstGeom prst="rect">
            <a:avLst/>
          </a:prstGeom>
          <a:ln>
            <a:noFill/>
          </a:ln>
          <a:effectLst>
            <a:outerShdw blurRad="190500" dist="1270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62805-4F8E-44FE-905C-2C3F1A2B3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5021C-0380-49AA-ADA1-A8B473FBF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9" y="2750126"/>
            <a:ext cx="10381205" cy="326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A2409-F298-40BF-BFAC-65A3E71D2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2481" y="624007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989806E-8E94-473C-AEE7-BE6F15F85533}" type="datetime1">
              <a:rPr lang="en-US" smtClean="0"/>
              <a:t>7/15/23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799D8-4DBF-4BB2-8D2B-65592ADC9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481" y="23619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99666-11C3-48A1-966C-439EBF9D9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9782" y="235881"/>
            <a:ext cx="756746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1" kern="1200" smtClean="0">
                <a:solidFill>
                  <a:schemeClr val="tx1"/>
                </a:solidFill>
                <a:latin typeface="Bierstadt" panose="020B0504020202020204" pitchFamily="34" charset="0"/>
                <a:ea typeface="+mn-ea"/>
                <a:cs typeface="+mn-cs"/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FAC7B62-8ACC-41ED-80AB-8D1CDF38B9E4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5FF525-9A83-4625-99D9-B267BDE077E7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551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795" r:id="rId6"/>
    <p:sldLayoutId id="2147483791" r:id="rId7"/>
    <p:sldLayoutId id="2147483792" r:id="rId8"/>
    <p:sldLayoutId id="2147483793" r:id="rId9"/>
    <p:sldLayoutId id="2147483794" r:id="rId10"/>
    <p:sldLayoutId id="214748379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mericainarabic.net/%D9%85%D8%A7%D9%8A%D9%83%D8%B1%D9%88%D8%B3%D9%88%D9%81%D8%AA-%D8%AA%D8%AD%D9%82%D9%82-%D9%85%D8%B9-%D8%B4%D8%B1%D9%83%D8%A9-%D8%A5%D8%B3%D8%B1%D8%A7%D8%A6%D9%8A%D9%84%D9%8A%D8%A9-%D8%A8%D8%B9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2" name="Slide Background">
            <a:extLst>
              <a:ext uri="{FF2B5EF4-FFF2-40B4-BE49-F238E27FC236}">
                <a16:creationId xmlns:a16="http://schemas.microsoft.com/office/drawing/2014/main" id="{9E3E16BB-730F-448D-8C6D-9B9097F5C5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83" name="Rectangle 1034">
            <a:extLst>
              <a:ext uri="{FF2B5EF4-FFF2-40B4-BE49-F238E27FC236}">
                <a16:creationId xmlns:a16="http://schemas.microsoft.com/office/drawing/2014/main" id="{13A48C6C-3CC4-4EE5-A773-EC1EB7F59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5055219" cy="6858000"/>
          </a:xfrm>
          <a:prstGeom prst="rect">
            <a:avLst/>
          </a:prstGeom>
          <a:ln>
            <a:noFill/>
          </a:ln>
          <a:effectLst>
            <a:outerShdw blurRad="635000" dist="2540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C81030-B760-EA63-2313-8E1D62A175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8479" y="425167"/>
            <a:ext cx="4337459" cy="2393748"/>
          </a:xfrm>
        </p:spPr>
        <p:txBody>
          <a:bodyPr>
            <a:normAutofit/>
          </a:bodyPr>
          <a:lstStyle/>
          <a:p>
            <a:pPr algn="r"/>
            <a:r>
              <a:rPr lang="en-US"/>
              <a:t>Mini Project on face Detection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36B09D-4BE3-2E25-178A-E3A916867B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1390" y="5015957"/>
            <a:ext cx="4243829" cy="1224122"/>
          </a:xfrm>
        </p:spPr>
        <p:txBody>
          <a:bodyPr anchor="ctr">
            <a:normAutofit/>
          </a:bodyPr>
          <a:lstStyle/>
          <a:p>
            <a:r>
              <a:rPr lang="en-US" dirty="0"/>
              <a:t>By  Prabhdeep Singh</a:t>
            </a:r>
          </a:p>
          <a:p>
            <a:r>
              <a:rPr lang="en-US" dirty="0"/>
              <a:t>Mentor :- </a:t>
            </a:r>
            <a:r>
              <a:rPr lang="en-US" dirty="0" err="1"/>
              <a:t>Mr</a:t>
            </a:r>
            <a:r>
              <a:rPr lang="en-US" dirty="0"/>
              <a:t> Ankit Gupta</a:t>
            </a:r>
            <a:endParaRPr lang="en-IN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B9F2F78-14CA-508A-9377-CA3508A52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 bwMode="auto">
          <a:xfrm>
            <a:off x="1114564" y="2136689"/>
            <a:ext cx="3864642" cy="257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6355837D-AECC-45D7-82B2-8959A52F7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5A8128D-21B6-C412-22C1-E35AE100811C}"/>
              </a:ext>
            </a:extLst>
          </p:cNvPr>
          <p:cNvSpPr txBox="1"/>
          <p:nvPr/>
        </p:nvSpPr>
        <p:spPr>
          <a:xfrm>
            <a:off x="-1457325" y="6715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01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41A43-BEF1-6F91-57EA-3DC3493C18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06040" y="687463"/>
            <a:ext cx="6177182" cy="839585"/>
          </a:xfrm>
        </p:spPr>
        <p:txBody>
          <a:bodyPr/>
          <a:lstStyle/>
          <a:p>
            <a:pPr algn="ctr"/>
            <a:r>
              <a:rPr lang="en-US"/>
              <a:t>Introduction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79075-70E8-3DAD-361E-DF34EC2322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802" y="2258568"/>
            <a:ext cx="6177182" cy="374045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goal of this project is to detect and locate human face in  image or video using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opencv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,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cnn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 deep learning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Face detection is common practice used world wide with a combination of task as per use . it is made easy with the introduction of AI and Machine learning.</a:t>
            </a:r>
            <a:endParaRPr lang="en-IN" dirty="0"/>
          </a:p>
        </p:txBody>
      </p:sp>
      <p:pic>
        <p:nvPicPr>
          <p:cNvPr id="2050" name="Picture 2" descr="Deep Learning 101: Introduction [Pros, Cons &amp; Uses]">
            <a:extLst>
              <a:ext uri="{FF2B5EF4-FFF2-40B4-BE49-F238E27FC236}">
                <a16:creationId xmlns:a16="http://schemas.microsoft.com/office/drawing/2014/main" id="{7A4DB94C-97B7-AF71-C99D-B003A3C50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222" y="1699070"/>
            <a:ext cx="3140554" cy="2854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329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BFA2E-ABD8-5897-708B-23A92C29A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Statement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AF8CB-D67F-7BC0-3618-4E8DC2B2D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055" y="2585534"/>
            <a:ext cx="7193481" cy="326178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 detect human face and be sure , it matches facial features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 display the percentage of facial expression matched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3074" name="Picture 2" descr="Are you anxious at the start of the project — discover the secret  simplicity of the business analyst's problem statement. | by Jeffrey Daube  | Medium">
            <a:extLst>
              <a:ext uri="{FF2B5EF4-FFF2-40B4-BE49-F238E27FC236}">
                <a16:creationId xmlns:a16="http://schemas.microsoft.com/office/drawing/2014/main" id="{572301D6-4F76-E840-6FF5-F4092AA9A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716" y="2585534"/>
            <a:ext cx="3095625" cy="2196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3977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4EB7D-1106-C7D3-E749-E23D5989A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Methodology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8CF922B-D529-88CC-F627-4EB03296A6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5083746"/>
              </p:ext>
            </p:extLst>
          </p:nvPr>
        </p:nvGraphicFramePr>
        <p:xfrm>
          <a:off x="761799" y="2750126"/>
          <a:ext cx="10381205" cy="32617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5355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9">
            <a:extLst>
              <a:ext uri="{FF2B5EF4-FFF2-40B4-BE49-F238E27FC236}">
                <a16:creationId xmlns:a16="http://schemas.microsoft.com/office/drawing/2014/main" id="{038E7D36-B1C9-463C-983F-AEA5810A6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11">
            <a:extLst>
              <a:ext uri="{FF2B5EF4-FFF2-40B4-BE49-F238E27FC236}">
                <a16:creationId xmlns:a16="http://schemas.microsoft.com/office/drawing/2014/main" id="{37B9A221-B33F-47C2-85FF-2C8F363D7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32" name="Rectangle 13">
            <a:extLst>
              <a:ext uri="{FF2B5EF4-FFF2-40B4-BE49-F238E27FC236}">
                <a16:creationId xmlns:a16="http://schemas.microsoft.com/office/drawing/2014/main" id="{CD0E0EF1-7626-4514-9337-271DD661B1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15">
            <a:extLst>
              <a:ext uri="{FF2B5EF4-FFF2-40B4-BE49-F238E27FC236}">
                <a16:creationId xmlns:a16="http://schemas.microsoft.com/office/drawing/2014/main" id="{5F0B1492-9A00-4F80-8771-0BB2C2C435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88952" cy="2544415"/>
          </a:xfrm>
          <a:prstGeom prst="rect">
            <a:avLst/>
          </a:prstGeom>
          <a:ln>
            <a:noFill/>
          </a:ln>
          <a:effectLst>
            <a:outerShdw blurRad="190500" dist="1270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Connector 17">
            <a:extLst>
              <a:ext uri="{FF2B5EF4-FFF2-40B4-BE49-F238E27FC236}">
                <a16:creationId xmlns:a16="http://schemas.microsoft.com/office/drawing/2014/main" id="{7FAC7B62-8ACC-41ED-80AB-8D1CDF38B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19">
            <a:extLst>
              <a:ext uri="{FF2B5EF4-FFF2-40B4-BE49-F238E27FC236}">
                <a16:creationId xmlns:a16="http://schemas.microsoft.com/office/drawing/2014/main" id="{945FF525-9A83-4625-99D9-B267BDE077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6" name="Slide Background">
            <a:extLst>
              <a:ext uri="{FF2B5EF4-FFF2-40B4-BE49-F238E27FC236}">
                <a16:creationId xmlns:a16="http://schemas.microsoft.com/office/drawing/2014/main" id="{1102E982-8BE3-4FBA-ADFD-82E7D10B8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int">
            <a:extLst>
              <a:ext uri="{FF2B5EF4-FFF2-40B4-BE49-F238E27FC236}">
                <a16:creationId xmlns:a16="http://schemas.microsoft.com/office/drawing/2014/main" id="{7F843252-B159-4DA1-BE13-6EC3EF2109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17" y="0"/>
            <a:ext cx="12193117" cy="68497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38" name="Rectangle 25">
            <a:extLst>
              <a:ext uri="{FF2B5EF4-FFF2-40B4-BE49-F238E27FC236}">
                <a16:creationId xmlns:a16="http://schemas.microsoft.com/office/drawing/2014/main" id="{4F2A6A32-9ADF-4DD4-AEA5-0D1FF0F8B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8" y="0"/>
            <a:ext cx="6096001" cy="6849700"/>
          </a:xfrm>
          <a:prstGeom prst="rect">
            <a:avLst/>
          </a:prstGeom>
          <a:ln>
            <a:noFill/>
          </a:ln>
          <a:effectLst>
            <a:outerShdw blurRad="596900" dist="317500" dir="8820000" sx="87000" sy="87000" algn="t" rotWithShape="0">
              <a:schemeClr val="tx1">
                <a:alpha val="2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82F361B-984A-43B6-AFE8-1F1439428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299"/>
            <a:ext cx="12191999" cy="3390300"/>
          </a:xfrm>
          <a:prstGeom prst="rect">
            <a:avLst/>
          </a:prstGeom>
          <a:ln>
            <a:noFill/>
          </a:ln>
          <a:effectLst>
            <a:outerShdw blurRad="596900" dist="330200" dir="7140000" sx="87000" sy="87000" algn="t" rotWithShape="0">
              <a:srgbClr val="000000">
                <a:alpha val="2666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772FF8-0235-94A2-5B1A-4C9AA93D2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4697303" cy="21858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latin typeface="Bierstadt" panose="020B0004020202020204" pitchFamily="34" charset="0"/>
              </a:rPr>
              <a:t>Take input from the user (image or video stream )</a:t>
            </a:r>
          </a:p>
        </p:txBody>
      </p:sp>
      <p:pic>
        <p:nvPicPr>
          <p:cNvPr id="39" name="Picture 5" descr="Close-up of camera lens">
            <a:extLst>
              <a:ext uri="{FF2B5EF4-FFF2-40B4-BE49-F238E27FC236}">
                <a16:creationId xmlns:a16="http://schemas.microsoft.com/office/drawing/2014/main" id="{179FAB22-E17D-F495-A0AD-4F1334CC70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164"/>
          <a:stretch/>
        </p:blipFill>
        <p:spPr>
          <a:xfrm>
            <a:off x="6096010" y="10"/>
            <a:ext cx="6096003" cy="3398589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0DB659-5371-0297-047C-CCD712423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16807" y="3814549"/>
            <a:ext cx="4575676" cy="242553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Preprocess(change size and covert into grayscale) that image or frame from a video so that we can give it as an input to our model(convert into blob)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1FF92BA-874E-408A-BFAD-416A7FFE5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515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38E7D36-B1C9-463C-983F-AEA5810A6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7B9A221-B33F-47C2-85FF-2C8F363D7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CD0E0EF1-7626-4514-9337-271DD661B1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5F0B1492-9A00-4F80-8771-0BB2C2C435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88952" cy="2544415"/>
          </a:xfrm>
          <a:prstGeom prst="rect">
            <a:avLst/>
          </a:prstGeom>
          <a:ln>
            <a:noFill/>
          </a:ln>
          <a:effectLst>
            <a:outerShdw blurRad="190500" dist="1270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FAC7B62-8ACC-41ED-80AB-8D1CDF38B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45FF525-9A83-4625-99D9-B267BDE077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5" name="Slide Background">
            <a:extLst>
              <a:ext uri="{FF2B5EF4-FFF2-40B4-BE49-F238E27FC236}">
                <a16:creationId xmlns:a16="http://schemas.microsoft.com/office/drawing/2014/main" id="{924D84CD-5280-4B52-B96E-8EDAA2B20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1641378"/>
          </a:xfrm>
          <a:prstGeom prst="rect">
            <a:avLst/>
          </a:prstGeom>
          <a:ln>
            <a:noFill/>
          </a:ln>
          <a:effectLst>
            <a:outerShdw blurRad="114300" dist="63500" dir="5460000" sx="95000" sy="95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1FF92BA-874E-408A-BFAD-416A7FFE5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DE95B0F-522C-3F21-B519-E30927FE8A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5937431"/>
              </p:ext>
            </p:extLst>
          </p:nvPr>
        </p:nvGraphicFramePr>
        <p:xfrm>
          <a:off x="762000" y="1929788"/>
          <a:ext cx="9906000" cy="4082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3128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Slide Background">
            <a:extLst>
              <a:ext uri="{FF2B5EF4-FFF2-40B4-BE49-F238E27FC236}">
                <a16:creationId xmlns:a16="http://schemas.microsoft.com/office/drawing/2014/main" id="{5CC50F2E-EF04-4D7A-A09C-5AEF6E5EA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5995" cy="3429000"/>
          </a:xfrm>
          <a:prstGeom prst="rect">
            <a:avLst/>
          </a:prstGeom>
          <a:ln>
            <a:noFill/>
          </a:ln>
          <a:effectLst>
            <a:outerShdw blurRad="342900" dist="2286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446A4F-622D-10EA-5D44-E562595352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305" y="235881"/>
            <a:ext cx="4569006" cy="28842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Conclusion and Future 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2CF252-C9B7-AE18-B2D4-C99B1C3C06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5305" y="3880965"/>
            <a:ext cx="4569006" cy="23591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342900"/>
            <a:r>
              <a:rPr lang="en-US" dirty="0"/>
              <a:t>This technology can be used in mask detection </a:t>
            </a:r>
            <a:endParaRPr lang="en-US"/>
          </a:p>
          <a:p>
            <a:pPr marL="342900"/>
            <a:endParaRPr lang="en-US"/>
          </a:p>
          <a:p>
            <a:pPr marL="342900"/>
            <a:r>
              <a:rPr lang="en-US" dirty="0"/>
              <a:t>Attendance System </a:t>
            </a:r>
            <a:endParaRPr lang="en-US"/>
          </a:p>
          <a:p>
            <a:pPr marL="342900"/>
            <a:endParaRPr lang="en-US"/>
          </a:p>
          <a:p>
            <a:endParaRPr lang="en-US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0D678A59-5569-6E48-8572-0D004C7FC1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36" r="30374" b="-1"/>
          <a:stretch/>
        </p:blipFill>
        <p:spPr>
          <a:xfrm>
            <a:off x="20" y="10"/>
            <a:ext cx="6095978" cy="6857989"/>
          </a:xfrm>
          <a:prstGeom prst="rect">
            <a:avLst/>
          </a:prstGeom>
        </p:spPr>
      </p:pic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D7AD51E-A168-490B-B8A6-8AFE86E0F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700946"/>
      </p:ext>
    </p:extLst>
  </p:cSld>
  <p:clrMapOvr>
    <a:masterClrMapping/>
  </p:clrMapOvr>
</p:sld>
</file>

<file path=ppt/theme/theme1.xml><?xml version="1.0" encoding="utf-8"?>
<a:theme xmlns:a="http://schemas.openxmlformats.org/drawingml/2006/main" name="BevelVTI">
  <a:themeElements>
    <a:clrScheme name="Custom 148">
      <a:dk1>
        <a:srgbClr val="262626"/>
      </a:dk1>
      <a:lt1>
        <a:sysClr val="window" lastClr="FFFFFF"/>
      </a:lt1>
      <a:dk2>
        <a:srgbClr val="2F333D"/>
      </a:dk2>
      <a:lt2>
        <a:srgbClr val="ECF0F0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404040"/>
      </a:accent6>
      <a:hlink>
        <a:srgbClr val="3E8FF1"/>
      </a:hlink>
      <a:folHlink>
        <a:srgbClr val="939393"/>
      </a:folHlink>
    </a:clrScheme>
    <a:fontScheme name="Custom 53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velVTI" id="{C9E5F598-602B-46C1-AA16-073CEB959654}" vid="{2AE1FD39-65AD-4D34-93E9-C7019D0ECB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342</TotalTime>
  <Words>217</Words>
  <Application>Microsoft Macintosh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Bierstadt</vt:lpstr>
      <vt:lpstr>Times New Roman</vt:lpstr>
      <vt:lpstr>BevelVTI</vt:lpstr>
      <vt:lpstr>Mini Project on face Detection</vt:lpstr>
      <vt:lpstr>Introduction</vt:lpstr>
      <vt:lpstr>Problem Statement </vt:lpstr>
      <vt:lpstr>Methodology</vt:lpstr>
      <vt:lpstr>Take input from the user (image or video stream )</vt:lpstr>
      <vt:lpstr>PowerPoint Presentation</vt:lpstr>
      <vt:lpstr>Conclusion and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on face Detection</dc:title>
  <dc:creator>Gaurav Pundir</dc:creator>
  <cp:lastModifiedBy>PRABHDEEP SINGH</cp:lastModifiedBy>
  <cp:revision>7</cp:revision>
  <dcterms:created xsi:type="dcterms:W3CDTF">2023-01-07T14:37:29Z</dcterms:created>
  <dcterms:modified xsi:type="dcterms:W3CDTF">2023-07-14T19:41:47Z</dcterms:modified>
</cp:coreProperties>
</file>