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92" d="100"/>
          <a:sy n="92" d="100"/>
        </p:scale>
        <p:origin x="126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85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9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82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8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50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5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7/11/23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2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7/11/23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30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82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73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55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795" r:id="rId6"/>
    <p:sldLayoutId id="2147483791" r:id="rId7"/>
    <p:sldLayoutId id="2147483792" r:id="rId8"/>
    <p:sldLayoutId id="2147483793" r:id="rId9"/>
    <p:sldLayoutId id="2147483794" r:id="rId10"/>
    <p:sldLayoutId id="21474837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mericainarabic.net/%D9%85%D8%A7%D9%8A%D9%83%D8%B1%D9%88%D8%B3%D9%88%D9%81%D8%AA-%D8%AA%D8%AD%D9%82%D9%82-%D9%85%D8%B9-%D8%B4%D8%B1%D9%83%D8%A9-%D8%A5%D8%B3%D8%B1%D8%A7%D8%A6%D9%8A%D9%84%D9%8A%D8%A9-%D8%A8%D8%B9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2" name="Slide Background">
            <a:extLst>
              <a:ext uri="{FF2B5EF4-FFF2-40B4-BE49-F238E27FC236}">
                <a16:creationId xmlns:a16="http://schemas.microsoft.com/office/drawing/2014/main" id="{9E3E16BB-730F-448D-8C6D-9B9097F5C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83" name="Rectangle 1034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5055219" cy="6858000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81030-B760-EA63-2313-8E1D62A17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8479" y="425167"/>
            <a:ext cx="4337459" cy="2393748"/>
          </a:xfrm>
        </p:spPr>
        <p:txBody>
          <a:bodyPr>
            <a:normAutofit/>
          </a:bodyPr>
          <a:lstStyle/>
          <a:p>
            <a:pPr algn="r"/>
            <a:r>
              <a:rPr lang="en-US"/>
              <a:t>Mini Project on face Detection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6B09D-4BE3-2E25-178A-E3A916867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1390" y="5015957"/>
            <a:ext cx="4243829" cy="1224122"/>
          </a:xfrm>
        </p:spPr>
        <p:txBody>
          <a:bodyPr anchor="ctr">
            <a:normAutofit/>
          </a:bodyPr>
          <a:lstStyle/>
          <a:p>
            <a:r>
              <a:rPr lang="en-US" dirty="0"/>
              <a:t>By  Prabhdeep Singh</a:t>
            </a:r>
          </a:p>
          <a:p>
            <a:r>
              <a:rPr lang="en-US" dirty="0"/>
              <a:t>Mentor :- </a:t>
            </a:r>
            <a:r>
              <a:rPr lang="en-US" dirty="0" err="1"/>
              <a:t>Mr</a:t>
            </a:r>
            <a:r>
              <a:rPr lang="en-US" dirty="0"/>
              <a:t> Ankit Gupta</a:t>
            </a: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B9F2F78-14CA-508A-9377-CA3508A52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 bwMode="auto">
          <a:xfrm>
            <a:off x="1114564" y="2136689"/>
            <a:ext cx="3864642" cy="257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6355837D-AECC-45D7-82B2-8959A52F7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0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1A43-BEF1-6F91-57EA-3DC3493C1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6040" y="687463"/>
            <a:ext cx="6177182" cy="839585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79075-70E8-3DAD-361E-DF34EC232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2258568"/>
            <a:ext cx="6177182" cy="37404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goal of this project is to detect and locate human face in  image or video using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opencv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cnn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deep 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Face detection is common practice used world wide with a combination of task as per use . it is made easy with the introduction of AI and Machine learning . In this project we have used a single ‘Triplet ’ training model to train our project in both image and video reorganization.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050" name="Picture 2" descr="Deep Learning 101: Introduction [Pros, Cons &amp; Uses]">
            <a:extLst>
              <a:ext uri="{FF2B5EF4-FFF2-40B4-BE49-F238E27FC236}">
                <a16:creationId xmlns:a16="http://schemas.microsoft.com/office/drawing/2014/main" id="{7A4DB94C-97B7-AF71-C99D-B003A3C50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222" y="1699070"/>
            <a:ext cx="3140554" cy="285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32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FA2E-ABD8-5897-708B-23A92C29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AF8CB-D67F-7BC0-3618-4E8DC2B2D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055" y="2585534"/>
            <a:ext cx="7193481" cy="32617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detect human face and be sure , it matches facial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display the percentage of facial expression matched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3074" name="Picture 2" descr="Are you anxious at the start of the project — discover the secret  simplicity of the business analyst's problem statement. | by Jeffrey Daube  | Medium">
            <a:extLst>
              <a:ext uri="{FF2B5EF4-FFF2-40B4-BE49-F238E27FC236}">
                <a16:creationId xmlns:a16="http://schemas.microsoft.com/office/drawing/2014/main" id="{572301D6-4F76-E840-6FF5-F4092AA9A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716" y="2585534"/>
            <a:ext cx="3095625" cy="219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97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EB7D-1106-C7D3-E749-E23D5989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4E5E7-9958-3550-082D-3E936DD84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Libary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Imutils</a:t>
            </a:r>
            <a:r>
              <a:rPr lang="en-US" dirty="0"/>
              <a:t> Library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 Open CV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9A396-A2A5-5E69-6C50-52141C036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439" y="3957098"/>
            <a:ext cx="5641879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5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8723CC14-328E-5A1E-5D58-52057A937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258" y="1147482"/>
            <a:ext cx="5325035" cy="40610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FEFCA-9211-CB70-0D0A-D8036633F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1470212"/>
            <a:ext cx="4560525" cy="45495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 The code using </a:t>
            </a:r>
            <a:r>
              <a:rPr lang="en-US"/>
              <a:t>command – prompt  </a:t>
            </a:r>
            <a:r>
              <a:rPr lang="en-US" dirty="0"/>
              <a:t>and given command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24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46A4F-622D-10EA-5D44-E56259535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7705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Conclusion and Future Work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CF252-C9B7-AE18-B2D4-C99B1C3C0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1855694"/>
            <a:ext cx="5854151" cy="41433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technology can be used in mask detection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Attendance System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Criminal Login and Searching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700946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Custom 148">
      <a:dk1>
        <a:srgbClr val="262626"/>
      </a:dk1>
      <a:lt1>
        <a:sysClr val="window" lastClr="FFFFFF"/>
      </a:lt1>
      <a:dk2>
        <a:srgbClr val="2F333D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284</TotalTime>
  <Words>151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Bierstadt</vt:lpstr>
      <vt:lpstr>Calibri</vt:lpstr>
      <vt:lpstr>Times New Roman</vt:lpstr>
      <vt:lpstr>BevelVTI</vt:lpstr>
      <vt:lpstr>Mini Project on face Detection</vt:lpstr>
      <vt:lpstr>Introduction</vt:lpstr>
      <vt:lpstr>Problem Statement </vt:lpstr>
      <vt:lpstr>Methodology</vt:lpstr>
      <vt:lpstr>PowerPoint Presentation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on face Detection</dc:title>
  <dc:creator>Gaurav Pundir</dc:creator>
  <cp:lastModifiedBy>PRABHDEEP SINGH</cp:lastModifiedBy>
  <cp:revision>5</cp:revision>
  <dcterms:created xsi:type="dcterms:W3CDTF">2023-01-07T14:37:29Z</dcterms:created>
  <dcterms:modified xsi:type="dcterms:W3CDTF">2023-07-11T16:04:39Z</dcterms:modified>
</cp:coreProperties>
</file>