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208D0-A783-4DF4-AB2B-F4086C46515C}" v="584" dt="2023-08-23T11:35:17.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heme" Target="theme/theme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viewProps" Target="viewProps.xml" Id="rId12" /><Relationship Type="http://schemas.openxmlformats.org/officeDocument/2006/relationships/slide" Target="slides/slide1.xml" Id="rId2" /><Relationship Type="http://schemas.microsoft.com/office/2015/10/relationships/revisionInfo" Target="revisionInfo.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presProps" Target="presProps.xml" Id="rId11" /><Relationship Type="http://schemas.openxmlformats.org/officeDocument/2006/relationships/slide" Target="slides/slide4.xml" Id="rId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ableStyles" Target="tableStyle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8/23/2023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61666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4152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1039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3105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3362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6993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8230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00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3907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256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8/23/2023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6276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8/23/2023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912366229"/>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nowbe4.com/phishing?hsLa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underfitting-and-overfitting-in-machine-learning/" TargetMode="External"/><Relationship Id="rId2" Type="http://schemas.openxmlformats.org/officeDocument/2006/relationships/hyperlink" Target="https://www.geeksforgeeks.org/mathematics-mean-variance-and-standard-deviation/" TargetMode="External"/><Relationship Id="rId1" Type="http://schemas.openxmlformats.org/officeDocument/2006/relationships/slideLayout" Target="../slideLayouts/slideLayout2.xml"/><Relationship Id="rId4" Type="http://schemas.openxmlformats.org/officeDocument/2006/relationships/hyperlink" Target="https://www.geeksforgeeks.org/decision-tre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88D7E5-D16D-46A5-95CF-A4EE943D8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82310" y="1163595"/>
            <a:ext cx="9847690" cy="2346368"/>
          </a:xfrm>
        </p:spPr>
        <p:txBody>
          <a:bodyPr>
            <a:normAutofit/>
          </a:bodyPr>
          <a:lstStyle/>
          <a:p>
            <a:pPr algn="r"/>
            <a:r>
              <a:rPr lang="en-GB" sz="5600" u="sng">
                <a:ea typeface="Calibri Light"/>
                <a:cs typeface="Calibri Light"/>
              </a:rPr>
              <a:t>PROJECT ON PHISHING DETECTION USING ARTIFICIAL INTELLIGENCE</a:t>
            </a:r>
          </a:p>
        </p:txBody>
      </p:sp>
      <p:sp>
        <p:nvSpPr>
          <p:cNvPr id="3" name="Subtitle 2"/>
          <p:cNvSpPr>
            <a:spLocks noGrp="1"/>
          </p:cNvSpPr>
          <p:nvPr>
            <p:ph type="subTitle" idx="1"/>
          </p:nvPr>
        </p:nvSpPr>
        <p:spPr>
          <a:xfrm>
            <a:off x="1582310" y="3809999"/>
            <a:ext cx="9847688" cy="1985963"/>
          </a:xfrm>
        </p:spPr>
        <p:txBody>
          <a:bodyPr vert="horz" lIns="91440" tIns="45720" rIns="91440" bIns="45720" rtlCol="0">
            <a:normAutofit/>
          </a:bodyPr>
          <a:lstStyle/>
          <a:p>
            <a:pPr algn="r"/>
            <a:r>
              <a:rPr lang="en-GB">
                <a:ea typeface="Calibri"/>
                <a:cs typeface="Calibri"/>
              </a:rPr>
              <a:t>NAME- Prabhneet Singh</a:t>
            </a:r>
          </a:p>
          <a:p>
            <a:pPr algn="r"/>
            <a:r>
              <a:rPr lang="en-GB" dirty="0">
                <a:ea typeface="Calibri"/>
                <a:cs typeface="Calibri"/>
              </a:rPr>
              <a:t>(</a:t>
            </a:r>
            <a:r>
              <a:rPr lang="en-GB" dirty="0" err="1">
                <a:ea typeface="Calibri"/>
                <a:cs typeface="Calibri"/>
              </a:rPr>
              <a:t>B.Tech</a:t>
            </a:r>
            <a:r>
              <a:rPr lang="en-GB" dirty="0">
                <a:ea typeface="Calibri"/>
                <a:cs typeface="Calibri"/>
              </a:rPr>
              <a:t> CSE from GTBIT)</a:t>
            </a:r>
          </a:p>
        </p:txBody>
      </p:sp>
      <p:sp>
        <p:nvSpPr>
          <p:cNvPr id="10" name="Freeform: Shape 9">
            <a:extLst>
              <a:ext uri="{FF2B5EF4-FFF2-40B4-BE49-F238E27FC236}">
                <a16:creationId xmlns:a16="http://schemas.microsoft.com/office/drawing/2014/main" id="{166AEBA5-E956-47AC-8FA7-9C2AC7EE4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016251" y="3016250"/>
            <a:ext cx="6858000" cy="825498"/>
          </a:xfrm>
          <a:custGeom>
            <a:avLst/>
            <a:gdLst>
              <a:gd name="connsiteX0" fmla="*/ 6742558 w 6858000"/>
              <a:gd name="connsiteY0" fmla="*/ 499736 h 825498"/>
              <a:gd name="connsiteX1" fmla="*/ 6812057 w 6858000"/>
              <a:gd name="connsiteY1" fmla="*/ 519211 h 825498"/>
              <a:gd name="connsiteX2" fmla="*/ 6776799 w 6858000"/>
              <a:gd name="connsiteY2" fmla="*/ 514438 h 825498"/>
              <a:gd name="connsiteX3" fmla="*/ 6625227 w 6858000"/>
              <a:gd name="connsiteY3" fmla="*/ 507591 h 825498"/>
              <a:gd name="connsiteX4" fmla="*/ 6662536 w 6858000"/>
              <a:gd name="connsiteY4" fmla="*/ 500498 h 825498"/>
              <a:gd name="connsiteX5" fmla="*/ 6645552 w 6858000"/>
              <a:gd name="connsiteY5" fmla="*/ 507580 h 825498"/>
              <a:gd name="connsiteX6" fmla="*/ 6513012 w 6858000"/>
              <a:gd name="connsiteY6" fmla="*/ 515082 h 825498"/>
              <a:gd name="connsiteX7" fmla="*/ 6546191 w 6858000"/>
              <a:gd name="connsiteY7" fmla="*/ 496279 h 825498"/>
              <a:gd name="connsiteX8" fmla="*/ 6521803 w 6858000"/>
              <a:gd name="connsiteY8" fmla="*/ 512615 h 825498"/>
              <a:gd name="connsiteX9" fmla="*/ 5935958 w 6858000"/>
              <a:gd name="connsiteY9" fmla="*/ 643374 h 825498"/>
              <a:gd name="connsiteX10" fmla="*/ 5993267 w 6858000"/>
              <a:gd name="connsiteY10" fmla="*/ 639757 h 825498"/>
              <a:gd name="connsiteX11" fmla="*/ 5964477 w 6858000"/>
              <a:gd name="connsiteY11" fmla="*/ 643207 h 825498"/>
              <a:gd name="connsiteX12" fmla="*/ 5883762 w 6858000"/>
              <a:gd name="connsiteY12" fmla="*/ 625473 h 825498"/>
              <a:gd name="connsiteX13" fmla="*/ 5935941 w 6858000"/>
              <a:gd name="connsiteY13" fmla="*/ 643372 h 825498"/>
              <a:gd name="connsiteX14" fmla="*/ 5909350 w 6858000"/>
              <a:gd name="connsiteY14" fmla="*/ 636492 h 825498"/>
              <a:gd name="connsiteX15" fmla="*/ 5507674 w 6858000"/>
              <a:gd name="connsiteY15" fmla="*/ 462345 h 825498"/>
              <a:gd name="connsiteX16" fmla="*/ 5531687 w 6858000"/>
              <a:gd name="connsiteY16" fmla="*/ 451730 h 825498"/>
              <a:gd name="connsiteX17" fmla="*/ 5520422 w 6858000"/>
              <a:gd name="connsiteY17" fmla="*/ 460125 h 825498"/>
              <a:gd name="connsiteX18" fmla="*/ 5308185 w 6858000"/>
              <a:gd name="connsiteY18" fmla="*/ 440592 h 825498"/>
              <a:gd name="connsiteX19" fmla="*/ 5312288 w 6858000"/>
              <a:gd name="connsiteY19" fmla="*/ 438109 h 825498"/>
              <a:gd name="connsiteX20" fmla="*/ 5317382 w 6858000"/>
              <a:gd name="connsiteY20" fmla="*/ 437516 h 825498"/>
              <a:gd name="connsiteX21" fmla="*/ 5087451 w 6858000"/>
              <a:gd name="connsiteY21" fmla="*/ 476086 h 825498"/>
              <a:gd name="connsiteX22" fmla="*/ 5133209 w 6858000"/>
              <a:gd name="connsiteY22" fmla="*/ 489108 h 825498"/>
              <a:gd name="connsiteX23" fmla="*/ 5102460 w 6858000"/>
              <a:gd name="connsiteY23" fmla="*/ 481967 h 825498"/>
              <a:gd name="connsiteX24" fmla="*/ 5041538 w 6858000"/>
              <a:gd name="connsiteY24" fmla="*/ 462968 h 825498"/>
              <a:gd name="connsiteX25" fmla="*/ 5064790 w 6858000"/>
              <a:gd name="connsiteY25" fmla="*/ 467587 h 825498"/>
              <a:gd name="connsiteX26" fmla="*/ 5070579 w 6858000"/>
              <a:gd name="connsiteY26" fmla="*/ 469759 h 825498"/>
              <a:gd name="connsiteX27" fmla="*/ 4957458 w 6858000"/>
              <a:gd name="connsiteY27" fmla="*/ 419205 h 825498"/>
              <a:gd name="connsiteX28" fmla="*/ 4961456 w 6858000"/>
              <a:gd name="connsiteY28" fmla="*/ 420481 h 825498"/>
              <a:gd name="connsiteX29" fmla="*/ 4987033 w 6858000"/>
              <a:gd name="connsiteY29" fmla="*/ 436483 h 825498"/>
              <a:gd name="connsiteX30" fmla="*/ 4863344 w 6858000"/>
              <a:gd name="connsiteY30" fmla="*/ 407230 h 825498"/>
              <a:gd name="connsiteX31" fmla="*/ 4889270 w 6858000"/>
              <a:gd name="connsiteY31" fmla="*/ 414757 h 825498"/>
              <a:gd name="connsiteX32" fmla="*/ 4867614 w 6858000"/>
              <a:gd name="connsiteY32" fmla="*/ 409980 h 825498"/>
              <a:gd name="connsiteX33" fmla="*/ 4866598 w 6858000"/>
              <a:gd name="connsiteY33" fmla="*/ 409326 h 825498"/>
              <a:gd name="connsiteX34" fmla="*/ 3962162 w 6858000"/>
              <a:gd name="connsiteY34" fmla="*/ 411409 h 825498"/>
              <a:gd name="connsiteX35" fmla="*/ 4043830 w 6858000"/>
              <a:gd name="connsiteY35" fmla="*/ 395719 h 825498"/>
              <a:gd name="connsiteX36" fmla="*/ 4002410 w 6858000"/>
              <a:gd name="connsiteY36" fmla="*/ 409019 h 825498"/>
              <a:gd name="connsiteX37" fmla="*/ 2848821 w 6858000"/>
              <a:gd name="connsiteY37" fmla="*/ 455907 h 825498"/>
              <a:gd name="connsiteX38" fmla="*/ 2897785 w 6858000"/>
              <a:gd name="connsiteY38" fmla="*/ 440313 h 825498"/>
              <a:gd name="connsiteX39" fmla="*/ 2903542 w 6858000"/>
              <a:gd name="connsiteY39" fmla="*/ 439285 h 825498"/>
              <a:gd name="connsiteX40" fmla="*/ 2785442 w 6858000"/>
              <a:gd name="connsiteY40" fmla="*/ 506948 h 825498"/>
              <a:gd name="connsiteX41" fmla="*/ 2811779 w 6858000"/>
              <a:gd name="connsiteY41" fmla="*/ 496871 h 825498"/>
              <a:gd name="connsiteX42" fmla="*/ 2793022 w 6858000"/>
              <a:gd name="connsiteY42" fmla="*/ 506520 h 825498"/>
              <a:gd name="connsiteX43" fmla="*/ 2745376 w 6858000"/>
              <a:gd name="connsiteY43" fmla="*/ 501455 h 825498"/>
              <a:gd name="connsiteX44" fmla="*/ 2778004 w 6858000"/>
              <a:gd name="connsiteY44" fmla="*/ 507369 h 825498"/>
              <a:gd name="connsiteX45" fmla="*/ 2770757 w 6858000"/>
              <a:gd name="connsiteY45" fmla="*/ 507779 h 825498"/>
              <a:gd name="connsiteX46" fmla="*/ 2463020 w 6858000"/>
              <a:gd name="connsiteY46" fmla="*/ 387977 h 825498"/>
              <a:gd name="connsiteX47" fmla="*/ 2518249 w 6858000"/>
              <a:gd name="connsiteY47" fmla="*/ 379338 h 825498"/>
              <a:gd name="connsiteX48" fmla="*/ 2490551 w 6858000"/>
              <a:gd name="connsiteY48" fmla="*/ 385915 h 825498"/>
              <a:gd name="connsiteX49" fmla="*/ 1933219 w 6858000"/>
              <a:gd name="connsiteY49" fmla="*/ 188445 h 825498"/>
              <a:gd name="connsiteX50" fmla="*/ 1933220 w 6858000"/>
              <a:gd name="connsiteY50" fmla="*/ 188446 h 825498"/>
              <a:gd name="connsiteX51" fmla="*/ 1953414 w 6858000"/>
              <a:gd name="connsiteY51" fmla="*/ 212451 h 825498"/>
              <a:gd name="connsiteX52" fmla="*/ 1978655 w 6858000"/>
              <a:gd name="connsiteY52" fmla="*/ 244478 h 825498"/>
              <a:gd name="connsiteX53" fmla="*/ 1953413 w 6858000"/>
              <a:gd name="connsiteY53" fmla="*/ 212450 h 825498"/>
              <a:gd name="connsiteX54" fmla="*/ 1842158 w 6858000"/>
              <a:gd name="connsiteY54" fmla="*/ 82524 h 825498"/>
              <a:gd name="connsiteX55" fmla="*/ 1842159 w 6858000"/>
              <a:gd name="connsiteY55" fmla="*/ 82525 h 825498"/>
              <a:gd name="connsiteX56" fmla="*/ 1916455 w 6858000"/>
              <a:gd name="connsiteY56" fmla="*/ 173016 h 825498"/>
              <a:gd name="connsiteX57" fmla="*/ 1916454 w 6858000"/>
              <a:gd name="connsiteY57" fmla="*/ 173015 h 825498"/>
              <a:gd name="connsiteX58" fmla="*/ 338916 w 6858000"/>
              <a:gd name="connsiteY58" fmla="*/ 12999 h 825498"/>
              <a:gd name="connsiteX59" fmla="*/ 395626 w 6858000"/>
              <a:gd name="connsiteY59" fmla="*/ 22894 h 825498"/>
              <a:gd name="connsiteX60" fmla="*/ 367327 w 6858000"/>
              <a:gd name="connsiteY60" fmla="*/ 19086 h 825498"/>
              <a:gd name="connsiteX61" fmla="*/ 153394 w 6858000"/>
              <a:gd name="connsiteY61" fmla="*/ 30626 h 825498"/>
              <a:gd name="connsiteX62" fmla="*/ 228906 w 6858000"/>
              <a:gd name="connsiteY62" fmla="*/ 38895 h 825498"/>
              <a:gd name="connsiteX63" fmla="*/ 177271 w 6858000"/>
              <a:gd name="connsiteY63" fmla="*/ 34439 h 825498"/>
              <a:gd name="connsiteX64" fmla="*/ 0 w 6858000"/>
              <a:gd name="connsiteY64" fmla="*/ 19988 h 825498"/>
              <a:gd name="connsiteX65" fmla="*/ 0 w 6858000"/>
              <a:gd name="connsiteY65" fmla="*/ 484096 h 825498"/>
              <a:gd name="connsiteX66" fmla="*/ 1 w 6858000"/>
              <a:gd name="connsiteY66" fmla="*/ 484096 h 825498"/>
              <a:gd name="connsiteX67" fmla="*/ 1 w 6858000"/>
              <a:gd name="connsiteY67" fmla="*/ 484097 h 825498"/>
              <a:gd name="connsiteX68" fmla="*/ 2817 w 6858000"/>
              <a:gd name="connsiteY68" fmla="*/ 482970 h 825498"/>
              <a:gd name="connsiteX69" fmla="*/ 63587 w 6858000"/>
              <a:gd name="connsiteY69" fmla="*/ 468871 h 825498"/>
              <a:gd name="connsiteX70" fmla="*/ 176939 w 6858000"/>
              <a:gd name="connsiteY70" fmla="*/ 454966 h 825498"/>
              <a:gd name="connsiteX71" fmla="*/ 200182 w 6858000"/>
              <a:gd name="connsiteY71" fmla="*/ 446963 h 825498"/>
              <a:gd name="connsiteX72" fmla="*/ 340774 w 6858000"/>
              <a:gd name="connsiteY72" fmla="*/ 409051 h 825498"/>
              <a:gd name="connsiteX73" fmla="*/ 453364 w 6858000"/>
              <a:gd name="connsiteY73" fmla="*/ 409816 h 825498"/>
              <a:gd name="connsiteX74" fmla="*/ 462126 w 6858000"/>
              <a:gd name="connsiteY74" fmla="*/ 411530 h 825498"/>
              <a:gd name="connsiteX75" fmla="*/ 505182 w 6858000"/>
              <a:gd name="connsiteY75" fmla="*/ 424102 h 825498"/>
              <a:gd name="connsiteX76" fmla="*/ 571860 w 6858000"/>
              <a:gd name="connsiteY76" fmla="*/ 420674 h 825498"/>
              <a:gd name="connsiteX77" fmla="*/ 617772 w 6858000"/>
              <a:gd name="connsiteY77" fmla="*/ 403337 h 825498"/>
              <a:gd name="connsiteX78" fmla="*/ 674923 w 6858000"/>
              <a:gd name="connsiteY78" fmla="*/ 402575 h 825498"/>
              <a:gd name="connsiteX79" fmla="*/ 740268 w 6858000"/>
              <a:gd name="connsiteY79" fmla="*/ 413434 h 825498"/>
              <a:gd name="connsiteX80" fmla="*/ 769605 w 6858000"/>
              <a:gd name="connsiteY80" fmla="*/ 415720 h 825498"/>
              <a:gd name="connsiteX81" fmla="*/ 850189 w 6858000"/>
              <a:gd name="connsiteY81" fmla="*/ 438200 h 825498"/>
              <a:gd name="connsiteX82" fmla="*/ 898198 w 6858000"/>
              <a:gd name="connsiteY82" fmla="*/ 432676 h 825498"/>
              <a:gd name="connsiteX83" fmla="*/ 945444 w 6858000"/>
              <a:gd name="connsiteY83" fmla="*/ 417816 h 825498"/>
              <a:gd name="connsiteX84" fmla="*/ 975733 w 6858000"/>
              <a:gd name="connsiteY84" fmla="*/ 403527 h 825498"/>
              <a:gd name="connsiteX85" fmla="*/ 1036887 w 6858000"/>
              <a:gd name="connsiteY85" fmla="*/ 393431 h 825498"/>
              <a:gd name="connsiteX86" fmla="*/ 1048125 w 6858000"/>
              <a:gd name="connsiteY86" fmla="*/ 394955 h 825498"/>
              <a:gd name="connsiteX87" fmla="*/ 1230633 w 6858000"/>
              <a:gd name="connsiteY87" fmla="*/ 407529 h 825498"/>
              <a:gd name="connsiteX88" fmla="*/ 1303024 w 6858000"/>
              <a:gd name="connsiteY88" fmla="*/ 427722 h 825498"/>
              <a:gd name="connsiteX89" fmla="*/ 1318456 w 6858000"/>
              <a:gd name="connsiteY89" fmla="*/ 430198 h 825498"/>
              <a:gd name="connsiteX90" fmla="*/ 1472575 w 6858000"/>
              <a:gd name="connsiteY90" fmla="*/ 452870 h 825498"/>
              <a:gd name="connsiteX91" fmla="*/ 1489720 w 6858000"/>
              <a:gd name="connsiteY91" fmla="*/ 453821 h 825498"/>
              <a:gd name="connsiteX92" fmla="*/ 1537537 w 6858000"/>
              <a:gd name="connsiteY92" fmla="*/ 449821 h 825498"/>
              <a:gd name="connsiteX93" fmla="*/ 1650317 w 6858000"/>
              <a:gd name="connsiteY93" fmla="*/ 490970 h 825498"/>
              <a:gd name="connsiteX94" fmla="*/ 1763287 w 6858000"/>
              <a:gd name="connsiteY94" fmla="*/ 505069 h 825498"/>
              <a:gd name="connsiteX95" fmla="*/ 1825393 w 6858000"/>
              <a:gd name="connsiteY95" fmla="*/ 504877 h 825498"/>
              <a:gd name="connsiteX96" fmla="*/ 1869780 w 6858000"/>
              <a:gd name="connsiteY96" fmla="*/ 514975 h 825498"/>
              <a:gd name="connsiteX97" fmla="*/ 1978940 w 6858000"/>
              <a:gd name="connsiteY97" fmla="*/ 545646 h 825498"/>
              <a:gd name="connsiteX98" fmla="*/ 2030378 w 6858000"/>
              <a:gd name="connsiteY98" fmla="*/ 550408 h 825498"/>
              <a:gd name="connsiteX99" fmla="*/ 2085054 w 6858000"/>
              <a:gd name="connsiteY99" fmla="*/ 560697 h 825498"/>
              <a:gd name="connsiteX100" fmla="*/ 2220312 w 6858000"/>
              <a:gd name="connsiteY100" fmla="*/ 606798 h 825498"/>
              <a:gd name="connsiteX101" fmla="*/ 2330806 w 6858000"/>
              <a:gd name="connsiteY101" fmla="*/ 604132 h 825498"/>
              <a:gd name="connsiteX102" fmla="*/ 2401292 w 6858000"/>
              <a:gd name="connsiteY102" fmla="*/ 604702 h 825498"/>
              <a:gd name="connsiteX103" fmla="*/ 2485307 w 6858000"/>
              <a:gd name="connsiteY103" fmla="*/ 619943 h 825498"/>
              <a:gd name="connsiteX104" fmla="*/ 2554079 w 6858000"/>
              <a:gd name="connsiteY104" fmla="*/ 642232 h 825498"/>
              <a:gd name="connsiteX105" fmla="*/ 2649143 w 6858000"/>
              <a:gd name="connsiteY105" fmla="*/ 659949 h 825498"/>
              <a:gd name="connsiteX106" fmla="*/ 2743826 w 6858000"/>
              <a:gd name="connsiteY106" fmla="*/ 694050 h 825498"/>
              <a:gd name="connsiteX107" fmla="*/ 2809930 w 6858000"/>
              <a:gd name="connsiteY107" fmla="*/ 720149 h 825498"/>
              <a:gd name="connsiteX108" fmla="*/ 2901943 w 6858000"/>
              <a:gd name="connsiteY108" fmla="*/ 743200 h 825498"/>
              <a:gd name="connsiteX109" fmla="*/ 3042728 w 6858000"/>
              <a:gd name="connsiteY109" fmla="*/ 759392 h 825498"/>
              <a:gd name="connsiteX110" fmla="*/ 3107500 w 6858000"/>
              <a:gd name="connsiteY110" fmla="*/ 761108 h 825498"/>
              <a:gd name="connsiteX111" fmla="*/ 3209993 w 6858000"/>
              <a:gd name="connsiteY111" fmla="*/ 799018 h 825498"/>
              <a:gd name="connsiteX112" fmla="*/ 3253809 w 6858000"/>
              <a:gd name="connsiteY112" fmla="*/ 817306 h 825498"/>
              <a:gd name="connsiteX113" fmla="*/ 3293244 w 6858000"/>
              <a:gd name="connsiteY113" fmla="*/ 802066 h 825498"/>
              <a:gd name="connsiteX114" fmla="*/ 3318771 w 6858000"/>
              <a:gd name="connsiteY114" fmla="*/ 784539 h 825498"/>
              <a:gd name="connsiteX115" fmla="*/ 3399546 w 6858000"/>
              <a:gd name="connsiteY115" fmla="*/ 799400 h 825498"/>
              <a:gd name="connsiteX116" fmla="*/ 3485275 w 6858000"/>
              <a:gd name="connsiteY116" fmla="*/ 815020 h 825498"/>
              <a:gd name="connsiteX117" fmla="*/ 3546617 w 6858000"/>
              <a:gd name="connsiteY117" fmla="*/ 825498 h 825498"/>
              <a:gd name="connsiteX118" fmla="*/ 3623201 w 6858000"/>
              <a:gd name="connsiteY118" fmla="*/ 817117 h 825498"/>
              <a:gd name="connsiteX119" fmla="*/ 3683591 w 6858000"/>
              <a:gd name="connsiteY119" fmla="*/ 813688 h 825498"/>
              <a:gd name="connsiteX120" fmla="*/ 3732361 w 6858000"/>
              <a:gd name="connsiteY120" fmla="*/ 803973 h 825498"/>
              <a:gd name="connsiteX121" fmla="*/ 3749506 w 6858000"/>
              <a:gd name="connsiteY121" fmla="*/ 798255 h 825498"/>
              <a:gd name="connsiteX122" fmla="*/ 3885338 w 6858000"/>
              <a:gd name="connsiteY122" fmla="*/ 753679 h 825498"/>
              <a:gd name="connsiteX123" fmla="*/ 4030503 w 6858000"/>
              <a:gd name="connsiteY123" fmla="*/ 718054 h 825498"/>
              <a:gd name="connsiteX124" fmla="*/ 4124614 w 6858000"/>
              <a:gd name="connsiteY124" fmla="*/ 740535 h 825498"/>
              <a:gd name="connsiteX125" fmla="*/ 4159667 w 6858000"/>
              <a:gd name="connsiteY125" fmla="*/ 740152 h 825498"/>
              <a:gd name="connsiteX126" fmla="*/ 4320837 w 6858000"/>
              <a:gd name="connsiteY126" fmla="*/ 745296 h 825498"/>
              <a:gd name="connsiteX127" fmla="*/ 4349222 w 6858000"/>
              <a:gd name="connsiteY127" fmla="*/ 750820 h 825498"/>
              <a:gd name="connsiteX128" fmla="*/ 4502579 w 6858000"/>
              <a:gd name="connsiteY128" fmla="*/ 728149 h 825498"/>
              <a:gd name="connsiteX129" fmla="*/ 4558207 w 6858000"/>
              <a:gd name="connsiteY129" fmla="*/ 724339 h 825498"/>
              <a:gd name="connsiteX130" fmla="*/ 4609452 w 6858000"/>
              <a:gd name="connsiteY130" fmla="*/ 718054 h 825498"/>
              <a:gd name="connsiteX131" fmla="*/ 4681083 w 6858000"/>
              <a:gd name="connsiteY131" fmla="*/ 716529 h 825498"/>
              <a:gd name="connsiteX132" fmla="*/ 4755381 w 6858000"/>
              <a:gd name="connsiteY132" fmla="*/ 719387 h 825498"/>
              <a:gd name="connsiteX133" fmla="*/ 4838250 w 6858000"/>
              <a:gd name="connsiteY133" fmla="*/ 718815 h 825498"/>
              <a:gd name="connsiteX134" fmla="*/ 4871019 w 6858000"/>
              <a:gd name="connsiteY134" fmla="*/ 713863 h 825498"/>
              <a:gd name="connsiteX135" fmla="*/ 4959602 w 6858000"/>
              <a:gd name="connsiteY135" fmla="*/ 717291 h 825498"/>
              <a:gd name="connsiteX136" fmla="*/ 5006086 w 6858000"/>
              <a:gd name="connsiteY136" fmla="*/ 711578 h 825498"/>
              <a:gd name="connsiteX137" fmla="*/ 5082670 w 6858000"/>
              <a:gd name="connsiteY137" fmla="*/ 710434 h 825498"/>
              <a:gd name="connsiteX138" fmla="*/ 5107627 w 6858000"/>
              <a:gd name="connsiteY138" fmla="*/ 709098 h 825498"/>
              <a:gd name="connsiteX139" fmla="*/ 5129916 w 6858000"/>
              <a:gd name="connsiteY139" fmla="*/ 708336 h 825498"/>
              <a:gd name="connsiteX140" fmla="*/ 5206308 w 6858000"/>
              <a:gd name="connsiteY140" fmla="*/ 723959 h 825498"/>
              <a:gd name="connsiteX141" fmla="*/ 5274129 w 6858000"/>
              <a:gd name="connsiteY141" fmla="*/ 724911 h 825498"/>
              <a:gd name="connsiteX142" fmla="*/ 5393005 w 6858000"/>
              <a:gd name="connsiteY142" fmla="*/ 737485 h 825498"/>
              <a:gd name="connsiteX143" fmla="*/ 5419295 w 6858000"/>
              <a:gd name="connsiteY143" fmla="*/ 733103 h 825498"/>
              <a:gd name="connsiteX144" fmla="*/ 5501594 w 6858000"/>
              <a:gd name="connsiteY144" fmla="*/ 731389 h 825498"/>
              <a:gd name="connsiteX145" fmla="*/ 5548460 w 6858000"/>
              <a:gd name="connsiteY145" fmla="*/ 730056 h 825498"/>
              <a:gd name="connsiteX146" fmla="*/ 5606372 w 6858000"/>
              <a:gd name="connsiteY146" fmla="*/ 739199 h 825498"/>
              <a:gd name="connsiteX147" fmla="*/ 5706959 w 6858000"/>
              <a:gd name="connsiteY147" fmla="*/ 758630 h 825498"/>
              <a:gd name="connsiteX148" fmla="*/ 5733440 w 6858000"/>
              <a:gd name="connsiteY148" fmla="*/ 761678 h 825498"/>
              <a:gd name="connsiteX149" fmla="*/ 5781830 w 6858000"/>
              <a:gd name="connsiteY149" fmla="*/ 771015 h 825498"/>
              <a:gd name="connsiteX150" fmla="*/ 5790592 w 6858000"/>
              <a:gd name="connsiteY150" fmla="*/ 772730 h 825498"/>
              <a:gd name="connsiteX151" fmla="*/ 5864318 w 6858000"/>
              <a:gd name="connsiteY151" fmla="*/ 796351 h 825498"/>
              <a:gd name="connsiteX152" fmla="*/ 5902610 w 6858000"/>
              <a:gd name="connsiteY152" fmla="*/ 798255 h 825498"/>
              <a:gd name="connsiteX153" fmla="*/ 6012723 w 6858000"/>
              <a:gd name="connsiteY153" fmla="*/ 798447 h 825498"/>
              <a:gd name="connsiteX154" fmla="*/ 6059397 w 6858000"/>
              <a:gd name="connsiteY154" fmla="*/ 794827 h 825498"/>
              <a:gd name="connsiteX155" fmla="*/ 6171605 w 6858000"/>
              <a:gd name="connsiteY155" fmla="*/ 780921 h 825498"/>
              <a:gd name="connsiteX156" fmla="*/ 6242093 w 6858000"/>
              <a:gd name="connsiteY156" fmla="*/ 774063 h 825498"/>
              <a:gd name="connsiteX157" fmla="*/ 6323058 w 6858000"/>
              <a:gd name="connsiteY157" fmla="*/ 763202 h 825498"/>
              <a:gd name="connsiteX158" fmla="*/ 6415833 w 6858000"/>
              <a:gd name="connsiteY158" fmla="*/ 756344 h 825498"/>
              <a:gd name="connsiteX159" fmla="*/ 6584812 w 6858000"/>
              <a:gd name="connsiteY159" fmla="*/ 735580 h 825498"/>
              <a:gd name="connsiteX160" fmla="*/ 6748458 w 6858000"/>
              <a:gd name="connsiteY160" fmla="*/ 714053 h 825498"/>
              <a:gd name="connsiteX161" fmla="*/ 6815516 w 6858000"/>
              <a:gd name="connsiteY161" fmla="*/ 695002 h 825498"/>
              <a:gd name="connsiteX162" fmla="*/ 6858000 w 6858000"/>
              <a:gd name="connsiteY162" fmla="*/ 685303 h 825498"/>
              <a:gd name="connsiteX163" fmla="*/ 6858000 w 6858000"/>
              <a:gd name="connsiteY163" fmla="*/ 0 h 825498"/>
              <a:gd name="connsiteX164" fmla="*/ 1687324 w 6858000"/>
              <a:gd name="connsiteY164" fmla="*/ 0 h 825498"/>
              <a:gd name="connsiteX165" fmla="*/ 1 w 6858000"/>
              <a:gd name="connsiteY165" fmla="*/ 0 h 825498"/>
              <a:gd name="connsiteX166" fmla="*/ 1 w 6858000"/>
              <a:gd name="connsiteY166" fmla="*/ 19988 h 82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858000" h="825498">
                <a:moveTo>
                  <a:pt x="6742558" y="499736"/>
                </a:moveTo>
                <a:lnTo>
                  <a:pt x="6812057" y="519211"/>
                </a:lnTo>
                <a:lnTo>
                  <a:pt x="6776799" y="514438"/>
                </a:lnTo>
                <a:close/>
                <a:moveTo>
                  <a:pt x="6625227" y="507591"/>
                </a:moveTo>
                <a:lnTo>
                  <a:pt x="6662536" y="500498"/>
                </a:lnTo>
                <a:lnTo>
                  <a:pt x="6645552" y="507580"/>
                </a:lnTo>
                <a:close/>
                <a:moveTo>
                  <a:pt x="6513012" y="515082"/>
                </a:moveTo>
                <a:lnTo>
                  <a:pt x="6546191" y="496279"/>
                </a:lnTo>
                <a:lnTo>
                  <a:pt x="6521803" y="512615"/>
                </a:lnTo>
                <a:close/>
                <a:moveTo>
                  <a:pt x="5935958" y="643374"/>
                </a:moveTo>
                <a:lnTo>
                  <a:pt x="5993267" y="639757"/>
                </a:lnTo>
                <a:lnTo>
                  <a:pt x="5964477" y="643207"/>
                </a:lnTo>
                <a:close/>
                <a:moveTo>
                  <a:pt x="5883762" y="625473"/>
                </a:moveTo>
                <a:lnTo>
                  <a:pt x="5935941" y="643372"/>
                </a:lnTo>
                <a:lnTo>
                  <a:pt x="5909350" y="636492"/>
                </a:lnTo>
                <a:close/>
                <a:moveTo>
                  <a:pt x="5507674" y="462345"/>
                </a:moveTo>
                <a:lnTo>
                  <a:pt x="5531687" y="451730"/>
                </a:lnTo>
                <a:lnTo>
                  <a:pt x="5520422" y="460125"/>
                </a:lnTo>
                <a:close/>
                <a:moveTo>
                  <a:pt x="5308185" y="440592"/>
                </a:moveTo>
                <a:lnTo>
                  <a:pt x="5312288" y="438109"/>
                </a:lnTo>
                <a:lnTo>
                  <a:pt x="5317382" y="437516"/>
                </a:lnTo>
                <a:close/>
                <a:moveTo>
                  <a:pt x="5087451" y="476086"/>
                </a:moveTo>
                <a:lnTo>
                  <a:pt x="5133209" y="489108"/>
                </a:lnTo>
                <a:lnTo>
                  <a:pt x="5102460" y="481967"/>
                </a:lnTo>
                <a:close/>
                <a:moveTo>
                  <a:pt x="5041538" y="462968"/>
                </a:moveTo>
                <a:lnTo>
                  <a:pt x="5064790" y="467587"/>
                </a:lnTo>
                <a:lnTo>
                  <a:pt x="5070579" y="469759"/>
                </a:lnTo>
                <a:close/>
                <a:moveTo>
                  <a:pt x="4957458" y="419205"/>
                </a:moveTo>
                <a:lnTo>
                  <a:pt x="4961456" y="420481"/>
                </a:lnTo>
                <a:lnTo>
                  <a:pt x="4987033" y="436483"/>
                </a:lnTo>
                <a:close/>
                <a:moveTo>
                  <a:pt x="4863344" y="407230"/>
                </a:moveTo>
                <a:lnTo>
                  <a:pt x="4889270" y="414757"/>
                </a:lnTo>
                <a:lnTo>
                  <a:pt x="4867614" y="409980"/>
                </a:lnTo>
                <a:lnTo>
                  <a:pt x="4866598" y="409326"/>
                </a:lnTo>
                <a:close/>
                <a:moveTo>
                  <a:pt x="3962162" y="411409"/>
                </a:moveTo>
                <a:lnTo>
                  <a:pt x="4043830" y="395719"/>
                </a:lnTo>
                <a:lnTo>
                  <a:pt x="4002410" y="409019"/>
                </a:lnTo>
                <a:close/>
                <a:moveTo>
                  <a:pt x="2848821" y="455907"/>
                </a:moveTo>
                <a:lnTo>
                  <a:pt x="2897785" y="440313"/>
                </a:lnTo>
                <a:lnTo>
                  <a:pt x="2903542" y="439285"/>
                </a:lnTo>
                <a:close/>
                <a:moveTo>
                  <a:pt x="2785442" y="506948"/>
                </a:moveTo>
                <a:lnTo>
                  <a:pt x="2811779" y="496871"/>
                </a:lnTo>
                <a:lnTo>
                  <a:pt x="2793022" y="506520"/>
                </a:lnTo>
                <a:close/>
                <a:moveTo>
                  <a:pt x="2745376" y="501455"/>
                </a:moveTo>
                <a:lnTo>
                  <a:pt x="2778004" y="507369"/>
                </a:lnTo>
                <a:lnTo>
                  <a:pt x="2770757" y="507779"/>
                </a:lnTo>
                <a:close/>
                <a:moveTo>
                  <a:pt x="2463020" y="387977"/>
                </a:moveTo>
                <a:lnTo>
                  <a:pt x="2518249" y="379338"/>
                </a:lnTo>
                <a:lnTo>
                  <a:pt x="2490551" y="385915"/>
                </a:lnTo>
                <a:close/>
                <a:moveTo>
                  <a:pt x="1933219" y="188445"/>
                </a:moveTo>
                <a:lnTo>
                  <a:pt x="1933220" y="188446"/>
                </a:lnTo>
                <a:cubicBezTo>
                  <a:pt x="1940460" y="196066"/>
                  <a:pt x="1949604" y="203307"/>
                  <a:pt x="1953414" y="212451"/>
                </a:cubicBezTo>
                <a:lnTo>
                  <a:pt x="1978655" y="244478"/>
                </a:lnTo>
                <a:cubicBezTo>
                  <a:pt x="1967939" y="237120"/>
                  <a:pt x="1959319" y="226833"/>
                  <a:pt x="1953413" y="212450"/>
                </a:cubicBezTo>
                <a:close/>
                <a:moveTo>
                  <a:pt x="1842158" y="82524"/>
                </a:moveTo>
                <a:lnTo>
                  <a:pt x="1842159" y="82525"/>
                </a:lnTo>
                <a:lnTo>
                  <a:pt x="1916455" y="173016"/>
                </a:lnTo>
                <a:lnTo>
                  <a:pt x="1916454" y="173015"/>
                </a:lnTo>
                <a:close/>
                <a:moveTo>
                  <a:pt x="338916" y="12999"/>
                </a:moveTo>
                <a:lnTo>
                  <a:pt x="395626" y="22894"/>
                </a:lnTo>
                <a:lnTo>
                  <a:pt x="367327" y="19086"/>
                </a:lnTo>
                <a:close/>
                <a:moveTo>
                  <a:pt x="153394" y="30626"/>
                </a:moveTo>
                <a:lnTo>
                  <a:pt x="228906" y="38895"/>
                </a:lnTo>
                <a:lnTo>
                  <a:pt x="177271" y="34439"/>
                </a:lnTo>
                <a:close/>
                <a:moveTo>
                  <a:pt x="0" y="19988"/>
                </a:moveTo>
                <a:lnTo>
                  <a:pt x="0" y="484096"/>
                </a:lnTo>
                <a:lnTo>
                  <a:pt x="1" y="484096"/>
                </a:lnTo>
                <a:lnTo>
                  <a:pt x="1" y="484097"/>
                </a:lnTo>
                <a:lnTo>
                  <a:pt x="2817" y="482970"/>
                </a:lnTo>
                <a:cubicBezTo>
                  <a:pt x="21486" y="474588"/>
                  <a:pt x="43012" y="471921"/>
                  <a:pt x="63587" y="468871"/>
                </a:cubicBezTo>
                <a:cubicBezTo>
                  <a:pt x="101308" y="463347"/>
                  <a:pt x="139219" y="459917"/>
                  <a:pt x="176939" y="454966"/>
                </a:cubicBezTo>
                <a:cubicBezTo>
                  <a:pt x="184941" y="453821"/>
                  <a:pt x="194085" y="451728"/>
                  <a:pt x="200182" y="446963"/>
                </a:cubicBezTo>
                <a:cubicBezTo>
                  <a:pt x="241901" y="414958"/>
                  <a:pt x="292579" y="406005"/>
                  <a:pt x="340774" y="409051"/>
                </a:cubicBezTo>
                <a:cubicBezTo>
                  <a:pt x="378686" y="411340"/>
                  <a:pt x="415835" y="413054"/>
                  <a:pt x="453364" y="409816"/>
                </a:cubicBezTo>
                <a:cubicBezTo>
                  <a:pt x="456222" y="409624"/>
                  <a:pt x="460032" y="410006"/>
                  <a:pt x="462126" y="411530"/>
                </a:cubicBezTo>
                <a:cubicBezTo>
                  <a:pt x="475081" y="421626"/>
                  <a:pt x="488607" y="422388"/>
                  <a:pt x="505182" y="424102"/>
                </a:cubicBezTo>
                <a:cubicBezTo>
                  <a:pt x="528615" y="426580"/>
                  <a:pt x="550141" y="424864"/>
                  <a:pt x="571860" y="420674"/>
                </a:cubicBezTo>
                <a:cubicBezTo>
                  <a:pt x="587672" y="417626"/>
                  <a:pt x="603673" y="411340"/>
                  <a:pt x="617772" y="403337"/>
                </a:cubicBezTo>
                <a:cubicBezTo>
                  <a:pt x="637392" y="392097"/>
                  <a:pt x="656255" y="387717"/>
                  <a:pt x="674923" y="402575"/>
                </a:cubicBezTo>
                <a:cubicBezTo>
                  <a:pt x="695116" y="418388"/>
                  <a:pt x="717977" y="412864"/>
                  <a:pt x="740268" y="413434"/>
                </a:cubicBezTo>
                <a:cubicBezTo>
                  <a:pt x="749982" y="413626"/>
                  <a:pt x="760270" y="413244"/>
                  <a:pt x="769605" y="415720"/>
                </a:cubicBezTo>
                <a:cubicBezTo>
                  <a:pt x="796655" y="422770"/>
                  <a:pt x="822756" y="433438"/>
                  <a:pt x="850189" y="438200"/>
                </a:cubicBezTo>
                <a:cubicBezTo>
                  <a:pt x="865430" y="440867"/>
                  <a:pt x="882384" y="436104"/>
                  <a:pt x="898198" y="432676"/>
                </a:cubicBezTo>
                <a:cubicBezTo>
                  <a:pt x="914200" y="429056"/>
                  <a:pt x="930011" y="423532"/>
                  <a:pt x="945444" y="417816"/>
                </a:cubicBezTo>
                <a:cubicBezTo>
                  <a:pt x="955920" y="414006"/>
                  <a:pt x="967350" y="410386"/>
                  <a:pt x="975733" y="403527"/>
                </a:cubicBezTo>
                <a:cubicBezTo>
                  <a:pt x="994785" y="387907"/>
                  <a:pt x="1014406" y="385239"/>
                  <a:pt x="1036887" y="393431"/>
                </a:cubicBezTo>
                <a:cubicBezTo>
                  <a:pt x="1040315" y="394765"/>
                  <a:pt x="1044315" y="394765"/>
                  <a:pt x="1048125" y="394955"/>
                </a:cubicBezTo>
                <a:cubicBezTo>
                  <a:pt x="1109091" y="398955"/>
                  <a:pt x="1170051" y="401433"/>
                  <a:pt x="1230633" y="407529"/>
                </a:cubicBezTo>
                <a:cubicBezTo>
                  <a:pt x="1255206" y="410006"/>
                  <a:pt x="1278829" y="420864"/>
                  <a:pt x="1303024" y="427722"/>
                </a:cubicBezTo>
                <a:cubicBezTo>
                  <a:pt x="1307978" y="429056"/>
                  <a:pt x="1313504" y="431152"/>
                  <a:pt x="1318456" y="430198"/>
                </a:cubicBezTo>
                <a:cubicBezTo>
                  <a:pt x="1372368" y="420674"/>
                  <a:pt x="1422854" y="434580"/>
                  <a:pt x="1472575" y="452870"/>
                </a:cubicBezTo>
                <a:cubicBezTo>
                  <a:pt x="1477717" y="454775"/>
                  <a:pt x="1484004" y="454203"/>
                  <a:pt x="1489720" y="453821"/>
                </a:cubicBezTo>
                <a:cubicBezTo>
                  <a:pt x="1505724" y="452489"/>
                  <a:pt x="1523059" y="445821"/>
                  <a:pt x="1537537" y="449821"/>
                </a:cubicBezTo>
                <a:cubicBezTo>
                  <a:pt x="1576019" y="460871"/>
                  <a:pt x="1614120" y="474206"/>
                  <a:pt x="1650317" y="490970"/>
                </a:cubicBezTo>
                <a:cubicBezTo>
                  <a:pt x="1687086" y="507925"/>
                  <a:pt x="1721185" y="522213"/>
                  <a:pt x="1763287" y="505069"/>
                </a:cubicBezTo>
                <a:cubicBezTo>
                  <a:pt x="1781194" y="497828"/>
                  <a:pt x="1804816" y="502973"/>
                  <a:pt x="1825393" y="504877"/>
                </a:cubicBezTo>
                <a:cubicBezTo>
                  <a:pt x="1840441" y="506402"/>
                  <a:pt x="1854920" y="514975"/>
                  <a:pt x="1869780" y="514975"/>
                </a:cubicBezTo>
                <a:cubicBezTo>
                  <a:pt x="1909408" y="514975"/>
                  <a:pt x="1944649" y="525071"/>
                  <a:pt x="1978940" y="545646"/>
                </a:cubicBezTo>
                <a:cubicBezTo>
                  <a:pt x="1992279" y="553646"/>
                  <a:pt x="2013043" y="548312"/>
                  <a:pt x="2030378" y="550408"/>
                </a:cubicBezTo>
                <a:cubicBezTo>
                  <a:pt x="2048668" y="552885"/>
                  <a:pt x="2067525" y="555170"/>
                  <a:pt x="2085054" y="560697"/>
                </a:cubicBezTo>
                <a:cubicBezTo>
                  <a:pt x="2130393" y="575175"/>
                  <a:pt x="2175163" y="591558"/>
                  <a:pt x="2220312" y="606798"/>
                </a:cubicBezTo>
                <a:cubicBezTo>
                  <a:pt x="2257459" y="619373"/>
                  <a:pt x="2294039" y="609466"/>
                  <a:pt x="2330806" y="604132"/>
                </a:cubicBezTo>
                <a:cubicBezTo>
                  <a:pt x="2353859" y="600702"/>
                  <a:pt x="2375383" y="592510"/>
                  <a:pt x="2401292" y="604702"/>
                </a:cubicBezTo>
                <a:cubicBezTo>
                  <a:pt x="2426059" y="616325"/>
                  <a:pt x="2457492" y="613656"/>
                  <a:pt x="2485307" y="619943"/>
                </a:cubicBezTo>
                <a:cubicBezTo>
                  <a:pt x="2508742" y="625277"/>
                  <a:pt x="2531409" y="633851"/>
                  <a:pt x="2554079" y="642232"/>
                </a:cubicBezTo>
                <a:cubicBezTo>
                  <a:pt x="2584942" y="653663"/>
                  <a:pt x="2615421" y="665663"/>
                  <a:pt x="2649143" y="659949"/>
                </a:cubicBezTo>
                <a:cubicBezTo>
                  <a:pt x="2687436" y="653471"/>
                  <a:pt x="2713723" y="677855"/>
                  <a:pt x="2743826" y="694050"/>
                </a:cubicBezTo>
                <a:cubicBezTo>
                  <a:pt x="2764590" y="705098"/>
                  <a:pt x="2787259" y="713291"/>
                  <a:pt x="2809930" y="720149"/>
                </a:cubicBezTo>
                <a:cubicBezTo>
                  <a:pt x="2840219" y="729103"/>
                  <a:pt x="2871462" y="734438"/>
                  <a:pt x="2901943" y="743200"/>
                </a:cubicBezTo>
                <a:cubicBezTo>
                  <a:pt x="2948047" y="756344"/>
                  <a:pt x="2994722" y="766632"/>
                  <a:pt x="3042728" y="759392"/>
                </a:cubicBezTo>
                <a:cubicBezTo>
                  <a:pt x="3064827" y="756154"/>
                  <a:pt x="3085403" y="756344"/>
                  <a:pt x="3107500" y="761108"/>
                </a:cubicBezTo>
                <a:cubicBezTo>
                  <a:pt x="3143695" y="768919"/>
                  <a:pt x="3180844" y="769871"/>
                  <a:pt x="3209993" y="799018"/>
                </a:cubicBezTo>
                <a:cubicBezTo>
                  <a:pt x="3220280" y="809306"/>
                  <a:pt x="3238758" y="811972"/>
                  <a:pt x="3253809" y="817306"/>
                </a:cubicBezTo>
                <a:cubicBezTo>
                  <a:pt x="3271145" y="823595"/>
                  <a:pt x="3283908" y="820355"/>
                  <a:pt x="3293244" y="802066"/>
                </a:cubicBezTo>
                <a:cubicBezTo>
                  <a:pt x="3297434" y="793875"/>
                  <a:pt x="3309437" y="785874"/>
                  <a:pt x="3318771" y="784539"/>
                </a:cubicBezTo>
                <a:cubicBezTo>
                  <a:pt x="3346776" y="780539"/>
                  <a:pt x="3372495" y="786445"/>
                  <a:pt x="3399546" y="799400"/>
                </a:cubicBezTo>
                <a:cubicBezTo>
                  <a:pt x="3424883" y="811593"/>
                  <a:pt x="3456508" y="810258"/>
                  <a:pt x="3485275" y="815020"/>
                </a:cubicBezTo>
                <a:cubicBezTo>
                  <a:pt x="3505657" y="818450"/>
                  <a:pt x="3526042" y="825498"/>
                  <a:pt x="3546617" y="825498"/>
                </a:cubicBezTo>
                <a:cubicBezTo>
                  <a:pt x="3572146" y="825498"/>
                  <a:pt x="3597482" y="819402"/>
                  <a:pt x="3623201" y="817117"/>
                </a:cubicBezTo>
                <a:cubicBezTo>
                  <a:pt x="3643204" y="815212"/>
                  <a:pt x="3663589" y="815975"/>
                  <a:pt x="3683591" y="813688"/>
                </a:cubicBezTo>
                <a:cubicBezTo>
                  <a:pt x="3699976" y="811972"/>
                  <a:pt x="3716168" y="807592"/>
                  <a:pt x="3732361" y="803973"/>
                </a:cubicBezTo>
                <a:cubicBezTo>
                  <a:pt x="3738267" y="802638"/>
                  <a:pt x="3744173" y="797493"/>
                  <a:pt x="3749506" y="798255"/>
                </a:cubicBezTo>
                <a:cubicBezTo>
                  <a:pt x="3802467" y="806448"/>
                  <a:pt x="3840569" y="769871"/>
                  <a:pt x="3885338" y="753679"/>
                </a:cubicBezTo>
                <a:cubicBezTo>
                  <a:pt x="3932394" y="736531"/>
                  <a:pt x="3977925" y="710243"/>
                  <a:pt x="4030503" y="718054"/>
                </a:cubicBezTo>
                <a:cubicBezTo>
                  <a:pt x="4062318" y="722815"/>
                  <a:pt x="4092989" y="733865"/>
                  <a:pt x="4124614" y="740535"/>
                </a:cubicBezTo>
                <a:cubicBezTo>
                  <a:pt x="4135854" y="742820"/>
                  <a:pt x="4148427" y="742438"/>
                  <a:pt x="4159667" y="740152"/>
                </a:cubicBezTo>
                <a:cubicBezTo>
                  <a:pt x="4213961" y="729673"/>
                  <a:pt x="4267493" y="728149"/>
                  <a:pt x="4320837" y="745296"/>
                </a:cubicBezTo>
                <a:cubicBezTo>
                  <a:pt x="4329979" y="748155"/>
                  <a:pt x="4339695" y="750820"/>
                  <a:pt x="4349222" y="750820"/>
                </a:cubicBezTo>
                <a:cubicBezTo>
                  <a:pt x="4401419" y="750820"/>
                  <a:pt x="4452665" y="746820"/>
                  <a:pt x="4502579" y="728149"/>
                </a:cubicBezTo>
                <a:cubicBezTo>
                  <a:pt x="4519343" y="721863"/>
                  <a:pt x="4539728" y="725863"/>
                  <a:pt x="4558207" y="724339"/>
                </a:cubicBezTo>
                <a:cubicBezTo>
                  <a:pt x="4575351" y="723007"/>
                  <a:pt x="4592878" y="722436"/>
                  <a:pt x="4609452" y="718054"/>
                </a:cubicBezTo>
                <a:cubicBezTo>
                  <a:pt x="4633647" y="711578"/>
                  <a:pt x="4656126" y="710815"/>
                  <a:pt x="4681083" y="716529"/>
                </a:cubicBezTo>
                <a:cubicBezTo>
                  <a:pt x="4704895" y="721863"/>
                  <a:pt x="4730614" y="719198"/>
                  <a:pt x="4755381" y="719387"/>
                </a:cubicBezTo>
                <a:cubicBezTo>
                  <a:pt x="4783004" y="719577"/>
                  <a:pt x="4810627" y="719767"/>
                  <a:pt x="4838250" y="718815"/>
                </a:cubicBezTo>
                <a:cubicBezTo>
                  <a:pt x="4849300" y="718435"/>
                  <a:pt x="4861873" y="710815"/>
                  <a:pt x="4871019" y="713863"/>
                </a:cubicBezTo>
                <a:cubicBezTo>
                  <a:pt x="4900546" y="724149"/>
                  <a:pt x="4930075" y="711767"/>
                  <a:pt x="4959602" y="717291"/>
                </a:cubicBezTo>
                <a:cubicBezTo>
                  <a:pt x="4974082" y="720149"/>
                  <a:pt x="4990465" y="712339"/>
                  <a:pt x="5006086" y="711578"/>
                </a:cubicBezTo>
                <a:cubicBezTo>
                  <a:pt x="5031614" y="710243"/>
                  <a:pt x="5057141" y="710815"/>
                  <a:pt x="5082670" y="710434"/>
                </a:cubicBezTo>
                <a:cubicBezTo>
                  <a:pt x="5091052" y="710243"/>
                  <a:pt x="5099245" y="709481"/>
                  <a:pt x="5107627" y="709098"/>
                </a:cubicBezTo>
                <a:cubicBezTo>
                  <a:pt x="5115057" y="708718"/>
                  <a:pt x="5122867" y="707004"/>
                  <a:pt x="5129916" y="708336"/>
                </a:cubicBezTo>
                <a:cubicBezTo>
                  <a:pt x="5155445" y="713101"/>
                  <a:pt x="5180591" y="720911"/>
                  <a:pt x="5206308" y="723959"/>
                </a:cubicBezTo>
                <a:cubicBezTo>
                  <a:pt x="5228597" y="726625"/>
                  <a:pt x="5251650" y="723007"/>
                  <a:pt x="5274129" y="724911"/>
                </a:cubicBezTo>
                <a:cubicBezTo>
                  <a:pt x="5313754" y="728149"/>
                  <a:pt x="5353379" y="733865"/>
                  <a:pt x="5393005" y="737485"/>
                </a:cubicBezTo>
                <a:cubicBezTo>
                  <a:pt x="5401579" y="738247"/>
                  <a:pt x="5410531" y="733483"/>
                  <a:pt x="5419295" y="733103"/>
                </a:cubicBezTo>
                <a:cubicBezTo>
                  <a:pt x="5446728" y="732151"/>
                  <a:pt x="5474161" y="731959"/>
                  <a:pt x="5501594" y="731389"/>
                </a:cubicBezTo>
                <a:cubicBezTo>
                  <a:pt x="5517215" y="731198"/>
                  <a:pt x="5533027" y="731769"/>
                  <a:pt x="5548460" y="730056"/>
                </a:cubicBezTo>
                <a:cubicBezTo>
                  <a:pt x="5568842" y="727769"/>
                  <a:pt x="5587321" y="724339"/>
                  <a:pt x="5606372" y="739199"/>
                </a:cubicBezTo>
                <a:cubicBezTo>
                  <a:pt x="5635711" y="762250"/>
                  <a:pt x="5673050" y="753296"/>
                  <a:pt x="5706959" y="758630"/>
                </a:cubicBezTo>
                <a:cubicBezTo>
                  <a:pt x="5715723" y="759964"/>
                  <a:pt x="5724678" y="760155"/>
                  <a:pt x="5733440" y="761678"/>
                </a:cubicBezTo>
                <a:cubicBezTo>
                  <a:pt x="5749634" y="764537"/>
                  <a:pt x="5765635" y="767774"/>
                  <a:pt x="5781830" y="771015"/>
                </a:cubicBezTo>
                <a:cubicBezTo>
                  <a:pt x="5784686" y="771585"/>
                  <a:pt x="5787924" y="771777"/>
                  <a:pt x="5790592" y="772730"/>
                </a:cubicBezTo>
                <a:cubicBezTo>
                  <a:pt x="5815169" y="780729"/>
                  <a:pt x="5839361" y="789873"/>
                  <a:pt x="5864318" y="796351"/>
                </a:cubicBezTo>
                <a:cubicBezTo>
                  <a:pt x="5876511" y="799591"/>
                  <a:pt x="5890037" y="799972"/>
                  <a:pt x="5902610" y="798255"/>
                </a:cubicBezTo>
                <a:cubicBezTo>
                  <a:pt x="5939377" y="793303"/>
                  <a:pt x="5975764" y="791207"/>
                  <a:pt x="6012723" y="798447"/>
                </a:cubicBezTo>
                <a:cubicBezTo>
                  <a:pt x="6027392" y="801304"/>
                  <a:pt x="6043776" y="796541"/>
                  <a:pt x="6059397" y="794827"/>
                </a:cubicBezTo>
                <a:cubicBezTo>
                  <a:pt x="6096736" y="790256"/>
                  <a:pt x="6134075" y="785301"/>
                  <a:pt x="6171605" y="780921"/>
                </a:cubicBezTo>
                <a:cubicBezTo>
                  <a:pt x="6195037" y="778254"/>
                  <a:pt x="6218660" y="776729"/>
                  <a:pt x="6242093" y="774063"/>
                </a:cubicBezTo>
                <a:cubicBezTo>
                  <a:pt x="6269144" y="770823"/>
                  <a:pt x="6296005" y="765870"/>
                  <a:pt x="6323058" y="763202"/>
                </a:cubicBezTo>
                <a:cubicBezTo>
                  <a:pt x="6353919" y="760155"/>
                  <a:pt x="6384972" y="759584"/>
                  <a:pt x="6415833" y="756344"/>
                </a:cubicBezTo>
                <a:cubicBezTo>
                  <a:pt x="6472225" y="750058"/>
                  <a:pt x="6528424" y="742628"/>
                  <a:pt x="6584812" y="735580"/>
                </a:cubicBezTo>
                <a:cubicBezTo>
                  <a:pt x="6639488" y="728721"/>
                  <a:pt x="6694164" y="722625"/>
                  <a:pt x="6748458" y="714053"/>
                </a:cubicBezTo>
                <a:cubicBezTo>
                  <a:pt x="6771319" y="710434"/>
                  <a:pt x="6793035" y="700526"/>
                  <a:pt x="6815516" y="695002"/>
                </a:cubicBezTo>
                <a:lnTo>
                  <a:pt x="6858000" y="685303"/>
                </a:lnTo>
                <a:lnTo>
                  <a:pt x="6858000" y="0"/>
                </a:lnTo>
                <a:lnTo>
                  <a:pt x="1687324" y="0"/>
                </a:lnTo>
                <a:lnTo>
                  <a:pt x="1" y="0"/>
                </a:lnTo>
                <a:lnTo>
                  <a:pt x="1" y="19988"/>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EC07DA0-CB0A-497E-AB9D-58A8E672A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6" y="1"/>
            <a:ext cx="835935" cy="6858000"/>
            <a:chOff x="-456" y="1"/>
            <a:chExt cx="835935" cy="6858000"/>
          </a:xfrm>
          <a:effectLst>
            <a:outerShdw blurRad="381000" dist="152400" algn="ctr" rotWithShape="0">
              <a:srgbClr val="000000">
                <a:alpha val="10000"/>
              </a:srgbClr>
            </a:outerShdw>
          </a:effectLst>
        </p:grpSpPr>
        <p:sp>
          <p:nvSpPr>
            <p:cNvPr id="13" name="Freeform: Shape 12">
              <a:extLst>
                <a:ext uri="{FF2B5EF4-FFF2-40B4-BE49-F238E27FC236}">
                  <a16:creationId xmlns:a16="http://schemas.microsoft.com/office/drawing/2014/main" id="{FF8F2DA3-DB2E-4D77-8A85-D337B4E00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260"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0EB70A3-8305-4B4A-B7B1-6EF7CDBBC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3011716" y="3011261"/>
              <a:ext cx="6858000" cy="835479"/>
            </a:xfrm>
            <a:custGeom>
              <a:avLst/>
              <a:gdLst>
                <a:gd name="connsiteX0" fmla="*/ 6564619 w 6858000"/>
                <a:gd name="connsiteY0" fmla="*/ 468946 h 835479"/>
                <a:gd name="connsiteX1" fmla="*/ 6564620 w 6858000"/>
                <a:gd name="connsiteY1" fmla="*/ 468946 h 835479"/>
                <a:gd name="connsiteX2" fmla="*/ 6588625 w 6858000"/>
                <a:gd name="connsiteY2" fmla="*/ 491425 h 835479"/>
                <a:gd name="connsiteX3" fmla="*/ 6625224 w 6858000"/>
                <a:gd name="connsiteY3" fmla="*/ 508047 h 835479"/>
                <a:gd name="connsiteX4" fmla="*/ 6662539 w 6858000"/>
                <a:gd name="connsiteY4" fmla="*/ 500953 h 835479"/>
                <a:gd name="connsiteX5" fmla="*/ 6662540 w 6858000"/>
                <a:gd name="connsiteY5" fmla="*/ 500952 h 835479"/>
                <a:gd name="connsiteX6" fmla="*/ 6662543 w 6858000"/>
                <a:gd name="connsiteY6" fmla="*/ 500951 h 835479"/>
                <a:gd name="connsiteX7" fmla="*/ 6683026 w 6858000"/>
                <a:gd name="connsiteY7" fmla="*/ 489501 h 835479"/>
                <a:gd name="connsiteX8" fmla="*/ 6702975 w 6858000"/>
                <a:gd name="connsiteY8" fmla="*/ 486354 h 835479"/>
                <a:gd name="connsiteX9" fmla="*/ 6702976 w 6858000"/>
                <a:gd name="connsiteY9" fmla="*/ 486354 h 835479"/>
                <a:gd name="connsiteX10" fmla="*/ 6742552 w 6858000"/>
                <a:gd name="connsiteY10" fmla="*/ 500190 h 835479"/>
                <a:gd name="connsiteX11" fmla="*/ 6742554 w 6858000"/>
                <a:gd name="connsiteY11" fmla="*/ 500191 h 835479"/>
                <a:gd name="connsiteX12" fmla="*/ 6812061 w 6858000"/>
                <a:gd name="connsiteY12" fmla="*/ 519668 h 835479"/>
                <a:gd name="connsiteX13" fmla="*/ 6776799 w 6858000"/>
                <a:gd name="connsiteY13" fmla="*/ 514894 h 835479"/>
                <a:gd name="connsiteX14" fmla="*/ 6742554 w 6858000"/>
                <a:gd name="connsiteY14" fmla="*/ 500191 h 835479"/>
                <a:gd name="connsiteX15" fmla="*/ 6742551 w 6858000"/>
                <a:gd name="connsiteY15" fmla="*/ 500190 h 835479"/>
                <a:gd name="connsiteX16" fmla="*/ 6702975 w 6858000"/>
                <a:gd name="connsiteY16" fmla="*/ 486354 h 835479"/>
                <a:gd name="connsiteX17" fmla="*/ 6662543 w 6858000"/>
                <a:gd name="connsiteY17" fmla="*/ 500951 h 835479"/>
                <a:gd name="connsiteX18" fmla="*/ 6662541 w 6858000"/>
                <a:gd name="connsiteY18" fmla="*/ 500952 h 835479"/>
                <a:gd name="connsiteX19" fmla="*/ 6662539 w 6858000"/>
                <a:gd name="connsiteY19" fmla="*/ 500953 h 835479"/>
                <a:gd name="connsiteX20" fmla="*/ 6645551 w 6858000"/>
                <a:gd name="connsiteY20" fmla="*/ 508036 h 835479"/>
                <a:gd name="connsiteX21" fmla="*/ 6625224 w 6858000"/>
                <a:gd name="connsiteY21" fmla="*/ 508047 h 835479"/>
                <a:gd name="connsiteX22" fmla="*/ 6625223 w 6858000"/>
                <a:gd name="connsiteY22" fmla="*/ 508047 h 835479"/>
                <a:gd name="connsiteX23" fmla="*/ 6588624 w 6858000"/>
                <a:gd name="connsiteY23" fmla="*/ 491425 h 835479"/>
                <a:gd name="connsiteX24" fmla="*/ 6438980 w 6858000"/>
                <a:gd name="connsiteY24" fmla="*/ 549267 h 835479"/>
                <a:gd name="connsiteX25" fmla="*/ 6463839 w 6858000"/>
                <a:gd name="connsiteY25" fmla="*/ 529336 h 835479"/>
                <a:gd name="connsiteX26" fmla="*/ 6463848 w 6858000"/>
                <a:gd name="connsiteY26" fmla="*/ 529334 h 835479"/>
                <a:gd name="connsiteX27" fmla="*/ 6513011 w 6858000"/>
                <a:gd name="connsiteY27" fmla="*/ 515538 h 835479"/>
                <a:gd name="connsiteX28" fmla="*/ 6546193 w 6858000"/>
                <a:gd name="connsiteY28" fmla="*/ 496733 h 835479"/>
                <a:gd name="connsiteX29" fmla="*/ 6546194 w 6858000"/>
                <a:gd name="connsiteY29" fmla="*/ 496733 h 835479"/>
                <a:gd name="connsiteX30" fmla="*/ 6521803 w 6858000"/>
                <a:gd name="connsiteY30" fmla="*/ 513071 h 835479"/>
                <a:gd name="connsiteX31" fmla="*/ 6513011 w 6858000"/>
                <a:gd name="connsiteY31" fmla="*/ 515538 h 835479"/>
                <a:gd name="connsiteX32" fmla="*/ 6508051 w 6858000"/>
                <a:gd name="connsiteY32" fmla="*/ 518349 h 835479"/>
                <a:gd name="connsiteX33" fmla="*/ 6463848 w 6858000"/>
                <a:gd name="connsiteY33" fmla="*/ 529334 h 835479"/>
                <a:gd name="connsiteX34" fmla="*/ 6463840 w 6858000"/>
                <a:gd name="connsiteY34" fmla="*/ 529336 h 835479"/>
                <a:gd name="connsiteX35" fmla="*/ 6438980 w 6858000"/>
                <a:gd name="connsiteY35" fmla="*/ 549267 h 835479"/>
                <a:gd name="connsiteX36" fmla="*/ 6365203 w 6858000"/>
                <a:gd name="connsiteY36" fmla="*/ 635242 h 835479"/>
                <a:gd name="connsiteX37" fmla="*/ 6387909 w 6858000"/>
                <a:gd name="connsiteY37" fmla="*/ 633959 h 835479"/>
                <a:gd name="connsiteX38" fmla="*/ 6391548 w 6858000"/>
                <a:gd name="connsiteY38" fmla="*/ 632195 h 835479"/>
                <a:gd name="connsiteX39" fmla="*/ 6407331 w 6858000"/>
                <a:gd name="connsiteY39" fmla="*/ 624541 h 835479"/>
                <a:gd name="connsiteX40" fmla="*/ 6407332 w 6858000"/>
                <a:gd name="connsiteY40" fmla="*/ 624541 h 835479"/>
                <a:gd name="connsiteX41" fmla="*/ 6391548 w 6858000"/>
                <a:gd name="connsiteY41" fmla="*/ 632195 h 835479"/>
                <a:gd name="connsiteX42" fmla="*/ 6387909 w 6858000"/>
                <a:gd name="connsiteY42" fmla="*/ 633961 h 835479"/>
                <a:gd name="connsiteX43" fmla="*/ 4221390 w 6858000"/>
                <a:gd name="connsiteY43" fmla="*/ 396172 h 835479"/>
                <a:gd name="connsiteX44" fmla="*/ 4221391 w 6858000"/>
                <a:gd name="connsiteY44" fmla="*/ 396172 h 835479"/>
                <a:gd name="connsiteX45" fmla="*/ 4253014 w 6858000"/>
                <a:gd name="connsiteY45" fmla="*/ 401888 h 835479"/>
                <a:gd name="connsiteX46" fmla="*/ 4324645 w 6858000"/>
                <a:gd name="connsiteY46" fmla="*/ 441704 h 835479"/>
                <a:gd name="connsiteX47" fmla="*/ 4363890 w 6858000"/>
                <a:gd name="connsiteY47" fmla="*/ 450658 h 835479"/>
                <a:gd name="connsiteX48" fmla="*/ 4482003 w 6858000"/>
                <a:gd name="connsiteY48" fmla="*/ 449896 h 835479"/>
                <a:gd name="connsiteX49" fmla="*/ 4659173 w 6858000"/>
                <a:gd name="connsiteY49" fmla="*/ 389886 h 835479"/>
                <a:gd name="connsiteX50" fmla="*/ 4677654 w 6858000"/>
                <a:gd name="connsiteY50" fmla="*/ 381884 h 835479"/>
                <a:gd name="connsiteX51" fmla="*/ 4767763 w 6858000"/>
                <a:gd name="connsiteY51" fmla="*/ 371977 h 835479"/>
                <a:gd name="connsiteX52" fmla="*/ 4800482 w 6858000"/>
                <a:gd name="connsiteY52" fmla="*/ 370668 h 835479"/>
                <a:gd name="connsiteX53" fmla="*/ 4800483 w 6858000"/>
                <a:gd name="connsiteY53" fmla="*/ 370668 h 835479"/>
                <a:gd name="connsiteX54" fmla="*/ 4828916 w 6858000"/>
                <a:gd name="connsiteY54" fmla="*/ 385504 h 835479"/>
                <a:gd name="connsiteX55" fmla="*/ 4863342 w 6858000"/>
                <a:gd name="connsiteY55" fmla="*/ 407685 h 835479"/>
                <a:gd name="connsiteX56" fmla="*/ 4889274 w 6858000"/>
                <a:gd name="connsiteY56" fmla="*/ 415214 h 835479"/>
                <a:gd name="connsiteX57" fmla="*/ 4912167 w 6858000"/>
                <a:gd name="connsiteY57" fmla="*/ 413509 h 835479"/>
                <a:gd name="connsiteX58" fmla="*/ 4933803 w 6858000"/>
                <a:gd name="connsiteY58" fmla="*/ 412107 h 835479"/>
                <a:gd name="connsiteX59" fmla="*/ 4933804 w 6858000"/>
                <a:gd name="connsiteY59" fmla="*/ 412107 h 835479"/>
                <a:gd name="connsiteX60" fmla="*/ 4952672 w 6858000"/>
                <a:gd name="connsiteY60" fmla="*/ 416866 h 835479"/>
                <a:gd name="connsiteX61" fmla="*/ 4957452 w 6858000"/>
                <a:gd name="connsiteY61" fmla="*/ 419659 h 835479"/>
                <a:gd name="connsiteX62" fmla="*/ 4961455 w 6858000"/>
                <a:gd name="connsiteY62" fmla="*/ 420937 h 835479"/>
                <a:gd name="connsiteX63" fmla="*/ 4987037 w 6858000"/>
                <a:gd name="connsiteY63" fmla="*/ 436941 h 835479"/>
                <a:gd name="connsiteX64" fmla="*/ 5041521 w 6858000"/>
                <a:gd name="connsiteY64" fmla="*/ 463420 h 835479"/>
                <a:gd name="connsiteX65" fmla="*/ 5041527 w 6858000"/>
                <a:gd name="connsiteY65" fmla="*/ 463422 h 835479"/>
                <a:gd name="connsiteX66" fmla="*/ 5064789 w 6858000"/>
                <a:gd name="connsiteY66" fmla="*/ 468043 h 835479"/>
                <a:gd name="connsiteX67" fmla="*/ 5070584 w 6858000"/>
                <a:gd name="connsiteY67" fmla="*/ 470217 h 835479"/>
                <a:gd name="connsiteX68" fmla="*/ 5072375 w 6858000"/>
                <a:gd name="connsiteY68" fmla="*/ 470636 h 835479"/>
                <a:gd name="connsiteX69" fmla="*/ 5087443 w 6858000"/>
                <a:gd name="connsiteY69" fmla="*/ 476540 h 835479"/>
                <a:gd name="connsiteX70" fmla="*/ 5133219 w 6858000"/>
                <a:gd name="connsiteY70" fmla="*/ 489567 h 835479"/>
                <a:gd name="connsiteX71" fmla="*/ 5133224 w 6858000"/>
                <a:gd name="connsiteY71" fmla="*/ 489569 h 835479"/>
                <a:gd name="connsiteX72" fmla="*/ 5166112 w 6858000"/>
                <a:gd name="connsiteY72" fmla="*/ 482853 h 835479"/>
                <a:gd name="connsiteX73" fmla="*/ 5166113 w 6858000"/>
                <a:gd name="connsiteY73" fmla="*/ 482853 h 835479"/>
                <a:gd name="connsiteX74" fmla="*/ 5172090 w 6858000"/>
                <a:gd name="connsiteY74" fmla="*/ 483545 h 835479"/>
                <a:gd name="connsiteX75" fmla="*/ 5179067 w 6858000"/>
                <a:gd name="connsiteY75" fmla="*/ 486091 h 835479"/>
                <a:gd name="connsiteX76" fmla="*/ 5229432 w 6858000"/>
                <a:gd name="connsiteY76" fmla="*/ 485925 h 835479"/>
                <a:gd name="connsiteX77" fmla="*/ 5243613 w 6858000"/>
                <a:gd name="connsiteY77" fmla="*/ 478254 h 835479"/>
                <a:gd name="connsiteX78" fmla="*/ 5272795 w 6858000"/>
                <a:gd name="connsiteY78" fmla="*/ 462468 h 835479"/>
                <a:gd name="connsiteX79" fmla="*/ 5312287 w 6858000"/>
                <a:gd name="connsiteY79" fmla="*/ 438565 h 835479"/>
                <a:gd name="connsiteX80" fmla="*/ 5321350 w 6858000"/>
                <a:gd name="connsiteY80" fmla="*/ 437509 h 835479"/>
                <a:gd name="connsiteX81" fmla="*/ 5326162 w 6858000"/>
                <a:gd name="connsiteY81" fmla="*/ 435035 h 835479"/>
                <a:gd name="connsiteX82" fmla="*/ 5355013 w 6858000"/>
                <a:gd name="connsiteY82" fmla="*/ 433589 h 835479"/>
                <a:gd name="connsiteX83" fmla="*/ 5355014 w 6858000"/>
                <a:gd name="connsiteY83" fmla="*/ 433589 h 835479"/>
                <a:gd name="connsiteX84" fmla="*/ 5385384 w 6858000"/>
                <a:gd name="connsiteY84" fmla="*/ 438465 h 835479"/>
                <a:gd name="connsiteX85" fmla="*/ 5425582 w 6858000"/>
                <a:gd name="connsiteY85" fmla="*/ 446656 h 835479"/>
                <a:gd name="connsiteX86" fmla="*/ 5480637 w 6858000"/>
                <a:gd name="connsiteY86" fmla="*/ 458278 h 835479"/>
                <a:gd name="connsiteX87" fmla="*/ 5507667 w 6858000"/>
                <a:gd name="connsiteY87" fmla="*/ 462803 h 835479"/>
                <a:gd name="connsiteX88" fmla="*/ 5531691 w 6858000"/>
                <a:gd name="connsiteY88" fmla="*/ 452184 h 835479"/>
                <a:gd name="connsiteX89" fmla="*/ 5531692 w 6858000"/>
                <a:gd name="connsiteY89" fmla="*/ 452183 h 835479"/>
                <a:gd name="connsiteX90" fmla="*/ 5547577 w 6858000"/>
                <a:gd name="connsiteY90" fmla="*/ 442037 h 835479"/>
                <a:gd name="connsiteX91" fmla="*/ 5547578 w 6858000"/>
                <a:gd name="connsiteY91" fmla="*/ 442037 h 835479"/>
                <a:gd name="connsiteX92" fmla="*/ 5562746 w 6858000"/>
                <a:gd name="connsiteY92" fmla="*/ 451610 h 835479"/>
                <a:gd name="connsiteX93" fmla="*/ 5704483 w 6858000"/>
                <a:gd name="connsiteY93" fmla="*/ 522858 h 835479"/>
                <a:gd name="connsiteX94" fmla="*/ 5740488 w 6858000"/>
                <a:gd name="connsiteY94" fmla="*/ 528765 h 835479"/>
                <a:gd name="connsiteX95" fmla="*/ 5760873 w 6858000"/>
                <a:gd name="connsiteY95" fmla="*/ 537529 h 835479"/>
                <a:gd name="connsiteX96" fmla="*/ 5883751 w 6858000"/>
                <a:gd name="connsiteY96" fmla="*/ 625924 h 835479"/>
                <a:gd name="connsiteX97" fmla="*/ 5883755 w 6858000"/>
                <a:gd name="connsiteY97" fmla="*/ 625926 h 835479"/>
                <a:gd name="connsiteX98" fmla="*/ 5935945 w 6858000"/>
                <a:gd name="connsiteY98" fmla="*/ 643829 h 835479"/>
                <a:gd name="connsiteX99" fmla="*/ 5935949 w 6858000"/>
                <a:gd name="connsiteY99" fmla="*/ 643830 h 835479"/>
                <a:gd name="connsiteX100" fmla="*/ 5993289 w 6858000"/>
                <a:gd name="connsiteY100" fmla="*/ 640211 h 835479"/>
                <a:gd name="connsiteX101" fmla="*/ 5993290 w 6858000"/>
                <a:gd name="connsiteY101" fmla="*/ 640210 h 835479"/>
                <a:gd name="connsiteX102" fmla="*/ 6026439 w 6858000"/>
                <a:gd name="connsiteY102" fmla="*/ 633735 h 835479"/>
                <a:gd name="connsiteX103" fmla="*/ 6108737 w 6858000"/>
                <a:gd name="connsiteY103" fmla="*/ 577534 h 835479"/>
                <a:gd name="connsiteX104" fmla="*/ 6133313 w 6858000"/>
                <a:gd name="connsiteY104" fmla="*/ 563843 h 835479"/>
                <a:gd name="connsiteX105" fmla="*/ 6133314 w 6858000"/>
                <a:gd name="connsiteY105" fmla="*/ 563843 h 835479"/>
                <a:gd name="connsiteX106" fmla="*/ 6143189 w 6858000"/>
                <a:gd name="connsiteY106" fmla="*/ 567542 h 835479"/>
                <a:gd name="connsiteX107" fmla="*/ 6155599 w 6858000"/>
                <a:gd name="connsiteY107" fmla="*/ 579438 h 835479"/>
                <a:gd name="connsiteX108" fmla="*/ 6155602 w 6858000"/>
                <a:gd name="connsiteY108" fmla="*/ 579440 h 835479"/>
                <a:gd name="connsiteX109" fmla="*/ 6228756 w 6858000"/>
                <a:gd name="connsiteY109" fmla="*/ 618111 h 835479"/>
                <a:gd name="connsiteX110" fmla="*/ 6361539 w 6858000"/>
                <a:gd name="connsiteY110" fmla="*/ 635448 h 835479"/>
                <a:gd name="connsiteX111" fmla="*/ 6361538 w 6858000"/>
                <a:gd name="connsiteY111" fmla="*/ 635448 h 835479"/>
                <a:gd name="connsiteX112" fmla="*/ 6228755 w 6858000"/>
                <a:gd name="connsiteY112" fmla="*/ 618111 h 835479"/>
                <a:gd name="connsiteX113" fmla="*/ 6155601 w 6858000"/>
                <a:gd name="connsiteY113" fmla="*/ 579440 h 835479"/>
                <a:gd name="connsiteX114" fmla="*/ 6155599 w 6858000"/>
                <a:gd name="connsiteY114" fmla="*/ 579438 h 835479"/>
                <a:gd name="connsiteX115" fmla="*/ 6133314 w 6858000"/>
                <a:gd name="connsiteY115" fmla="*/ 563843 h 835479"/>
                <a:gd name="connsiteX116" fmla="*/ 6108738 w 6858000"/>
                <a:gd name="connsiteY116" fmla="*/ 577534 h 835479"/>
                <a:gd name="connsiteX117" fmla="*/ 6026440 w 6858000"/>
                <a:gd name="connsiteY117" fmla="*/ 633735 h 835479"/>
                <a:gd name="connsiteX118" fmla="*/ 5993291 w 6858000"/>
                <a:gd name="connsiteY118" fmla="*/ 640210 h 835479"/>
                <a:gd name="connsiteX119" fmla="*/ 5993289 w 6858000"/>
                <a:gd name="connsiteY119" fmla="*/ 640211 h 835479"/>
                <a:gd name="connsiteX120" fmla="*/ 5964476 w 6858000"/>
                <a:gd name="connsiteY120" fmla="*/ 643664 h 835479"/>
                <a:gd name="connsiteX121" fmla="*/ 5935949 w 6858000"/>
                <a:gd name="connsiteY121" fmla="*/ 643830 h 835479"/>
                <a:gd name="connsiteX122" fmla="*/ 5935948 w 6858000"/>
                <a:gd name="connsiteY122" fmla="*/ 643830 h 835479"/>
                <a:gd name="connsiteX123" fmla="*/ 5935945 w 6858000"/>
                <a:gd name="connsiteY123" fmla="*/ 643829 h 835479"/>
                <a:gd name="connsiteX124" fmla="*/ 5909350 w 6858000"/>
                <a:gd name="connsiteY124" fmla="*/ 636949 h 835479"/>
                <a:gd name="connsiteX125" fmla="*/ 5883755 w 6858000"/>
                <a:gd name="connsiteY125" fmla="*/ 625926 h 835479"/>
                <a:gd name="connsiteX126" fmla="*/ 5883750 w 6858000"/>
                <a:gd name="connsiteY126" fmla="*/ 625924 h 835479"/>
                <a:gd name="connsiteX127" fmla="*/ 5760872 w 6858000"/>
                <a:gd name="connsiteY127" fmla="*/ 537529 h 835479"/>
                <a:gd name="connsiteX128" fmla="*/ 5740487 w 6858000"/>
                <a:gd name="connsiteY128" fmla="*/ 528765 h 835479"/>
                <a:gd name="connsiteX129" fmla="*/ 5704482 w 6858000"/>
                <a:gd name="connsiteY129" fmla="*/ 522858 h 835479"/>
                <a:gd name="connsiteX130" fmla="*/ 5562745 w 6858000"/>
                <a:gd name="connsiteY130" fmla="*/ 451610 h 835479"/>
                <a:gd name="connsiteX131" fmla="*/ 5547577 w 6858000"/>
                <a:gd name="connsiteY131" fmla="*/ 442037 h 835479"/>
                <a:gd name="connsiteX132" fmla="*/ 5531693 w 6858000"/>
                <a:gd name="connsiteY132" fmla="*/ 452183 h 835479"/>
                <a:gd name="connsiteX133" fmla="*/ 5531691 w 6858000"/>
                <a:gd name="connsiteY133" fmla="*/ 452184 h 835479"/>
                <a:gd name="connsiteX134" fmla="*/ 5520421 w 6858000"/>
                <a:gd name="connsiteY134" fmla="*/ 460582 h 835479"/>
                <a:gd name="connsiteX135" fmla="*/ 5507667 w 6858000"/>
                <a:gd name="connsiteY135" fmla="*/ 462803 h 835479"/>
                <a:gd name="connsiteX136" fmla="*/ 5507666 w 6858000"/>
                <a:gd name="connsiteY136" fmla="*/ 462803 h 835479"/>
                <a:gd name="connsiteX137" fmla="*/ 5480636 w 6858000"/>
                <a:gd name="connsiteY137" fmla="*/ 458278 h 835479"/>
                <a:gd name="connsiteX138" fmla="*/ 5425581 w 6858000"/>
                <a:gd name="connsiteY138" fmla="*/ 446656 h 835479"/>
                <a:gd name="connsiteX139" fmla="*/ 5385383 w 6858000"/>
                <a:gd name="connsiteY139" fmla="*/ 438465 h 835479"/>
                <a:gd name="connsiteX140" fmla="*/ 5355013 w 6858000"/>
                <a:gd name="connsiteY140" fmla="*/ 433589 h 835479"/>
                <a:gd name="connsiteX141" fmla="*/ 5321350 w 6858000"/>
                <a:gd name="connsiteY141" fmla="*/ 437509 h 835479"/>
                <a:gd name="connsiteX142" fmla="*/ 5272796 w 6858000"/>
                <a:gd name="connsiteY142" fmla="*/ 462468 h 835479"/>
                <a:gd name="connsiteX143" fmla="*/ 5243613 w 6858000"/>
                <a:gd name="connsiteY143" fmla="*/ 478254 h 835479"/>
                <a:gd name="connsiteX144" fmla="*/ 5229433 w 6858000"/>
                <a:gd name="connsiteY144" fmla="*/ 485925 h 835479"/>
                <a:gd name="connsiteX145" fmla="*/ 5179067 w 6858000"/>
                <a:gd name="connsiteY145" fmla="*/ 486091 h 835479"/>
                <a:gd name="connsiteX146" fmla="*/ 5179066 w 6858000"/>
                <a:gd name="connsiteY146" fmla="*/ 486091 h 835479"/>
                <a:gd name="connsiteX147" fmla="*/ 5172089 w 6858000"/>
                <a:gd name="connsiteY147" fmla="*/ 483545 h 835479"/>
                <a:gd name="connsiteX148" fmla="*/ 5166113 w 6858000"/>
                <a:gd name="connsiteY148" fmla="*/ 482853 h 835479"/>
                <a:gd name="connsiteX149" fmla="*/ 5133224 w 6858000"/>
                <a:gd name="connsiteY149" fmla="*/ 489569 h 835479"/>
                <a:gd name="connsiteX150" fmla="*/ 5133223 w 6858000"/>
                <a:gd name="connsiteY150" fmla="*/ 489569 h 835479"/>
                <a:gd name="connsiteX151" fmla="*/ 5133219 w 6858000"/>
                <a:gd name="connsiteY151" fmla="*/ 489567 h 835479"/>
                <a:gd name="connsiteX152" fmla="*/ 5102460 w 6858000"/>
                <a:gd name="connsiteY152" fmla="*/ 482424 h 835479"/>
                <a:gd name="connsiteX153" fmla="*/ 5087443 w 6858000"/>
                <a:gd name="connsiteY153" fmla="*/ 476540 h 835479"/>
                <a:gd name="connsiteX154" fmla="*/ 5087422 w 6858000"/>
                <a:gd name="connsiteY154" fmla="*/ 476534 h 835479"/>
                <a:gd name="connsiteX155" fmla="*/ 5070584 w 6858000"/>
                <a:gd name="connsiteY155" fmla="*/ 470217 h 835479"/>
                <a:gd name="connsiteX156" fmla="*/ 5041527 w 6858000"/>
                <a:gd name="connsiteY156" fmla="*/ 463422 h 835479"/>
                <a:gd name="connsiteX157" fmla="*/ 5041520 w 6858000"/>
                <a:gd name="connsiteY157" fmla="*/ 463420 h 835479"/>
                <a:gd name="connsiteX158" fmla="*/ 4987036 w 6858000"/>
                <a:gd name="connsiteY158" fmla="*/ 436941 h 835479"/>
                <a:gd name="connsiteX159" fmla="*/ 4957452 w 6858000"/>
                <a:gd name="connsiteY159" fmla="*/ 419659 h 835479"/>
                <a:gd name="connsiteX160" fmla="*/ 4933804 w 6858000"/>
                <a:gd name="connsiteY160" fmla="*/ 412107 h 835479"/>
                <a:gd name="connsiteX161" fmla="*/ 4912168 w 6858000"/>
                <a:gd name="connsiteY161" fmla="*/ 413509 h 835479"/>
                <a:gd name="connsiteX162" fmla="*/ 4889275 w 6858000"/>
                <a:gd name="connsiteY162" fmla="*/ 415214 h 835479"/>
                <a:gd name="connsiteX163" fmla="*/ 4889274 w 6858000"/>
                <a:gd name="connsiteY163" fmla="*/ 415214 h 835479"/>
                <a:gd name="connsiteX164" fmla="*/ 4867613 w 6858000"/>
                <a:gd name="connsiteY164" fmla="*/ 410436 h 835479"/>
                <a:gd name="connsiteX165" fmla="*/ 4863342 w 6858000"/>
                <a:gd name="connsiteY165" fmla="*/ 407685 h 835479"/>
                <a:gd name="connsiteX166" fmla="*/ 4857316 w 6858000"/>
                <a:gd name="connsiteY166" fmla="*/ 405935 h 835479"/>
                <a:gd name="connsiteX167" fmla="*/ 4828915 w 6858000"/>
                <a:gd name="connsiteY167" fmla="*/ 385504 h 835479"/>
                <a:gd name="connsiteX168" fmla="*/ 4800482 w 6858000"/>
                <a:gd name="connsiteY168" fmla="*/ 370668 h 835479"/>
                <a:gd name="connsiteX169" fmla="*/ 4767764 w 6858000"/>
                <a:gd name="connsiteY169" fmla="*/ 371977 h 835479"/>
                <a:gd name="connsiteX170" fmla="*/ 4677655 w 6858000"/>
                <a:gd name="connsiteY170" fmla="*/ 381884 h 835479"/>
                <a:gd name="connsiteX171" fmla="*/ 4659174 w 6858000"/>
                <a:gd name="connsiteY171" fmla="*/ 389886 h 835479"/>
                <a:gd name="connsiteX172" fmla="*/ 4482004 w 6858000"/>
                <a:gd name="connsiteY172" fmla="*/ 449896 h 835479"/>
                <a:gd name="connsiteX173" fmla="*/ 4363890 w 6858000"/>
                <a:gd name="connsiteY173" fmla="*/ 450658 h 835479"/>
                <a:gd name="connsiteX174" fmla="*/ 4363889 w 6858000"/>
                <a:gd name="connsiteY174" fmla="*/ 450658 h 835479"/>
                <a:gd name="connsiteX175" fmla="*/ 4324644 w 6858000"/>
                <a:gd name="connsiteY175" fmla="*/ 441704 h 835479"/>
                <a:gd name="connsiteX176" fmla="*/ 4253013 w 6858000"/>
                <a:gd name="connsiteY176" fmla="*/ 401888 h 835479"/>
                <a:gd name="connsiteX177" fmla="*/ 4165382 w 6858000"/>
                <a:gd name="connsiteY177" fmla="*/ 392362 h 835479"/>
                <a:gd name="connsiteX178" fmla="*/ 4165383 w 6858000"/>
                <a:gd name="connsiteY178" fmla="*/ 392362 h 835479"/>
                <a:gd name="connsiteX179" fmla="*/ 4192387 w 6858000"/>
                <a:gd name="connsiteY179" fmla="*/ 396267 h 835479"/>
                <a:gd name="connsiteX180" fmla="*/ 4192386 w 6858000"/>
                <a:gd name="connsiteY180" fmla="*/ 396267 h 835479"/>
                <a:gd name="connsiteX181" fmla="*/ 4165382 w 6858000"/>
                <a:gd name="connsiteY181" fmla="*/ 392362 h 835479"/>
                <a:gd name="connsiteX182" fmla="*/ 3885337 w 6858000"/>
                <a:gd name="connsiteY182" fmla="*/ 379980 h 835479"/>
                <a:gd name="connsiteX183" fmla="*/ 3885338 w 6858000"/>
                <a:gd name="connsiteY183" fmla="*/ 379980 h 835479"/>
                <a:gd name="connsiteX184" fmla="*/ 3885341 w 6858000"/>
                <a:gd name="connsiteY184" fmla="*/ 379982 h 835479"/>
                <a:gd name="connsiteX185" fmla="*/ 3962157 w 6858000"/>
                <a:gd name="connsiteY185" fmla="*/ 411865 h 835479"/>
                <a:gd name="connsiteX186" fmla="*/ 3962159 w 6858000"/>
                <a:gd name="connsiteY186" fmla="*/ 411865 h 835479"/>
                <a:gd name="connsiteX187" fmla="*/ 4043837 w 6858000"/>
                <a:gd name="connsiteY187" fmla="*/ 396173 h 835479"/>
                <a:gd name="connsiteX188" fmla="*/ 4043838 w 6858000"/>
                <a:gd name="connsiteY188" fmla="*/ 396172 h 835479"/>
                <a:gd name="connsiteX189" fmla="*/ 4103824 w 6858000"/>
                <a:gd name="connsiteY189" fmla="*/ 381051 h 835479"/>
                <a:gd name="connsiteX190" fmla="*/ 4103825 w 6858000"/>
                <a:gd name="connsiteY190" fmla="*/ 381051 h 835479"/>
                <a:gd name="connsiteX191" fmla="*/ 4134255 w 6858000"/>
                <a:gd name="connsiteY191" fmla="*/ 383018 h 835479"/>
                <a:gd name="connsiteX192" fmla="*/ 4165381 w 6858000"/>
                <a:gd name="connsiteY192" fmla="*/ 392362 h 835479"/>
                <a:gd name="connsiteX193" fmla="*/ 4103825 w 6858000"/>
                <a:gd name="connsiteY193" fmla="*/ 381051 h 835479"/>
                <a:gd name="connsiteX194" fmla="*/ 4043839 w 6858000"/>
                <a:gd name="connsiteY194" fmla="*/ 396172 h 835479"/>
                <a:gd name="connsiteX195" fmla="*/ 4043837 w 6858000"/>
                <a:gd name="connsiteY195" fmla="*/ 396173 h 835479"/>
                <a:gd name="connsiteX196" fmla="*/ 4002409 w 6858000"/>
                <a:gd name="connsiteY196" fmla="*/ 409475 h 835479"/>
                <a:gd name="connsiteX197" fmla="*/ 3962159 w 6858000"/>
                <a:gd name="connsiteY197" fmla="*/ 411865 h 835479"/>
                <a:gd name="connsiteX198" fmla="*/ 3962158 w 6858000"/>
                <a:gd name="connsiteY198" fmla="*/ 411865 h 835479"/>
                <a:gd name="connsiteX199" fmla="*/ 3962157 w 6858000"/>
                <a:gd name="connsiteY199" fmla="*/ 411865 h 835479"/>
                <a:gd name="connsiteX200" fmla="*/ 3923124 w 6858000"/>
                <a:gd name="connsiteY200" fmla="*/ 402361 h 835479"/>
                <a:gd name="connsiteX201" fmla="*/ 3885341 w 6858000"/>
                <a:gd name="connsiteY201" fmla="*/ 379982 h 835479"/>
                <a:gd name="connsiteX202" fmla="*/ 3669899 w 6858000"/>
                <a:gd name="connsiteY202" fmla="*/ 394577 h 835479"/>
                <a:gd name="connsiteX203" fmla="*/ 3680163 w 6858000"/>
                <a:gd name="connsiteY203" fmla="*/ 397173 h 835479"/>
                <a:gd name="connsiteX204" fmla="*/ 3734836 w 6858000"/>
                <a:gd name="connsiteY204" fmla="*/ 393125 h 835479"/>
                <a:gd name="connsiteX205" fmla="*/ 3734837 w 6858000"/>
                <a:gd name="connsiteY205" fmla="*/ 393125 h 835479"/>
                <a:gd name="connsiteX206" fmla="*/ 3754652 w 6858000"/>
                <a:gd name="connsiteY206" fmla="*/ 393507 h 835479"/>
                <a:gd name="connsiteX207" fmla="*/ 3789775 w 6858000"/>
                <a:gd name="connsiteY207" fmla="*/ 399864 h 835479"/>
                <a:gd name="connsiteX208" fmla="*/ 3822471 w 6858000"/>
                <a:gd name="connsiteY208" fmla="*/ 384932 h 835479"/>
                <a:gd name="connsiteX209" fmla="*/ 3852618 w 6858000"/>
                <a:gd name="connsiteY209" fmla="*/ 370597 h 835479"/>
                <a:gd name="connsiteX210" fmla="*/ 3852619 w 6858000"/>
                <a:gd name="connsiteY210" fmla="*/ 370597 h 835479"/>
                <a:gd name="connsiteX211" fmla="*/ 3868763 w 6858000"/>
                <a:gd name="connsiteY211" fmla="*/ 371377 h 835479"/>
                <a:gd name="connsiteX212" fmla="*/ 3885336 w 6858000"/>
                <a:gd name="connsiteY212" fmla="*/ 379980 h 835479"/>
                <a:gd name="connsiteX213" fmla="*/ 3852619 w 6858000"/>
                <a:gd name="connsiteY213" fmla="*/ 370597 h 835479"/>
                <a:gd name="connsiteX214" fmla="*/ 3822472 w 6858000"/>
                <a:gd name="connsiteY214" fmla="*/ 384932 h 835479"/>
                <a:gd name="connsiteX215" fmla="*/ 3789776 w 6858000"/>
                <a:gd name="connsiteY215" fmla="*/ 399864 h 835479"/>
                <a:gd name="connsiteX216" fmla="*/ 3789775 w 6858000"/>
                <a:gd name="connsiteY216" fmla="*/ 399864 h 835479"/>
                <a:gd name="connsiteX217" fmla="*/ 3754651 w 6858000"/>
                <a:gd name="connsiteY217" fmla="*/ 393507 h 835479"/>
                <a:gd name="connsiteX218" fmla="*/ 3734837 w 6858000"/>
                <a:gd name="connsiteY218" fmla="*/ 393125 h 835479"/>
                <a:gd name="connsiteX219" fmla="*/ 3680163 w 6858000"/>
                <a:gd name="connsiteY219" fmla="*/ 397173 h 835479"/>
                <a:gd name="connsiteX220" fmla="*/ 3680162 w 6858000"/>
                <a:gd name="connsiteY220" fmla="*/ 397173 h 835479"/>
                <a:gd name="connsiteX221" fmla="*/ 2836171 w 6858000"/>
                <a:gd name="connsiteY221" fmla="*/ 465063 h 835479"/>
                <a:gd name="connsiteX222" fmla="*/ 2848792 w 6858000"/>
                <a:gd name="connsiteY222" fmla="*/ 456372 h 835479"/>
                <a:gd name="connsiteX223" fmla="*/ 2897784 w 6858000"/>
                <a:gd name="connsiteY223" fmla="*/ 440769 h 835479"/>
                <a:gd name="connsiteX224" fmla="*/ 2903549 w 6858000"/>
                <a:gd name="connsiteY224" fmla="*/ 439740 h 835479"/>
                <a:gd name="connsiteX225" fmla="*/ 2914327 w 6858000"/>
                <a:gd name="connsiteY225" fmla="*/ 436466 h 835479"/>
                <a:gd name="connsiteX226" fmla="*/ 2947858 w 6858000"/>
                <a:gd name="connsiteY226" fmla="*/ 431835 h 835479"/>
                <a:gd name="connsiteX227" fmla="*/ 2947861 w 6858000"/>
                <a:gd name="connsiteY227" fmla="*/ 431834 h 835479"/>
                <a:gd name="connsiteX228" fmla="*/ 2947862 w 6858000"/>
                <a:gd name="connsiteY228" fmla="*/ 431834 h 835479"/>
                <a:gd name="connsiteX229" fmla="*/ 2982148 w 6858000"/>
                <a:gd name="connsiteY229" fmla="*/ 435418 h 835479"/>
                <a:gd name="connsiteX230" fmla="*/ 3077401 w 6858000"/>
                <a:gd name="connsiteY230" fmla="*/ 447111 h 835479"/>
                <a:gd name="connsiteX231" fmla="*/ 3172653 w 6858000"/>
                <a:gd name="connsiteY231" fmla="*/ 434656 h 835479"/>
                <a:gd name="connsiteX232" fmla="*/ 3489466 w 6858000"/>
                <a:gd name="connsiteY232" fmla="*/ 387029 h 835479"/>
                <a:gd name="connsiteX233" fmla="*/ 3544712 w 6858000"/>
                <a:gd name="connsiteY233" fmla="*/ 364930 h 835479"/>
                <a:gd name="connsiteX234" fmla="*/ 3574407 w 6858000"/>
                <a:gd name="connsiteY234" fmla="*/ 347308 h 835479"/>
                <a:gd name="connsiteX235" fmla="*/ 3574408 w 6858000"/>
                <a:gd name="connsiteY235" fmla="*/ 347308 h 835479"/>
                <a:gd name="connsiteX236" fmla="*/ 3606817 w 6858000"/>
                <a:gd name="connsiteY236" fmla="*/ 359406 h 835479"/>
                <a:gd name="connsiteX237" fmla="*/ 3630632 w 6858000"/>
                <a:gd name="connsiteY237" fmla="*/ 372932 h 835479"/>
                <a:gd name="connsiteX238" fmla="*/ 3651953 w 6858000"/>
                <a:gd name="connsiteY238" fmla="*/ 388826 h 835479"/>
                <a:gd name="connsiteX239" fmla="*/ 3630631 w 6858000"/>
                <a:gd name="connsiteY239" fmla="*/ 372932 h 835479"/>
                <a:gd name="connsiteX240" fmla="*/ 3606816 w 6858000"/>
                <a:gd name="connsiteY240" fmla="*/ 359406 h 835479"/>
                <a:gd name="connsiteX241" fmla="*/ 3587173 w 6858000"/>
                <a:gd name="connsiteY241" fmla="*/ 349660 h 835479"/>
                <a:gd name="connsiteX242" fmla="*/ 3574407 w 6858000"/>
                <a:gd name="connsiteY242" fmla="*/ 347308 h 835479"/>
                <a:gd name="connsiteX243" fmla="*/ 3562320 w 6858000"/>
                <a:gd name="connsiteY243" fmla="*/ 352387 h 835479"/>
                <a:gd name="connsiteX244" fmla="*/ 3544713 w 6858000"/>
                <a:gd name="connsiteY244" fmla="*/ 364930 h 835479"/>
                <a:gd name="connsiteX245" fmla="*/ 3489467 w 6858000"/>
                <a:gd name="connsiteY245" fmla="*/ 387029 h 835479"/>
                <a:gd name="connsiteX246" fmla="*/ 3172654 w 6858000"/>
                <a:gd name="connsiteY246" fmla="*/ 434656 h 835479"/>
                <a:gd name="connsiteX247" fmla="*/ 3077401 w 6858000"/>
                <a:gd name="connsiteY247" fmla="*/ 447111 h 835479"/>
                <a:gd name="connsiteX248" fmla="*/ 3077400 w 6858000"/>
                <a:gd name="connsiteY248" fmla="*/ 447111 h 835479"/>
                <a:gd name="connsiteX249" fmla="*/ 2982147 w 6858000"/>
                <a:gd name="connsiteY249" fmla="*/ 435418 h 835479"/>
                <a:gd name="connsiteX250" fmla="*/ 2947862 w 6858000"/>
                <a:gd name="connsiteY250" fmla="*/ 431834 h 835479"/>
                <a:gd name="connsiteX251" fmla="*/ 2947858 w 6858000"/>
                <a:gd name="connsiteY251" fmla="*/ 431835 h 835479"/>
                <a:gd name="connsiteX252" fmla="*/ 2903549 w 6858000"/>
                <a:gd name="connsiteY252" fmla="*/ 439740 h 835479"/>
                <a:gd name="connsiteX253" fmla="*/ 2848793 w 6858000"/>
                <a:gd name="connsiteY253" fmla="*/ 456372 h 835479"/>
                <a:gd name="connsiteX254" fmla="*/ 2836172 w 6858000"/>
                <a:gd name="connsiteY254" fmla="*/ 465063 h 835479"/>
                <a:gd name="connsiteX255" fmla="*/ 1268757 w 6858000"/>
                <a:gd name="connsiteY255" fmla="*/ 18376 h 835479"/>
                <a:gd name="connsiteX256" fmla="*/ 1286069 w 6858000"/>
                <a:gd name="connsiteY256" fmla="*/ 23543 h 835479"/>
                <a:gd name="connsiteX257" fmla="*/ 1350627 w 6858000"/>
                <a:gd name="connsiteY257" fmla="*/ 45880 h 835479"/>
                <a:gd name="connsiteX258" fmla="*/ 1413839 w 6858000"/>
                <a:gd name="connsiteY258" fmla="*/ 40286 h 835479"/>
                <a:gd name="connsiteX259" fmla="*/ 1350626 w 6858000"/>
                <a:gd name="connsiteY259" fmla="*/ 45881 h 835479"/>
                <a:gd name="connsiteX260" fmla="*/ 1286068 w 6858000"/>
                <a:gd name="connsiteY260" fmla="*/ 23543 h 835479"/>
                <a:gd name="connsiteX261" fmla="*/ 313532 w 6858000"/>
                <a:gd name="connsiteY261" fmla="*/ 14019 h 835479"/>
                <a:gd name="connsiteX262" fmla="*/ 313533 w 6858000"/>
                <a:gd name="connsiteY262" fmla="*/ 14018 h 835479"/>
                <a:gd name="connsiteX263" fmla="*/ 338870 w 6858000"/>
                <a:gd name="connsiteY263" fmla="*/ 13446 h 835479"/>
                <a:gd name="connsiteX264" fmla="*/ 338902 w 6858000"/>
                <a:gd name="connsiteY264" fmla="*/ 13453 h 835479"/>
                <a:gd name="connsiteX265" fmla="*/ 395639 w 6858000"/>
                <a:gd name="connsiteY265" fmla="*/ 23353 h 835479"/>
                <a:gd name="connsiteX266" fmla="*/ 367327 w 6858000"/>
                <a:gd name="connsiteY266" fmla="*/ 19543 h 835479"/>
                <a:gd name="connsiteX267" fmla="*/ 338902 w 6858000"/>
                <a:gd name="connsiteY267" fmla="*/ 13453 h 835479"/>
                <a:gd name="connsiteX268" fmla="*/ 338869 w 6858000"/>
                <a:gd name="connsiteY268" fmla="*/ 13447 h 835479"/>
                <a:gd name="connsiteX269" fmla="*/ 324057 w 6858000"/>
                <a:gd name="connsiteY269" fmla="*/ 11661 h 835479"/>
                <a:gd name="connsiteX270" fmla="*/ 281567 w 6858000"/>
                <a:gd name="connsiteY270" fmla="*/ 36346 h 835479"/>
                <a:gd name="connsiteX271" fmla="*/ 295414 w 6858000"/>
                <a:gd name="connsiteY271" fmla="*/ 31451 h 835479"/>
                <a:gd name="connsiteX272" fmla="*/ 295414 w 6858000"/>
                <a:gd name="connsiteY272" fmla="*/ 31452 h 835479"/>
                <a:gd name="connsiteX273" fmla="*/ 24485 w 6858000"/>
                <a:gd name="connsiteY273" fmla="*/ 23026 h 835479"/>
                <a:gd name="connsiteX274" fmla="*/ 74128 w 6858000"/>
                <a:gd name="connsiteY274" fmla="*/ 20763 h 835479"/>
                <a:gd name="connsiteX275" fmla="*/ 125860 w 6858000"/>
                <a:gd name="connsiteY275" fmla="*/ 26687 h 835479"/>
                <a:gd name="connsiteX276" fmla="*/ 153386 w 6858000"/>
                <a:gd name="connsiteY276" fmla="*/ 31082 h 835479"/>
                <a:gd name="connsiteX277" fmla="*/ 228943 w 6858000"/>
                <a:gd name="connsiteY277" fmla="*/ 39355 h 835479"/>
                <a:gd name="connsiteX278" fmla="*/ 177270 w 6858000"/>
                <a:gd name="connsiteY278" fmla="*/ 34896 h 835479"/>
                <a:gd name="connsiteX279" fmla="*/ 153386 w 6858000"/>
                <a:gd name="connsiteY279" fmla="*/ 31082 h 835479"/>
                <a:gd name="connsiteX280" fmla="*/ 151568 w 6858000"/>
                <a:gd name="connsiteY280" fmla="*/ 30883 h 835479"/>
                <a:gd name="connsiteX281" fmla="*/ 74128 w 6858000"/>
                <a:gd name="connsiteY281" fmla="*/ 20764 h 835479"/>
                <a:gd name="connsiteX282" fmla="*/ 0 w 6858000"/>
                <a:gd name="connsiteY282" fmla="*/ 29969 h 835479"/>
                <a:gd name="connsiteX283" fmla="*/ 0 w 6858000"/>
                <a:gd name="connsiteY283" fmla="*/ 494077 h 835479"/>
                <a:gd name="connsiteX284" fmla="*/ 2816 w 6858000"/>
                <a:gd name="connsiteY284" fmla="*/ 492950 h 835479"/>
                <a:gd name="connsiteX285" fmla="*/ 63586 w 6858000"/>
                <a:gd name="connsiteY285" fmla="*/ 478851 h 835479"/>
                <a:gd name="connsiteX286" fmla="*/ 176938 w 6858000"/>
                <a:gd name="connsiteY286" fmla="*/ 464945 h 835479"/>
                <a:gd name="connsiteX287" fmla="*/ 200181 w 6858000"/>
                <a:gd name="connsiteY287" fmla="*/ 456943 h 835479"/>
                <a:gd name="connsiteX288" fmla="*/ 340773 w 6858000"/>
                <a:gd name="connsiteY288" fmla="*/ 419031 h 835479"/>
                <a:gd name="connsiteX289" fmla="*/ 453363 w 6858000"/>
                <a:gd name="connsiteY289" fmla="*/ 419796 h 835479"/>
                <a:gd name="connsiteX290" fmla="*/ 462125 w 6858000"/>
                <a:gd name="connsiteY290" fmla="*/ 421510 h 835479"/>
                <a:gd name="connsiteX291" fmla="*/ 505181 w 6858000"/>
                <a:gd name="connsiteY291" fmla="*/ 434082 h 835479"/>
                <a:gd name="connsiteX292" fmla="*/ 571859 w 6858000"/>
                <a:gd name="connsiteY292" fmla="*/ 430654 h 835479"/>
                <a:gd name="connsiteX293" fmla="*/ 617771 w 6858000"/>
                <a:gd name="connsiteY293" fmla="*/ 413317 h 835479"/>
                <a:gd name="connsiteX294" fmla="*/ 674922 w 6858000"/>
                <a:gd name="connsiteY294" fmla="*/ 412555 h 835479"/>
                <a:gd name="connsiteX295" fmla="*/ 740267 w 6858000"/>
                <a:gd name="connsiteY295" fmla="*/ 423414 h 835479"/>
                <a:gd name="connsiteX296" fmla="*/ 769604 w 6858000"/>
                <a:gd name="connsiteY296" fmla="*/ 425700 h 835479"/>
                <a:gd name="connsiteX297" fmla="*/ 850188 w 6858000"/>
                <a:gd name="connsiteY297" fmla="*/ 448180 h 835479"/>
                <a:gd name="connsiteX298" fmla="*/ 898197 w 6858000"/>
                <a:gd name="connsiteY298" fmla="*/ 442656 h 835479"/>
                <a:gd name="connsiteX299" fmla="*/ 945443 w 6858000"/>
                <a:gd name="connsiteY299" fmla="*/ 427796 h 835479"/>
                <a:gd name="connsiteX300" fmla="*/ 975732 w 6858000"/>
                <a:gd name="connsiteY300" fmla="*/ 413507 h 835479"/>
                <a:gd name="connsiteX301" fmla="*/ 1036886 w 6858000"/>
                <a:gd name="connsiteY301" fmla="*/ 403411 h 835479"/>
                <a:gd name="connsiteX302" fmla="*/ 1048124 w 6858000"/>
                <a:gd name="connsiteY302" fmla="*/ 404935 h 835479"/>
                <a:gd name="connsiteX303" fmla="*/ 1230632 w 6858000"/>
                <a:gd name="connsiteY303" fmla="*/ 417509 h 835479"/>
                <a:gd name="connsiteX304" fmla="*/ 1303023 w 6858000"/>
                <a:gd name="connsiteY304" fmla="*/ 437702 h 835479"/>
                <a:gd name="connsiteX305" fmla="*/ 1318455 w 6858000"/>
                <a:gd name="connsiteY305" fmla="*/ 440178 h 835479"/>
                <a:gd name="connsiteX306" fmla="*/ 1472574 w 6858000"/>
                <a:gd name="connsiteY306" fmla="*/ 462849 h 835479"/>
                <a:gd name="connsiteX307" fmla="*/ 1489719 w 6858000"/>
                <a:gd name="connsiteY307" fmla="*/ 463801 h 835479"/>
                <a:gd name="connsiteX308" fmla="*/ 1537536 w 6858000"/>
                <a:gd name="connsiteY308" fmla="*/ 459801 h 835479"/>
                <a:gd name="connsiteX309" fmla="*/ 1650316 w 6858000"/>
                <a:gd name="connsiteY309" fmla="*/ 500950 h 835479"/>
                <a:gd name="connsiteX310" fmla="*/ 1763286 w 6858000"/>
                <a:gd name="connsiteY310" fmla="*/ 515049 h 835479"/>
                <a:gd name="connsiteX311" fmla="*/ 1825392 w 6858000"/>
                <a:gd name="connsiteY311" fmla="*/ 514857 h 835479"/>
                <a:gd name="connsiteX312" fmla="*/ 1869779 w 6858000"/>
                <a:gd name="connsiteY312" fmla="*/ 524955 h 835479"/>
                <a:gd name="connsiteX313" fmla="*/ 1978939 w 6858000"/>
                <a:gd name="connsiteY313" fmla="*/ 555626 h 835479"/>
                <a:gd name="connsiteX314" fmla="*/ 2030377 w 6858000"/>
                <a:gd name="connsiteY314" fmla="*/ 560388 h 835479"/>
                <a:gd name="connsiteX315" fmla="*/ 2085053 w 6858000"/>
                <a:gd name="connsiteY315" fmla="*/ 570677 h 835479"/>
                <a:gd name="connsiteX316" fmla="*/ 2220311 w 6858000"/>
                <a:gd name="connsiteY316" fmla="*/ 616778 h 835479"/>
                <a:gd name="connsiteX317" fmla="*/ 2330805 w 6858000"/>
                <a:gd name="connsiteY317" fmla="*/ 614112 h 835479"/>
                <a:gd name="connsiteX318" fmla="*/ 2401291 w 6858000"/>
                <a:gd name="connsiteY318" fmla="*/ 614682 h 835479"/>
                <a:gd name="connsiteX319" fmla="*/ 2485306 w 6858000"/>
                <a:gd name="connsiteY319" fmla="*/ 629923 h 835479"/>
                <a:gd name="connsiteX320" fmla="*/ 2554078 w 6858000"/>
                <a:gd name="connsiteY320" fmla="*/ 652213 h 835479"/>
                <a:gd name="connsiteX321" fmla="*/ 2649142 w 6858000"/>
                <a:gd name="connsiteY321" fmla="*/ 669930 h 835479"/>
                <a:gd name="connsiteX322" fmla="*/ 2743825 w 6858000"/>
                <a:gd name="connsiteY322" fmla="*/ 704031 h 835479"/>
                <a:gd name="connsiteX323" fmla="*/ 2809929 w 6858000"/>
                <a:gd name="connsiteY323" fmla="*/ 730130 h 835479"/>
                <a:gd name="connsiteX324" fmla="*/ 2901942 w 6858000"/>
                <a:gd name="connsiteY324" fmla="*/ 753181 h 835479"/>
                <a:gd name="connsiteX325" fmla="*/ 3042727 w 6858000"/>
                <a:gd name="connsiteY325" fmla="*/ 769373 h 835479"/>
                <a:gd name="connsiteX326" fmla="*/ 3107499 w 6858000"/>
                <a:gd name="connsiteY326" fmla="*/ 771089 h 835479"/>
                <a:gd name="connsiteX327" fmla="*/ 3209992 w 6858000"/>
                <a:gd name="connsiteY327" fmla="*/ 808998 h 835479"/>
                <a:gd name="connsiteX328" fmla="*/ 3253808 w 6858000"/>
                <a:gd name="connsiteY328" fmla="*/ 827287 h 835479"/>
                <a:gd name="connsiteX329" fmla="*/ 3293243 w 6858000"/>
                <a:gd name="connsiteY329" fmla="*/ 812047 h 835479"/>
                <a:gd name="connsiteX330" fmla="*/ 3318770 w 6858000"/>
                <a:gd name="connsiteY330" fmla="*/ 794520 h 835479"/>
                <a:gd name="connsiteX331" fmla="*/ 3399545 w 6858000"/>
                <a:gd name="connsiteY331" fmla="*/ 809381 h 835479"/>
                <a:gd name="connsiteX332" fmla="*/ 3485274 w 6858000"/>
                <a:gd name="connsiteY332" fmla="*/ 825001 h 835479"/>
                <a:gd name="connsiteX333" fmla="*/ 3546616 w 6858000"/>
                <a:gd name="connsiteY333" fmla="*/ 835479 h 835479"/>
                <a:gd name="connsiteX334" fmla="*/ 3623200 w 6858000"/>
                <a:gd name="connsiteY334" fmla="*/ 827097 h 835479"/>
                <a:gd name="connsiteX335" fmla="*/ 3683590 w 6858000"/>
                <a:gd name="connsiteY335" fmla="*/ 823669 h 835479"/>
                <a:gd name="connsiteX336" fmla="*/ 3732360 w 6858000"/>
                <a:gd name="connsiteY336" fmla="*/ 813953 h 835479"/>
                <a:gd name="connsiteX337" fmla="*/ 3749505 w 6858000"/>
                <a:gd name="connsiteY337" fmla="*/ 808236 h 835479"/>
                <a:gd name="connsiteX338" fmla="*/ 3885337 w 6858000"/>
                <a:gd name="connsiteY338" fmla="*/ 763659 h 835479"/>
                <a:gd name="connsiteX339" fmla="*/ 4030502 w 6858000"/>
                <a:gd name="connsiteY339" fmla="*/ 728034 h 835479"/>
                <a:gd name="connsiteX340" fmla="*/ 4124613 w 6858000"/>
                <a:gd name="connsiteY340" fmla="*/ 750515 h 835479"/>
                <a:gd name="connsiteX341" fmla="*/ 4159666 w 6858000"/>
                <a:gd name="connsiteY341" fmla="*/ 750133 h 835479"/>
                <a:gd name="connsiteX342" fmla="*/ 4320836 w 6858000"/>
                <a:gd name="connsiteY342" fmla="*/ 755277 h 835479"/>
                <a:gd name="connsiteX343" fmla="*/ 4349221 w 6858000"/>
                <a:gd name="connsiteY343" fmla="*/ 760801 h 835479"/>
                <a:gd name="connsiteX344" fmla="*/ 4502578 w 6858000"/>
                <a:gd name="connsiteY344" fmla="*/ 738130 h 835479"/>
                <a:gd name="connsiteX345" fmla="*/ 4558206 w 6858000"/>
                <a:gd name="connsiteY345" fmla="*/ 734320 h 835479"/>
                <a:gd name="connsiteX346" fmla="*/ 4609451 w 6858000"/>
                <a:gd name="connsiteY346" fmla="*/ 728034 h 835479"/>
                <a:gd name="connsiteX347" fmla="*/ 4681082 w 6858000"/>
                <a:gd name="connsiteY347" fmla="*/ 726510 h 835479"/>
                <a:gd name="connsiteX348" fmla="*/ 4755380 w 6858000"/>
                <a:gd name="connsiteY348" fmla="*/ 729368 h 835479"/>
                <a:gd name="connsiteX349" fmla="*/ 4838249 w 6858000"/>
                <a:gd name="connsiteY349" fmla="*/ 728796 h 835479"/>
                <a:gd name="connsiteX350" fmla="*/ 4871018 w 6858000"/>
                <a:gd name="connsiteY350" fmla="*/ 723844 h 835479"/>
                <a:gd name="connsiteX351" fmla="*/ 4959601 w 6858000"/>
                <a:gd name="connsiteY351" fmla="*/ 727272 h 835479"/>
                <a:gd name="connsiteX352" fmla="*/ 5006085 w 6858000"/>
                <a:gd name="connsiteY352" fmla="*/ 721558 h 835479"/>
                <a:gd name="connsiteX353" fmla="*/ 5082669 w 6858000"/>
                <a:gd name="connsiteY353" fmla="*/ 720414 h 835479"/>
                <a:gd name="connsiteX354" fmla="*/ 5107626 w 6858000"/>
                <a:gd name="connsiteY354" fmla="*/ 719079 h 835479"/>
                <a:gd name="connsiteX355" fmla="*/ 5129915 w 6858000"/>
                <a:gd name="connsiteY355" fmla="*/ 718317 h 835479"/>
                <a:gd name="connsiteX356" fmla="*/ 5206307 w 6858000"/>
                <a:gd name="connsiteY356" fmla="*/ 733940 h 835479"/>
                <a:gd name="connsiteX357" fmla="*/ 5274128 w 6858000"/>
                <a:gd name="connsiteY357" fmla="*/ 734892 h 835479"/>
                <a:gd name="connsiteX358" fmla="*/ 5393004 w 6858000"/>
                <a:gd name="connsiteY358" fmla="*/ 747466 h 835479"/>
                <a:gd name="connsiteX359" fmla="*/ 5419294 w 6858000"/>
                <a:gd name="connsiteY359" fmla="*/ 743084 h 835479"/>
                <a:gd name="connsiteX360" fmla="*/ 5501593 w 6858000"/>
                <a:gd name="connsiteY360" fmla="*/ 741370 h 835479"/>
                <a:gd name="connsiteX361" fmla="*/ 5548459 w 6858000"/>
                <a:gd name="connsiteY361" fmla="*/ 740036 h 835479"/>
                <a:gd name="connsiteX362" fmla="*/ 5606371 w 6858000"/>
                <a:gd name="connsiteY362" fmla="*/ 749180 h 835479"/>
                <a:gd name="connsiteX363" fmla="*/ 5706958 w 6858000"/>
                <a:gd name="connsiteY363" fmla="*/ 768611 h 835479"/>
                <a:gd name="connsiteX364" fmla="*/ 5733439 w 6858000"/>
                <a:gd name="connsiteY364" fmla="*/ 771659 h 835479"/>
                <a:gd name="connsiteX365" fmla="*/ 5781829 w 6858000"/>
                <a:gd name="connsiteY365" fmla="*/ 780996 h 835479"/>
                <a:gd name="connsiteX366" fmla="*/ 5790591 w 6858000"/>
                <a:gd name="connsiteY366" fmla="*/ 782710 h 835479"/>
                <a:gd name="connsiteX367" fmla="*/ 5864317 w 6858000"/>
                <a:gd name="connsiteY367" fmla="*/ 806332 h 835479"/>
                <a:gd name="connsiteX368" fmla="*/ 5902609 w 6858000"/>
                <a:gd name="connsiteY368" fmla="*/ 808236 h 835479"/>
                <a:gd name="connsiteX369" fmla="*/ 6012722 w 6858000"/>
                <a:gd name="connsiteY369" fmla="*/ 808428 h 835479"/>
                <a:gd name="connsiteX370" fmla="*/ 6059396 w 6858000"/>
                <a:gd name="connsiteY370" fmla="*/ 804808 h 835479"/>
                <a:gd name="connsiteX371" fmla="*/ 6171604 w 6858000"/>
                <a:gd name="connsiteY371" fmla="*/ 790902 h 835479"/>
                <a:gd name="connsiteX372" fmla="*/ 6242092 w 6858000"/>
                <a:gd name="connsiteY372" fmla="*/ 784044 h 835479"/>
                <a:gd name="connsiteX373" fmla="*/ 6323057 w 6858000"/>
                <a:gd name="connsiteY373" fmla="*/ 773183 h 835479"/>
                <a:gd name="connsiteX374" fmla="*/ 6415832 w 6858000"/>
                <a:gd name="connsiteY374" fmla="*/ 766325 h 835479"/>
                <a:gd name="connsiteX375" fmla="*/ 6584811 w 6858000"/>
                <a:gd name="connsiteY375" fmla="*/ 745560 h 835479"/>
                <a:gd name="connsiteX376" fmla="*/ 6748457 w 6858000"/>
                <a:gd name="connsiteY376" fmla="*/ 724034 h 835479"/>
                <a:gd name="connsiteX377" fmla="*/ 6815515 w 6858000"/>
                <a:gd name="connsiteY377" fmla="*/ 704983 h 835479"/>
                <a:gd name="connsiteX378" fmla="*/ 6858000 w 6858000"/>
                <a:gd name="connsiteY378" fmla="*/ 695283 h 835479"/>
                <a:gd name="connsiteX379" fmla="*/ 6858000 w 6858000"/>
                <a:gd name="connsiteY379" fmla="*/ 456 h 835479"/>
                <a:gd name="connsiteX380" fmla="*/ 1687322 w 6858000"/>
                <a:gd name="connsiteY380" fmla="*/ 456 h 835479"/>
                <a:gd name="connsiteX381" fmla="*/ 1697753 w 6858000"/>
                <a:gd name="connsiteY381" fmla="*/ 10970 h 835479"/>
                <a:gd name="connsiteX382" fmla="*/ 1733188 w 6858000"/>
                <a:gd name="connsiteY382" fmla="*/ 33639 h 835479"/>
                <a:gd name="connsiteX383" fmla="*/ 1833775 w 6858000"/>
                <a:gd name="connsiteY383" fmla="*/ 75360 h 835479"/>
                <a:gd name="connsiteX384" fmla="*/ 1842158 w 6858000"/>
                <a:gd name="connsiteY384" fmla="*/ 82981 h 835479"/>
                <a:gd name="connsiteX385" fmla="*/ 1916454 w 6858000"/>
                <a:gd name="connsiteY385" fmla="*/ 173472 h 835479"/>
                <a:gd name="connsiteX386" fmla="*/ 1933219 w 6858000"/>
                <a:gd name="connsiteY386" fmla="*/ 188902 h 835479"/>
                <a:gd name="connsiteX387" fmla="*/ 1953413 w 6858000"/>
                <a:gd name="connsiteY387" fmla="*/ 212907 h 835479"/>
                <a:gd name="connsiteX388" fmla="*/ 2016469 w 6858000"/>
                <a:gd name="connsiteY388" fmla="*/ 259390 h 835479"/>
                <a:gd name="connsiteX389" fmla="*/ 2094578 w 6858000"/>
                <a:gd name="connsiteY389" fmla="*/ 274249 h 835479"/>
                <a:gd name="connsiteX390" fmla="*/ 2188879 w 6858000"/>
                <a:gd name="connsiteY390" fmla="*/ 296920 h 835479"/>
                <a:gd name="connsiteX391" fmla="*/ 2228314 w 6858000"/>
                <a:gd name="connsiteY391" fmla="*/ 312160 h 835479"/>
                <a:gd name="connsiteX392" fmla="*/ 2334044 w 6858000"/>
                <a:gd name="connsiteY392" fmla="*/ 341117 h 835479"/>
                <a:gd name="connsiteX393" fmla="*/ 2409485 w 6858000"/>
                <a:gd name="connsiteY393" fmla="*/ 365502 h 835479"/>
                <a:gd name="connsiteX394" fmla="*/ 2409487 w 6858000"/>
                <a:gd name="connsiteY394" fmla="*/ 365504 h 835479"/>
                <a:gd name="connsiteX395" fmla="*/ 2463015 w 6858000"/>
                <a:gd name="connsiteY395" fmla="*/ 388434 h 835479"/>
                <a:gd name="connsiteX396" fmla="*/ 2463017 w 6858000"/>
                <a:gd name="connsiteY396" fmla="*/ 388434 h 835479"/>
                <a:gd name="connsiteX397" fmla="*/ 2518262 w 6858000"/>
                <a:gd name="connsiteY397" fmla="*/ 379792 h 835479"/>
                <a:gd name="connsiteX398" fmla="*/ 2518263 w 6858000"/>
                <a:gd name="connsiteY398" fmla="*/ 379791 h 835479"/>
                <a:gd name="connsiteX399" fmla="*/ 2545005 w 6858000"/>
                <a:gd name="connsiteY399" fmla="*/ 376147 h 835479"/>
                <a:gd name="connsiteX400" fmla="*/ 2545006 w 6858000"/>
                <a:gd name="connsiteY400" fmla="*/ 376147 h 835479"/>
                <a:gd name="connsiteX401" fmla="*/ 2571034 w 6858000"/>
                <a:gd name="connsiteY401" fmla="*/ 380361 h 835479"/>
                <a:gd name="connsiteX402" fmla="*/ 2668001 w 6858000"/>
                <a:gd name="connsiteY402" fmla="*/ 453514 h 835479"/>
                <a:gd name="connsiteX403" fmla="*/ 2745348 w 6858000"/>
                <a:gd name="connsiteY403" fmla="*/ 501904 h 835479"/>
                <a:gd name="connsiteX404" fmla="*/ 2745351 w 6858000"/>
                <a:gd name="connsiteY404" fmla="*/ 501906 h 835479"/>
                <a:gd name="connsiteX405" fmla="*/ 2778005 w 6858000"/>
                <a:gd name="connsiteY405" fmla="*/ 507825 h 835479"/>
                <a:gd name="connsiteX406" fmla="*/ 2785439 w 6858000"/>
                <a:gd name="connsiteY406" fmla="*/ 507405 h 835479"/>
                <a:gd name="connsiteX407" fmla="*/ 2811779 w 6858000"/>
                <a:gd name="connsiteY407" fmla="*/ 497326 h 835479"/>
                <a:gd name="connsiteX408" fmla="*/ 2811786 w 6858000"/>
                <a:gd name="connsiteY408" fmla="*/ 497322 h 835479"/>
                <a:gd name="connsiteX409" fmla="*/ 2811786 w 6858000"/>
                <a:gd name="connsiteY409" fmla="*/ 497323 h 835479"/>
                <a:gd name="connsiteX410" fmla="*/ 2811779 w 6858000"/>
                <a:gd name="connsiteY410" fmla="*/ 497326 h 835479"/>
                <a:gd name="connsiteX411" fmla="*/ 2793022 w 6858000"/>
                <a:gd name="connsiteY411" fmla="*/ 506976 h 835479"/>
                <a:gd name="connsiteX412" fmla="*/ 2785439 w 6858000"/>
                <a:gd name="connsiteY412" fmla="*/ 507405 h 835479"/>
                <a:gd name="connsiteX413" fmla="*/ 2782304 w 6858000"/>
                <a:gd name="connsiteY413" fmla="*/ 508605 h 835479"/>
                <a:gd name="connsiteX414" fmla="*/ 2778005 w 6858000"/>
                <a:gd name="connsiteY414" fmla="*/ 507825 h 835479"/>
                <a:gd name="connsiteX415" fmla="*/ 2770757 w 6858000"/>
                <a:gd name="connsiteY415" fmla="*/ 508235 h 835479"/>
                <a:gd name="connsiteX416" fmla="*/ 2745351 w 6858000"/>
                <a:gd name="connsiteY416" fmla="*/ 501906 h 835479"/>
                <a:gd name="connsiteX417" fmla="*/ 2745347 w 6858000"/>
                <a:gd name="connsiteY417" fmla="*/ 501904 h 835479"/>
                <a:gd name="connsiteX418" fmla="*/ 2668000 w 6858000"/>
                <a:gd name="connsiteY418" fmla="*/ 453514 h 835479"/>
                <a:gd name="connsiteX419" fmla="*/ 2571033 w 6858000"/>
                <a:gd name="connsiteY419" fmla="*/ 380361 h 835479"/>
                <a:gd name="connsiteX420" fmla="*/ 2545006 w 6858000"/>
                <a:gd name="connsiteY420" fmla="*/ 376147 h 835479"/>
                <a:gd name="connsiteX421" fmla="*/ 2518264 w 6858000"/>
                <a:gd name="connsiteY421" fmla="*/ 379791 h 835479"/>
                <a:gd name="connsiteX422" fmla="*/ 2518262 w 6858000"/>
                <a:gd name="connsiteY422" fmla="*/ 379792 h 835479"/>
                <a:gd name="connsiteX423" fmla="*/ 2490550 w 6858000"/>
                <a:gd name="connsiteY423" fmla="*/ 386372 h 835479"/>
                <a:gd name="connsiteX424" fmla="*/ 2463017 w 6858000"/>
                <a:gd name="connsiteY424" fmla="*/ 388434 h 835479"/>
                <a:gd name="connsiteX425" fmla="*/ 2463016 w 6858000"/>
                <a:gd name="connsiteY425" fmla="*/ 388434 h 835479"/>
                <a:gd name="connsiteX426" fmla="*/ 2463015 w 6858000"/>
                <a:gd name="connsiteY426" fmla="*/ 388434 h 835479"/>
                <a:gd name="connsiteX427" fmla="*/ 2435912 w 6858000"/>
                <a:gd name="connsiteY427" fmla="*/ 382603 h 835479"/>
                <a:gd name="connsiteX428" fmla="*/ 2409487 w 6858000"/>
                <a:gd name="connsiteY428" fmla="*/ 365504 h 835479"/>
                <a:gd name="connsiteX429" fmla="*/ 2409484 w 6858000"/>
                <a:gd name="connsiteY429" fmla="*/ 365502 h 835479"/>
                <a:gd name="connsiteX430" fmla="*/ 2334043 w 6858000"/>
                <a:gd name="connsiteY430" fmla="*/ 341117 h 835479"/>
                <a:gd name="connsiteX431" fmla="*/ 2228313 w 6858000"/>
                <a:gd name="connsiteY431" fmla="*/ 312160 h 835479"/>
                <a:gd name="connsiteX432" fmla="*/ 2188878 w 6858000"/>
                <a:gd name="connsiteY432" fmla="*/ 296920 h 835479"/>
                <a:gd name="connsiteX433" fmla="*/ 2094577 w 6858000"/>
                <a:gd name="connsiteY433" fmla="*/ 274249 h 835479"/>
                <a:gd name="connsiteX434" fmla="*/ 2016468 w 6858000"/>
                <a:gd name="connsiteY434" fmla="*/ 259390 h 835479"/>
                <a:gd name="connsiteX435" fmla="*/ 1953412 w 6858000"/>
                <a:gd name="connsiteY435" fmla="*/ 212907 h 835479"/>
                <a:gd name="connsiteX436" fmla="*/ 1933218 w 6858000"/>
                <a:gd name="connsiteY436" fmla="*/ 188902 h 835479"/>
                <a:gd name="connsiteX437" fmla="*/ 1916453 w 6858000"/>
                <a:gd name="connsiteY437" fmla="*/ 173472 h 835479"/>
                <a:gd name="connsiteX438" fmla="*/ 1842157 w 6858000"/>
                <a:gd name="connsiteY438" fmla="*/ 82981 h 835479"/>
                <a:gd name="connsiteX439" fmla="*/ 1833774 w 6858000"/>
                <a:gd name="connsiteY439" fmla="*/ 75360 h 835479"/>
                <a:gd name="connsiteX440" fmla="*/ 1733187 w 6858000"/>
                <a:gd name="connsiteY440" fmla="*/ 33639 h 835479"/>
                <a:gd name="connsiteX441" fmla="*/ 1697752 w 6858000"/>
                <a:gd name="connsiteY441" fmla="*/ 10971 h 835479"/>
                <a:gd name="connsiteX442" fmla="*/ 1687320 w 6858000"/>
                <a:gd name="connsiteY442" fmla="*/ 456 h 835479"/>
                <a:gd name="connsiteX443" fmla="*/ 916806 w 6858000"/>
                <a:gd name="connsiteY443" fmla="*/ 456 h 835479"/>
                <a:gd name="connsiteX444" fmla="*/ 927155 w 6858000"/>
                <a:gd name="connsiteY444" fmla="*/ 9636 h 835479"/>
                <a:gd name="connsiteX445" fmla="*/ 1097087 w 6858000"/>
                <a:gd name="connsiteY445" fmla="*/ 6016 h 835479"/>
                <a:gd name="connsiteX446" fmla="*/ 1123185 w 6858000"/>
                <a:gd name="connsiteY446" fmla="*/ 1634 h 835479"/>
                <a:gd name="connsiteX447" fmla="*/ 1184028 w 6858000"/>
                <a:gd name="connsiteY447" fmla="*/ 26353 h 835479"/>
                <a:gd name="connsiteX448" fmla="*/ 1123184 w 6858000"/>
                <a:gd name="connsiteY448" fmla="*/ 1635 h 835479"/>
                <a:gd name="connsiteX449" fmla="*/ 1097086 w 6858000"/>
                <a:gd name="connsiteY449" fmla="*/ 6017 h 835479"/>
                <a:gd name="connsiteX450" fmla="*/ 927154 w 6858000"/>
                <a:gd name="connsiteY450" fmla="*/ 9637 h 835479"/>
                <a:gd name="connsiteX451" fmla="*/ 916804 w 6858000"/>
                <a:gd name="connsiteY451" fmla="*/ 456 h 835479"/>
                <a:gd name="connsiteX452" fmla="*/ 578772 w 6858000"/>
                <a:gd name="connsiteY452" fmla="*/ 456 h 835479"/>
                <a:gd name="connsiteX453" fmla="*/ 556046 w 6858000"/>
                <a:gd name="connsiteY453" fmla="*/ 6589 h 835479"/>
                <a:gd name="connsiteX454" fmla="*/ 517850 w 6858000"/>
                <a:gd name="connsiteY454" fmla="*/ 15506 h 835479"/>
                <a:gd name="connsiteX455" fmla="*/ 556047 w 6858000"/>
                <a:gd name="connsiteY455" fmla="*/ 6588 h 835479"/>
                <a:gd name="connsiteX456" fmla="*/ 578770 w 6858000"/>
                <a:gd name="connsiteY456" fmla="*/ 456 h 835479"/>
                <a:gd name="connsiteX457" fmla="*/ 0 w 6858000"/>
                <a:gd name="connsiteY457" fmla="*/ 456 h 835479"/>
                <a:gd name="connsiteX458" fmla="*/ 0 w 6858000"/>
                <a:gd name="connsiteY458" fmla="*/ 20445 h 835479"/>
                <a:gd name="connsiteX459" fmla="*/ 0 w 6858000"/>
                <a:gd name="connsiteY459" fmla="*/ 29969 h 83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Lst>
              <a:rect l="l" t="t" r="r" b="b"/>
              <a:pathLst>
                <a:path w="6858000" h="835479">
                  <a:moveTo>
                    <a:pt x="6564619" y="468946"/>
                  </a:moveTo>
                  <a:lnTo>
                    <a:pt x="6564620" y="468946"/>
                  </a:lnTo>
                  <a:cubicBezTo>
                    <a:pt x="6575478" y="479233"/>
                    <a:pt x="6582146" y="485329"/>
                    <a:pt x="6588625" y="491425"/>
                  </a:cubicBezTo>
                  <a:lnTo>
                    <a:pt x="6625224" y="508047"/>
                  </a:lnTo>
                  <a:lnTo>
                    <a:pt x="6662539" y="500953"/>
                  </a:lnTo>
                  <a:lnTo>
                    <a:pt x="6662540" y="500952"/>
                  </a:lnTo>
                  <a:lnTo>
                    <a:pt x="6662543" y="500951"/>
                  </a:lnTo>
                  <a:lnTo>
                    <a:pt x="6683026" y="489501"/>
                  </a:lnTo>
                  <a:lnTo>
                    <a:pt x="6702975" y="486354"/>
                  </a:lnTo>
                  <a:lnTo>
                    <a:pt x="6702976" y="486354"/>
                  </a:lnTo>
                  <a:cubicBezTo>
                    <a:pt x="6716168" y="486759"/>
                    <a:pt x="6729218" y="491903"/>
                    <a:pt x="6742552" y="500190"/>
                  </a:cubicBezTo>
                  <a:lnTo>
                    <a:pt x="6742554" y="500191"/>
                  </a:lnTo>
                  <a:lnTo>
                    <a:pt x="6812061" y="519668"/>
                  </a:lnTo>
                  <a:lnTo>
                    <a:pt x="6776799" y="514894"/>
                  </a:lnTo>
                  <a:lnTo>
                    <a:pt x="6742554" y="500191"/>
                  </a:lnTo>
                  <a:lnTo>
                    <a:pt x="6742551" y="500190"/>
                  </a:lnTo>
                  <a:lnTo>
                    <a:pt x="6702975" y="486354"/>
                  </a:lnTo>
                  <a:lnTo>
                    <a:pt x="6662543" y="500951"/>
                  </a:lnTo>
                  <a:lnTo>
                    <a:pt x="6662541" y="500952"/>
                  </a:lnTo>
                  <a:lnTo>
                    <a:pt x="6662539" y="500953"/>
                  </a:lnTo>
                  <a:lnTo>
                    <a:pt x="6645551" y="508036"/>
                  </a:lnTo>
                  <a:lnTo>
                    <a:pt x="6625224" y="508047"/>
                  </a:lnTo>
                  <a:lnTo>
                    <a:pt x="6625223" y="508047"/>
                  </a:lnTo>
                  <a:cubicBezTo>
                    <a:pt x="6611340" y="505951"/>
                    <a:pt x="6597577" y="499903"/>
                    <a:pt x="6588624" y="491425"/>
                  </a:cubicBezTo>
                  <a:close/>
                  <a:moveTo>
                    <a:pt x="6438980" y="549267"/>
                  </a:moveTo>
                  <a:lnTo>
                    <a:pt x="6463839" y="529336"/>
                  </a:lnTo>
                  <a:lnTo>
                    <a:pt x="6463848" y="529334"/>
                  </a:lnTo>
                  <a:lnTo>
                    <a:pt x="6513011" y="515538"/>
                  </a:lnTo>
                  <a:lnTo>
                    <a:pt x="6546193" y="496733"/>
                  </a:lnTo>
                  <a:lnTo>
                    <a:pt x="6546194" y="496733"/>
                  </a:lnTo>
                  <a:lnTo>
                    <a:pt x="6521803" y="513071"/>
                  </a:lnTo>
                  <a:lnTo>
                    <a:pt x="6513011" y="515538"/>
                  </a:lnTo>
                  <a:lnTo>
                    <a:pt x="6508051" y="518349"/>
                  </a:lnTo>
                  <a:lnTo>
                    <a:pt x="6463848" y="529334"/>
                  </a:lnTo>
                  <a:lnTo>
                    <a:pt x="6463840" y="529336"/>
                  </a:lnTo>
                  <a:cubicBezTo>
                    <a:pt x="6451649" y="532288"/>
                    <a:pt x="6444076" y="539765"/>
                    <a:pt x="6438980" y="549267"/>
                  </a:cubicBezTo>
                  <a:close/>
                  <a:moveTo>
                    <a:pt x="6365203" y="635242"/>
                  </a:moveTo>
                  <a:lnTo>
                    <a:pt x="6387909" y="633959"/>
                  </a:lnTo>
                  <a:lnTo>
                    <a:pt x="6391548" y="632195"/>
                  </a:lnTo>
                  <a:lnTo>
                    <a:pt x="6407331" y="624541"/>
                  </a:lnTo>
                  <a:lnTo>
                    <a:pt x="6407332" y="624541"/>
                  </a:lnTo>
                  <a:lnTo>
                    <a:pt x="6391548" y="632195"/>
                  </a:lnTo>
                  <a:lnTo>
                    <a:pt x="6387909" y="633961"/>
                  </a:lnTo>
                  <a:close/>
                  <a:moveTo>
                    <a:pt x="4221390" y="396172"/>
                  </a:moveTo>
                  <a:lnTo>
                    <a:pt x="4221391" y="396172"/>
                  </a:lnTo>
                  <a:cubicBezTo>
                    <a:pt x="4232060" y="396934"/>
                    <a:pt x="4243872" y="397124"/>
                    <a:pt x="4253014" y="401888"/>
                  </a:cubicBezTo>
                  <a:cubicBezTo>
                    <a:pt x="4277401" y="414081"/>
                    <a:pt x="4300070" y="429701"/>
                    <a:pt x="4324645" y="441704"/>
                  </a:cubicBezTo>
                  <a:lnTo>
                    <a:pt x="4363890" y="450658"/>
                  </a:lnTo>
                  <a:lnTo>
                    <a:pt x="4482003" y="449896"/>
                  </a:lnTo>
                  <a:cubicBezTo>
                    <a:pt x="4546775" y="447228"/>
                    <a:pt x="4612499" y="446656"/>
                    <a:pt x="4659173" y="389886"/>
                  </a:cubicBezTo>
                  <a:cubicBezTo>
                    <a:pt x="4662985" y="385314"/>
                    <a:pt x="4671175" y="382646"/>
                    <a:pt x="4677654" y="381884"/>
                  </a:cubicBezTo>
                  <a:cubicBezTo>
                    <a:pt x="4707563" y="378265"/>
                    <a:pt x="4738234" y="377883"/>
                    <a:pt x="4767763" y="371977"/>
                  </a:cubicBezTo>
                  <a:cubicBezTo>
                    <a:pt x="4779574" y="369596"/>
                    <a:pt x="4790386" y="368787"/>
                    <a:pt x="4800482" y="370668"/>
                  </a:cubicBezTo>
                  <a:lnTo>
                    <a:pt x="4800483" y="370668"/>
                  </a:lnTo>
                  <a:cubicBezTo>
                    <a:pt x="4810580" y="372549"/>
                    <a:pt x="4819963" y="377122"/>
                    <a:pt x="4828916" y="385504"/>
                  </a:cubicBezTo>
                  <a:lnTo>
                    <a:pt x="4863342" y="407685"/>
                  </a:lnTo>
                  <a:lnTo>
                    <a:pt x="4889274" y="415214"/>
                  </a:lnTo>
                  <a:lnTo>
                    <a:pt x="4912167" y="413509"/>
                  </a:lnTo>
                  <a:cubicBezTo>
                    <a:pt x="4919977" y="411794"/>
                    <a:pt x="4927121" y="411437"/>
                    <a:pt x="4933803" y="412107"/>
                  </a:cubicBezTo>
                  <a:lnTo>
                    <a:pt x="4933804" y="412107"/>
                  </a:lnTo>
                  <a:lnTo>
                    <a:pt x="4952672" y="416866"/>
                  </a:lnTo>
                  <a:lnTo>
                    <a:pt x="4957452" y="419659"/>
                  </a:lnTo>
                  <a:lnTo>
                    <a:pt x="4961455" y="420937"/>
                  </a:lnTo>
                  <a:cubicBezTo>
                    <a:pt x="4970096" y="425448"/>
                    <a:pt x="4978393" y="431154"/>
                    <a:pt x="4987037" y="436941"/>
                  </a:cubicBezTo>
                  <a:cubicBezTo>
                    <a:pt x="5003801" y="448180"/>
                    <a:pt x="5022852" y="462278"/>
                    <a:pt x="5041521" y="463420"/>
                  </a:cubicBezTo>
                  <a:lnTo>
                    <a:pt x="5041527" y="463422"/>
                  </a:lnTo>
                  <a:lnTo>
                    <a:pt x="5064789" y="468043"/>
                  </a:lnTo>
                  <a:lnTo>
                    <a:pt x="5070584" y="470217"/>
                  </a:lnTo>
                  <a:lnTo>
                    <a:pt x="5072375" y="470636"/>
                  </a:lnTo>
                  <a:lnTo>
                    <a:pt x="5087443" y="476540"/>
                  </a:lnTo>
                  <a:lnTo>
                    <a:pt x="5133219" y="489567"/>
                  </a:lnTo>
                  <a:lnTo>
                    <a:pt x="5133224" y="489569"/>
                  </a:lnTo>
                  <a:lnTo>
                    <a:pt x="5166112" y="482853"/>
                  </a:lnTo>
                  <a:lnTo>
                    <a:pt x="5166113" y="482853"/>
                  </a:lnTo>
                  <a:cubicBezTo>
                    <a:pt x="5167637" y="482091"/>
                    <a:pt x="5169780" y="482663"/>
                    <a:pt x="5172090" y="483545"/>
                  </a:cubicBezTo>
                  <a:lnTo>
                    <a:pt x="5179067" y="486091"/>
                  </a:lnTo>
                  <a:lnTo>
                    <a:pt x="5229432" y="485925"/>
                  </a:lnTo>
                  <a:lnTo>
                    <a:pt x="5243613" y="478254"/>
                  </a:lnTo>
                  <a:lnTo>
                    <a:pt x="5272795" y="462468"/>
                  </a:lnTo>
                  <a:cubicBezTo>
                    <a:pt x="5285440" y="450823"/>
                    <a:pt x="5298594" y="443117"/>
                    <a:pt x="5312287" y="438565"/>
                  </a:cubicBezTo>
                  <a:lnTo>
                    <a:pt x="5321350" y="437509"/>
                  </a:lnTo>
                  <a:lnTo>
                    <a:pt x="5326162" y="435035"/>
                  </a:lnTo>
                  <a:lnTo>
                    <a:pt x="5355013" y="433589"/>
                  </a:lnTo>
                  <a:lnTo>
                    <a:pt x="5355014" y="433589"/>
                  </a:lnTo>
                  <a:cubicBezTo>
                    <a:pt x="5364882" y="434238"/>
                    <a:pt x="5375002" y="435941"/>
                    <a:pt x="5385384" y="438465"/>
                  </a:cubicBezTo>
                  <a:cubicBezTo>
                    <a:pt x="5398721" y="441704"/>
                    <a:pt x="5412057" y="443990"/>
                    <a:pt x="5425582" y="446656"/>
                  </a:cubicBezTo>
                  <a:cubicBezTo>
                    <a:pt x="5443870" y="450466"/>
                    <a:pt x="5462351" y="454468"/>
                    <a:pt x="5480637" y="458278"/>
                  </a:cubicBezTo>
                  <a:lnTo>
                    <a:pt x="5507667" y="462803"/>
                  </a:lnTo>
                  <a:lnTo>
                    <a:pt x="5531691" y="452184"/>
                  </a:lnTo>
                  <a:lnTo>
                    <a:pt x="5531692" y="452183"/>
                  </a:lnTo>
                  <a:cubicBezTo>
                    <a:pt x="5537599" y="445133"/>
                    <a:pt x="5542648" y="441941"/>
                    <a:pt x="5547577" y="442037"/>
                  </a:cubicBezTo>
                  <a:lnTo>
                    <a:pt x="5547578" y="442037"/>
                  </a:lnTo>
                  <a:cubicBezTo>
                    <a:pt x="5552507" y="442132"/>
                    <a:pt x="5557317" y="445514"/>
                    <a:pt x="5562746" y="451610"/>
                  </a:cubicBezTo>
                  <a:cubicBezTo>
                    <a:pt x="5600467" y="494284"/>
                    <a:pt x="5646189" y="520954"/>
                    <a:pt x="5704483" y="522858"/>
                  </a:cubicBezTo>
                  <a:cubicBezTo>
                    <a:pt x="5716485" y="523241"/>
                    <a:pt x="5728678" y="525906"/>
                    <a:pt x="5740488" y="528765"/>
                  </a:cubicBezTo>
                  <a:cubicBezTo>
                    <a:pt x="5747728" y="530479"/>
                    <a:pt x="5756493" y="532385"/>
                    <a:pt x="5760873" y="537529"/>
                  </a:cubicBezTo>
                  <a:cubicBezTo>
                    <a:pt x="5794974" y="576772"/>
                    <a:pt x="5837457" y="604015"/>
                    <a:pt x="5883751" y="625924"/>
                  </a:cubicBezTo>
                  <a:lnTo>
                    <a:pt x="5883755" y="625926"/>
                  </a:lnTo>
                  <a:lnTo>
                    <a:pt x="5935945" y="643829"/>
                  </a:lnTo>
                  <a:lnTo>
                    <a:pt x="5935949" y="643830"/>
                  </a:lnTo>
                  <a:lnTo>
                    <a:pt x="5993289" y="640211"/>
                  </a:lnTo>
                  <a:lnTo>
                    <a:pt x="5993290" y="640210"/>
                  </a:lnTo>
                  <a:cubicBezTo>
                    <a:pt x="6004530" y="639068"/>
                    <a:pt x="6017484" y="639259"/>
                    <a:pt x="6026439" y="633735"/>
                  </a:cubicBezTo>
                  <a:cubicBezTo>
                    <a:pt x="6054824" y="616397"/>
                    <a:pt x="6082257" y="597729"/>
                    <a:pt x="6108737" y="577534"/>
                  </a:cubicBezTo>
                  <a:cubicBezTo>
                    <a:pt x="6120073" y="568866"/>
                    <a:pt x="6126883" y="563913"/>
                    <a:pt x="6133313" y="563843"/>
                  </a:cubicBezTo>
                  <a:lnTo>
                    <a:pt x="6133314" y="563843"/>
                  </a:lnTo>
                  <a:lnTo>
                    <a:pt x="6143189" y="567542"/>
                  </a:lnTo>
                  <a:lnTo>
                    <a:pt x="6155599" y="579438"/>
                  </a:lnTo>
                  <a:lnTo>
                    <a:pt x="6155602" y="579440"/>
                  </a:lnTo>
                  <a:cubicBezTo>
                    <a:pt x="6175797" y="601729"/>
                    <a:pt x="6200944" y="613349"/>
                    <a:pt x="6228756" y="618111"/>
                  </a:cubicBezTo>
                  <a:lnTo>
                    <a:pt x="6361539" y="635448"/>
                  </a:lnTo>
                  <a:lnTo>
                    <a:pt x="6361538" y="635448"/>
                  </a:lnTo>
                  <a:cubicBezTo>
                    <a:pt x="6317150" y="631828"/>
                    <a:pt x="6272763" y="625542"/>
                    <a:pt x="6228755" y="618111"/>
                  </a:cubicBezTo>
                  <a:cubicBezTo>
                    <a:pt x="6200943" y="613349"/>
                    <a:pt x="6175796" y="601729"/>
                    <a:pt x="6155601" y="579440"/>
                  </a:cubicBezTo>
                  <a:lnTo>
                    <a:pt x="6155599" y="579438"/>
                  </a:lnTo>
                  <a:lnTo>
                    <a:pt x="6133314" y="563843"/>
                  </a:lnTo>
                  <a:lnTo>
                    <a:pt x="6108738" y="577534"/>
                  </a:lnTo>
                  <a:cubicBezTo>
                    <a:pt x="6082258" y="597729"/>
                    <a:pt x="6054825" y="616397"/>
                    <a:pt x="6026440" y="633735"/>
                  </a:cubicBezTo>
                  <a:cubicBezTo>
                    <a:pt x="6017485" y="639259"/>
                    <a:pt x="6004531" y="639068"/>
                    <a:pt x="5993291" y="640210"/>
                  </a:cubicBezTo>
                  <a:lnTo>
                    <a:pt x="5993289" y="640211"/>
                  </a:lnTo>
                  <a:lnTo>
                    <a:pt x="5964476" y="643664"/>
                  </a:lnTo>
                  <a:lnTo>
                    <a:pt x="5935949" y="643830"/>
                  </a:lnTo>
                  <a:lnTo>
                    <a:pt x="5935948" y="643830"/>
                  </a:lnTo>
                  <a:lnTo>
                    <a:pt x="5935945" y="643829"/>
                  </a:lnTo>
                  <a:lnTo>
                    <a:pt x="5909350" y="636949"/>
                  </a:lnTo>
                  <a:lnTo>
                    <a:pt x="5883755" y="625926"/>
                  </a:lnTo>
                  <a:lnTo>
                    <a:pt x="5883750" y="625924"/>
                  </a:lnTo>
                  <a:cubicBezTo>
                    <a:pt x="5837456" y="604015"/>
                    <a:pt x="5794973" y="576772"/>
                    <a:pt x="5760872" y="537529"/>
                  </a:cubicBezTo>
                  <a:cubicBezTo>
                    <a:pt x="5756492" y="532385"/>
                    <a:pt x="5747727" y="530479"/>
                    <a:pt x="5740487" y="528765"/>
                  </a:cubicBezTo>
                  <a:cubicBezTo>
                    <a:pt x="5728677" y="525906"/>
                    <a:pt x="5716484" y="523241"/>
                    <a:pt x="5704482" y="522858"/>
                  </a:cubicBezTo>
                  <a:cubicBezTo>
                    <a:pt x="5646188" y="520954"/>
                    <a:pt x="5600466" y="494284"/>
                    <a:pt x="5562745" y="451610"/>
                  </a:cubicBezTo>
                  <a:lnTo>
                    <a:pt x="5547577" y="442037"/>
                  </a:lnTo>
                  <a:lnTo>
                    <a:pt x="5531693" y="452183"/>
                  </a:lnTo>
                  <a:lnTo>
                    <a:pt x="5531691" y="452184"/>
                  </a:lnTo>
                  <a:lnTo>
                    <a:pt x="5520421" y="460582"/>
                  </a:lnTo>
                  <a:lnTo>
                    <a:pt x="5507667" y="462803"/>
                  </a:lnTo>
                  <a:lnTo>
                    <a:pt x="5507666" y="462803"/>
                  </a:lnTo>
                  <a:cubicBezTo>
                    <a:pt x="5498831" y="462755"/>
                    <a:pt x="5489496" y="460183"/>
                    <a:pt x="5480636" y="458278"/>
                  </a:cubicBezTo>
                  <a:cubicBezTo>
                    <a:pt x="5462350" y="454468"/>
                    <a:pt x="5443869" y="450466"/>
                    <a:pt x="5425581" y="446656"/>
                  </a:cubicBezTo>
                  <a:cubicBezTo>
                    <a:pt x="5412056" y="443990"/>
                    <a:pt x="5398720" y="441704"/>
                    <a:pt x="5385383" y="438465"/>
                  </a:cubicBezTo>
                  <a:lnTo>
                    <a:pt x="5355013" y="433589"/>
                  </a:lnTo>
                  <a:lnTo>
                    <a:pt x="5321350" y="437509"/>
                  </a:lnTo>
                  <a:lnTo>
                    <a:pt x="5272796" y="462468"/>
                  </a:lnTo>
                  <a:lnTo>
                    <a:pt x="5243613" y="478254"/>
                  </a:lnTo>
                  <a:lnTo>
                    <a:pt x="5229433" y="485925"/>
                  </a:lnTo>
                  <a:cubicBezTo>
                    <a:pt x="5213597" y="489759"/>
                    <a:pt x="5196594" y="489711"/>
                    <a:pt x="5179067" y="486091"/>
                  </a:cubicBezTo>
                  <a:lnTo>
                    <a:pt x="5179066" y="486091"/>
                  </a:lnTo>
                  <a:cubicBezTo>
                    <a:pt x="5176875" y="485615"/>
                    <a:pt x="5174399" y="484425"/>
                    <a:pt x="5172089" y="483545"/>
                  </a:cubicBezTo>
                  <a:lnTo>
                    <a:pt x="5166113" y="482853"/>
                  </a:lnTo>
                  <a:lnTo>
                    <a:pt x="5133224" y="489569"/>
                  </a:lnTo>
                  <a:lnTo>
                    <a:pt x="5133223" y="489569"/>
                  </a:lnTo>
                  <a:lnTo>
                    <a:pt x="5133219" y="489567"/>
                  </a:lnTo>
                  <a:lnTo>
                    <a:pt x="5102460" y="482424"/>
                  </a:lnTo>
                  <a:lnTo>
                    <a:pt x="5087443" y="476540"/>
                  </a:lnTo>
                  <a:lnTo>
                    <a:pt x="5087422" y="476534"/>
                  </a:lnTo>
                  <a:lnTo>
                    <a:pt x="5070584" y="470217"/>
                  </a:lnTo>
                  <a:lnTo>
                    <a:pt x="5041527" y="463422"/>
                  </a:lnTo>
                  <a:lnTo>
                    <a:pt x="5041520" y="463420"/>
                  </a:lnTo>
                  <a:cubicBezTo>
                    <a:pt x="5022851" y="462278"/>
                    <a:pt x="5003800" y="448180"/>
                    <a:pt x="4987036" y="436941"/>
                  </a:cubicBezTo>
                  <a:lnTo>
                    <a:pt x="4957452" y="419659"/>
                  </a:lnTo>
                  <a:lnTo>
                    <a:pt x="4933804" y="412107"/>
                  </a:lnTo>
                  <a:lnTo>
                    <a:pt x="4912168" y="413509"/>
                  </a:lnTo>
                  <a:cubicBezTo>
                    <a:pt x="4904357" y="415271"/>
                    <a:pt x="4896713" y="415783"/>
                    <a:pt x="4889275" y="415214"/>
                  </a:cubicBezTo>
                  <a:lnTo>
                    <a:pt x="4889274" y="415214"/>
                  </a:lnTo>
                  <a:lnTo>
                    <a:pt x="4867613" y="410436"/>
                  </a:lnTo>
                  <a:lnTo>
                    <a:pt x="4863342" y="407685"/>
                  </a:lnTo>
                  <a:lnTo>
                    <a:pt x="4857316" y="405935"/>
                  </a:lnTo>
                  <a:cubicBezTo>
                    <a:pt x="4847213" y="400792"/>
                    <a:pt x="4837702" y="393791"/>
                    <a:pt x="4828915" y="385504"/>
                  </a:cubicBezTo>
                  <a:lnTo>
                    <a:pt x="4800482" y="370668"/>
                  </a:lnTo>
                  <a:lnTo>
                    <a:pt x="4767764" y="371977"/>
                  </a:lnTo>
                  <a:cubicBezTo>
                    <a:pt x="4738235" y="377883"/>
                    <a:pt x="4707564" y="378265"/>
                    <a:pt x="4677655" y="381884"/>
                  </a:cubicBezTo>
                  <a:cubicBezTo>
                    <a:pt x="4671176" y="382646"/>
                    <a:pt x="4662986" y="385314"/>
                    <a:pt x="4659174" y="389886"/>
                  </a:cubicBezTo>
                  <a:cubicBezTo>
                    <a:pt x="4612500" y="446656"/>
                    <a:pt x="4546776" y="447228"/>
                    <a:pt x="4482004" y="449896"/>
                  </a:cubicBezTo>
                  <a:cubicBezTo>
                    <a:pt x="4442761" y="451610"/>
                    <a:pt x="4403325" y="451610"/>
                    <a:pt x="4363890" y="450658"/>
                  </a:cubicBezTo>
                  <a:lnTo>
                    <a:pt x="4363889" y="450658"/>
                  </a:lnTo>
                  <a:cubicBezTo>
                    <a:pt x="4350553" y="450466"/>
                    <a:pt x="4336456" y="447418"/>
                    <a:pt x="4324644" y="441704"/>
                  </a:cubicBezTo>
                  <a:cubicBezTo>
                    <a:pt x="4300069" y="429701"/>
                    <a:pt x="4277400" y="414081"/>
                    <a:pt x="4253013" y="401888"/>
                  </a:cubicBezTo>
                  <a:close/>
                  <a:moveTo>
                    <a:pt x="4165382" y="392362"/>
                  </a:moveTo>
                  <a:lnTo>
                    <a:pt x="4165383" y="392362"/>
                  </a:lnTo>
                  <a:lnTo>
                    <a:pt x="4192387" y="396267"/>
                  </a:lnTo>
                  <a:lnTo>
                    <a:pt x="4192386" y="396267"/>
                  </a:lnTo>
                  <a:cubicBezTo>
                    <a:pt x="4182766" y="396363"/>
                    <a:pt x="4173479" y="395791"/>
                    <a:pt x="4165382" y="392362"/>
                  </a:cubicBezTo>
                  <a:close/>
                  <a:moveTo>
                    <a:pt x="3885337" y="379980"/>
                  </a:moveTo>
                  <a:lnTo>
                    <a:pt x="3885338" y="379980"/>
                  </a:lnTo>
                  <a:lnTo>
                    <a:pt x="3885341" y="379982"/>
                  </a:lnTo>
                  <a:lnTo>
                    <a:pt x="3962157" y="411865"/>
                  </a:lnTo>
                  <a:lnTo>
                    <a:pt x="3962159" y="411865"/>
                  </a:lnTo>
                  <a:lnTo>
                    <a:pt x="4043837" y="396173"/>
                  </a:lnTo>
                  <a:lnTo>
                    <a:pt x="4043838" y="396172"/>
                  </a:lnTo>
                  <a:cubicBezTo>
                    <a:pt x="4063841" y="387409"/>
                    <a:pt x="4083701" y="382027"/>
                    <a:pt x="4103824" y="381051"/>
                  </a:cubicBezTo>
                  <a:lnTo>
                    <a:pt x="4103825" y="381051"/>
                  </a:lnTo>
                  <a:lnTo>
                    <a:pt x="4134255" y="383018"/>
                  </a:lnTo>
                  <a:lnTo>
                    <a:pt x="4165381" y="392362"/>
                  </a:lnTo>
                  <a:lnTo>
                    <a:pt x="4103825" y="381051"/>
                  </a:lnTo>
                  <a:lnTo>
                    <a:pt x="4043839" y="396172"/>
                  </a:lnTo>
                  <a:lnTo>
                    <a:pt x="4043837" y="396173"/>
                  </a:lnTo>
                  <a:lnTo>
                    <a:pt x="4002409" y="409475"/>
                  </a:lnTo>
                  <a:lnTo>
                    <a:pt x="3962159" y="411865"/>
                  </a:lnTo>
                  <a:lnTo>
                    <a:pt x="3962158" y="411865"/>
                  </a:lnTo>
                  <a:lnTo>
                    <a:pt x="3962157" y="411865"/>
                  </a:lnTo>
                  <a:lnTo>
                    <a:pt x="3923124" y="402361"/>
                  </a:lnTo>
                  <a:lnTo>
                    <a:pt x="3885341" y="379982"/>
                  </a:lnTo>
                  <a:close/>
                  <a:moveTo>
                    <a:pt x="3669899" y="394577"/>
                  </a:moveTo>
                  <a:lnTo>
                    <a:pt x="3680163" y="397173"/>
                  </a:lnTo>
                  <a:lnTo>
                    <a:pt x="3734836" y="393125"/>
                  </a:lnTo>
                  <a:lnTo>
                    <a:pt x="3734837" y="393125"/>
                  </a:lnTo>
                  <a:cubicBezTo>
                    <a:pt x="3741315" y="392173"/>
                    <a:pt x="3749125" y="390839"/>
                    <a:pt x="3754652" y="393507"/>
                  </a:cubicBezTo>
                  <a:lnTo>
                    <a:pt x="3789775" y="399864"/>
                  </a:lnTo>
                  <a:lnTo>
                    <a:pt x="3822471" y="384932"/>
                  </a:lnTo>
                  <a:cubicBezTo>
                    <a:pt x="3831901" y="377884"/>
                    <a:pt x="3842045" y="372264"/>
                    <a:pt x="3852618" y="370597"/>
                  </a:cubicBezTo>
                  <a:lnTo>
                    <a:pt x="3852619" y="370597"/>
                  </a:lnTo>
                  <a:lnTo>
                    <a:pt x="3868763" y="371377"/>
                  </a:lnTo>
                  <a:lnTo>
                    <a:pt x="3885336" y="379980"/>
                  </a:lnTo>
                  <a:lnTo>
                    <a:pt x="3852619" y="370597"/>
                  </a:lnTo>
                  <a:lnTo>
                    <a:pt x="3822472" y="384932"/>
                  </a:lnTo>
                  <a:cubicBezTo>
                    <a:pt x="3811613" y="393124"/>
                    <a:pt x="3800896" y="398269"/>
                    <a:pt x="3789776" y="399864"/>
                  </a:cubicBezTo>
                  <a:lnTo>
                    <a:pt x="3789775" y="399864"/>
                  </a:lnTo>
                  <a:cubicBezTo>
                    <a:pt x="3778654" y="401460"/>
                    <a:pt x="3767129" y="399507"/>
                    <a:pt x="3754651" y="393507"/>
                  </a:cubicBezTo>
                  <a:lnTo>
                    <a:pt x="3734837" y="393125"/>
                  </a:lnTo>
                  <a:lnTo>
                    <a:pt x="3680163" y="397173"/>
                  </a:lnTo>
                  <a:lnTo>
                    <a:pt x="3680162" y="397173"/>
                  </a:lnTo>
                  <a:close/>
                  <a:moveTo>
                    <a:pt x="2836171" y="465063"/>
                  </a:moveTo>
                  <a:lnTo>
                    <a:pt x="2848792" y="456372"/>
                  </a:lnTo>
                  <a:cubicBezTo>
                    <a:pt x="2865009" y="451372"/>
                    <a:pt x="2881306" y="445515"/>
                    <a:pt x="2897784" y="440769"/>
                  </a:cubicBezTo>
                  <a:lnTo>
                    <a:pt x="2903549" y="439740"/>
                  </a:lnTo>
                  <a:lnTo>
                    <a:pt x="2914327" y="436466"/>
                  </a:lnTo>
                  <a:lnTo>
                    <a:pt x="2947858" y="431835"/>
                  </a:lnTo>
                  <a:lnTo>
                    <a:pt x="2947861" y="431834"/>
                  </a:lnTo>
                  <a:lnTo>
                    <a:pt x="2947862" y="431834"/>
                  </a:lnTo>
                  <a:cubicBezTo>
                    <a:pt x="2959156" y="431465"/>
                    <a:pt x="2970575" y="432465"/>
                    <a:pt x="2982148" y="435418"/>
                  </a:cubicBezTo>
                  <a:lnTo>
                    <a:pt x="3077401" y="447111"/>
                  </a:lnTo>
                  <a:lnTo>
                    <a:pt x="3172653" y="434656"/>
                  </a:lnTo>
                  <a:cubicBezTo>
                    <a:pt x="3276479" y="408747"/>
                    <a:pt x="3380304" y="381315"/>
                    <a:pt x="3489466" y="387029"/>
                  </a:cubicBezTo>
                  <a:cubicBezTo>
                    <a:pt x="3507562" y="387981"/>
                    <a:pt x="3529089" y="376360"/>
                    <a:pt x="3544712" y="364930"/>
                  </a:cubicBezTo>
                  <a:cubicBezTo>
                    <a:pt x="3559667" y="354072"/>
                    <a:pt x="3566811" y="348213"/>
                    <a:pt x="3574407" y="347308"/>
                  </a:cubicBezTo>
                  <a:lnTo>
                    <a:pt x="3574408" y="347308"/>
                  </a:lnTo>
                  <a:cubicBezTo>
                    <a:pt x="3582004" y="346403"/>
                    <a:pt x="3590053" y="350452"/>
                    <a:pt x="3606817" y="359406"/>
                  </a:cubicBezTo>
                  <a:cubicBezTo>
                    <a:pt x="3614819" y="363788"/>
                    <a:pt x="3624725" y="366454"/>
                    <a:pt x="3630632" y="372932"/>
                  </a:cubicBezTo>
                  <a:lnTo>
                    <a:pt x="3651953" y="388826"/>
                  </a:lnTo>
                  <a:lnTo>
                    <a:pt x="3630631" y="372932"/>
                  </a:lnTo>
                  <a:cubicBezTo>
                    <a:pt x="3624724" y="366454"/>
                    <a:pt x="3614818" y="363788"/>
                    <a:pt x="3606816" y="359406"/>
                  </a:cubicBezTo>
                  <a:cubicBezTo>
                    <a:pt x="3598434" y="354929"/>
                    <a:pt x="3592231" y="351678"/>
                    <a:pt x="3587173" y="349660"/>
                  </a:cubicBezTo>
                  <a:lnTo>
                    <a:pt x="3574407" y="347308"/>
                  </a:lnTo>
                  <a:lnTo>
                    <a:pt x="3562320" y="352387"/>
                  </a:lnTo>
                  <a:cubicBezTo>
                    <a:pt x="3557715" y="355322"/>
                    <a:pt x="3552190" y="359501"/>
                    <a:pt x="3544713" y="364930"/>
                  </a:cubicBezTo>
                  <a:cubicBezTo>
                    <a:pt x="3529090" y="376360"/>
                    <a:pt x="3507563" y="387981"/>
                    <a:pt x="3489467" y="387029"/>
                  </a:cubicBezTo>
                  <a:cubicBezTo>
                    <a:pt x="3380305" y="381315"/>
                    <a:pt x="3276480" y="408747"/>
                    <a:pt x="3172654" y="434656"/>
                  </a:cubicBezTo>
                  <a:cubicBezTo>
                    <a:pt x="3140649" y="442658"/>
                    <a:pt x="3109025" y="446896"/>
                    <a:pt x="3077401" y="447111"/>
                  </a:cubicBezTo>
                  <a:lnTo>
                    <a:pt x="3077400" y="447111"/>
                  </a:lnTo>
                  <a:cubicBezTo>
                    <a:pt x="3045776" y="447325"/>
                    <a:pt x="3014152" y="443515"/>
                    <a:pt x="2982147" y="435418"/>
                  </a:cubicBezTo>
                  <a:lnTo>
                    <a:pt x="2947862" y="431834"/>
                  </a:lnTo>
                  <a:lnTo>
                    <a:pt x="2947858" y="431835"/>
                  </a:lnTo>
                  <a:lnTo>
                    <a:pt x="2903549" y="439740"/>
                  </a:lnTo>
                  <a:lnTo>
                    <a:pt x="2848793" y="456372"/>
                  </a:lnTo>
                  <a:cubicBezTo>
                    <a:pt x="2844316" y="457705"/>
                    <a:pt x="2839982" y="460991"/>
                    <a:pt x="2836172" y="465063"/>
                  </a:cubicBezTo>
                  <a:close/>
                  <a:moveTo>
                    <a:pt x="1268757" y="18376"/>
                  </a:moveTo>
                  <a:cubicBezTo>
                    <a:pt x="1275401" y="18828"/>
                    <a:pt x="1281688" y="20400"/>
                    <a:pt x="1286069" y="23543"/>
                  </a:cubicBezTo>
                  <a:cubicBezTo>
                    <a:pt x="1306929" y="38116"/>
                    <a:pt x="1328552" y="44356"/>
                    <a:pt x="1350627" y="45880"/>
                  </a:cubicBezTo>
                  <a:lnTo>
                    <a:pt x="1413839" y="40286"/>
                  </a:lnTo>
                  <a:lnTo>
                    <a:pt x="1350626" y="45881"/>
                  </a:lnTo>
                  <a:cubicBezTo>
                    <a:pt x="1328551" y="44356"/>
                    <a:pt x="1306929" y="38117"/>
                    <a:pt x="1286068" y="23543"/>
                  </a:cubicBezTo>
                  <a:close/>
                  <a:moveTo>
                    <a:pt x="313532" y="14019"/>
                  </a:moveTo>
                  <a:lnTo>
                    <a:pt x="313533" y="14018"/>
                  </a:lnTo>
                  <a:cubicBezTo>
                    <a:pt x="316389" y="9826"/>
                    <a:pt x="330298" y="12112"/>
                    <a:pt x="338870" y="13446"/>
                  </a:cubicBezTo>
                  <a:lnTo>
                    <a:pt x="338902" y="13453"/>
                  </a:lnTo>
                  <a:lnTo>
                    <a:pt x="395639" y="23353"/>
                  </a:lnTo>
                  <a:lnTo>
                    <a:pt x="367327" y="19543"/>
                  </a:lnTo>
                  <a:lnTo>
                    <a:pt x="338902" y="13453"/>
                  </a:lnTo>
                  <a:lnTo>
                    <a:pt x="338869" y="13447"/>
                  </a:lnTo>
                  <a:cubicBezTo>
                    <a:pt x="334583" y="12780"/>
                    <a:pt x="328963" y="11875"/>
                    <a:pt x="324057" y="11661"/>
                  </a:cubicBezTo>
                  <a:close/>
                  <a:moveTo>
                    <a:pt x="281567" y="36346"/>
                  </a:moveTo>
                  <a:lnTo>
                    <a:pt x="295414" y="31451"/>
                  </a:lnTo>
                  <a:lnTo>
                    <a:pt x="295414" y="31452"/>
                  </a:lnTo>
                  <a:close/>
                  <a:moveTo>
                    <a:pt x="24485" y="23026"/>
                  </a:moveTo>
                  <a:lnTo>
                    <a:pt x="74128" y="20763"/>
                  </a:lnTo>
                  <a:cubicBezTo>
                    <a:pt x="91491" y="21686"/>
                    <a:pt x="108702" y="23996"/>
                    <a:pt x="125860" y="26687"/>
                  </a:cubicBezTo>
                  <a:lnTo>
                    <a:pt x="153386" y="31082"/>
                  </a:lnTo>
                  <a:lnTo>
                    <a:pt x="228943" y="39355"/>
                  </a:lnTo>
                  <a:lnTo>
                    <a:pt x="177270" y="34896"/>
                  </a:lnTo>
                  <a:lnTo>
                    <a:pt x="153386" y="31082"/>
                  </a:lnTo>
                  <a:lnTo>
                    <a:pt x="151568" y="30883"/>
                  </a:lnTo>
                  <a:cubicBezTo>
                    <a:pt x="125875" y="26653"/>
                    <a:pt x="100173" y="22148"/>
                    <a:pt x="74128" y="20764"/>
                  </a:cubicBezTo>
                  <a:close/>
                  <a:moveTo>
                    <a:pt x="0" y="29969"/>
                  </a:moveTo>
                  <a:lnTo>
                    <a:pt x="0" y="494077"/>
                  </a:lnTo>
                  <a:lnTo>
                    <a:pt x="2816" y="492950"/>
                  </a:lnTo>
                  <a:cubicBezTo>
                    <a:pt x="21485" y="484568"/>
                    <a:pt x="43011" y="481900"/>
                    <a:pt x="63586" y="478851"/>
                  </a:cubicBezTo>
                  <a:cubicBezTo>
                    <a:pt x="101307" y="473327"/>
                    <a:pt x="139218" y="469897"/>
                    <a:pt x="176938" y="464945"/>
                  </a:cubicBezTo>
                  <a:cubicBezTo>
                    <a:pt x="184940" y="463801"/>
                    <a:pt x="194084" y="461707"/>
                    <a:pt x="200181" y="456943"/>
                  </a:cubicBezTo>
                  <a:cubicBezTo>
                    <a:pt x="241900" y="424938"/>
                    <a:pt x="292578" y="415985"/>
                    <a:pt x="340773" y="419031"/>
                  </a:cubicBezTo>
                  <a:cubicBezTo>
                    <a:pt x="378685" y="421320"/>
                    <a:pt x="415834" y="423034"/>
                    <a:pt x="453363" y="419796"/>
                  </a:cubicBezTo>
                  <a:cubicBezTo>
                    <a:pt x="456221" y="419604"/>
                    <a:pt x="460031" y="419986"/>
                    <a:pt x="462125" y="421510"/>
                  </a:cubicBezTo>
                  <a:cubicBezTo>
                    <a:pt x="475080" y="431606"/>
                    <a:pt x="488606" y="432368"/>
                    <a:pt x="505181" y="434082"/>
                  </a:cubicBezTo>
                  <a:cubicBezTo>
                    <a:pt x="528614" y="436560"/>
                    <a:pt x="550140" y="434844"/>
                    <a:pt x="571859" y="430654"/>
                  </a:cubicBezTo>
                  <a:cubicBezTo>
                    <a:pt x="587671" y="427606"/>
                    <a:pt x="603672" y="421320"/>
                    <a:pt x="617771" y="413317"/>
                  </a:cubicBezTo>
                  <a:cubicBezTo>
                    <a:pt x="637391" y="402077"/>
                    <a:pt x="656254" y="397697"/>
                    <a:pt x="674922" y="412555"/>
                  </a:cubicBezTo>
                  <a:cubicBezTo>
                    <a:pt x="695115" y="428368"/>
                    <a:pt x="717976" y="422844"/>
                    <a:pt x="740267" y="423414"/>
                  </a:cubicBezTo>
                  <a:cubicBezTo>
                    <a:pt x="749981" y="423606"/>
                    <a:pt x="760269" y="423224"/>
                    <a:pt x="769604" y="425700"/>
                  </a:cubicBezTo>
                  <a:cubicBezTo>
                    <a:pt x="796654" y="432750"/>
                    <a:pt x="822755" y="443418"/>
                    <a:pt x="850188" y="448180"/>
                  </a:cubicBezTo>
                  <a:cubicBezTo>
                    <a:pt x="865429" y="450847"/>
                    <a:pt x="882383" y="446084"/>
                    <a:pt x="898197" y="442656"/>
                  </a:cubicBezTo>
                  <a:cubicBezTo>
                    <a:pt x="914199" y="439036"/>
                    <a:pt x="930010" y="433512"/>
                    <a:pt x="945443" y="427796"/>
                  </a:cubicBezTo>
                  <a:cubicBezTo>
                    <a:pt x="955919" y="423986"/>
                    <a:pt x="967349" y="420366"/>
                    <a:pt x="975732" y="413507"/>
                  </a:cubicBezTo>
                  <a:cubicBezTo>
                    <a:pt x="994784" y="397887"/>
                    <a:pt x="1014405" y="395219"/>
                    <a:pt x="1036886" y="403411"/>
                  </a:cubicBezTo>
                  <a:cubicBezTo>
                    <a:pt x="1040314" y="404745"/>
                    <a:pt x="1044314" y="404745"/>
                    <a:pt x="1048124" y="404935"/>
                  </a:cubicBezTo>
                  <a:cubicBezTo>
                    <a:pt x="1109090" y="408935"/>
                    <a:pt x="1170050" y="411413"/>
                    <a:pt x="1230632" y="417509"/>
                  </a:cubicBezTo>
                  <a:cubicBezTo>
                    <a:pt x="1255205" y="419986"/>
                    <a:pt x="1278828" y="430844"/>
                    <a:pt x="1303023" y="437702"/>
                  </a:cubicBezTo>
                  <a:cubicBezTo>
                    <a:pt x="1307977" y="439036"/>
                    <a:pt x="1313503" y="441132"/>
                    <a:pt x="1318455" y="440178"/>
                  </a:cubicBezTo>
                  <a:cubicBezTo>
                    <a:pt x="1372367" y="430654"/>
                    <a:pt x="1422853" y="444560"/>
                    <a:pt x="1472574" y="462849"/>
                  </a:cubicBezTo>
                  <a:cubicBezTo>
                    <a:pt x="1477716" y="464755"/>
                    <a:pt x="1484003" y="464183"/>
                    <a:pt x="1489719" y="463801"/>
                  </a:cubicBezTo>
                  <a:cubicBezTo>
                    <a:pt x="1505723" y="462469"/>
                    <a:pt x="1523058" y="455801"/>
                    <a:pt x="1537536" y="459801"/>
                  </a:cubicBezTo>
                  <a:cubicBezTo>
                    <a:pt x="1576018" y="470851"/>
                    <a:pt x="1614119" y="484186"/>
                    <a:pt x="1650316" y="500950"/>
                  </a:cubicBezTo>
                  <a:cubicBezTo>
                    <a:pt x="1687085" y="517905"/>
                    <a:pt x="1721184" y="532193"/>
                    <a:pt x="1763286" y="515049"/>
                  </a:cubicBezTo>
                  <a:cubicBezTo>
                    <a:pt x="1781193" y="507808"/>
                    <a:pt x="1804815" y="512953"/>
                    <a:pt x="1825392" y="514857"/>
                  </a:cubicBezTo>
                  <a:cubicBezTo>
                    <a:pt x="1840440" y="516381"/>
                    <a:pt x="1854919" y="524955"/>
                    <a:pt x="1869779" y="524955"/>
                  </a:cubicBezTo>
                  <a:cubicBezTo>
                    <a:pt x="1909407" y="524955"/>
                    <a:pt x="1944648" y="535051"/>
                    <a:pt x="1978939" y="555626"/>
                  </a:cubicBezTo>
                  <a:cubicBezTo>
                    <a:pt x="1992278" y="563626"/>
                    <a:pt x="2013042" y="558292"/>
                    <a:pt x="2030377" y="560388"/>
                  </a:cubicBezTo>
                  <a:cubicBezTo>
                    <a:pt x="2048667" y="562864"/>
                    <a:pt x="2067524" y="565150"/>
                    <a:pt x="2085053" y="570677"/>
                  </a:cubicBezTo>
                  <a:cubicBezTo>
                    <a:pt x="2130392" y="585155"/>
                    <a:pt x="2175162" y="601538"/>
                    <a:pt x="2220311" y="616778"/>
                  </a:cubicBezTo>
                  <a:cubicBezTo>
                    <a:pt x="2257458" y="629353"/>
                    <a:pt x="2294038" y="619446"/>
                    <a:pt x="2330805" y="614112"/>
                  </a:cubicBezTo>
                  <a:cubicBezTo>
                    <a:pt x="2353858" y="610682"/>
                    <a:pt x="2375382" y="602490"/>
                    <a:pt x="2401291" y="614682"/>
                  </a:cubicBezTo>
                  <a:cubicBezTo>
                    <a:pt x="2426058" y="626304"/>
                    <a:pt x="2457491" y="623636"/>
                    <a:pt x="2485306" y="629923"/>
                  </a:cubicBezTo>
                  <a:cubicBezTo>
                    <a:pt x="2508741" y="635257"/>
                    <a:pt x="2531408" y="643831"/>
                    <a:pt x="2554078" y="652213"/>
                  </a:cubicBezTo>
                  <a:cubicBezTo>
                    <a:pt x="2584941" y="663644"/>
                    <a:pt x="2615420" y="675644"/>
                    <a:pt x="2649142" y="669930"/>
                  </a:cubicBezTo>
                  <a:cubicBezTo>
                    <a:pt x="2687435" y="663452"/>
                    <a:pt x="2713722" y="687836"/>
                    <a:pt x="2743825" y="704031"/>
                  </a:cubicBezTo>
                  <a:cubicBezTo>
                    <a:pt x="2764589" y="715079"/>
                    <a:pt x="2787258" y="723272"/>
                    <a:pt x="2809929" y="730130"/>
                  </a:cubicBezTo>
                  <a:cubicBezTo>
                    <a:pt x="2840218" y="739084"/>
                    <a:pt x="2871461" y="744418"/>
                    <a:pt x="2901942" y="753181"/>
                  </a:cubicBezTo>
                  <a:cubicBezTo>
                    <a:pt x="2948046" y="766325"/>
                    <a:pt x="2994721" y="776613"/>
                    <a:pt x="3042727" y="769373"/>
                  </a:cubicBezTo>
                  <a:cubicBezTo>
                    <a:pt x="3064826" y="766135"/>
                    <a:pt x="3085402" y="766325"/>
                    <a:pt x="3107499" y="771089"/>
                  </a:cubicBezTo>
                  <a:cubicBezTo>
                    <a:pt x="3143694" y="778899"/>
                    <a:pt x="3180843" y="779852"/>
                    <a:pt x="3209992" y="808998"/>
                  </a:cubicBezTo>
                  <a:cubicBezTo>
                    <a:pt x="3220279" y="819287"/>
                    <a:pt x="3238757" y="821953"/>
                    <a:pt x="3253808" y="827287"/>
                  </a:cubicBezTo>
                  <a:cubicBezTo>
                    <a:pt x="3271144" y="833575"/>
                    <a:pt x="3283907" y="830335"/>
                    <a:pt x="3293243" y="812047"/>
                  </a:cubicBezTo>
                  <a:cubicBezTo>
                    <a:pt x="3297433" y="803856"/>
                    <a:pt x="3309436" y="795854"/>
                    <a:pt x="3318770" y="794520"/>
                  </a:cubicBezTo>
                  <a:cubicBezTo>
                    <a:pt x="3346775" y="790520"/>
                    <a:pt x="3372494" y="796426"/>
                    <a:pt x="3399545" y="809381"/>
                  </a:cubicBezTo>
                  <a:cubicBezTo>
                    <a:pt x="3424882" y="821573"/>
                    <a:pt x="3456507" y="820239"/>
                    <a:pt x="3485274" y="825001"/>
                  </a:cubicBezTo>
                  <a:cubicBezTo>
                    <a:pt x="3505656" y="828431"/>
                    <a:pt x="3526041" y="835479"/>
                    <a:pt x="3546616" y="835479"/>
                  </a:cubicBezTo>
                  <a:cubicBezTo>
                    <a:pt x="3572145" y="835479"/>
                    <a:pt x="3597481" y="829383"/>
                    <a:pt x="3623200" y="827097"/>
                  </a:cubicBezTo>
                  <a:cubicBezTo>
                    <a:pt x="3643203" y="825193"/>
                    <a:pt x="3663588" y="825955"/>
                    <a:pt x="3683590" y="823669"/>
                  </a:cubicBezTo>
                  <a:cubicBezTo>
                    <a:pt x="3699975" y="821953"/>
                    <a:pt x="3716167" y="817573"/>
                    <a:pt x="3732360" y="813953"/>
                  </a:cubicBezTo>
                  <a:cubicBezTo>
                    <a:pt x="3738266" y="812619"/>
                    <a:pt x="3744172" y="807474"/>
                    <a:pt x="3749505" y="808236"/>
                  </a:cubicBezTo>
                  <a:cubicBezTo>
                    <a:pt x="3802466" y="816429"/>
                    <a:pt x="3840568" y="779852"/>
                    <a:pt x="3885337" y="763659"/>
                  </a:cubicBezTo>
                  <a:cubicBezTo>
                    <a:pt x="3932393" y="746512"/>
                    <a:pt x="3977924" y="720224"/>
                    <a:pt x="4030502" y="728034"/>
                  </a:cubicBezTo>
                  <a:cubicBezTo>
                    <a:pt x="4062317" y="732796"/>
                    <a:pt x="4092988" y="743846"/>
                    <a:pt x="4124613" y="750515"/>
                  </a:cubicBezTo>
                  <a:cubicBezTo>
                    <a:pt x="4135853" y="752801"/>
                    <a:pt x="4148426" y="752419"/>
                    <a:pt x="4159666" y="750133"/>
                  </a:cubicBezTo>
                  <a:cubicBezTo>
                    <a:pt x="4213960" y="739654"/>
                    <a:pt x="4267492" y="738130"/>
                    <a:pt x="4320836" y="755277"/>
                  </a:cubicBezTo>
                  <a:cubicBezTo>
                    <a:pt x="4329978" y="758135"/>
                    <a:pt x="4339694" y="760801"/>
                    <a:pt x="4349221" y="760801"/>
                  </a:cubicBezTo>
                  <a:cubicBezTo>
                    <a:pt x="4401418" y="760801"/>
                    <a:pt x="4452664" y="756801"/>
                    <a:pt x="4502578" y="738130"/>
                  </a:cubicBezTo>
                  <a:cubicBezTo>
                    <a:pt x="4519342" y="731844"/>
                    <a:pt x="4539727" y="735844"/>
                    <a:pt x="4558206" y="734320"/>
                  </a:cubicBezTo>
                  <a:cubicBezTo>
                    <a:pt x="4575350" y="732988"/>
                    <a:pt x="4592877" y="732416"/>
                    <a:pt x="4609451" y="728034"/>
                  </a:cubicBezTo>
                  <a:cubicBezTo>
                    <a:pt x="4633646" y="721558"/>
                    <a:pt x="4656125" y="720796"/>
                    <a:pt x="4681082" y="726510"/>
                  </a:cubicBezTo>
                  <a:cubicBezTo>
                    <a:pt x="4704894" y="731844"/>
                    <a:pt x="4730613" y="729178"/>
                    <a:pt x="4755380" y="729368"/>
                  </a:cubicBezTo>
                  <a:cubicBezTo>
                    <a:pt x="4783003" y="729558"/>
                    <a:pt x="4810626" y="729748"/>
                    <a:pt x="4838249" y="728796"/>
                  </a:cubicBezTo>
                  <a:cubicBezTo>
                    <a:pt x="4849299" y="728416"/>
                    <a:pt x="4861872" y="720796"/>
                    <a:pt x="4871018" y="723844"/>
                  </a:cubicBezTo>
                  <a:cubicBezTo>
                    <a:pt x="4900545" y="734130"/>
                    <a:pt x="4930074" y="721748"/>
                    <a:pt x="4959601" y="727272"/>
                  </a:cubicBezTo>
                  <a:cubicBezTo>
                    <a:pt x="4974081" y="730130"/>
                    <a:pt x="4990464" y="722320"/>
                    <a:pt x="5006085" y="721558"/>
                  </a:cubicBezTo>
                  <a:cubicBezTo>
                    <a:pt x="5031613" y="720224"/>
                    <a:pt x="5057140" y="720796"/>
                    <a:pt x="5082669" y="720414"/>
                  </a:cubicBezTo>
                  <a:cubicBezTo>
                    <a:pt x="5091051" y="720224"/>
                    <a:pt x="5099244" y="719462"/>
                    <a:pt x="5107626" y="719079"/>
                  </a:cubicBezTo>
                  <a:cubicBezTo>
                    <a:pt x="5115056" y="718699"/>
                    <a:pt x="5122866" y="716985"/>
                    <a:pt x="5129915" y="718317"/>
                  </a:cubicBezTo>
                  <a:cubicBezTo>
                    <a:pt x="5155444" y="723082"/>
                    <a:pt x="5180590" y="730892"/>
                    <a:pt x="5206307" y="733940"/>
                  </a:cubicBezTo>
                  <a:cubicBezTo>
                    <a:pt x="5228596" y="736606"/>
                    <a:pt x="5251649" y="732988"/>
                    <a:pt x="5274128" y="734892"/>
                  </a:cubicBezTo>
                  <a:cubicBezTo>
                    <a:pt x="5313753" y="738130"/>
                    <a:pt x="5353378" y="743846"/>
                    <a:pt x="5393004" y="747466"/>
                  </a:cubicBezTo>
                  <a:cubicBezTo>
                    <a:pt x="5401578" y="748228"/>
                    <a:pt x="5410530" y="743464"/>
                    <a:pt x="5419294" y="743084"/>
                  </a:cubicBezTo>
                  <a:cubicBezTo>
                    <a:pt x="5446727" y="742132"/>
                    <a:pt x="5474160" y="741940"/>
                    <a:pt x="5501593" y="741370"/>
                  </a:cubicBezTo>
                  <a:cubicBezTo>
                    <a:pt x="5517214" y="741178"/>
                    <a:pt x="5533026" y="741750"/>
                    <a:pt x="5548459" y="740036"/>
                  </a:cubicBezTo>
                  <a:cubicBezTo>
                    <a:pt x="5568841" y="737750"/>
                    <a:pt x="5587320" y="734320"/>
                    <a:pt x="5606371" y="749180"/>
                  </a:cubicBezTo>
                  <a:cubicBezTo>
                    <a:pt x="5635710" y="772231"/>
                    <a:pt x="5673049" y="763277"/>
                    <a:pt x="5706958" y="768611"/>
                  </a:cubicBezTo>
                  <a:cubicBezTo>
                    <a:pt x="5715722" y="769945"/>
                    <a:pt x="5724677" y="770135"/>
                    <a:pt x="5733439" y="771659"/>
                  </a:cubicBezTo>
                  <a:cubicBezTo>
                    <a:pt x="5749633" y="774517"/>
                    <a:pt x="5765634" y="777755"/>
                    <a:pt x="5781829" y="780996"/>
                  </a:cubicBezTo>
                  <a:cubicBezTo>
                    <a:pt x="5784685" y="781566"/>
                    <a:pt x="5787923" y="781758"/>
                    <a:pt x="5790591" y="782710"/>
                  </a:cubicBezTo>
                  <a:cubicBezTo>
                    <a:pt x="5815168" y="790710"/>
                    <a:pt x="5839360" y="799854"/>
                    <a:pt x="5864317" y="806332"/>
                  </a:cubicBezTo>
                  <a:cubicBezTo>
                    <a:pt x="5876510" y="809571"/>
                    <a:pt x="5890036" y="809953"/>
                    <a:pt x="5902609" y="808236"/>
                  </a:cubicBezTo>
                  <a:cubicBezTo>
                    <a:pt x="5939376" y="803284"/>
                    <a:pt x="5975763" y="801188"/>
                    <a:pt x="6012722" y="808428"/>
                  </a:cubicBezTo>
                  <a:cubicBezTo>
                    <a:pt x="6027391" y="811285"/>
                    <a:pt x="6043775" y="806522"/>
                    <a:pt x="6059396" y="804808"/>
                  </a:cubicBezTo>
                  <a:cubicBezTo>
                    <a:pt x="6096735" y="800236"/>
                    <a:pt x="6134074" y="795282"/>
                    <a:pt x="6171604" y="790902"/>
                  </a:cubicBezTo>
                  <a:cubicBezTo>
                    <a:pt x="6195036" y="788234"/>
                    <a:pt x="6218659" y="786710"/>
                    <a:pt x="6242092" y="784044"/>
                  </a:cubicBezTo>
                  <a:cubicBezTo>
                    <a:pt x="6269143" y="780804"/>
                    <a:pt x="6296004" y="775851"/>
                    <a:pt x="6323057" y="773183"/>
                  </a:cubicBezTo>
                  <a:cubicBezTo>
                    <a:pt x="6353918" y="770135"/>
                    <a:pt x="6384971" y="769565"/>
                    <a:pt x="6415832" y="766325"/>
                  </a:cubicBezTo>
                  <a:cubicBezTo>
                    <a:pt x="6472224" y="760039"/>
                    <a:pt x="6528423" y="752609"/>
                    <a:pt x="6584811" y="745560"/>
                  </a:cubicBezTo>
                  <a:cubicBezTo>
                    <a:pt x="6639487" y="738702"/>
                    <a:pt x="6694163" y="732606"/>
                    <a:pt x="6748457" y="724034"/>
                  </a:cubicBezTo>
                  <a:cubicBezTo>
                    <a:pt x="6771318" y="720414"/>
                    <a:pt x="6793034" y="710507"/>
                    <a:pt x="6815515" y="704983"/>
                  </a:cubicBezTo>
                  <a:lnTo>
                    <a:pt x="6858000" y="695283"/>
                  </a:lnTo>
                  <a:lnTo>
                    <a:pt x="6858000" y="456"/>
                  </a:lnTo>
                  <a:lnTo>
                    <a:pt x="1687322" y="456"/>
                  </a:lnTo>
                  <a:lnTo>
                    <a:pt x="1697753" y="10970"/>
                  </a:lnTo>
                  <a:cubicBezTo>
                    <a:pt x="1707279" y="20877"/>
                    <a:pt x="1720423" y="27925"/>
                    <a:pt x="1733188" y="33639"/>
                  </a:cubicBezTo>
                  <a:cubicBezTo>
                    <a:pt x="1766335" y="48310"/>
                    <a:pt x="1800246" y="61454"/>
                    <a:pt x="1833775" y="75360"/>
                  </a:cubicBezTo>
                  <a:cubicBezTo>
                    <a:pt x="1837013" y="76694"/>
                    <a:pt x="1839679" y="80123"/>
                    <a:pt x="1842158" y="82981"/>
                  </a:cubicBezTo>
                  <a:cubicBezTo>
                    <a:pt x="1866922" y="113082"/>
                    <a:pt x="1891497" y="143371"/>
                    <a:pt x="1916454" y="173472"/>
                  </a:cubicBezTo>
                  <a:cubicBezTo>
                    <a:pt x="1921216" y="179186"/>
                    <a:pt x="1928076" y="183378"/>
                    <a:pt x="1933219" y="188902"/>
                  </a:cubicBezTo>
                  <a:cubicBezTo>
                    <a:pt x="1940459" y="196522"/>
                    <a:pt x="1949603" y="203763"/>
                    <a:pt x="1953413" y="212907"/>
                  </a:cubicBezTo>
                  <a:cubicBezTo>
                    <a:pt x="1965224" y="241672"/>
                    <a:pt x="1987894" y="254056"/>
                    <a:pt x="2016469" y="259390"/>
                  </a:cubicBezTo>
                  <a:cubicBezTo>
                    <a:pt x="2042570" y="264343"/>
                    <a:pt x="2068669" y="268535"/>
                    <a:pt x="2094578" y="274249"/>
                  </a:cubicBezTo>
                  <a:cubicBezTo>
                    <a:pt x="2126201" y="281107"/>
                    <a:pt x="2157636" y="288537"/>
                    <a:pt x="2188879" y="296920"/>
                  </a:cubicBezTo>
                  <a:cubicBezTo>
                    <a:pt x="2202404" y="300540"/>
                    <a:pt x="2216692" y="304730"/>
                    <a:pt x="2228314" y="312160"/>
                  </a:cubicBezTo>
                  <a:cubicBezTo>
                    <a:pt x="2260890" y="332735"/>
                    <a:pt x="2295753" y="346641"/>
                    <a:pt x="2334044" y="341117"/>
                  </a:cubicBezTo>
                  <a:cubicBezTo>
                    <a:pt x="2364715" y="336735"/>
                    <a:pt x="2390434" y="347975"/>
                    <a:pt x="2409485" y="365502"/>
                  </a:cubicBezTo>
                  <a:lnTo>
                    <a:pt x="2409487" y="365504"/>
                  </a:lnTo>
                  <a:lnTo>
                    <a:pt x="2463015" y="388434"/>
                  </a:lnTo>
                  <a:lnTo>
                    <a:pt x="2463017" y="388434"/>
                  </a:lnTo>
                  <a:lnTo>
                    <a:pt x="2518262" y="379792"/>
                  </a:lnTo>
                  <a:lnTo>
                    <a:pt x="2518263" y="379791"/>
                  </a:lnTo>
                  <a:cubicBezTo>
                    <a:pt x="2527789" y="377124"/>
                    <a:pt x="2536456" y="375980"/>
                    <a:pt x="2545005" y="376147"/>
                  </a:cubicBezTo>
                  <a:lnTo>
                    <a:pt x="2545006" y="376147"/>
                  </a:lnTo>
                  <a:cubicBezTo>
                    <a:pt x="2553555" y="376313"/>
                    <a:pt x="2561985" y="377790"/>
                    <a:pt x="2571034" y="380361"/>
                  </a:cubicBezTo>
                  <a:cubicBezTo>
                    <a:pt x="2612945" y="392363"/>
                    <a:pt x="2640950" y="424940"/>
                    <a:pt x="2668001" y="453514"/>
                  </a:cubicBezTo>
                  <a:cubicBezTo>
                    <a:pt x="2691054" y="477900"/>
                    <a:pt x="2716963" y="491615"/>
                    <a:pt x="2745348" y="501904"/>
                  </a:cubicBezTo>
                  <a:lnTo>
                    <a:pt x="2745351" y="501906"/>
                  </a:lnTo>
                  <a:lnTo>
                    <a:pt x="2778005" y="507825"/>
                  </a:lnTo>
                  <a:lnTo>
                    <a:pt x="2785439" y="507405"/>
                  </a:lnTo>
                  <a:lnTo>
                    <a:pt x="2811779" y="497326"/>
                  </a:lnTo>
                  <a:lnTo>
                    <a:pt x="2811786" y="497322"/>
                  </a:lnTo>
                  <a:lnTo>
                    <a:pt x="2811786" y="497323"/>
                  </a:lnTo>
                  <a:lnTo>
                    <a:pt x="2811779" y="497326"/>
                  </a:lnTo>
                  <a:lnTo>
                    <a:pt x="2793022" y="506976"/>
                  </a:lnTo>
                  <a:lnTo>
                    <a:pt x="2785439" y="507405"/>
                  </a:lnTo>
                  <a:lnTo>
                    <a:pt x="2782304" y="508605"/>
                  </a:lnTo>
                  <a:lnTo>
                    <a:pt x="2778005" y="507825"/>
                  </a:lnTo>
                  <a:lnTo>
                    <a:pt x="2770757" y="508235"/>
                  </a:lnTo>
                  <a:lnTo>
                    <a:pt x="2745351" y="501906"/>
                  </a:lnTo>
                  <a:lnTo>
                    <a:pt x="2745347" y="501904"/>
                  </a:lnTo>
                  <a:cubicBezTo>
                    <a:pt x="2716962" y="491615"/>
                    <a:pt x="2691053" y="477900"/>
                    <a:pt x="2668000" y="453514"/>
                  </a:cubicBezTo>
                  <a:cubicBezTo>
                    <a:pt x="2640949" y="424940"/>
                    <a:pt x="2612944" y="392363"/>
                    <a:pt x="2571033" y="380361"/>
                  </a:cubicBezTo>
                  <a:lnTo>
                    <a:pt x="2545006" y="376147"/>
                  </a:lnTo>
                  <a:lnTo>
                    <a:pt x="2518264" y="379791"/>
                  </a:lnTo>
                  <a:lnTo>
                    <a:pt x="2518262" y="379792"/>
                  </a:lnTo>
                  <a:lnTo>
                    <a:pt x="2490550" y="386372"/>
                  </a:lnTo>
                  <a:lnTo>
                    <a:pt x="2463017" y="388434"/>
                  </a:lnTo>
                  <a:lnTo>
                    <a:pt x="2463016" y="388434"/>
                  </a:lnTo>
                  <a:lnTo>
                    <a:pt x="2463015" y="388434"/>
                  </a:lnTo>
                  <a:lnTo>
                    <a:pt x="2435912" y="382603"/>
                  </a:lnTo>
                  <a:lnTo>
                    <a:pt x="2409487" y="365504"/>
                  </a:lnTo>
                  <a:lnTo>
                    <a:pt x="2409484" y="365502"/>
                  </a:lnTo>
                  <a:cubicBezTo>
                    <a:pt x="2390433" y="347975"/>
                    <a:pt x="2364714" y="336735"/>
                    <a:pt x="2334043" y="341117"/>
                  </a:cubicBezTo>
                  <a:cubicBezTo>
                    <a:pt x="2295752" y="346641"/>
                    <a:pt x="2260889" y="332735"/>
                    <a:pt x="2228313" y="312160"/>
                  </a:cubicBezTo>
                  <a:cubicBezTo>
                    <a:pt x="2216691" y="304730"/>
                    <a:pt x="2202403" y="300540"/>
                    <a:pt x="2188878" y="296920"/>
                  </a:cubicBezTo>
                  <a:cubicBezTo>
                    <a:pt x="2157635" y="288537"/>
                    <a:pt x="2126200" y="281107"/>
                    <a:pt x="2094577" y="274249"/>
                  </a:cubicBezTo>
                  <a:cubicBezTo>
                    <a:pt x="2068668" y="268535"/>
                    <a:pt x="2042569" y="264343"/>
                    <a:pt x="2016468" y="259390"/>
                  </a:cubicBezTo>
                  <a:cubicBezTo>
                    <a:pt x="1987893" y="254056"/>
                    <a:pt x="1965223" y="241672"/>
                    <a:pt x="1953412" y="212907"/>
                  </a:cubicBezTo>
                  <a:cubicBezTo>
                    <a:pt x="1949602" y="203763"/>
                    <a:pt x="1940458" y="196522"/>
                    <a:pt x="1933218" y="188902"/>
                  </a:cubicBezTo>
                  <a:cubicBezTo>
                    <a:pt x="1928075" y="183378"/>
                    <a:pt x="1921215" y="179186"/>
                    <a:pt x="1916453" y="173472"/>
                  </a:cubicBezTo>
                  <a:cubicBezTo>
                    <a:pt x="1891496" y="143371"/>
                    <a:pt x="1866921" y="113082"/>
                    <a:pt x="1842157" y="82981"/>
                  </a:cubicBezTo>
                  <a:cubicBezTo>
                    <a:pt x="1839678" y="80123"/>
                    <a:pt x="1837012" y="76694"/>
                    <a:pt x="1833774" y="75360"/>
                  </a:cubicBezTo>
                  <a:cubicBezTo>
                    <a:pt x="1800245" y="61454"/>
                    <a:pt x="1766334" y="48311"/>
                    <a:pt x="1733187" y="33639"/>
                  </a:cubicBezTo>
                  <a:cubicBezTo>
                    <a:pt x="1720422" y="27925"/>
                    <a:pt x="1707278" y="20877"/>
                    <a:pt x="1697752" y="10971"/>
                  </a:cubicBezTo>
                  <a:lnTo>
                    <a:pt x="1687320" y="456"/>
                  </a:lnTo>
                  <a:lnTo>
                    <a:pt x="916806" y="456"/>
                  </a:lnTo>
                  <a:lnTo>
                    <a:pt x="927155" y="9636"/>
                  </a:lnTo>
                  <a:cubicBezTo>
                    <a:pt x="994785" y="53644"/>
                    <a:pt x="1030980" y="52500"/>
                    <a:pt x="1097087" y="6016"/>
                  </a:cubicBezTo>
                  <a:cubicBezTo>
                    <a:pt x="1103945" y="1254"/>
                    <a:pt x="1118613" y="-2176"/>
                    <a:pt x="1123185" y="1634"/>
                  </a:cubicBezTo>
                  <a:cubicBezTo>
                    <a:pt x="1142617" y="17446"/>
                    <a:pt x="1162953" y="24495"/>
                    <a:pt x="1184028" y="26353"/>
                  </a:cubicBezTo>
                  <a:cubicBezTo>
                    <a:pt x="1162953" y="24495"/>
                    <a:pt x="1142616" y="17447"/>
                    <a:pt x="1123184" y="1635"/>
                  </a:cubicBezTo>
                  <a:cubicBezTo>
                    <a:pt x="1118612" y="-2175"/>
                    <a:pt x="1103944" y="1255"/>
                    <a:pt x="1097086" y="6017"/>
                  </a:cubicBezTo>
                  <a:cubicBezTo>
                    <a:pt x="1030979" y="52501"/>
                    <a:pt x="994784" y="53645"/>
                    <a:pt x="927154" y="9637"/>
                  </a:cubicBezTo>
                  <a:lnTo>
                    <a:pt x="916804" y="456"/>
                  </a:lnTo>
                  <a:lnTo>
                    <a:pt x="578772" y="456"/>
                  </a:lnTo>
                  <a:lnTo>
                    <a:pt x="556046" y="6589"/>
                  </a:lnTo>
                  <a:lnTo>
                    <a:pt x="517850" y="15506"/>
                  </a:lnTo>
                  <a:lnTo>
                    <a:pt x="556047" y="6588"/>
                  </a:lnTo>
                  <a:lnTo>
                    <a:pt x="578770" y="456"/>
                  </a:lnTo>
                  <a:lnTo>
                    <a:pt x="0" y="456"/>
                  </a:lnTo>
                  <a:lnTo>
                    <a:pt x="0" y="20445"/>
                  </a:lnTo>
                  <a:lnTo>
                    <a:pt x="0" y="29969"/>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5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77CB-C297-061B-48DF-5231D5C192FF}"/>
              </a:ext>
            </a:extLst>
          </p:cNvPr>
          <p:cNvSpPr>
            <a:spLocks noGrp="1"/>
          </p:cNvSpPr>
          <p:nvPr>
            <p:ph type="title"/>
          </p:nvPr>
        </p:nvSpPr>
        <p:spPr>
          <a:xfrm>
            <a:off x="762000" y="558085"/>
            <a:ext cx="9144000" cy="1263649"/>
          </a:xfrm>
        </p:spPr>
        <p:txBody>
          <a:bodyPr/>
          <a:lstStyle/>
          <a:p>
            <a:r>
              <a:rPr lang="en-GB" u="sng" dirty="0"/>
              <a:t>INTRODUCTION</a:t>
            </a:r>
          </a:p>
        </p:txBody>
      </p:sp>
      <p:sp>
        <p:nvSpPr>
          <p:cNvPr id="3" name="Content Placeholder 2">
            <a:extLst>
              <a:ext uri="{FF2B5EF4-FFF2-40B4-BE49-F238E27FC236}">
                <a16:creationId xmlns:a16="http://schemas.microsoft.com/office/drawing/2014/main" id="{1FA607E0-71BB-803A-C5EB-EB77E92BA7F1}"/>
              </a:ext>
            </a:extLst>
          </p:cNvPr>
          <p:cNvSpPr>
            <a:spLocks noGrp="1"/>
          </p:cNvSpPr>
          <p:nvPr>
            <p:ph idx="1"/>
          </p:nvPr>
        </p:nvSpPr>
        <p:spPr>
          <a:xfrm>
            <a:off x="762000" y="2726028"/>
            <a:ext cx="10668000" cy="3369972"/>
          </a:xfrm>
        </p:spPr>
        <p:txBody>
          <a:bodyPr vert="horz" lIns="91440" tIns="45720" rIns="91440" bIns="45720" rtlCol="0" anchor="t">
            <a:normAutofit/>
          </a:bodyPr>
          <a:lstStyle/>
          <a:p>
            <a:br>
              <a:rPr lang="en-US" dirty="0"/>
            </a:br>
            <a:endParaRPr lang="en-US" sz="2000"/>
          </a:p>
          <a:p>
            <a:r>
              <a:rPr lang="en-GB" sz="2000" dirty="0">
                <a:ea typeface="+mn-lt"/>
                <a:cs typeface="+mn-lt"/>
                <a:hlinkClick r:id="rId2">
                  <a:extLst>
                    <a:ext uri="{A12FA001-AC4F-418D-AE19-62706E023703}">
                      <ahyp:hlinkClr xmlns:ahyp="http://schemas.microsoft.com/office/drawing/2018/hyperlinkcolor" val="tx"/>
                    </a:ext>
                  </a:extLst>
                </a:hlinkClick>
              </a:rPr>
              <a:t>Phishing</a:t>
            </a:r>
            <a:r>
              <a:rPr lang="en-GB" sz="2000" dirty="0">
                <a:ea typeface="+mn-lt"/>
                <a:cs typeface="+mn-lt"/>
              </a:rPr>
              <a:t>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a:t>
            </a:r>
            <a:endParaRPr lang="en-GB" sz="2000" dirty="0"/>
          </a:p>
          <a:p>
            <a:r>
              <a:rPr lang="en-GB" sz="2000" dirty="0">
                <a:ea typeface="+mn-lt"/>
                <a:cs typeface="+mn-lt"/>
              </a:rPr>
              <a:t>The information is then used to access important accounts and can result in identity theft and financial loss.</a:t>
            </a:r>
            <a:endParaRPr lang="en-GB" sz="2000" dirty="0"/>
          </a:p>
          <a:p>
            <a:endParaRPr lang="en-GB" sz="2000" dirty="0"/>
          </a:p>
        </p:txBody>
      </p:sp>
    </p:spTree>
    <p:extLst>
      <p:ext uri="{BB962C8B-B14F-4D97-AF65-F5344CB8AC3E}">
        <p14:creationId xmlns:p14="http://schemas.microsoft.com/office/powerpoint/2010/main" val="188892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FBA9-16DF-F935-B19A-493804712828}"/>
              </a:ext>
            </a:extLst>
          </p:cNvPr>
          <p:cNvSpPr>
            <a:spLocks noGrp="1"/>
          </p:cNvSpPr>
          <p:nvPr>
            <p:ph type="title"/>
          </p:nvPr>
        </p:nvSpPr>
        <p:spPr/>
        <p:txBody>
          <a:bodyPr/>
          <a:lstStyle/>
          <a:p>
            <a:r>
              <a:rPr lang="en-GB" u="sng" dirty="0"/>
              <a:t>TYPES OF PHISHING ATTACKS</a:t>
            </a:r>
          </a:p>
        </p:txBody>
      </p:sp>
      <p:sp>
        <p:nvSpPr>
          <p:cNvPr id="3" name="Content Placeholder 2">
            <a:extLst>
              <a:ext uri="{FF2B5EF4-FFF2-40B4-BE49-F238E27FC236}">
                <a16:creationId xmlns:a16="http://schemas.microsoft.com/office/drawing/2014/main" id="{887A2AB9-B9DF-C3E7-8BDA-5C1172A130B7}"/>
              </a:ext>
            </a:extLst>
          </p:cNvPr>
          <p:cNvSpPr>
            <a:spLocks noGrp="1"/>
          </p:cNvSpPr>
          <p:nvPr>
            <p:ph idx="1"/>
          </p:nvPr>
        </p:nvSpPr>
        <p:spPr/>
        <p:txBody>
          <a:bodyPr vert="horz" lIns="91440" tIns="45720" rIns="91440" bIns="45720" rtlCol="0" anchor="t">
            <a:normAutofit/>
          </a:bodyPr>
          <a:lstStyle/>
          <a:p>
            <a:pPr marL="514350" indent="-514350">
              <a:buAutoNum type="arabicParenR"/>
            </a:pPr>
            <a:r>
              <a:rPr lang="en-GB" dirty="0"/>
              <a:t>LINK MANIPULATION</a:t>
            </a:r>
          </a:p>
          <a:p>
            <a:pPr marL="514350" indent="-514350">
              <a:buAutoNum type="arabicParenR"/>
            </a:pPr>
            <a:r>
              <a:rPr lang="en-GB" dirty="0"/>
              <a:t>SOCIAL ENGINEERING</a:t>
            </a:r>
          </a:p>
          <a:p>
            <a:pPr marL="514350" indent="-514350">
              <a:buAutoNum type="arabicParenR"/>
            </a:pPr>
            <a:r>
              <a:rPr lang="en-GB" dirty="0"/>
              <a:t>FILTER EVASION</a:t>
            </a:r>
          </a:p>
          <a:p>
            <a:pPr marL="514350" indent="-514350">
              <a:buAutoNum type="arabicParenR"/>
            </a:pPr>
            <a:r>
              <a:rPr lang="en-GB" dirty="0"/>
              <a:t>COVERT REDRIECT</a:t>
            </a:r>
          </a:p>
          <a:p>
            <a:pPr marL="514350" indent="-514350">
              <a:buAutoNum type="arabicParenR"/>
            </a:pPr>
            <a:r>
              <a:rPr lang="en-GB" dirty="0"/>
              <a:t>WEBSITE FORGERY</a:t>
            </a:r>
          </a:p>
        </p:txBody>
      </p:sp>
    </p:spTree>
    <p:extLst>
      <p:ext uri="{BB962C8B-B14F-4D97-AF65-F5344CB8AC3E}">
        <p14:creationId xmlns:p14="http://schemas.microsoft.com/office/powerpoint/2010/main" val="21117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5531-24A0-0721-444E-11B7DAF8D39B}"/>
              </a:ext>
            </a:extLst>
          </p:cNvPr>
          <p:cNvSpPr>
            <a:spLocks noGrp="1"/>
          </p:cNvSpPr>
          <p:nvPr>
            <p:ph type="title"/>
          </p:nvPr>
        </p:nvSpPr>
        <p:spPr/>
        <p:txBody>
          <a:bodyPr/>
          <a:lstStyle/>
          <a:p>
            <a:r>
              <a:rPr lang="en-GB" u="sng" dirty="0"/>
              <a:t>PHISHING DETECTION APPROACHES</a:t>
            </a:r>
          </a:p>
        </p:txBody>
      </p:sp>
      <p:sp>
        <p:nvSpPr>
          <p:cNvPr id="3" name="Content Placeholder 2">
            <a:extLst>
              <a:ext uri="{FF2B5EF4-FFF2-40B4-BE49-F238E27FC236}">
                <a16:creationId xmlns:a16="http://schemas.microsoft.com/office/drawing/2014/main" id="{6188686F-CABF-B865-6D5A-1A9423370C08}"/>
              </a:ext>
            </a:extLst>
          </p:cNvPr>
          <p:cNvSpPr>
            <a:spLocks noGrp="1"/>
          </p:cNvSpPr>
          <p:nvPr>
            <p:ph idx="1"/>
          </p:nvPr>
        </p:nvSpPr>
        <p:spPr/>
        <p:txBody>
          <a:bodyPr vert="horz" lIns="91440" tIns="45720" rIns="91440" bIns="45720" rtlCol="0" anchor="t">
            <a:normAutofit fontScale="92500" lnSpcReduction="20000"/>
          </a:bodyPr>
          <a:lstStyle/>
          <a:p>
            <a:r>
              <a:rPr lang="en-GB" dirty="0"/>
              <a:t>PHISHING DETECTION:</a:t>
            </a:r>
          </a:p>
          <a:p>
            <a:r>
              <a:rPr lang="en-GB" dirty="0"/>
              <a:t>SOFTWARE DETECTION</a:t>
            </a:r>
          </a:p>
          <a:p>
            <a:r>
              <a:rPr lang="en-GB" dirty="0"/>
              <a:t>LIST BASE</a:t>
            </a:r>
          </a:p>
          <a:p>
            <a:r>
              <a:rPr lang="en-GB" dirty="0"/>
              <a:t>VISUAL SIMILARITY</a:t>
            </a:r>
          </a:p>
          <a:p>
            <a:r>
              <a:rPr lang="en-GB" dirty="0"/>
              <a:t>HEURISTICS AND MACHINE LEARNING BASED</a:t>
            </a:r>
          </a:p>
          <a:p>
            <a:endParaRPr lang="en-GB" dirty="0"/>
          </a:p>
          <a:p>
            <a:r>
              <a:rPr lang="en-GB" dirty="0"/>
              <a:t>USER TRAINING</a:t>
            </a:r>
          </a:p>
          <a:p>
            <a:endParaRPr lang="en-GB" dirty="0"/>
          </a:p>
        </p:txBody>
      </p:sp>
    </p:spTree>
    <p:extLst>
      <p:ext uri="{BB962C8B-B14F-4D97-AF65-F5344CB8AC3E}">
        <p14:creationId xmlns:p14="http://schemas.microsoft.com/office/powerpoint/2010/main" val="280066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C545-BF34-BD63-4307-51E9592E22FA}"/>
              </a:ext>
            </a:extLst>
          </p:cNvPr>
          <p:cNvSpPr>
            <a:spLocks noGrp="1"/>
          </p:cNvSpPr>
          <p:nvPr>
            <p:ph type="title"/>
          </p:nvPr>
        </p:nvSpPr>
        <p:spPr/>
        <p:txBody>
          <a:bodyPr>
            <a:normAutofit fontScale="90000"/>
          </a:bodyPr>
          <a:lstStyle/>
          <a:p>
            <a:r>
              <a:rPr lang="en-GB" dirty="0"/>
              <a:t>SOME CONCEPTS WHICH WILL BE USED IN OUR PROJECTS:</a:t>
            </a:r>
          </a:p>
        </p:txBody>
      </p:sp>
      <p:sp>
        <p:nvSpPr>
          <p:cNvPr id="3" name="Content Placeholder 2">
            <a:extLst>
              <a:ext uri="{FF2B5EF4-FFF2-40B4-BE49-F238E27FC236}">
                <a16:creationId xmlns:a16="http://schemas.microsoft.com/office/drawing/2014/main" id="{567A1611-806A-3CEF-D2BC-D7ED1DE2F1A1}"/>
              </a:ext>
            </a:extLst>
          </p:cNvPr>
          <p:cNvSpPr>
            <a:spLocks noGrp="1"/>
          </p:cNvSpPr>
          <p:nvPr>
            <p:ph idx="1"/>
          </p:nvPr>
        </p:nvSpPr>
        <p:spPr/>
        <p:txBody>
          <a:bodyPr vert="horz" lIns="91440" tIns="45720" rIns="91440" bIns="45720" rtlCol="0" anchor="t">
            <a:normAutofit fontScale="85000" lnSpcReduction="20000"/>
          </a:bodyPr>
          <a:lstStyle/>
          <a:p>
            <a:r>
              <a:rPr lang="en-GB" dirty="0"/>
              <a:t>ENSEMBLE LEARNING</a:t>
            </a:r>
          </a:p>
          <a:p>
            <a:r>
              <a:rPr lang="en-GB" sz="2000" b="1" dirty="0">
                <a:ea typeface="+mn-lt"/>
                <a:cs typeface="+mn-lt"/>
              </a:rPr>
              <a:t>Ensemble learning</a:t>
            </a:r>
            <a:r>
              <a:rPr lang="en-GB" sz="2000" dirty="0">
                <a:ea typeface="+mn-lt"/>
                <a:cs typeface="+mn-lt"/>
              </a:rPr>
              <a:t> is a general meta approach to machine learning that seeks better predictive performance by combining the predictions from multiple models.</a:t>
            </a:r>
            <a:endParaRPr lang="en-GB" sz="2000"/>
          </a:p>
          <a:p>
            <a:r>
              <a:rPr lang="en-GB" sz="2000">
                <a:ea typeface="+mn-lt"/>
                <a:cs typeface="+mn-lt"/>
              </a:rPr>
              <a:t>Although there are a seemingly unlimited number of ensembles that you can develop for your predictive modeling problem, there are three methods that dominate the field of ensemble learning. So much so, that rather than algorithms per se, each is a field of study that has spawned many more specialized methods.</a:t>
            </a:r>
            <a:endParaRPr lang="en-GB" sz="2000"/>
          </a:p>
          <a:p>
            <a:r>
              <a:rPr lang="en-GB" sz="2000" dirty="0">
                <a:ea typeface="+mn-lt"/>
                <a:cs typeface="+mn-lt"/>
              </a:rPr>
              <a:t>The three main classes of ensemble learning methods are </a:t>
            </a:r>
            <a:r>
              <a:rPr lang="en-GB" sz="2000" b="1" dirty="0">
                <a:ea typeface="+mn-lt"/>
                <a:cs typeface="+mn-lt"/>
              </a:rPr>
              <a:t>bagging</a:t>
            </a:r>
            <a:r>
              <a:rPr lang="en-GB" sz="2000" dirty="0">
                <a:ea typeface="+mn-lt"/>
                <a:cs typeface="+mn-lt"/>
              </a:rPr>
              <a:t>, </a:t>
            </a:r>
            <a:r>
              <a:rPr lang="en-GB" sz="2000" b="1" dirty="0">
                <a:ea typeface="+mn-lt"/>
                <a:cs typeface="+mn-lt"/>
              </a:rPr>
              <a:t>stacking</a:t>
            </a:r>
            <a:r>
              <a:rPr lang="en-GB" sz="2000" dirty="0">
                <a:ea typeface="+mn-lt"/>
                <a:cs typeface="+mn-lt"/>
              </a:rPr>
              <a:t>, and </a:t>
            </a:r>
            <a:r>
              <a:rPr lang="en-GB" sz="2000" b="1" dirty="0">
                <a:ea typeface="+mn-lt"/>
                <a:cs typeface="+mn-lt"/>
              </a:rPr>
              <a:t>boosting</a:t>
            </a:r>
            <a:r>
              <a:rPr lang="en-GB" sz="2000" dirty="0">
                <a:ea typeface="+mn-lt"/>
                <a:cs typeface="+mn-lt"/>
              </a:rPr>
              <a:t>, and it is important to both have a detailed understanding of each method and to consider them on your predictive </a:t>
            </a:r>
            <a:r>
              <a:rPr lang="en-GB" sz="2000" err="1">
                <a:ea typeface="+mn-lt"/>
                <a:cs typeface="+mn-lt"/>
              </a:rPr>
              <a:t>modeling</a:t>
            </a:r>
            <a:r>
              <a:rPr lang="en-GB" sz="2000" dirty="0">
                <a:ea typeface="+mn-lt"/>
                <a:cs typeface="+mn-lt"/>
              </a:rPr>
              <a:t> project.</a:t>
            </a:r>
            <a:endParaRPr lang="en-GB" sz="2000"/>
          </a:p>
          <a:p>
            <a:r>
              <a:rPr lang="en-GB" sz="2000" dirty="0">
                <a:ea typeface="+mn-lt"/>
                <a:cs typeface="+mn-lt"/>
              </a:rPr>
              <a:t>But, before that, you need a gentle introduction to these approaches and the key ideas behind each method prior to layering on math and code.</a:t>
            </a:r>
            <a:endParaRPr lang="en-GB" sz="2000"/>
          </a:p>
          <a:p>
            <a:r>
              <a:rPr lang="en-GB" sz="2000" dirty="0">
                <a:ea typeface="+mn-lt"/>
                <a:cs typeface="+mn-lt"/>
              </a:rPr>
              <a:t>In this tutorial, you will discover the three standard ensemble learning techniques for machine learning.</a:t>
            </a:r>
            <a:endParaRPr lang="en-GB" sz="2000"/>
          </a:p>
          <a:p>
            <a:endParaRPr lang="en-GB" dirty="0"/>
          </a:p>
        </p:txBody>
      </p:sp>
    </p:spTree>
    <p:extLst>
      <p:ext uri="{BB962C8B-B14F-4D97-AF65-F5344CB8AC3E}">
        <p14:creationId xmlns:p14="http://schemas.microsoft.com/office/powerpoint/2010/main" val="29663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E48F-FBD0-BA6E-E9EA-6CC76C689992}"/>
              </a:ext>
            </a:extLst>
          </p:cNvPr>
          <p:cNvSpPr>
            <a:spLocks noGrp="1"/>
          </p:cNvSpPr>
          <p:nvPr>
            <p:ph idx="1"/>
          </p:nvPr>
        </p:nvSpPr>
        <p:spPr>
          <a:xfrm>
            <a:off x="762000" y="976647"/>
            <a:ext cx="10668000" cy="5119353"/>
          </a:xfrm>
        </p:spPr>
        <p:txBody>
          <a:bodyPr vert="horz" lIns="91440" tIns="45720" rIns="91440" bIns="45720" rtlCol="0" anchor="t">
            <a:normAutofit/>
          </a:bodyPr>
          <a:lstStyle/>
          <a:p>
            <a:r>
              <a:rPr lang="en-GB" dirty="0"/>
              <a:t>TYPES OF ENSEMBLE METHODS (WIDELY USED):- BAGGING AND BOOSTING</a:t>
            </a:r>
          </a:p>
          <a:p>
            <a:endParaRPr lang="en-GB" dirty="0"/>
          </a:p>
        </p:txBody>
      </p:sp>
      <p:pic>
        <p:nvPicPr>
          <p:cNvPr id="4" name="Picture 3" descr="A diagram of a machine&#10;&#10;Description automatically generated">
            <a:extLst>
              <a:ext uri="{FF2B5EF4-FFF2-40B4-BE49-F238E27FC236}">
                <a16:creationId xmlns:a16="http://schemas.microsoft.com/office/drawing/2014/main" id="{6F1C94D1-E58A-41C4-5552-AED633FEBD98}"/>
              </a:ext>
            </a:extLst>
          </p:cNvPr>
          <p:cNvPicPr>
            <a:picLocks noChangeAspect="1"/>
          </p:cNvPicPr>
          <p:nvPr/>
        </p:nvPicPr>
        <p:blipFill>
          <a:blip r:embed="rId2"/>
          <a:stretch>
            <a:fillRect/>
          </a:stretch>
        </p:blipFill>
        <p:spPr>
          <a:xfrm>
            <a:off x="978796" y="2261408"/>
            <a:ext cx="9526072" cy="3236704"/>
          </a:xfrm>
          <a:prstGeom prst="rect">
            <a:avLst/>
          </a:prstGeom>
        </p:spPr>
      </p:pic>
    </p:spTree>
    <p:extLst>
      <p:ext uri="{BB962C8B-B14F-4D97-AF65-F5344CB8AC3E}">
        <p14:creationId xmlns:p14="http://schemas.microsoft.com/office/powerpoint/2010/main" val="367774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123C-3BD9-A6B4-34EE-76534B9F1B3E}"/>
              </a:ext>
            </a:extLst>
          </p:cNvPr>
          <p:cNvSpPr>
            <a:spLocks noGrp="1"/>
          </p:cNvSpPr>
          <p:nvPr>
            <p:ph type="title"/>
          </p:nvPr>
        </p:nvSpPr>
        <p:spPr/>
        <p:txBody>
          <a:bodyPr/>
          <a:lstStyle/>
          <a:p>
            <a:r>
              <a:rPr lang="en-GB" u="sng" dirty="0"/>
              <a:t>BAGGING</a:t>
            </a:r>
          </a:p>
        </p:txBody>
      </p:sp>
      <p:sp>
        <p:nvSpPr>
          <p:cNvPr id="3" name="Content Placeholder 2">
            <a:extLst>
              <a:ext uri="{FF2B5EF4-FFF2-40B4-BE49-F238E27FC236}">
                <a16:creationId xmlns:a16="http://schemas.microsoft.com/office/drawing/2014/main" id="{D0EFF6B6-CFE8-6C7C-3D5A-A9DBD304E8F1}"/>
              </a:ext>
            </a:extLst>
          </p:cNvPr>
          <p:cNvSpPr>
            <a:spLocks noGrp="1"/>
          </p:cNvSpPr>
          <p:nvPr>
            <p:ph idx="1"/>
          </p:nvPr>
        </p:nvSpPr>
        <p:spPr/>
        <p:txBody>
          <a:bodyPr vert="horz" lIns="91440" tIns="45720" rIns="91440" bIns="45720" rtlCol="0" anchor="t">
            <a:normAutofit/>
          </a:bodyPr>
          <a:lstStyle/>
          <a:p>
            <a:r>
              <a:rPr lang="en-GB" sz="2400" b="1" dirty="0">
                <a:ea typeface="+mn-lt"/>
                <a:cs typeface="+mn-lt"/>
              </a:rPr>
              <a:t>B</a:t>
            </a:r>
            <a:r>
              <a:rPr lang="en-GB" sz="2400" dirty="0">
                <a:ea typeface="+mn-lt"/>
                <a:cs typeface="+mn-lt"/>
              </a:rPr>
              <a:t>ootstrap </a:t>
            </a:r>
            <a:r>
              <a:rPr lang="en-GB" sz="2400" b="1" dirty="0">
                <a:ea typeface="+mn-lt"/>
                <a:cs typeface="+mn-lt"/>
              </a:rPr>
              <a:t>A</a:t>
            </a:r>
            <a:r>
              <a:rPr lang="en-GB" sz="2400" dirty="0">
                <a:ea typeface="+mn-lt"/>
                <a:cs typeface="+mn-lt"/>
              </a:rPr>
              <a:t>ggregating, also known as bagging, is a machine learning ensemble meta-algorithm designed to improve the stability and accuracy of machine learning algorithms used in statistical classification and regression. It decreases the </a:t>
            </a:r>
            <a:r>
              <a:rPr lang="en-GB" sz="2400" u="sng" dirty="0">
                <a:ea typeface="+mn-lt"/>
                <a:cs typeface="+mn-lt"/>
                <a:hlinkClick r:id="rId2">
                  <a:extLst>
                    <a:ext uri="{A12FA001-AC4F-418D-AE19-62706E023703}">
                      <ahyp:hlinkClr xmlns:ahyp="http://schemas.microsoft.com/office/drawing/2018/hyperlinkcolor" val="tx"/>
                    </a:ext>
                  </a:extLst>
                </a:hlinkClick>
              </a:rPr>
              <a:t>variance </a:t>
            </a:r>
            <a:r>
              <a:rPr lang="en-GB" sz="2400" dirty="0">
                <a:ea typeface="+mn-lt"/>
                <a:cs typeface="+mn-lt"/>
              </a:rPr>
              <a:t>and helps to avoid </a:t>
            </a:r>
            <a:r>
              <a:rPr lang="en-GB" sz="2400" u="sng" dirty="0">
                <a:ea typeface="+mn-lt"/>
                <a:cs typeface="+mn-lt"/>
                <a:hlinkClick r:id="rId3">
                  <a:extLst>
                    <a:ext uri="{A12FA001-AC4F-418D-AE19-62706E023703}">
                      <ahyp:hlinkClr xmlns:ahyp="http://schemas.microsoft.com/office/drawing/2018/hyperlinkcolor" val="tx"/>
                    </a:ext>
                  </a:extLst>
                </a:hlinkClick>
              </a:rPr>
              <a:t>overfitting</a:t>
            </a:r>
            <a:r>
              <a:rPr lang="en-GB" sz="2400" dirty="0">
                <a:ea typeface="+mn-lt"/>
                <a:cs typeface="+mn-lt"/>
              </a:rPr>
              <a:t>. It is usually applied to </a:t>
            </a:r>
            <a:r>
              <a:rPr lang="en-GB" sz="2400" u="sng" dirty="0">
                <a:ea typeface="+mn-lt"/>
                <a:cs typeface="+mn-lt"/>
                <a:hlinkClick r:id="rId4">
                  <a:extLst>
                    <a:ext uri="{A12FA001-AC4F-418D-AE19-62706E023703}">
                      <ahyp:hlinkClr xmlns:ahyp="http://schemas.microsoft.com/office/drawing/2018/hyperlinkcolor" val="tx"/>
                    </a:ext>
                  </a:extLst>
                </a:hlinkClick>
              </a:rPr>
              <a:t>decision tree methods</a:t>
            </a:r>
            <a:r>
              <a:rPr lang="en-GB" sz="2400" dirty="0">
                <a:ea typeface="+mn-lt"/>
                <a:cs typeface="+mn-lt"/>
              </a:rPr>
              <a:t>. Bagging is a special case of the model averaging approach. </a:t>
            </a:r>
            <a:endParaRPr lang="en-GB" sz="2400"/>
          </a:p>
        </p:txBody>
      </p:sp>
    </p:spTree>
    <p:extLst>
      <p:ext uri="{BB962C8B-B14F-4D97-AF65-F5344CB8AC3E}">
        <p14:creationId xmlns:p14="http://schemas.microsoft.com/office/powerpoint/2010/main" val="72931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20AA-2A27-B79B-4AE1-C1A35C5D9C40}"/>
              </a:ext>
            </a:extLst>
          </p:cNvPr>
          <p:cNvSpPr>
            <a:spLocks noGrp="1"/>
          </p:cNvSpPr>
          <p:nvPr>
            <p:ph type="title"/>
          </p:nvPr>
        </p:nvSpPr>
        <p:spPr/>
        <p:txBody>
          <a:bodyPr/>
          <a:lstStyle/>
          <a:p>
            <a:r>
              <a:rPr lang="en-GB" u="sng" dirty="0"/>
              <a:t>BOOSTING</a:t>
            </a:r>
          </a:p>
        </p:txBody>
      </p:sp>
      <p:sp>
        <p:nvSpPr>
          <p:cNvPr id="3" name="Content Placeholder 2">
            <a:extLst>
              <a:ext uri="{FF2B5EF4-FFF2-40B4-BE49-F238E27FC236}">
                <a16:creationId xmlns:a16="http://schemas.microsoft.com/office/drawing/2014/main" id="{E49767A5-0926-C38E-583A-0F2CD0D09333}"/>
              </a:ext>
            </a:extLst>
          </p:cNvPr>
          <p:cNvSpPr>
            <a:spLocks noGrp="1"/>
          </p:cNvSpPr>
          <p:nvPr>
            <p:ph idx="1"/>
          </p:nvPr>
        </p:nvSpPr>
        <p:spPr/>
        <p:txBody>
          <a:bodyPr vert="horz" lIns="91440" tIns="45720" rIns="91440" bIns="45720" rtlCol="0" anchor="t">
            <a:normAutofit/>
          </a:bodyPr>
          <a:lstStyle/>
          <a:p>
            <a:r>
              <a:rPr lang="en-GB" sz="2400" dirty="0">
                <a:ea typeface="+mn-lt"/>
                <a:cs typeface="+mn-lt"/>
              </a:rPr>
              <a:t>Boosting is an ensemble </a:t>
            </a:r>
            <a:r>
              <a:rPr lang="en-GB" sz="2400" err="1">
                <a:ea typeface="+mn-lt"/>
                <a:cs typeface="+mn-lt"/>
              </a:rPr>
              <a:t>modeling</a:t>
            </a:r>
            <a:r>
              <a:rPr lang="en-GB" sz="2400" dirty="0">
                <a:ea typeface="+mn-lt"/>
                <a:cs typeface="+mn-lt"/>
              </a:rPr>
              <a:t>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is added.</a:t>
            </a:r>
            <a:endParaRPr lang="en-GB" sz="2400"/>
          </a:p>
        </p:txBody>
      </p:sp>
    </p:spTree>
    <p:extLst>
      <p:ext uri="{BB962C8B-B14F-4D97-AF65-F5344CB8AC3E}">
        <p14:creationId xmlns:p14="http://schemas.microsoft.com/office/powerpoint/2010/main" val="274943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F2AF-D615-67C8-E8CE-29B3B5DDB3C1}"/>
              </a:ext>
            </a:extLst>
          </p:cNvPr>
          <p:cNvSpPr>
            <a:spLocks noGrp="1"/>
          </p:cNvSpPr>
          <p:nvPr>
            <p:ph type="title"/>
          </p:nvPr>
        </p:nvSpPr>
        <p:spPr>
          <a:xfrm>
            <a:off x="4067577" y="2350394"/>
            <a:ext cx="3702677" cy="1081198"/>
          </a:xfrm>
        </p:spPr>
        <p:txBody>
          <a:bodyPr>
            <a:noAutofit/>
          </a:bodyPr>
          <a:lstStyle/>
          <a:p>
            <a:r>
              <a:rPr lang="en-GB" sz="8800" u="sng" dirty="0"/>
              <a:t>THANK YOU</a:t>
            </a:r>
          </a:p>
        </p:txBody>
      </p:sp>
    </p:spTree>
    <p:extLst>
      <p:ext uri="{BB962C8B-B14F-4D97-AF65-F5344CB8AC3E}">
        <p14:creationId xmlns:p14="http://schemas.microsoft.com/office/powerpoint/2010/main" val="1274402741"/>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TornVTI</vt:lpstr>
      <vt:lpstr>PROJECT ON PHISHING DETECTION USING ARTIFICIAL INTELLIGENCE</vt:lpstr>
      <vt:lpstr>INTRODUCTION</vt:lpstr>
      <vt:lpstr>TYPES OF PHISHING ATTACKS</vt:lpstr>
      <vt:lpstr>PHISHING DETECTION APPROACHES</vt:lpstr>
      <vt:lpstr>SOME CONCEPTS WHICH WILL BE USED IN OUR PROJECTS:</vt:lpstr>
      <vt:lpstr>PowerPoint Presentation</vt:lpstr>
      <vt:lpstr>BAGGING</vt:lpstr>
      <vt:lpstr>BOOSTING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112</cp:revision>
  <dcterms:created xsi:type="dcterms:W3CDTF">2023-08-23T11:09:48Z</dcterms:created>
  <dcterms:modified xsi:type="dcterms:W3CDTF">2023-08-23T11:35:26Z</dcterms:modified>
</cp:coreProperties>
</file>