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6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4E6C-E447-4475-B772-FCC5E678D215}" type="datetimeFigureOut">
              <a:rPr lang="en-AU" smtClean="0"/>
              <a:t>8/07/2024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BC0AB-071E-4349-B249-39038E47AAE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7390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4E6C-E447-4475-B772-FCC5E678D215}" type="datetimeFigureOut">
              <a:rPr lang="en-AU" smtClean="0"/>
              <a:t>8/07/2024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BC0AB-071E-4349-B249-39038E47AAE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993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4E6C-E447-4475-B772-FCC5E678D215}" type="datetimeFigureOut">
              <a:rPr lang="en-AU" smtClean="0"/>
              <a:t>8/07/2024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BC0AB-071E-4349-B249-39038E47AAE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1725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4E6C-E447-4475-B772-FCC5E678D215}" type="datetimeFigureOut">
              <a:rPr lang="en-AU" smtClean="0"/>
              <a:t>8/07/2024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BC0AB-071E-4349-B249-39038E47AAE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3920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4E6C-E447-4475-B772-FCC5E678D215}" type="datetimeFigureOut">
              <a:rPr lang="en-AU" smtClean="0"/>
              <a:t>8/07/2024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BC0AB-071E-4349-B249-39038E47AAE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387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4E6C-E447-4475-B772-FCC5E678D215}" type="datetimeFigureOut">
              <a:rPr lang="en-AU" smtClean="0"/>
              <a:t>8/07/2024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BC0AB-071E-4349-B249-39038E47AAE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7282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4E6C-E447-4475-B772-FCC5E678D215}" type="datetimeFigureOut">
              <a:rPr lang="en-AU" smtClean="0"/>
              <a:t>8/07/2024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BC0AB-071E-4349-B249-39038E47AAE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8122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4E6C-E447-4475-B772-FCC5E678D215}" type="datetimeFigureOut">
              <a:rPr lang="en-AU" smtClean="0"/>
              <a:t>8/07/2024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BC0AB-071E-4349-B249-39038E47AAE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762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4E6C-E447-4475-B772-FCC5E678D215}" type="datetimeFigureOut">
              <a:rPr lang="en-AU" smtClean="0"/>
              <a:t>8/07/2024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BC0AB-071E-4349-B249-39038E47AAE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0894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4E6C-E447-4475-B772-FCC5E678D215}" type="datetimeFigureOut">
              <a:rPr lang="en-AU" smtClean="0"/>
              <a:t>8/07/2024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BC0AB-071E-4349-B249-39038E47AAE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4365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4E6C-E447-4475-B772-FCC5E678D215}" type="datetimeFigureOut">
              <a:rPr lang="en-AU" smtClean="0"/>
              <a:t>8/07/2024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BC0AB-071E-4349-B249-39038E47AAE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8511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64E6C-E447-4475-B772-FCC5E678D215}" type="datetimeFigureOut">
              <a:rPr lang="en-AU" smtClean="0"/>
              <a:t>8/07/2024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BC0AB-071E-4349-B249-39038E47AAE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0479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3" y="187862"/>
            <a:ext cx="10902461" cy="55798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3724" y="6045182"/>
            <a:ext cx="10902460" cy="369332"/>
          </a:xfrm>
          <a:prstGeom prst="rect">
            <a:avLst/>
          </a:prstGeom>
          <a:solidFill>
            <a:schemeClr val="tx1">
              <a:alpha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LEGO </a:t>
            </a:r>
            <a:r>
              <a:rPr lang="en-AU" smtClean="0"/>
              <a:t>Catalog </a:t>
            </a:r>
            <a:r>
              <a:rPr lang="en-AU" dirty="0" smtClean="0"/>
              <a:t>Dataset- Data Analysis Using SQL (MSSQL) Source-https://rebrickable.com/downloads/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8730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733" y="483284"/>
            <a:ext cx="9777046" cy="46514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1478" y="5852160"/>
            <a:ext cx="10649243" cy="369332"/>
          </a:xfrm>
          <a:prstGeom prst="rect">
            <a:avLst/>
          </a:prstGeom>
          <a:solidFill>
            <a:schemeClr val="tx1">
              <a:alpha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What was the popular theme by year in terms of sets released in 21</a:t>
            </a:r>
            <a:r>
              <a:rPr lang="en-AU" baseline="30000" dirty="0" smtClean="0"/>
              <a:t>st</a:t>
            </a:r>
            <a:r>
              <a:rPr lang="en-AU" dirty="0" smtClean="0"/>
              <a:t> Century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52982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034" y="512664"/>
            <a:ext cx="7666892" cy="49456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1478" y="5852160"/>
            <a:ext cx="10649243" cy="369332"/>
          </a:xfrm>
          <a:prstGeom prst="rect">
            <a:avLst/>
          </a:prstGeom>
          <a:solidFill>
            <a:schemeClr val="tx1">
              <a:alpha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Out of total released themes,  “Gear” Theme is the most popular in 21</a:t>
            </a:r>
            <a:r>
              <a:rPr lang="en-AU" baseline="30000" dirty="0" smtClean="0"/>
              <a:t>st</a:t>
            </a:r>
            <a:r>
              <a:rPr lang="en-AU" dirty="0" smtClean="0"/>
              <a:t> century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84264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405" y="247869"/>
            <a:ext cx="8501282" cy="435226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1478" y="5852160"/>
            <a:ext cx="10649243" cy="369332"/>
          </a:xfrm>
          <a:prstGeom prst="rect">
            <a:avLst/>
          </a:prstGeom>
          <a:solidFill>
            <a:schemeClr val="tx1">
              <a:alpha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what </a:t>
            </a:r>
            <a:r>
              <a:rPr lang="en-AU" dirty="0"/>
              <a:t>is the most produced </a:t>
            </a:r>
            <a:r>
              <a:rPr lang="en-AU" dirty="0" smtClean="0"/>
              <a:t>colour </a:t>
            </a:r>
            <a:r>
              <a:rPr lang="en-AU" dirty="0"/>
              <a:t>of </a:t>
            </a:r>
            <a:r>
              <a:rPr lang="en-AU" dirty="0" smtClean="0"/>
              <a:t>LEGO </a:t>
            </a:r>
            <a:r>
              <a:rPr lang="en-AU" dirty="0"/>
              <a:t>ever in terms of quantity of parts?</a:t>
            </a:r>
          </a:p>
        </p:txBody>
      </p:sp>
    </p:spTree>
    <p:extLst>
      <p:ext uri="{BB962C8B-B14F-4D97-AF65-F5344CB8AC3E}">
        <p14:creationId xmlns:p14="http://schemas.microsoft.com/office/powerpoint/2010/main" val="1915495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80" y="538893"/>
            <a:ext cx="5219114" cy="403310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1478" y="5852160"/>
            <a:ext cx="10649243" cy="369332"/>
          </a:xfrm>
          <a:prstGeom prst="rect">
            <a:avLst/>
          </a:prstGeom>
          <a:solidFill>
            <a:schemeClr val="tx1">
              <a:alpha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It is clear the Black colour has highest quantity per parts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67455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22" y="177724"/>
            <a:ext cx="10078212" cy="57127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7122" y="6045182"/>
            <a:ext cx="10649243" cy="369332"/>
          </a:xfrm>
          <a:prstGeom prst="rect">
            <a:avLst/>
          </a:prstGeom>
          <a:solidFill>
            <a:schemeClr val="tx1">
              <a:alpha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What is the number of parts per theme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0377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076" y="339072"/>
            <a:ext cx="5689795" cy="49225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1478" y="5852160"/>
            <a:ext cx="10649243" cy="369332"/>
          </a:xfrm>
          <a:prstGeom prst="rect">
            <a:avLst/>
          </a:prstGeom>
          <a:solidFill>
            <a:schemeClr val="tx1">
              <a:alpha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Query showed  total number of parts/theme. “Ultimate Collector Series Theme adds up to maximum”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49654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221" y="196950"/>
            <a:ext cx="7104185" cy="260252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11478" y="5852160"/>
            <a:ext cx="10649243" cy="369332"/>
          </a:xfrm>
          <a:prstGeom prst="rect">
            <a:avLst/>
          </a:prstGeom>
          <a:solidFill>
            <a:schemeClr val="tx1">
              <a:alpha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What is the number of parts per year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221" y="3052689"/>
            <a:ext cx="8428160" cy="254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540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231" y="365760"/>
            <a:ext cx="6400800" cy="506436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1478" y="5852160"/>
            <a:ext cx="10649243" cy="369332"/>
          </a:xfrm>
          <a:prstGeom prst="rect">
            <a:avLst/>
          </a:prstGeom>
          <a:solidFill>
            <a:schemeClr val="tx1">
              <a:alpha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Query resulted total number of parts grouped by each Year.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01424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112" y="351031"/>
            <a:ext cx="7986935" cy="209674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113" y="2631903"/>
            <a:ext cx="7986934" cy="25028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11478" y="5852160"/>
            <a:ext cx="10649243" cy="369332"/>
          </a:xfrm>
          <a:prstGeom prst="rect">
            <a:avLst/>
          </a:prstGeom>
          <a:solidFill>
            <a:schemeClr val="tx1">
              <a:alpha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Query to find how many sets where created in each century in given dataset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54477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689" y="876885"/>
            <a:ext cx="6274191" cy="43844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1478" y="5852160"/>
            <a:ext cx="10649243" cy="369332"/>
          </a:xfrm>
          <a:prstGeom prst="rect">
            <a:avLst/>
          </a:prstGeom>
          <a:solidFill>
            <a:schemeClr val="tx1">
              <a:alpha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Query resulted total number of theme’ sets by century.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91398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717" y="717452"/>
            <a:ext cx="9557004" cy="40514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1478" y="5852160"/>
            <a:ext cx="10649243" cy="369332"/>
          </a:xfrm>
          <a:prstGeom prst="rect">
            <a:avLst/>
          </a:prstGeom>
          <a:solidFill>
            <a:schemeClr val="tx1">
              <a:alpha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Query to find percentage of sets ever released in 21</a:t>
            </a:r>
            <a:r>
              <a:rPr lang="en-AU" baseline="30000" dirty="0" smtClean="0"/>
              <a:t>st</a:t>
            </a:r>
            <a:r>
              <a:rPr lang="en-AU" dirty="0" smtClean="0"/>
              <a:t> century and have theme named “Train”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19975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050" y="300476"/>
            <a:ext cx="6386732" cy="289288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049" y="2897946"/>
            <a:ext cx="6386733" cy="27713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11478" y="5852160"/>
            <a:ext cx="10649243" cy="369332"/>
          </a:xfrm>
          <a:prstGeom prst="rect">
            <a:avLst/>
          </a:prstGeom>
          <a:solidFill>
            <a:schemeClr val="tx1">
              <a:alpha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Out of total released themes, only 0.39%(&lt;1%) of were named Train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02755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</TotalTime>
  <Words>175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simranjit singh</dc:creator>
  <cp:lastModifiedBy>simranjit singh</cp:lastModifiedBy>
  <cp:revision>8</cp:revision>
  <dcterms:created xsi:type="dcterms:W3CDTF">2024-07-08T08:46:40Z</dcterms:created>
  <dcterms:modified xsi:type="dcterms:W3CDTF">2024-07-08T11:02:48Z</dcterms:modified>
</cp:coreProperties>
</file>