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58" r:id="rId4"/>
    <p:sldId id="261" r:id="rId5"/>
    <p:sldId id="259" r:id="rId6"/>
    <p:sldId id="262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9DD0-6EF8-402C-B543-ADA93B111384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1179A-F3B1-4534-B116-DA9EF7EBB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69E4D-17DB-4431-8D59-83C0F4E460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2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1179A-F3B1-4534-B116-DA9EF7EBB1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1179A-F3B1-4534-B116-DA9EF7EBB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69E4D-17DB-4431-8D59-83C0F4E460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6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3576-82CD-4600-BFB7-D6936F97A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7F3F-8E5A-492E-AF49-E070DA40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3D4F-5754-43D2-BA2B-1C1B0961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79A9-97ED-4C4C-AAA8-B39FB3DD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CD38-9B21-4378-816F-E994F324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A853-1C16-4534-9438-3975FBF1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549FD-BB8F-4861-BE1C-7D762A575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EF62-6634-4424-97A9-8959C01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441F-8F0E-4F47-9C11-283FF6A4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158B-5251-45EE-BA93-A6EAB16A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7902D-BFB1-4BC8-B724-EE198D0A6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FFFAA-AC2D-450D-AE24-4C71AE4E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F232-95E5-4142-8F5D-8FFFB9C3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7D0B-1F81-4115-A3C0-E68F26BC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FAE3-23F7-4677-A874-96DE2FA7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85C0-AED4-40CF-846B-E40CC9F4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3502-9007-4F3D-8644-E790D280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D3CA-BC56-4589-9B01-140CA290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7BCB-5185-404D-89D4-023AB10D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A826-8241-473E-887B-C7ADDE2B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0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7C55-20B7-42A4-91A3-61226FF0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6085-69E0-429B-91E1-4B1D5E4D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C227-3550-4BA6-98AA-87B4ECF2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444E-9DDD-4FF8-9CC7-B6624C4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8C75-047B-4560-BE0B-03B46A4F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C5F7-3515-41C4-B6AE-1D5D888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AF35-4124-4F7F-A606-3AE4B2347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69892-B655-4657-8200-8F2CD268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90B1-6F4A-42E2-B3B8-00954DD5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5BFD-6BE7-4FCC-8F4E-0F7D56E8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3390A-4568-4B66-92F0-52806DD3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580D-3773-43AE-A5CE-6AFE5A74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7B6CE-EAD8-4619-B9A6-7034F207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8B48B-9EAA-42E9-B688-B3B08CFB7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A6C83-2C1A-4F9D-8BD0-0D155B2D6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F7664-8AA4-4230-89CD-9409CF4BC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A001A-3CC7-49B7-818B-C0B504F2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7AB85-D716-4109-8DAA-D28AC867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C3263-E2DA-401A-AA2C-FE471A71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1E4-3951-4A10-90B9-04A9B92C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14D80-6DF9-49F0-A0E5-66BDAE1A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FD975-E53F-4CED-948D-16061F42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7816B-AA07-4C35-B929-21FC46A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5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EEA66-390D-45CC-84BE-C7121A4C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AA93A-0DCB-413C-B459-76075341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A7FA-066D-4345-86F4-974FD9E8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9ACB-4267-4B3F-88A2-4EEC515F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E6E8-0F16-4623-9D14-1D68A3D5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1E38C-C37F-4EDC-A514-3B3ECF6EC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1655A-68C0-481C-A683-FC7E1FB8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BD25-5785-4923-9541-603D486A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D74AA-C69E-459F-BF28-246092D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3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94BB-45BF-45B6-9A56-25544BBF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9ED24-CC8E-43BC-80F0-8D530480C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607D9-AA00-41A2-A4E0-416C988DF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647F3-2142-4853-BF87-F5733B63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A6B83-31A6-4DF1-8A9F-B300CEB7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A8E24-F5EB-402B-B1CA-F061ED99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53653-3901-4414-95DA-D4F37CE7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F9785-AA6C-49AE-AEFD-724F531D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8402-483A-4D11-BFBA-EB5AF0B8D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C938A-55CC-4A89-80D9-0051313C49CF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7DBB-5352-47E0-AAF1-9538E2AD8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5BDB-E4E6-4566-9739-EC5EE59DE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3FD-EEF7-485B-93EE-2D3A1871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source/repos/ProjectOfCalculator/ProjectOfCalculator.sl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C8EAAA8A-B73D-45BE-B8D1-94750D75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06" y="448747"/>
            <a:ext cx="8220987" cy="2417002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55CC6F3C-987D-4FAA-A0F2-2E1B4E6055D1}"/>
              </a:ext>
            </a:extLst>
          </p:cNvPr>
          <p:cNvSpPr/>
          <p:nvPr/>
        </p:nvSpPr>
        <p:spPr>
          <a:xfrm>
            <a:off x="4279768" y="3167406"/>
            <a:ext cx="3780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40F3189-FEA8-446B-883D-57AD7CC32153}"/>
              </a:ext>
            </a:extLst>
          </p:cNvPr>
          <p:cNvSpPr/>
          <p:nvPr/>
        </p:nvSpPr>
        <p:spPr>
          <a:xfrm>
            <a:off x="4353373" y="4115394"/>
            <a:ext cx="37065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Prabhjot Singh (2092028)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Sana Khalil Shaikh (2091602)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Gurpreet Kaur (2091514)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Chandaliya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(2091631)</a:t>
            </a:r>
          </a:p>
        </p:txBody>
      </p:sp>
    </p:spTree>
    <p:extLst>
      <p:ext uri="{BB962C8B-B14F-4D97-AF65-F5344CB8AC3E}">
        <p14:creationId xmlns:p14="http://schemas.microsoft.com/office/powerpoint/2010/main" val="368632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7F75E2-413F-447E-82A1-FE09C3995405}"/>
              </a:ext>
            </a:extLst>
          </p:cNvPr>
          <p:cNvSpPr/>
          <p:nvPr/>
        </p:nvSpPr>
        <p:spPr>
          <a:xfrm>
            <a:off x="2751975" y="2644170"/>
            <a:ext cx="66880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94098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7099B-34E7-470F-8579-69E66E09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48EEE2-C99E-4739-8BFC-AFEEF0A0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6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6DC84-0CDE-46C8-BEE8-3A4549C7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F13293-111B-4DB2-B63D-D5C1FC91CFE0}"/>
              </a:ext>
            </a:extLst>
          </p:cNvPr>
          <p:cNvSpPr/>
          <p:nvPr/>
        </p:nvSpPr>
        <p:spPr>
          <a:xfrm>
            <a:off x="3485060" y="2644170"/>
            <a:ext cx="52218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hlinkClick r:id="rId3" action="ppaction://hlinkfile"/>
              </a:rPr>
              <a:t>Calculator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9902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31100-8FC4-4475-B05E-ED167C60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07" y="2639170"/>
            <a:ext cx="4106551" cy="31886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04070C-8158-4A3D-B63C-6294105F3286}"/>
              </a:ext>
            </a:extLst>
          </p:cNvPr>
          <p:cNvSpPr/>
          <p:nvPr/>
        </p:nvSpPr>
        <p:spPr>
          <a:xfrm>
            <a:off x="1269476" y="783938"/>
            <a:ext cx="96530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ACF362-65B5-486E-975D-FFA77F1A8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43" y="2392895"/>
            <a:ext cx="3782322" cy="36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</Words>
  <Application>Microsoft Office PowerPoint</Application>
  <PresentationFormat>Widescreen</PresentationFormat>
  <Paragraphs>13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Prabhjot Flora</dc:creator>
  <cp:lastModifiedBy>Prabhjot Flora</cp:lastModifiedBy>
  <cp:revision>4</cp:revision>
  <dcterms:created xsi:type="dcterms:W3CDTF">2020-05-18T15:31:31Z</dcterms:created>
  <dcterms:modified xsi:type="dcterms:W3CDTF">2020-05-18T17:04:39Z</dcterms:modified>
</cp:coreProperties>
</file>