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330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2" r:id="rId11"/>
    <p:sldId id="491" r:id="rId12"/>
  </p:sldIdLst>
  <p:sldSz cx="12192000" cy="6858000"/>
  <p:notesSz cx="6858000" cy="9144000"/>
  <p:embeddedFontLst>
    <p:embeddedFont>
      <p:font typeface="IBM Plex Sans" panose="020B0503050203000203"/>
      <p:regular r:id="rId14"/>
      <p:bold r:id="rId14"/>
      <p:italic r:id="rId14"/>
      <p:boldItalic r:id="rId14"/>
    </p:embeddedFont>
    <p:embeddedFont>
      <p:font typeface="IBM Plex Sans ExtraLight"/>
      <p:regular r:id="rId14"/>
      <p:italic r:id="rId14"/>
    </p:embeddedFont>
    <p:embeddedFont>
      <p:font typeface="IBM Plex Sans Light" panose="020B0403050203000203"/>
      <p:regular r:id="rId14"/>
      <p:italic r:id="rId14"/>
    </p:embeddedFont>
    <p:embeddedFont>
      <p:font typeface="IBM Plex Sans Medium" panose="020B0503050203000203"/>
      <p:regular r:id="rId14"/>
      <p:italic r:id="rId14"/>
    </p:embeddedFont>
    <p:embeddedFont>
      <p:font typeface="IBM Plex Sans SemiBold" panose="020B0503050203000203"/>
      <p:regular r:id="rId14"/>
      <p:bold r:id="rId14"/>
      <p:italic r:id="rId14"/>
      <p:boldItalic r:id="rId14"/>
    </p:embeddedFont>
    <p:embeddedFont>
      <p:font typeface="IBM Plex Serif"/>
      <p:regular r:id="rId14"/>
      <p:bold r:id="rId14"/>
      <p:italic r:id="rId14"/>
      <p:boldItalic r:id="rId14"/>
    </p:embeddedFont>
    <p:embeddedFont>
      <p:font typeface="IBM Plex Serif ExtraLight" panose="020B0604020202020204" charset="0"/>
      <p:regular r:id="rId14"/>
      <p:bold r:id="rId15"/>
      <p:italic r:id="rId14"/>
      <p:boldItalic r:id="rId16"/>
    </p:embeddedFont>
    <p:embeddedFont>
      <p:font typeface="IBM Plex Serif Medium" panose="020B0604020202020204" charset="0"/>
      <p:regular r:id="rId14"/>
      <p:bold r:id="rId17"/>
      <p:italic r:id="rId14"/>
      <p:boldItalic r:id="rId18"/>
    </p:embeddedFont>
  </p:embeddedFontLst>
  <p:defaultTextStyle>
    <a:defPPr>
      <a:defRPr lang="en-US"/>
    </a:defPPr>
    <a:lvl1pPr marL="0" indent="0" algn="l" defTabSz="914400" rtl="0" eaLnBrk="1" latinLnBrk="0" hangingPunct="1">
      <a:lnSpc>
        <a:spcPct val="100000"/>
      </a:lnSpc>
      <a:spcBef>
        <a:spcPts val="0"/>
      </a:spcBef>
      <a:spcAft>
        <a:spcPts val="300"/>
      </a:spcAft>
      <a:buFont typeface="Arial" panose="020B0604020202020204" pitchFamily="34" charset="0"/>
      <a:buNone/>
      <a:defRPr sz="1800" b="0" i="0" kern="1200">
        <a:solidFill>
          <a:schemeClr val="accent2"/>
        </a:solidFill>
        <a:latin typeface="IBM Plex Sans" panose="020B0503050203000203" pitchFamily="34" charset="0"/>
        <a:ea typeface="Roboto Thin" pitchFamily="2" charset="0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usyak Housepian" initials="AH" lastIdx="1" clrIdx="0">
    <p:extLst>
      <p:ext uri="{19B8F6BF-5375-455C-9EA6-DF929625EA0E}">
        <p15:presenceInfo xmlns:p15="http://schemas.microsoft.com/office/powerpoint/2012/main" userId="S::arousyak@stinsondesign.com::1b197580-4156-4b48-b0c5-eb7dbb91f388" providerId="AD"/>
      </p:ext>
    </p:extLst>
  </p:cmAuthor>
  <p:cmAuthor id="2" name="Cindy Wilce" initials="CW" lastIdx="1" clrIdx="1">
    <p:extLst>
      <p:ext uri="{19B8F6BF-5375-455C-9EA6-DF929625EA0E}">
        <p15:presenceInfo xmlns:p15="http://schemas.microsoft.com/office/powerpoint/2012/main" userId="S::cindyv@yorku.ca::dca70459-72e7-440e-b035-1d8b479615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BFBFBF"/>
    <a:srgbClr val="00AB60"/>
    <a:srgbClr val="F89B53"/>
    <a:srgbClr val="A9D6A1"/>
    <a:srgbClr val="F47421"/>
    <a:srgbClr val="74D2FF"/>
    <a:srgbClr val="EEDA62"/>
    <a:srgbClr val="FF9D4F"/>
    <a:srgbClr val="02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 autoAdjust="0"/>
    <p:restoredTop sz="93970" autoAdjust="0"/>
  </p:normalViewPr>
  <p:slideViewPr>
    <p:cSldViewPr snapToGrid="0" snapToObjects="1">
      <p:cViewPr>
        <p:scale>
          <a:sx n="86" d="100"/>
          <a:sy n="86" d="100"/>
        </p:scale>
        <p:origin x="41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69" d="100"/>
          <a:sy n="169" d="100"/>
        </p:scale>
        <p:origin x="4928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70D4-BDDA-914A-83D5-0BA0FBC1D87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0F6B-90C6-CD41-AF20-328E4F0F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6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0F6B-90C6-CD41-AF20-328E4F0F7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2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20.svg"/><Relationship Id="rId9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1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5CC9975-AF65-4747-9F51-7D4BFE0EF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5000" y="-947342"/>
            <a:ext cx="2554514" cy="8075345"/>
            <a:chOff x="12065000" y="-947342"/>
            <a:chExt cx="2554514" cy="80753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C0858A-70EC-994C-8324-71F8809541AD}"/>
                </a:ext>
              </a:extLst>
            </p:cNvPr>
            <p:cNvGrpSpPr/>
            <p:nvPr userDrawn="1"/>
          </p:nvGrpSpPr>
          <p:grpSpPr>
            <a:xfrm>
              <a:off x="12192000" y="-947342"/>
              <a:ext cx="2427514" cy="605550"/>
              <a:chOff x="12192000" y="-947342"/>
              <a:chExt cx="2427514" cy="60555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997A6C-81E7-6849-B7F1-97E3B8A76DB1}"/>
                  </a:ext>
                </a:extLst>
              </p:cNvPr>
              <p:cNvSpPr txBox="1"/>
              <p:nvPr userDrawn="1"/>
            </p:nvSpPr>
            <p:spPr>
              <a:xfrm>
                <a:off x="12192000" y="-947342"/>
                <a:ext cx="2144486" cy="605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 dirty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To remove slide tips,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1000" b="0" i="0" dirty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click View &gt; Slide Master.</a:t>
                </a:r>
              </a:p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 dirty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After removing, click ‘X’ to exit. 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CA6BD0E-1F4F-184A-BCEE-B8597266BF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14291128" y="-853006"/>
                <a:ext cx="328386" cy="44660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835A6C-9FB1-2E4F-84E9-0B52F4FCACBB}"/>
                </a:ext>
              </a:extLst>
            </p:cNvPr>
            <p:cNvGrpSpPr/>
            <p:nvPr userDrawn="1"/>
          </p:nvGrpSpPr>
          <p:grpSpPr>
            <a:xfrm>
              <a:off x="12065000" y="-254000"/>
              <a:ext cx="2171700" cy="3007249"/>
              <a:chOff x="12115800" y="0"/>
              <a:chExt cx="2171700" cy="300724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21A7D5-E039-7742-A68D-813204F7A7D2}"/>
                  </a:ext>
                </a:extLst>
              </p:cNvPr>
              <p:cNvSpPr/>
              <p:nvPr userDrawn="1"/>
            </p:nvSpPr>
            <p:spPr>
              <a:xfrm>
                <a:off x="12287249" y="453077"/>
                <a:ext cx="2000251" cy="255417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7AB181-3013-3F4D-A307-471DFB53A8B1}"/>
                  </a:ext>
                </a:extLst>
              </p:cNvPr>
              <p:cNvSpPr/>
              <p:nvPr userDrawn="1"/>
            </p:nvSpPr>
            <p:spPr>
              <a:xfrm>
                <a:off x="12287249" y="0"/>
                <a:ext cx="2000251" cy="4906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2457E54F-2EA1-3942-BD1B-5F3F2BE19540}"/>
                  </a:ext>
                </a:extLst>
              </p:cNvPr>
              <p:cNvSpPr/>
              <p:nvPr userDrawn="1"/>
            </p:nvSpPr>
            <p:spPr>
              <a:xfrm flipH="1">
                <a:off x="12115800" y="0"/>
                <a:ext cx="174111" cy="216371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E92139-DEBF-2A4D-8CED-C14B9941F028}"/>
                  </a:ext>
                </a:extLst>
              </p:cNvPr>
              <p:cNvSpPr txBox="1"/>
              <p:nvPr userDrawn="1"/>
            </p:nvSpPr>
            <p:spPr>
              <a:xfrm>
                <a:off x="12516910" y="90429"/>
                <a:ext cx="121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SLIDE</a:t>
                </a:r>
                <a:r>
                  <a:rPr lang="en-US" sz="1400" b="0" i="0" baseline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 TIPS</a:t>
                </a:r>
                <a:endPara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73F30-9E8B-B44C-B849-8316EE2244FC}"/>
                  </a:ext>
                </a:extLst>
              </p:cNvPr>
              <p:cNvSpPr txBox="1"/>
              <p:nvPr userDrawn="1"/>
            </p:nvSpPr>
            <p:spPr>
              <a:xfrm>
                <a:off x="12369020" y="656836"/>
                <a:ext cx="1854980" cy="22599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</a:rPr>
                  <a:t>To place your own photo, use Master slides like “Title Style 1” to create from scratch.</a:t>
                </a:r>
              </a:p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 may also delete</a:t>
                </a:r>
                <a:b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existing photos to reveal the placeholder beneath. Then t</a:t>
                </a: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o add a photo, drag a photo onto the slide or click the icon in the placeholder to browse for</a:t>
                </a:r>
                <a:b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your image.</a:t>
                </a:r>
              </a:p>
              <a:p>
                <a:pPr marL="96838" indent="-96838"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If the image covers your text, right click the image, and select “Arrange - &gt; Send to back”.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71334D-D53A-8245-87D1-3C0B693A644B}"/>
                </a:ext>
              </a:extLst>
            </p:cNvPr>
            <p:cNvGrpSpPr/>
            <p:nvPr userDrawn="1"/>
          </p:nvGrpSpPr>
          <p:grpSpPr>
            <a:xfrm>
              <a:off x="12237133" y="2882622"/>
              <a:ext cx="2011532" cy="985422"/>
              <a:chOff x="12272640" y="6571606"/>
              <a:chExt cx="1538402" cy="98542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C67690-D33B-2A43-BA25-677F71AD8322}"/>
                  </a:ext>
                </a:extLst>
              </p:cNvPr>
              <p:cNvSpPr/>
              <p:nvPr userDrawn="1"/>
            </p:nvSpPr>
            <p:spPr>
              <a:xfrm>
                <a:off x="12272640" y="6571606"/>
                <a:ext cx="1538402" cy="9854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IBM Plex Sans" panose="020B05030502030002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CBD203-2012-6848-B0F8-B079B724E40F}"/>
                  </a:ext>
                </a:extLst>
              </p:cNvPr>
              <p:cNvSpPr txBox="1"/>
              <p:nvPr userDrawn="1"/>
            </p:nvSpPr>
            <p:spPr>
              <a:xfrm>
                <a:off x="12425440" y="7002160"/>
                <a:ext cx="116154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l"/>
                <a:r>
                  <a:rPr lang="en-US" sz="1000">
                    <a:solidFill>
                      <a:schemeClr val="accent2"/>
                    </a:solidFill>
                    <a:latin typeface="IBM Plex Sans" panose="020B0503050203000203" pitchFamily="34" charset="0"/>
                    <a:ea typeface="Arial" charset="0"/>
                    <a:cs typeface="Arial" charset="0"/>
                  </a:rPr>
                  <a:t>Access programmed text formats by using the ‘Indent More’ button.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D062A95-1A78-D54D-B89A-49690B15C4F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"/>
              <a:stretch/>
            </p:blipFill>
            <p:spPr>
              <a:xfrm>
                <a:off x="12426082" y="6665739"/>
                <a:ext cx="196784" cy="22898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C64A45-EDA3-5E4D-AB28-EA529A87E22A}"/>
                </a:ext>
              </a:extLst>
            </p:cNvPr>
            <p:cNvGrpSpPr/>
            <p:nvPr userDrawn="1"/>
          </p:nvGrpSpPr>
          <p:grpSpPr>
            <a:xfrm>
              <a:off x="12236449" y="4009675"/>
              <a:ext cx="2147063" cy="3118328"/>
              <a:chOff x="12236449" y="4803495"/>
              <a:chExt cx="2147063" cy="31183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1A8F2DD-0959-AA4D-8A16-F73985853E44}"/>
                  </a:ext>
                </a:extLst>
              </p:cNvPr>
              <p:cNvGrpSpPr/>
              <p:nvPr userDrawn="1"/>
            </p:nvGrpSpPr>
            <p:grpSpPr>
              <a:xfrm>
                <a:off x="12236449" y="4803495"/>
                <a:ext cx="2147063" cy="2485366"/>
                <a:chOff x="12287249" y="1112812"/>
                <a:chExt cx="2147063" cy="308684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BF2E8FB-609E-F349-8A25-8A7CAF9E5431}"/>
                    </a:ext>
                  </a:extLst>
                </p:cNvPr>
                <p:cNvSpPr/>
                <p:nvPr userDrawn="1"/>
              </p:nvSpPr>
              <p:spPr>
                <a:xfrm>
                  <a:off x="12287249" y="1565888"/>
                  <a:ext cx="2000251" cy="263377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C0D2F7A-8604-9140-B2DF-FDE69E6377A1}"/>
                    </a:ext>
                  </a:extLst>
                </p:cNvPr>
                <p:cNvSpPr/>
                <p:nvPr userDrawn="1"/>
              </p:nvSpPr>
              <p:spPr>
                <a:xfrm>
                  <a:off x="12287249" y="1112812"/>
                  <a:ext cx="2000251" cy="49061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4D49326-E16D-C04C-BE17-5E2DEC34207B}"/>
                    </a:ext>
                  </a:extLst>
                </p:cNvPr>
                <p:cNvSpPr txBox="1"/>
                <p:nvPr userDrawn="1"/>
              </p:nvSpPr>
              <p:spPr>
                <a:xfrm>
                  <a:off x="12516910" y="1189721"/>
                  <a:ext cx="1917402" cy="382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i="0">
                      <a:solidFill>
                        <a:schemeClr val="bg1"/>
                      </a:solidFill>
                      <a:latin typeface="IBM Plex Sans Medium" panose="020B0503050203000203" pitchFamily="34" charset="0"/>
                      <a:ea typeface="Roboto" charset="0"/>
                      <a:cs typeface="Roboto" charset="0"/>
                    </a:rPr>
                    <a:t>GUIDELINES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97505C-8FA9-2B43-9781-A56E85AB91D9}"/>
                    </a:ext>
                  </a:extLst>
                </p:cNvPr>
                <p:cNvSpPr txBox="1"/>
                <p:nvPr userDrawn="1"/>
              </p:nvSpPr>
              <p:spPr>
                <a:xfrm>
                  <a:off x="12369020" y="1842802"/>
                  <a:ext cx="1797275" cy="2105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Each layout has its own custom gridlines to help build your slides. Keep content within the guides and do not go past them.</a:t>
                  </a:r>
                </a:p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To make guides visible right-click your slide &gt; Grids &amp; Guides &gt; Ensure ‘Guides’ is checked</a:t>
                  </a:r>
                </a:p>
              </p:txBody>
            </p:sp>
          </p:grpSp>
          <p:pic>
            <p:nvPicPr>
              <p:cNvPr id="22" name="Picture 2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242B1D1-E879-634C-AED1-B60ABED3739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520795" y="6858000"/>
                <a:ext cx="1365354" cy="106382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CB93D08-52E9-A041-8C3E-289033A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76" y="1651964"/>
            <a:ext cx="4317167" cy="2008385"/>
          </a:xfr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959" y="3665115"/>
            <a:ext cx="4301133" cy="631755"/>
          </a:xfrm>
          <a:solidFill>
            <a:schemeClr val="accent1"/>
          </a:solidFill>
          <a:ln>
            <a:noFill/>
          </a:ln>
        </p:spPr>
        <p:txBody>
          <a:bodyPr wrap="square"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959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1513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Placeholder 9" descr="York University Logo">
            <a:extLst>
              <a:ext uri="{FF2B5EF4-FFF2-40B4-BE49-F238E27FC236}">
                <a16:creationId xmlns:a16="http://schemas.microsoft.com/office/drawing/2014/main" id="{40BEB9EB-86F7-BB40-904C-4805395531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2173" y="5066521"/>
            <a:ext cx="4290917" cy="360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599" y="358815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6146157 h 6146157"/>
              <a:gd name="connsiteX3" fmla="*/ 0 w 11485301"/>
              <a:gd name="connsiteY3" fmla="*/ 6146157 h 6146157"/>
              <a:gd name="connsiteX4" fmla="*/ 0 w 11485301"/>
              <a:gd name="connsiteY4" fmla="*/ 5413033 h 6146157"/>
              <a:gd name="connsiteX5" fmla="*/ 510420 w 11485301"/>
              <a:gd name="connsiteY5" fmla="*/ 5413033 h 6146157"/>
              <a:gd name="connsiteX6" fmla="*/ 510420 w 11485301"/>
              <a:gd name="connsiteY6" fmla="*/ 5411487 h 6146157"/>
              <a:gd name="connsiteX7" fmla="*/ 4702893 w 11485301"/>
              <a:gd name="connsiteY7" fmla="*/ 5411487 h 6146157"/>
              <a:gd name="connsiteX8" fmla="*/ 4702893 w 11485301"/>
              <a:gd name="connsiteY8" fmla="*/ 753630 h 6146157"/>
              <a:gd name="connsiteX9" fmla="*/ 8075 w 11485301"/>
              <a:gd name="connsiteY9" fmla="*/ 753630 h 6146157"/>
              <a:gd name="connsiteX10" fmla="*/ 8075 w 11485301"/>
              <a:gd name="connsiteY10" fmla="*/ 758785 h 6146157"/>
              <a:gd name="connsiteX11" fmla="*/ 0 w 11485301"/>
              <a:gd name="connsiteY11" fmla="*/ 758785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6146157"/>
                </a:lnTo>
                <a:lnTo>
                  <a:pt x="0" y="6146157"/>
                </a:lnTo>
                <a:lnTo>
                  <a:pt x="0" y="5413033"/>
                </a:lnTo>
                <a:lnTo>
                  <a:pt x="510420" y="5413033"/>
                </a:lnTo>
                <a:lnTo>
                  <a:pt x="510420" y="5411487"/>
                </a:lnTo>
                <a:lnTo>
                  <a:pt x="4702893" y="5411487"/>
                </a:lnTo>
                <a:lnTo>
                  <a:pt x="4702893" y="753630"/>
                </a:lnTo>
                <a:lnTo>
                  <a:pt x="8075" y="753630"/>
                </a:lnTo>
                <a:lnTo>
                  <a:pt x="8075" y="758785"/>
                </a:lnTo>
                <a:lnTo>
                  <a:pt x="0" y="75878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Drop photo here to add background photo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</p:spTree>
    <p:extLst>
      <p:ext uri="{BB962C8B-B14F-4D97-AF65-F5344CB8AC3E}">
        <p14:creationId xmlns:p14="http://schemas.microsoft.com/office/powerpoint/2010/main" val="143010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8EAD049-4EF0-C74A-869D-75BA93F08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DBC3A-F6EE-A145-BB54-0B5D845DE7C4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563D341-B3BC-2544-AE04-77E07AD48F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94C7FA-C886-C644-899E-C57AD068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4917440"/>
            <a:chOff x="12087188" y="-254000"/>
            <a:chExt cx="2167267" cy="49174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E00E72-917B-EB4A-B4FA-89040CCDFB2B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44643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7474BE-BD02-DB4E-8593-210D7243723C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05E3FCD1-BE72-FF47-A2A4-68B95B0635F4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6CCB0E-541E-E547-AA3A-3C3D5FBF9CA6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8C6FF2-2E78-0745-9DEC-69D558B3DE0B}"/>
                </a:ext>
              </a:extLst>
            </p:cNvPr>
            <p:cNvSpPr txBox="1"/>
            <p:nvPr userDrawn="1"/>
          </p:nvSpPr>
          <p:spPr>
            <a:xfrm>
              <a:off x="12335975" y="461900"/>
              <a:ext cx="1797275" cy="38423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marR="0" lvl="0" indent="-968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If the image covers your text, right click the image, and select “Arrange - &gt;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Send to back”.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  <a:p>
              <a:pPr marL="96838" marR="0" lvl="0" indent="-968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Cropping the image: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This slide is built with layered placeholders. You will need to move the dark overlay in order to click the photo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crop.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Once the overlay is moved aside, right-click </a:t>
              </a: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on the image. Choose ‘Crop’ from the menu. Adjust size &amp; position. Press esc or click outside image area to exit cropping mode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57216"/>
            <a:ext cx="11480400" cy="15624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2468097"/>
            <a:ext cx="5400000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1AF0F73F-121B-4645-901F-267B00C591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5411922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4399" y="2468097"/>
            <a:ext cx="5412090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  <a:endParaRPr lang="en-US" dirty="0"/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D832DB65-C34A-724C-BC2D-C88133F6D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399" y="3015397"/>
            <a:ext cx="5421633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C4D6D-A922-1345-A1A8-1C756DCF58E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York University Logo&#10;">
            <a:extLst>
              <a:ext uri="{FF2B5EF4-FFF2-40B4-BE49-F238E27FC236}">
                <a16:creationId xmlns:a16="http://schemas.microsoft.com/office/drawing/2014/main" id="{9C3BBD24-06A8-1A4A-99ED-8A60807077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03B2061-D856-4A41-B120-2B85C6C79A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5512" y="358954"/>
            <a:ext cx="11480977" cy="1558925"/>
          </a:xfrm>
        </p:spPr>
        <p:txBody>
          <a:bodyPr bIns="180000" anchor="b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Drag and drop photo onto slide to add header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3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1842" userDrawn="1">
          <p15:clr>
            <a:srgbClr val="FBAE40"/>
          </p15:clr>
        </p15:guide>
        <p15:guide id="10" orient="horz" pos="38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ABD4336-A394-8946-8261-758F2EC73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4917440"/>
            <a:chOff x="12087188" y="-254000"/>
            <a:chExt cx="2167267" cy="49174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78B5D3-5E3C-F746-975F-BDCD08C8F4DC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44643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A4D6CF-AB15-9E40-B8B5-72B13906F0DA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37C83726-8860-9C43-9F54-83491053B49C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7F699A-5DEF-6D4D-B350-C10DFAB8DB40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565D00-8523-3A41-AF1A-5EDE41AE8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902E00-9141-2942-BE5E-1EBFADC0CC8C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BB5F2F-F596-C249-8BD4-AC755C6C33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B93398-B2F0-0D4B-8824-7FF221E7D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35975" y="461900"/>
            <a:ext cx="1797275" cy="3842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6838" indent="-96838"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To add a photo, drag a photo onto the slide or click the icon in the placeholder to browse for your image.</a:t>
            </a:r>
          </a:p>
          <a:p>
            <a:pPr marL="96838" marR="0" lvl="0" indent="-96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If the image covers your text, right click the image, and select “Arrange - &gt;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Send to back”.</a:t>
            </a:r>
          </a:p>
          <a:p>
            <a:pPr marL="96838" indent="-96838"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Arial" charset="0"/>
              </a:rPr>
              <a:t>To change the image, delete the existing image to reset the photo placeholder functionality.</a:t>
            </a:r>
          </a:p>
          <a:p>
            <a:pPr marL="96838" marR="0" lvl="0" indent="-96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Cropping the image: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This slide is built with layered placeholders. You will need to move the dark overlay in order to click the photo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to crop.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Once the overlay is moved aside, right-click </a:t>
            </a: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on the image. Choose ‘Crop’ from the menu. Adjust size &amp; position. Press esc or click outside image area to exit cropping mode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48748"/>
            <a:ext cx="11480400" cy="15696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59" y="2468097"/>
            <a:ext cx="3514725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A0685936-FD89-8644-B6EC-36AD7532F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3523302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8637" y="2468097"/>
            <a:ext cx="3514725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  <a:endParaRPr lang="en-US" dirty="0"/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490539A-E4E2-DE44-B3A7-F6ADD2E83C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3015397"/>
            <a:ext cx="3510000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A0CAE2A1-4EB9-AE45-A294-C7AF8E330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5244" y="2468097"/>
            <a:ext cx="3513519" cy="455613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290EEA-CFEC-614B-B849-D38F318885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244" y="3015397"/>
            <a:ext cx="3514385" cy="3138341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0" name="Picture 29" descr="York University Logo">
            <a:extLst>
              <a:ext uri="{FF2B5EF4-FFF2-40B4-BE49-F238E27FC236}">
                <a16:creationId xmlns:a16="http://schemas.microsoft.com/office/drawing/2014/main" id="{F1CD1720-798A-2144-8E95-90329F56E5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69CB-0B60-2E46-9CE9-075656CED18E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2547" userDrawn="1">
          <p15:clr>
            <a:srgbClr val="FBAE40"/>
          </p15:clr>
        </p15:guide>
        <p15:guide id="5" pos="2732" userDrawn="1">
          <p15:clr>
            <a:srgbClr val="FBAE40"/>
          </p15:clr>
        </p15:guide>
        <p15:guide id="6" pos="4947" userDrawn="1">
          <p15:clr>
            <a:srgbClr val="FBAE40"/>
          </p15:clr>
        </p15:guide>
        <p15:guide id="7" pos="5148" userDrawn="1">
          <p15:clr>
            <a:srgbClr val="FBAE40"/>
          </p15:clr>
        </p15:guide>
        <p15:guide id="8" pos="7363" userDrawn="1">
          <p15:clr>
            <a:srgbClr val="FBAE40"/>
          </p15:clr>
        </p15:guide>
        <p15:guide id="11" orient="horz" pos="1843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0B7A318-AF95-C64A-9742-DB1B6ECA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4917440"/>
            <a:chOff x="12087188" y="-254000"/>
            <a:chExt cx="2167267" cy="49174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EAEB48-48CA-924E-80EB-0D1797E4D96E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44643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59D891-5A58-AD47-95FC-E659DE2EB075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AEC968F2-950A-BB4A-AE63-A6C35D8C4E2C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B3ED5-A7F5-F04D-B2FF-378CE1BBBA9F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E0ECFF-121E-054B-8DCF-5C911603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2C250-B3C1-6644-99DF-533EEC469E0B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F1A7A67-75D1-B346-90CF-2827CAC823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20E1D805-0FBE-4047-AA28-F7B71DA35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800" y="357216"/>
            <a:ext cx="11480400" cy="1562400"/>
          </a:xfrm>
          <a:solidFill>
            <a:schemeClr val="tx1">
              <a:alpha val="54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ED740-9869-424A-98FC-8ABAD129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35975" y="461900"/>
            <a:ext cx="1797275" cy="3842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6838" indent="-96838"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To add a photo, drag a photo onto the slide or click the icon in the placeholder to browse for your image.</a:t>
            </a:r>
          </a:p>
          <a:p>
            <a:pPr marL="96838" marR="0" lvl="0" indent="-96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If the image covers your text, right click the image, and select “Arrange - &gt;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Send to back”.</a:t>
            </a:r>
          </a:p>
          <a:p>
            <a:pPr marL="96838" indent="-96838"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Arial" charset="0"/>
              </a:rPr>
              <a:t>To change the image, delete the existing image to reset the photo placeholder functionality.</a:t>
            </a:r>
          </a:p>
          <a:p>
            <a:pPr marL="96838" marR="0" lvl="0" indent="-96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Cropping the image: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This slide is built with layered placeholders. You will need to move the dark overlay in order to click the photo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to crop.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Once the overlay is moved aside, right-click </a:t>
            </a: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on the image. Choose ‘Crop’ from the menu. Adjust size &amp; position. Press esc or click outside image area to exit cropping mode</a:t>
            </a:r>
          </a:p>
        </p:txBody>
      </p:sp>
      <p:pic>
        <p:nvPicPr>
          <p:cNvPr id="32" name="Picture 31" descr="York University Logo">
            <a:extLst>
              <a:ext uri="{FF2B5EF4-FFF2-40B4-BE49-F238E27FC236}">
                <a16:creationId xmlns:a16="http://schemas.microsoft.com/office/drawing/2014/main" id="{E8D4B176-2C79-484B-A8DE-FEC4A3AFEB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467711"/>
            <a:ext cx="2539980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CD95C082-98A0-6748-A678-AAFE8DE67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3015397"/>
            <a:ext cx="2540254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05ABEBBB-8B74-7A42-8A9F-A3DDD027B0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2808" y="2467711"/>
            <a:ext cx="2552855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D443BBF1-455E-AF49-A986-73588966773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82530" y="3015397"/>
            <a:ext cx="2553130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4952AB17-501E-A84A-B8E5-47E1F3E054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4750" y="2467711"/>
            <a:ext cx="2562128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93B8260-5652-8746-BF74-85470FB855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1" y="3015397"/>
            <a:ext cx="2562404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DF00A96C-E66D-9343-B080-A9DE193668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32890" y="2467711"/>
            <a:ext cx="2555873" cy="455613"/>
          </a:xfrm>
        </p:spPr>
        <p:txBody>
          <a:bodyPr lIns="0" anchor="b">
            <a:noAutofit/>
          </a:bodyPr>
          <a:lstStyle>
            <a:lvl1pPr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0E4B3554-1F36-134D-A7B1-C7726BF5C8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32890" y="3015397"/>
            <a:ext cx="2556148" cy="3138341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81A7D1D-57C2-7F4D-86FF-CCB8244B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957584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4E51C-FB87-8B4E-8FE3-8608D1425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0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316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1" orient="horz" userDrawn="1">
          <p15:clr>
            <a:srgbClr val="FBAE40"/>
          </p15:clr>
        </p15:guide>
        <p15:guide id="12" orient="horz" pos="4320" userDrawn="1">
          <p15:clr>
            <a:srgbClr val="FBAE40"/>
          </p15:clr>
        </p15:guide>
        <p15:guide id="13" orient="horz" pos="1843" userDrawn="1">
          <p15:clr>
            <a:srgbClr val="FBAE40"/>
          </p15:clr>
        </p15:guide>
        <p15:guide id="14" orient="horz" pos="38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EA3B59-861D-CC42-A8F6-D7799EDD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9" name="Text Placeholder 57">
            <a:extLst>
              <a:ext uri="{FF2B5EF4-FFF2-40B4-BE49-F238E27FC236}">
                <a16:creationId xmlns:a16="http://schemas.microsoft.com/office/drawing/2014/main" id="{82A7616C-08E1-5C4A-94C3-59BF945740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196975"/>
            <a:ext cx="5469192" cy="3631399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70C1-9891-4042-9E4B-7B72C488D56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9187" y="1196975"/>
            <a:ext cx="5481638" cy="3631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0C011D8-2A62-E249-872A-5B51381422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983481"/>
            <a:ext cx="12192000" cy="1182370"/>
          </a:xfrm>
          <a:solidFill>
            <a:schemeClr val="accent1"/>
          </a:solidFill>
        </p:spPr>
        <p:txBody>
          <a:bodyPr lIns="360000" rIns="360000" anchor="ctr">
            <a:noAutofit/>
          </a:bodyPr>
          <a:lstStyle>
            <a:lvl1pPr algn="ctr">
              <a:spcBef>
                <a:spcPts val="0"/>
              </a:spcBef>
              <a:defRPr sz="2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key message here</a:t>
            </a:r>
            <a:endParaRPr lang="en-US" dirty="0"/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ACA75758-CE2F-AD4D-9C00-A5C4D7540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72" userDrawn="1">
          <p15:clr>
            <a:srgbClr val="FBAE40"/>
          </p15:clr>
        </p15:guide>
        <p15:guide id="5" pos="3908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9197" y="1196975"/>
            <a:ext cx="6773796" cy="23774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York University Logo">
            <a:extLst>
              <a:ext uri="{FF2B5EF4-FFF2-40B4-BE49-F238E27FC236}">
                <a16:creationId xmlns:a16="http://schemas.microsoft.com/office/drawing/2014/main" id="{422D4709-976D-8A4B-91D9-0F46B2A3B2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7464425" y="1196976"/>
            <a:ext cx="4727575" cy="4968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04938" y="3789363"/>
            <a:ext cx="3775886" cy="220037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6871" y="1400175"/>
            <a:ext cx="3795771" cy="2173288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180000" anchor="b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XX% </a:t>
            </a:r>
          </a:p>
          <a:p>
            <a:pPr lvl="0"/>
            <a:r>
              <a:rPr lang="en-US" dirty="0"/>
              <a:t>Key takeaway here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9197" y="3789040"/>
            <a:ext cx="6773796" cy="237749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18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5" pos="4702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2251" userDrawn="1">
          <p15:clr>
            <a:srgbClr val="FBAE40"/>
          </p15:clr>
        </p15:guide>
        <p15:guide id="10" orient="horz" pos="2387" userDrawn="1">
          <p15:clr>
            <a:srgbClr val="FBAE40"/>
          </p15:clr>
        </p15:guide>
        <p15:guide id="11" orient="horz" pos="754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lide -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pic>
        <p:nvPicPr>
          <p:cNvPr id="15" name="Picture 14" descr="York University Logo&#10;">
            <a:extLst>
              <a:ext uri="{FF2B5EF4-FFF2-40B4-BE49-F238E27FC236}">
                <a16:creationId xmlns:a16="http://schemas.microsoft.com/office/drawing/2014/main" id="{30D26959-709E-344A-9D91-500503F8D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0" y="1196975"/>
            <a:ext cx="4709020" cy="497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27D0DAE-E129-5445-8C07-39C5633DAD9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07029" y="3789040"/>
            <a:ext cx="6773796" cy="237749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3C53C104-C340-4445-B597-ADA10F2292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7029" y="1196975"/>
            <a:ext cx="6773796" cy="23774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84" y="3741738"/>
            <a:ext cx="3689059" cy="2248001"/>
          </a:xfrm>
        </p:spPr>
        <p:txBody>
          <a:bodyPr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supporting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175" y="1400175"/>
            <a:ext cx="3708487" cy="2215480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0" anchor="b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XX% </a:t>
            </a:r>
          </a:p>
          <a:p>
            <a:pPr lvl="0"/>
            <a:r>
              <a:rPr lang="en-US" dirty="0"/>
              <a:t>Key takeaway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2251" userDrawn="1">
          <p15:clr>
            <a:srgbClr val="FBAE40"/>
          </p15:clr>
        </p15:guide>
        <p15:guide id="9" orient="horz" pos="2387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umn Slid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B6989-F90F-3540-B459-E0BE32A0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2173235"/>
            <a:chOff x="12087188" y="-254000"/>
            <a:chExt cx="2167267" cy="21732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D2173E-D878-4740-90EB-CA07169DA88F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17201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D0850-027D-4E45-B12D-7FB26A0F98AC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CD2A2308-A29F-F24B-9343-825F7C12ECFF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6774A-34AD-5B46-885F-33D516C7EEBA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6C894-1126-CC4E-B48F-FABE58430EC9}"/>
                </a:ext>
              </a:extLst>
            </p:cNvPr>
            <p:cNvSpPr txBox="1"/>
            <p:nvPr userDrawn="1"/>
          </p:nvSpPr>
          <p:spPr>
            <a:xfrm>
              <a:off x="12335975" y="461901"/>
              <a:ext cx="1797275" cy="14171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2DE9D7-90CC-8047-8F7B-835D25D3B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C16862-5469-E448-AEB8-7C21763B1CF5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F7B01E6-D212-7445-9084-4B465A1B82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8866" y="225425"/>
            <a:ext cx="7197753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D18FA23-2CD1-AD41-99C8-1AC86935D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8866" y="1268412"/>
            <a:ext cx="7201959" cy="489743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York University Logo">
            <a:extLst>
              <a:ext uri="{FF2B5EF4-FFF2-40B4-BE49-F238E27FC236}">
                <a16:creationId xmlns:a16="http://schemas.microsoft.com/office/drawing/2014/main" id="{70AB483B-B616-384E-83C0-785A1EA163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43A43FB6-03C7-CC41-BCE9-0DF5F24BF3CB}"/>
              </a:ext>
            </a:extLst>
          </p:cNvPr>
          <p:cNvSpPr/>
          <p:nvPr userDrawn="1"/>
        </p:nvSpPr>
        <p:spPr>
          <a:xfrm>
            <a:off x="182982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0960A72-CFDD-F747-A1D3-7264486AF5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2940" y="6304235"/>
            <a:ext cx="613114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19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umn Slid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B0C24-814C-1040-908B-A0A3895EA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2173235"/>
            <a:chOff x="12087188" y="-254000"/>
            <a:chExt cx="2167267" cy="21732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8AA228-1239-7F4A-87A7-406D7279A98A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17201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E753BE-14D9-9841-9B8E-842B2AEA9B98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EEB03640-B3DC-6141-8963-CA85ADD62A55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41DCC-2730-F94F-8430-ACB27754D8DA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3F4016-C4AF-3243-BCD6-E609952A7EF9}"/>
                </a:ext>
              </a:extLst>
            </p:cNvPr>
            <p:cNvSpPr txBox="1"/>
            <p:nvPr userDrawn="1"/>
          </p:nvSpPr>
          <p:spPr>
            <a:xfrm>
              <a:off x="12335975" y="461901"/>
              <a:ext cx="1797275" cy="14171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5C1CE-EAE6-9C42-B8C0-6592D849F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5BAD28-2BC6-E645-AAF7-DE9E1B4E4F97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9E4F316-DB5E-534E-8678-2B126D6FA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641" y="225425"/>
            <a:ext cx="7197753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04465" y="6304235"/>
            <a:ext cx="672221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8F1147-DAD1-334F-B034-7921149D6AFE}"/>
              </a:ext>
            </a:extLst>
          </p:cNvPr>
          <p:cNvSpPr/>
          <p:nvPr userDrawn="1"/>
        </p:nvSpPr>
        <p:spPr>
          <a:xfrm>
            <a:off x="8116249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8046148-C3C4-4143-90BF-3DA8EB1FD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6" y="1268412"/>
            <a:ext cx="7197753" cy="4897437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B73989-1E96-2A4E-8D17-EFA6D8591E1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33267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8C51-D1B6-3643-AD72-C9F9FFBE2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1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4861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5217D531-B496-054C-9BDC-E7096734F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3273" y="8428"/>
            <a:ext cx="6292132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344" y="1529200"/>
            <a:ext cx="10497312" cy="3443288"/>
          </a:xfrm>
          <a:solidFill>
            <a:schemeClr val="bg1"/>
          </a:solidFill>
        </p:spPr>
        <p:txBody>
          <a:bodyPr anchor="ctr"/>
          <a:lstStyle>
            <a:lvl1pPr algn="ctr">
              <a:defRPr sz="36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175" y="5858415"/>
            <a:ext cx="11169650" cy="338036"/>
          </a:xfrm>
          <a:solidFill>
            <a:schemeClr val="bg1"/>
          </a:solidFill>
        </p:spPr>
        <p:txBody>
          <a:bodyPr anchor="ctr"/>
          <a:lstStyle>
            <a:lvl1pPr algn="r">
              <a:defRPr sz="16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  <a:endParaRPr lang="en-US" dirty="0"/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E7FE781F-0518-2345-A57C-DEB4B8BFF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D0FD2320-9916-B945-8520-A2418121744A}"/>
              </a:ext>
            </a:extLst>
          </p:cNvPr>
          <p:cNvSpPr/>
          <p:nvPr userDrawn="1"/>
        </p:nvSpPr>
        <p:spPr>
          <a:xfrm flipV="1">
            <a:off x="603504" y="4781035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B48568B-1C7F-1043-8FB4-C34722649442}"/>
              </a:ext>
            </a:extLst>
          </p:cNvPr>
          <p:cNvSpPr/>
          <p:nvPr userDrawn="1"/>
        </p:nvSpPr>
        <p:spPr>
          <a:xfrm>
            <a:off x="603504" y="1016374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308452" y="4671805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88881" y="138550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E461102-160B-E941-BE9A-9457FD743B27}"/>
              </a:ext>
            </a:extLst>
          </p:cNvPr>
          <p:cNvSpPr/>
          <p:nvPr userDrawn="1"/>
        </p:nvSpPr>
        <p:spPr>
          <a:xfrm>
            <a:off x="-279399" y="1463675"/>
            <a:ext cx="120650" cy="3149600"/>
          </a:xfrm>
          <a:custGeom>
            <a:avLst/>
            <a:gdLst>
              <a:gd name="connsiteX0" fmla="*/ 187325 w 187325"/>
              <a:gd name="connsiteY0" fmla="*/ 0 h 3140075"/>
              <a:gd name="connsiteX1" fmla="*/ 0 w 187325"/>
              <a:gd name="connsiteY1" fmla="*/ 0 h 3140075"/>
              <a:gd name="connsiteX2" fmla="*/ 0 w 187325"/>
              <a:gd name="connsiteY2" fmla="*/ 3140075 h 3140075"/>
              <a:gd name="connsiteX3" fmla="*/ 171450 w 187325"/>
              <a:gd name="connsiteY3" fmla="*/ 3140075 h 31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3140075">
                <a:moveTo>
                  <a:pt x="187325" y="0"/>
                </a:moveTo>
                <a:lnTo>
                  <a:pt x="0" y="0"/>
                </a:lnTo>
                <a:lnTo>
                  <a:pt x="0" y="3140075"/>
                </a:lnTo>
                <a:lnTo>
                  <a:pt x="171450" y="3140075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41B86-A173-6A4C-B2F0-E5F8F8FAB03D}"/>
              </a:ext>
            </a:extLst>
          </p:cNvPr>
          <p:cNvSpPr/>
          <p:nvPr userDrawn="1"/>
        </p:nvSpPr>
        <p:spPr>
          <a:xfrm>
            <a:off x="-1914524" y="1940613"/>
            <a:ext cx="1585730" cy="219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>
                <a:solidFill>
                  <a:schemeClr val="tx1"/>
                </a:solidFill>
                <a:latin typeface="IBM Plex Sans" panose="020B0503050203000203" pitchFamily="34" charset="0"/>
              </a:rPr>
              <a:t>Quote area</a:t>
            </a:r>
          </a:p>
          <a:p>
            <a:pPr algn="r"/>
            <a:r>
              <a:rPr lang="en-US" sz="1100" b="1" i="0" kern="1200">
                <a:solidFill>
                  <a:schemeClr val="tx1"/>
                </a:solidFill>
                <a:latin typeface="IBM Plex Sans SemiBold" panose="020B0503050203000203" pitchFamily="34" charset="0"/>
                <a:ea typeface="+mn-ea"/>
                <a:cs typeface="+mn-cs"/>
              </a:rPr>
              <a:t>4 lines max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99A-40A8-394A-8D4C-61EB6EC27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 userDrawn="1">
          <p15:clr>
            <a:srgbClr val="FBAE40"/>
          </p15:clr>
        </p15:guide>
        <p15:guide id="4" pos="7355" userDrawn="1">
          <p15:clr>
            <a:srgbClr val="FBAE40"/>
          </p15:clr>
        </p15:guide>
        <p15:guide id="7" orient="horz" pos="867" userDrawn="1">
          <p15:clr>
            <a:srgbClr val="FBAE40"/>
          </p15:clr>
        </p15:guide>
        <p15:guide id="8" orient="horz" pos="3612" userDrawn="1">
          <p15:clr>
            <a:srgbClr val="FBAE40"/>
          </p15:clr>
        </p15:guide>
        <p15:guide id="9" orient="horz" pos="3045" userDrawn="1">
          <p15:clr>
            <a:srgbClr val="FBAE40"/>
          </p15:clr>
        </p15:guide>
        <p15:guide id="10" orient="horz" pos="381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9F41714-F924-A244-BE72-B26C0FF4E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2173235"/>
            <a:chOff x="12087188" y="-254000"/>
            <a:chExt cx="2167267" cy="21732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E7BC2F-831C-944A-8470-701424192F58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17201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01ED7C-4A2C-4B4D-9216-D8952D75E436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B6A7134A-CEF3-FE4F-8F91-9A5C7405DA0B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54909-2FBE-1442-ADE2-383CA8D7C399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19FFAA-9F8D-794C-AE44-2E1CAF20267D}"/>
                </a:ext>
              </a:extLst>
            </p:cNvPr>
            <p:cNvSpPr txBox="1"/>
            <p:nvPr userDrawn="1"/>
          </p:nvSpPr>
          <p:spPr>
            <a:xfrm>
              <a:off x="12335975" y="461901"/>
              <a:ext cx="1797275" cy="14171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217B99-8742-3E46-B2BF-71FB0F5C2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DA80C0-2944-9A4D-BA36-E44D2CA04226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87CC0E-8820-D748-832A-58923F3A35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14DB51F-2F9B-5243-A42A-C53BF2CED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016" y="-75837"/>
            <a:ext cx="5432389" cy="720000"/>
          </a:xfrm>
        </p:spPr>
        <p:txBody>
          <a:bodyPr/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7443" y="962828"/>
            <a:ext cx="4953381" cy="4589526"/>
          </a:xfrm>
          <a:noFill/>
        </p:spPr>
        <p:txBody>
          <a:bodyPr anchor="ctr"/>
          <a:lstStyle>
            <a:lvl1pPr algn="ctr">
              <a:defRPr sz="36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7444" y="5928020"/>
            <a:ext cx="4953382" cy="326765"/>
          </a:xfrm>
          <a:solidFill>
            <a:schemeClr val="bg1"/>
          </a:solidFill>
        </p:spPr>
        <p:txBody>
          <a:bodyPr anchor="ctr"/>
          <a:lstStyle>
            <a:lvl1pPr algn="r">
              <a:defRPr sz="16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  <a:endParaRPr lang="en-US" dirty="0"/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6D022EC4-CA4B-2540-B156-F5767CE456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760656" y="4644929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 dirty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3AC0119-2425-DB42-917D-CE92E1BED7B2}"/>
              </a:ext>
            </a:extLst>
          </p:cNvPr>
          <p:cNvSpPr/>
          <p:nvPr userDrawn="1"/>
        </p:nvSpPr>
        <p:spPr>
          <a:xfrm>
            <a:off x="0" y="0"/>
            <a:ext cx="6096000" cy="6866389"/>
          </a:xfrm>
          <a:custGeom>
            <a:avLst/>
            <a:gdLst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0 w 6096000"/>
              <a:gd name="connsiteY4" fmla="*/ 0 h 6866389"/>
              <a:gd name="connsiteX5" fmla="*/ 180000 w 6096000"/>
              <a:gd name="connsiteY5" fmla="*/ 0 h 6866389"/>
              <a:gd name="connsiteX6" fmla="*/ 180000 w 6096000"/>
              <a:gd name="connsiteY6" fmla="*/ 1 h 6866389"/>
              <a:gd name="connsiteX7" fmla="*/ 5916000 w 6096000"/>
              <a:gd name="connsiteY7" fmla="*/ 1 h 6866389"/>
              <a:gd name="connsiteX8" fmla="*/ 5916000 w 6096000"/>
              <a:gd name="connsiteY8" fmla="*/ 0 h 6866389"/>
              <a:gd name="connsiteX9" fmla="*/ 6096000 w 6096000"/>
              <a:gd name="connsiteY9" fmla="*/ 0 h 6866389"/>
              <a:gd name="connsiteX10" fmla="*/ 6096000 w 6096000"/>
              <a:gd name="connsiteY10" fmla="*/ 6858000 h 6866389"/>
              <a:gd name="connsiteX11" fmla="*/ 6006096 w 6096000"/>
              <a:gd name="connsiteY11" fmla="*/ 6858000 h 6866389"/>
              <a:gd name="connsiteX12" fmla="*/ 6006096 w 6096000"/>
              <a:gd name="connsiteY12" fmla="*/ 6866389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6006096 w 6096000"/>
              <a:gd name="connsiteY12" fmla="*/ 6858000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16" fmla="*/ 0 w 6096000"/>
              <a:gd name="connsiteY16" fmla="*/ 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1 w 6096000"/>
              <a:gd name="connsiteY12" fmla="*/ 6866389 h 6866389"/>
              <a:gd name="connsiteX13" fmla="*/ 1 w 6096000"/>
              <a:gd name="connsiteY13" fmla="*/ 6858000 h 6866389"/>
              <a:gd name="connsiteX14" fmla="*/ 0 w 6096000"/>
              <a:gd name="connsiteY14" fmla="*/ 6858000 h 6866389"/>
              <a:gd name="connsiteX15" fmla="*/ 0 w 6096000"/>
              <a:gd name="connsiteY15" fmla="*/ 0 h 686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96000" h="6866389">
                <a:moveTo>
                  <a:pt x="180000" y="180001"/>
                </a:moveTo>
                <a:lnTo>
                  <a:pt x="180000" y="6686389"/>
                </a:lnTo>
                <a:lnTo>
                  <a:pt x="5916000" y="6686389"/>
                </a:lnTo>
                <a:lnTo>
                  <a:pt x="5916000" y="180001"/>
                </a:lnTo>
                <a:lnTo>
                  <a:pt x="180000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5916000" y="1"/>
                </a:lnTo>
                <a:lnTo>
                  <a:pt x="5916000" y="0"/>
                </a:lnTo>
                <a:lnTo>
                  <a:pt x="6096000" y="0"/>
                </a:lnTo>
                <a:lnTo>
                  <a:pt x="6096000" y="6858000"/>
                </a:lnTo>
                <a:lnTo>
                  <a:pt x="1" y="6866389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3AF9339-E113-EA49-B120-160ADDC548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7799" y="178129"/>
            <a:ext cx="5740401" cy="6511595"/>
          </a:xfrm>
          <a:prstGeom prst="rect">
            <a:avLst/>
          </a:prstGeom>
          <a:solidFill>
            <a:schemeClr val="bg1"/>
          </a:solidFill>
        </p:spPr>
        <p:txBody>
          <a:bodyPr wrap="square" rIns="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096000" y="193970"/>
            <a:ext cx="12859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18434" y="6331945"/>
            <a:ext cx="38856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7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7363" userDrawn="1">
          <p15:clr>
            <a:srgbClr val="FBAE40"/>
          </p15:clr>
        </p15:guide>
        <p15:guide id="7" orient="horz" pos="3612" userDrawn="1">
          <p15:clr>
            <a:srgbClr val="FBAE40"/>
          </p15:clr>
        </p15:guide>
        <p15:guide id="8" orient="horz" pos="3816" userDrawn="1">
          <p15:clr>
            <a:srgbClr val="FBAE40"/>
          </p15:clr>
        </p15:guide>
        <p15:guide id="9" orient="horz" pos="482" userDrawn="1">
          <p15:clr>
            <a:srgbClr val="FBAE40"/>
          </p15:clr>
        </p15:guide>
        <p15:guide id="10" pos="42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2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C59785A-1C5B-764B-93A8-66D735988470}"/>
              </a:ext>
            </a:extLst>
          </p:cNvPr>
          <p:cNvGrpSpPr/>
          <p:nvPr userDrawn="1"/>
        </p:nvGrpSpPr>
        <p:grpSpPr>
          <a:xfrm>
            <a:off x="12065000" y="-947342"/>
            <a:ext cx="2554514" cy="8075345"/>
            <a:chOff x="12065000" y="-947342"/>
            <a:chExt cx="2554514" cy="807534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F629B9F-C43A-5647-9209-DD7D8BD59E95}"/>
                </a:ext>
              </a:extLst>
            </p:cNvPr>
            <p:cNvGrpSpPr/>
            <p:nvPr userDrawn="1"/>
          </p:nvGrpSpPr>
          <p:grpSpPr>
            <a:xfrm>
              <a:off x="12192000" y="-947342"/>
              <a:ext cx="2427514" cy="605550"/>
              <a:chOff x="12192000" y="-947342"/>
              <a:chExt cx="2427514" cy="60555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7533273-0AA0-464F-A55E-0338B5F7E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 userDrawn="1"/>
            </p:nvSpPr>
            <p:spPr>
              <a:xfrm>
                <a:off x="12192000" y="-947342"/>
                <a:ext cx="2144486" cy="605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To remove slide tips,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click View &gt; Slide Master.</a:t>
                </a:r>
              </a:p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After removing, click ‘X’ to exit.  </a:t>
                </a:r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DE6702FB-8ECF-D04C-BACA-6D31295058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14291128" y="-853006"/>
                <a:ext cx="328386" cy="44660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B5BA0F-BDF2-914C-9D85-BA2C1EC53C7F}"/>
                </a:ext>
              </a:extLst>
            </p:cNvPr>
            <p:cNvGrpSpPr/>
            <p:nvPr userDrawn="1"/>
          </p:nvGrpSpPr>
          <p:grpSpPr>
            <a:xfrm>
              <a:off x="12065000" y="-254000"/>
              <a:ext cx="2171700" cy="3007249"/>
              <a:chOff x="12115800" y="0"/>
              <a:chExt cx="2171700" cy="30072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1E36A2B-5807-844B-8A14-CEC40A0B8CBC}"/>
                  </a:ext>
                </a:extLst>
              </p:cNvPr>
              <p:cNvSpPr/>
              <p:nvPr userDrawn="1"/>
            </p:nvSpPr>
            <p:spPr>
              <a:xfrm>
                <a:off x="12287249" y="453077"/>
                <a:ext cx="2000251" cy="255417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190AD73-9D71-9B40-8E02-8678C77ACDCE}"/>
                  </a:ext>
                </a:extLst>
              </p:cNvPr>
              <p:cNvSpPr/>
              <p:nvPr userDrawn="1"/>
            </p:nvSpPr>
            <p:spPr>
              <a:xfrm>
                <a:off x="12287249" y="0"/>
                <a:ext cx="2000251" cy="4906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C25DC632-F831-B648-8B9C-859172693E55}"/>
                  </a:ext>
                </a:extLst>
              </p:cNvPr>
              <p:cNvSpPr/>
              <p:nvPr userDrawn="1"/>
            </p:nvSpPr>
            <p:spPr>
              <a:xfrm flipH="1">
                <a:off x="12115800" y="0"/>
                <a:ext cx="174111" cy="216371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3FEAB-B334-C747-9F4D-5FCC7F4FD2B4}"/>
                  </a:ext>
                </a:extLst>
              </p:cNvPr>
              <p:cNvSpPr txBox="1"/>
              <p:nvPr userDrawn="1"/>
            </p:nvSpPr>
            <p:spPr>
              <a:xfrm>
                <a:off x="12516910" y="90429"/>
                <a:ext cx="121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SLIDE</a:t>
                </a:r>
                <a:r>
                  <a:rPr lang="en-US" sz="1400" b="0" i="0" baseline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 TIPS</a:t>
                </a:r>
                <a:endPara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A86E7D-AB89-9045-97EF-5D9F61689895}"/>
                  </a:ext>
                </a:extLst>
              </p:cNvPr>
              <p:cNvSpPr txBox="1"/>
              <p:nvPr userDrawn="1"/>
            </p:nvSpPr>
            <p:spPr>
              <a:xfrm>
                <a:off x="12369020" y="656836"/>
                <a:ext cx="1854980" cy="22599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</a:rPr>
                  <a:t>To place your own photo, use Master slides like “Title Style 1” to create from scratch.</a:t>
                </a:r>
              </a:p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 may also delete</a:t>
                </a:r>
                <a:b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existing photos to reveal the placeholder beneath. Then t</a:t>
                </a: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o add a photo, drag a photo onto the slide or click the icon in the placeholder to browse for</a:t>
                </a:r>
                <a:b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your image.</a:t>
                </a:r>
              </a:p>
              <a:p>
                <a:pPr marL="96838" indent="-96838"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If the image covers your text, right click the image, and select “Arrange - &gt; Send to back”.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EA8D75-9A80-9D4C-93AF-CCB77A431A8D}"/>
                </a:ext>
              </a:extLst>
            </p:cNvPr>
            <p:cNvGrpSpPr/>
            <p:nvPr userDrawn="1"/>
          </p:nvGrpSpPr>
          <p:grpSpPr>
            <a:xfrm>
              <a:off x="12237133" y="2882622"/>
              <a:ext cx="2011532" cy="985422"/>
              <a:chOff x="12272640" y="6571606"/>
              <a:chExt cx="1538402" cy="98542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6789E6C-260D-E145-AB15-89AEB3610962}"/>
                  </a:ext>
                </a:extLst>
              </p:cNvPr>
              <p:cNvSpPr/>
              <p:nvPr userDrawn="1"/>
            </p:nvSpPr>
            <p:spPr>
              <a:xfrm>
                <a:off x="12272640" y="6571606"/>
                <a:ext cx="1538402" cy="9854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IBM Plex Sans" panose="020B0503050203000203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A2B3F3-136C-9C46-A45E-9F239F283C92}"/>
                  </a:ext>
                </a:extLst>
              </p:cNvPr>
              <p:cNvSpPr txBox="1"/>
              <p:nvPr userDrawn="1"/>
            </p:nvSpPr>
            <p:spPr>
              <a:xfrm>
                <a:off x="12425440" y="7002160"/>
                <a:ext cx="1161546" cy="46166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l"/>
                <a:r>
                  <a:rPr lang="en-US" sz="1000">
                    <a:solidFill>
                      <a:schemeClr val="accent2"/>
                    </a:solidFill>
                    <a:latin typeface="IBM Plex Sans" panose="020B0503050203000203" pitchFamily="34" charset="0"/>
                    <a:ea typeface="Arial" charset="0"/>
                    <a:cs typeface="Arial" charset="0"/>
                  </a:rPr>
                  <a:t>Access programmed text formats by using the ‘Indent More’ button.</a:t>
                </a: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D1E0634A-4A87-EA4C-8096-5B7DACD169C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"/>
              <a:stretch/>
            </p:blipFill>
            <p:spPr>
              <a:xfrm>
                <a:off x="12426082" y="6665739"/>
                <a:ext cx="196784" cy="22898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6B4BD53-C6A8-E841-ACEE-76BB55F3401A}"/>
                </a:ext>
              </a:extLst>
            </p:cNvPr>
            <p:cNvGrpSpPr/>
            <p:nvPr userDrawn="1"/>
          </p:nvGrpSpPr>
          <p:grpSpPr>
            <a:xfrm>
              <a:off x="12236449" y="4009675"/>
              <a:ext cx="2147063" cy="3118328"/>
              <a:chOff x="12236449" y="4803495"/>
              <a:chExt cx="2147063" cy="31183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2030B0B-E41D-9B44-98EF-E7EC0AECFEE1}"/>
                  </a:ext>
                </a:extLst>
              </p:cNvPr>
              <p:cNvGrpSpPr/>
              <p:nvPr userDrawn="1"/>
            </p:nvGrpSpPr>
            <p:grpSpPr>
              <a:xfrm>
                <a:off x="12236449" y="4803495"/>
                <a:ext cx="2147063" cy="2485366"/>
                <a:chOff x="12287249" y="1112812"/>
                <a:chExt cx="2147063" cy="3086847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132D2F4-70B4-8C44-A83B-986D74015DA9}"/>
                    </a:ext>
                  </a:extLst>
                </p:cNvPr>
                <p:cNvSpPr/>
                <p:nvPr userDrawn="1"/>
              </p:nvSpPr>
              <p:spPr>
                <a:xfrm>
                  <a:off x="12287249" y="1565888"/>
                  <a:ext cx="2000251" cy="263377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BE4998-98EC-6240-9EB9-C0EF343C6FC7}"/>
                    </a:ext>
                  </a:extLst>
                </p:cNvPr>
                <p:cNvSpPr/>
                <p:nvPr userDrawn="1"/>
              </p:nvSpPr>
              <p:spPr>
                <a:xfrm>
                  <a:off x="12287249" y="1112812"/>
                  <a:ext cx="2000251" cy="49061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F8DD46-23B8-F743-AAF7-FDC423D5F432}"/>
                    </a:ext>
                  </a:extLst>
                </p:cNvPr>
                <p:cNvSpPr txBox="1"/>
                <p:nvPr userDrawn="1"/>
              </p:nvSpPr>
              <p:spPr>
                <a:xfrm>
                  <a:off x="12516910" y="1189721"/>
                  <a:ext cx="1917402" cy="382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i="0">
                      <a:solidFill>
                        <a:schemeClr val="bg1"/>
                      </a:solidFill>
                      <a:latin typeface="IBM Plex Sans Medium" panose="020B0503050203000203" pitchFamily="34" charset="0"/>
                      <a:ea typeface="Roboto" charset="0"/>
                      <a:cs typeface="Roboto" charset="0"/>
                    </a:rPr>
                    <a:t>GUIDELINES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2A99359-DC31-144D-A7E6-2367C2BB1656}"/>
                    </a:ext>
                  </a:extLst>
                </p:cNvPr>
                <p:cNvSpPr txBox="1"/>
                <p:nvPr userDrawn="1"/>
              </p:nvSpPr>
              <p:spPr>
                <a:xfrm>
                  <a:off x="12369020" y="1842802"/>
                  <a:ext cx="1797275" cy="2105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Each layout has its own custom gridlines to help build your slides. Keep content within the guides and do not go past them.</a:t>
                  </a:r>
                </a:p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To make guides visible right-click your slide &gt; Grids &amp; Guides &gt; Ensure ‘Guides’ is checked</a:t>
                  </a:r>
                </a:p>
              </p:txBody>
            </p:sp>
          </p:grpSp>
          <p:pic>
            <p:nvPicPr>
              <p:cNvPr id="53" name="Picture 5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D61F967-130F-EA4D-B608-A4B20EAE23A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520795" y="6858000"/>
                <a:ext cx="1365354" cy="106382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80CA58-B7DD-874A-B861-C00D59D51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4312" y="1136078"/>
            <a:ext cx="4311579" cy="2503143"/>
          </a:xfrm>
          <a:solidFill>
            <a:schemeClr val="accent1"/>
          </a:solidFill>
          <a:ln>
            <a:noFill/>
          </a:ln>
        </p:spPr>
        <p:txBody>
          <a:bodyPr vert="horz" lIns="0" tIns="36000" rIns="72000" bIns="0" rtlCol="0" anchor="b">
            <a:noAutofit/>
          </a:bodyPr>
          <a:lstStyle>
            <a:lvl1pPr>
              <a:defRPr lang="en-US" sz="400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67A70469-0018-424E-A184-7DA2CDC0F6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4759" y="3665115"/>
            <a:ext cx="4301133" cy="631755"/>
          </a:xfrm>
          <a:solidFill>
            <a:schemeClr val="accent1"/>
          </a:solidFill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63748CCE-26B5-5D41-89FB-59B42FBB7D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4759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2D2F57-8905-8542-879D-5BEC70B9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24313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Placeholder 9" descr="York University Logo">
            <a:extLst>
              <a:ext uri="{FF2B5EF4-FFF2-40B4-BE49-F238E27FC236}">
                <a16:creationId xmlns:a16="http://schemas.microsoft.com/office/drawing/2014/main" id="{EAFBF119-0909-5F4E-9C66-1F58D09925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69357" y="5066521"/>
            <a:ext cx="4290917" cy="360000"/>
          </a:xfrm>
          <a:prstGeom prst="rect">
            <a:avLst/>
          </a:prstGeom>
        </p:spPr>
      </p:pic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5BD97B7-13A7-B84E-93C8-BAEDDB323C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5599" y="355922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733078 h 6146157"/>
              <a:gd name="connsiteX3" fmla="*/ 6816166 w 11485301"/>
              <a:gd name="connsiteY3" fmla="*/ 733078 h 6146157"/>
              <a:gd name="connsiteX4" fmla="*/ 6816166 w 11485301"/>
              <a:gd name="connsiteY4" fmla="*/ 5413078 h 6146157"/>
              <a:gd name="connsiteX5" fmla="*/ 11485301 w 11485301"/>
              <a:gd name="connsiteY5" fmla="*/ 5413078 h 6146157"/>
              <a:gd name="connsiteX6" fmla="*/ 11485301 w 11485301"/>
              <a:gd name="connsiteY6" fmla="*/ 6146157 h 6146157"/>
              <a:gd name="connsiteX7" fmla="*/ 0 w 11485301"/>
              <a:gd name="connsiteY7" fmla="*/ 6146157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733078"/>
                </a:lnTo>
                <a:lnTo>
                  <a:pt x="6816166" y="733078"/>
                </a:lnTo>
                <a:lnTo>
                  <a:pt x="6816166" y="5413078"/>
                </a:lnTo>
                <a:lnTo>
                  <a:pt x="11485301" y="5413078"/>
                </a:lnTo>
                <a:lnTo>
                  <a:pt x="11485301" y="6146157"/>
                </a:lnTo>
                <a:lnTo>
                  <a:pt x="0" y="61461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288000" rIns="288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AECA45BF-7B1F-5649-9576-D519983F0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A0672088-1724-3342-BFB3-A9C3D78E9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1" y="1196975"/>
            <a:ext cx="5420895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76B0A7DC-3DDF-4F4C-9115-94893364EA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9"/>
            <a:ext cx="5420468" cy="4451938"/>
          </a:xfrm>
        </p:spPr>
        <p:txBody>
          <a:bodyPr lIns="0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A88E9F13-81DC-8F4C-8230-3311B1E57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4750" y="1196975"/>
            <a:ext cx="5430910" cy="522097"/>
          </a:xfrm>
        </p:spPr>
        <p:txBody>
          <a:bodyPr l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FBDE887A-1A03-0340-A830-921CEFD49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634" y="1773238"/>
            <a:ext cx="5434130" cy="4451939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  <p15:guide id="13" orient="horz" pos="426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3" name="Picture 12" descr="York University Logo">
            <a:extLst>
              <a:ext uri="{FF2B5EF4-FFF2-40B4-BE49-F238E27FC236}">
                <a16:creationId xmlns:a16="http://schemas.microsoft.com/office/drawing/2014/main" id="{31E90577-5A07-9849-88E9-86D615B7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19" name="Text Placeholder 53">
            <a:extLst>
              <a:ext uri="{FF2B5EF4-FFF2-40B4-BE49-F238E27FC236}">
                <a16:creationId xmlns:a16="http://schemas.microsoft.com/office/drawing/2014/main" id="{413C845C-EAE6-AF41-B604-B795A78D3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1196975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8FDBC224-29B7-D94D-A917-7189CF9D8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3523302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53">
            <a:extLst>
              <a:ext uri="{FF2B5EF4-FFF2-40B4-BE49-F238E27FC236}">
                <a16:creationId xmlns:a16="http://schemas.microsoft.com/office/drawing/2014/main" id="{231CCB01-79F2-F34F-BC4D-1031450FD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2288" y="1196975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ED52BD2-E8AE-D447-A7FC-9FAAD041A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1773238"/>
            <a:ext cx="3510000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53">
            <a:extLst>
              <a:ext uri="{FF2B5EF4-FFF2-40B4-BE49-F238E27FC236}">
                <a16:creationId xmlns:a16="http://schemas.microsoft.com/office/drawing/2014/main" id="{CF16F710-257F-5041-8125-90E471B9BA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4232" y="1196975"/>
            <a:ext cx="350453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0C5ADD5-F228-C64F-9A1A-553837A1E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540" y="1773238"/>
            <a:ext cx="3492560" cy="4392612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1117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orient="horz" pos="754" userDrawn="1">
          <p15:clr>
            <a:srgbClr val="FBAE40"/>
          </p15:clr>
        </p15:guide>
        <p15:guide id="14" pos="2729" userDrawn="1">
          <p15:clr>
            <a:srgbClr val="FBAE40"/>
          </p15:clr>
        </p15:guide>
        <p15:guide id="15" pos="2547" userDrawn="1">
          <p15:clr>
            <a:srgbClr val="FBAE40"/>
          </p15:clr>
        </p15:guide>
        <p15:guide id="16" pos="4951" userDrawn="1">
          <p15:clr>
            <a:srgbClr val="FBAE40"/>
          </p15:clr>
        </p15:guide>
        <p15:guide id="17" pos="515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23" name="Text Placeholder 53">
            <a:extLst>
              <a:ext uri="{FF2B5EF4-FFF2-40B4-BE49-F238E27FC236}">
                <a16:creationId xmlns:a16="http://schemas.microsoft.com/office/drawing/2014/main" id="{214B3C36-FAD2-2946-B5D2-577C63AC01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E695CA26-1919-114C-BC11-38C996B85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2540528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53">
            <a:extLst>
              <a:ext uri="{FF2B5EF4-FFF2-40B4-BE49-F238E27FC236}">
                <a16:creationId xmlns:a16="http://schemas.microsoft.com/office/drawing/2014/main" id="{364A19A7-DFB3-7E45-9878-76EAFAAC77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8200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E13C6EED-B55A-9647-A753-CA6B53800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8200" y="1773238"/>
            <a:ext cx="2553131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53">
            <a:extLst>
              <a:ext uri="{FF2B5EF4-FFF2-40B4-BE49-F238E27FC236}">
                <a16:creationId xmlns:a16="http://schemas.microsoft.com/office/drawing/2014/main" id="{D881590F-FC81-0046-A179-47970EA06CB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4750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F78578F5-EFC6-BC40-9724-A634789392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0" y="1773238"/>
            <a:ext cx="2547914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53">
            <a:extLst>
              <a:ext uri="{FF2B5EF4-FFF2-40B4-BE49-F238E27FC236}">
                <a16:creationId xmlns:a16="http://schemas.microsoft.com/office/drawing/2014/main" id="{EE21CEE7-7C87-8948-B4EA-C94A787492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4518" y="1196975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SUBHEADER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F63C3783-BFD5-CE47-813A-DDB4E37BAA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14518" y="1773238"/>
            <a:ext cx="2549800" cy="4392612"/>
          </a:xfrm>
        </p:spPr>
        <p:txBody>
          <a:bodyPr l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York University Logo&#10;">
            <a:extLst>
              <a:ext uri="{FF2B5EF4-FFF2-40B4-BE49-F238E27FC236}">
                <a16:creationId xmlns:a16="http://schemas.microsoft.com/office/drawing/2014/main" id="{A51EE3BB-C5D8-7748-AC61-802ED7AA1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ACEF09-F0CD-7449-9B9E-747B150BFF64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0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4" orient="horz" pos="1117" userDrawn="1">
          <p15:clr>
            <a:srgbClr val="FBAE40"/>
          </p15:clr>
        </p15:guide>
        <p15:guide id="15" orient="horz" pos="754" userDrawn="1">
          <p15:clr>
            <a:srgbClr val="FBAE40"/>
          </p15:clr>
        </p15:guide>
        <p15:guide id="16" orient="horz" pos="388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7CD537F-2C2A-4545-8055-1CA5AAC9921A}"/>
              </a:ext>
            </a:extLst>
          </p:cNvPr>
          <p:cNvGrpSpPr/>
          <p:nvPr userDrawn="1"/>
        </p:nvGrpSpPr>
        <p:grpSpPr>
          <a:xfrm>
            <a:off x="12065000" y="-254000"/>
            <a:ext cx="2405602" cy="3262377"/>
            <a:chOff x="12065000" y="-254000"/>
            <a:chExt cx="2405602" cy="32623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031130-C249-1746-834C-EDC3C8A96FB1}"/>
                </a:ext>
              </a:extLst>
            </p:cNvPr>
            <p:cNvSpPr/>
            <p:nvPr userDrawn="1"/>
          </p:nvSpPr>
          <p:spPr>
            <a:xfrm>
              <a:off x="12236449" y="199077"/>
              <a:ext cx="2000251" cy="28093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C16B82-78DE-8048-B823-C08F79348C86}"/>
                </a:ext>
              </a:extLst>
            </p:cNvPr>
            <p:cNvSpPr/>
            <p:nvPr userDrawn="1"/>
          </p:nvSpPr>
          <p:spPr>
            <a:xfrm>
              <a:off x="12236449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7F562556-E27E-264E-99C0-D1C63D75E375}"/>
                </a:ext>
              </a:extLst>
            </p:cNvPr>
            <p:cNvSpPr/>
            <p:nvPr userDrawn="1"/>
          </p:nvSpPr>
          <p:spPr>
            <a:xfrm flipH="1">
              <a:off x="12065000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08AE33-3367-1343-A4A0-5F83F47BE3EF}"/>
                </a:ext>
              </a:extLst>
            </p:cNvPr>
            <p:cNvSpPr txBox="1"/>
            <p:nvPr userDrawn="1"/>
          </p:nvSpPr>
          <p:spPr>
            <a:xfrm>
              <a:off x="12466110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9B2F54-ABA6-894C-BC43-0C34C2F3316E}"/>
                </a:ext>
              </a:extLst>
            </p:cNvPr>
            <p:cNvSpPr txBox="1"/>
            <p:nvPr userDrawn="1"/>
          </p:nvSpPr>
          <p:spPr>
            <a:xfrm>
              <a:off x="12318220" y="429245"/>
              <a:ext cx="1796791" cy="24436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 Images will fill left to right. 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Cropping the image: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Right-click on the image. Choose ‘Crop’ from the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menu. Adjust the size &amp; position to your preference. Press ‘esc’ or click outside image area to exit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cropping mode.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If your image doesn’t fully fill the box: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Click the arrow beside ‘Crop’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Select ‘Fill’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85F7CEC-08AE-3344-BA91-D2AE197E42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061142" y="1344710"/>
              <a:ext cx="228679" cy="356879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56C73F-8090-0044-8E83-F95C9D9DA8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047433" y="2596811"/>
              <a:ext cx="423169" cy="320454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58F036-9685-8C4F-82BC-3B6F801B6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236449" y="3186320"/>
            <a:ext cx="2000251" cy="2958448"/>
            <a:chOff x="12236449" y="3360056"/>
            <a:chExt cx="2000251" cy="29584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73A873-10DD-8A4D-9887-2B3DDE038277}"/>
                </a:ext>
              </a:extLst>
            </p:cNvPr>
            <p:cNvSpPr/>
            <p:nvPr userDrawn="1"/>
          </p:nvSpPr>
          <p:spPr>
            <a:xfrm>
              <a:off x="12236449" y="3813133"/>
              <a:ext cx="2000251" cy="25053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AF1BE5-D210-3146-8D96-BEE6EB11EFC8}"/>
                </a:ext>
              </a:extLst>
            </p:cNvPr>
            <p:cNvSpPr/>
            <p:nvPr userDrawn="1"/>
          </p:nvSpPr>
          <p:spPr>
            <a:xfrm>
              <a:off x="12236449" y="3360056"/>
              <a:ext cx="2000251" cy="59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3F170C-277D-954A-ABAA-EDF5AA994B7A}"/>
                </a:ext>
              </a:extLst>
            </p:cNvPr>
            <p:cNvSpPr txBox="1"/>
            <p:nvPr userDrawn="1"/>
          </p:nvSpPr>
          <p:spPr>
            <a:xfrm>
              <a:off x="12466109" y="3417829"/>
              <a:ext cx="1663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HEADSHOTS: CROPPING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F81BD9-B2FB-A74B-A7A3-BFE3CA73B553}"/>
                </a:ext>
              </a:extLst>
            </p:cNvPr>
            <p:cNvSpPr txBox="1"/>
            <p:nvPr userDrawn="1"/>
          </p:nvSpPr>
          <p:spPr>
            <a:xfrm>
              <a:off x="12318220" y="4096342"/>
              <a:ext cx="1693055" cy="10242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When resizing headshots, maintain the same amount of white space around each person. If possible, align the top of each person’s head and adjust them to be the same size.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E39219-D9D2-604C-B964-CE1DE3755DC5}"/>
                </a:ext>
              </a:extLst>
            </p:cNvPr>
            <p:cNvGrpSpPr/>
            <p:nvPr userDrawn="1"/>
          </p:nvGrpSpPr>
          <p:grpSpPr>
            <a:xfrm>
              <a:off x="12455525" y="5714968"/>
              <a:ext cx="1597025" cy="438944"/>
              <a:chOff x="12455525" y="5733256"/>
              <a:chExt cx="1597025" cy="4389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9AECD0E-D0DC-B846-AFC7-8EB3FD29148B}"/>
                  </a:ext>
                </a:extLst>
              </p:cNvPr>
              <p:cNvGrpSpPr/>
              <p:nvPr userDrawn="1"/>
            </p:nvGrpSpPr>
            <p:grpSpPr>
              <a:xfrm>
                <a:off x="12518315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15E05C98-E599-DA41-A9D4-C8E65D4054E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F272C75-FC1A-1043-8DC4-B72713FD77B8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9679A78-1706-AA47-819F-89B16333C96F}"/>
                  </a:ext>
                </a:extLst>
              </p:cNvPr>
              <p:cNvGrpSpPr/>
              <p:nvPr userDrawn="1"/>
            </p:nvGrpSpPr>
            <p:grpSpPr>
              <a:xfrm>
                <a:off x="12872679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77" name="Graphic 76">
                  <a:extLst>
                    <a:ext uri="{FF2B5EF4-FFF2-40B4-BE49-F238E27FC236}">
                      <a16:creationId xmlns:a16="http://schemas.microsoft.com/office/drawing/2014/main" id="{28F5CF5C-490F-5348-93B5-EDB1B57FDF6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D017EFA-8353-634B-9923-771C47807566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124EDD7-5A48-DF48-BC5E-F8C59BC9D076}"/>
                  </a:ext>
                </a:extLst>
              </p:cNvPr>
              <p:cNvGrpSpPr/>
              <p:nvPr userDrawn="1"/>
            </p:nvGrpSpPr>
            <p:grpSpPr>
              <a:xfrm>
                <a:off x="13227043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80" name="Graphic 79">
                  <a:extLst>
                    <a:ext uri="{FF2B5EF4-FFF2-40B4-BE49-F238E27FC236}">
                      <a16:creationId xmlns:a16="http://schemas.microsoft.com/office/drawing/2014/main" id="{C2FB88DE-8515-3443-9D4E-C0C0F1480B6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3B09CFF-8074-4C4F-9B18-63E3646174FE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672421C-D6EE-0441-97C2-BABC1C35B2B1}"/>
                  </a:ext>
                </a:extLst>
              </p:cNvPr>
              <p:cNvGrpSpPr/>
              <p:nvPr userDrawn="1"/>
            </p:nvGrpSpPr>
            <p:grpSpPr>
              <a:xfrm>
                <a:off x="13581406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83" name="Graphic 82">
                  <a:extLst>
                    <a:ext uri="{FF2B5EF4-FFF2-40B4-BE49-F238E27FC236}">
                      <a16:creationId xmlns:a16="http://schemas.microsoft.com/office/drawing/2014/main" id="{3F529CAD-6F24-6745-91A5-63FEE7BB4FF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1535187-B13A-E64E-A8B4-DA3E6BAB34CB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ADF3EE22-A317-C34E-B1C5-45F13115A0AF}"/>
                  </a:ext>
                </a:extLst>
              </p:cNvPr>
              <p:cNvSpPr/>
              <p:nvPr userDrawn="1"/>
            </p:nvSpPr>
            <p:spPr>
              <a:xfrm>
                <a:off x="12455525" y="5733256"/>
                <a:ext cx="1489075" cy="390525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20A1A98-04BB-B142-BC0C-76CE4F11DB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893800" y="6013450"/>
                <a:ext cx="158750" cy="15875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ABEC2F-3FCB-ED4A-A3AB-89D9DCEDBFF3}"/>
                </a:ext>
              </a:extLst>
            </p:cNvPr>
            <p:cNvGrpSpPr/>
            <p:nvPr userDrawn="1"/>
          </p:nvGrpSpPr>
          <p:grpSpPr>
            <a:xfrm>
              <a:off x="12455525" y="5229987"/>
              <a:ext cx="1597025" cy="431800"/>
              <a:chOff x="12455525" y="5248275"/>
              <a:chExt cx="1597025" cy="431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198A7D5-B941-1346-9E26-41C79270CD1A}"/>
                  </a:ext>
                </a:extLst>
              </p:cNvPr>
              <p:cNvGrpSpPr/>
              <p:nvPr userDrawn="1"/>
            </p:nvGrpSpPr>
            <p:grpSpPr>
              <a:xfrm>
                <a:off x="12518315" y="5302400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87" name="Graphic 86">
                  <a:extLst>
                    <a:ext uri="{FF2B5EF4-FFF2-40B4-BE49-F238E27FC236}">
                      <a16:creationId xmlns:a16="http://schemas.microsoft.com/office/drawing/2014/main" id="{7BBD8531-3FAC-C04D-B79F-7B16B2A917FA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9045" t="-2291" r="20594" b="49026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5322F6-E29B-3948-AADC-7043106F260E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65E01D8-F5E5-7E4F-9539-65C2911130DF}"/>
                  </a:ext>
                </a:extLst>
              </p:cNvPr>
              <p:cNvGrpSpPr/>
              <p:nvPr userDrawn="1"/>
            </p:nvGrpSpPr>
            <p:grpSpPr>
              <a:xfrm>
                <a:off x="12843992" y="5290124"/>
                <a:ext cx="334126" cy="294851"/>
                <a:chOff x="12489628" y="5394466"/>
                <a:chExt cx="334126" cy="294851"/>
              </a:xfrm>
            </p:grpSpPr>
            <p:pic>
              <p:nvPicPr>
                <p:cNvPr id="90" name="Graphic 89">
                  <a:extLst>
                    <a:ext uri="{FF2B5EF4-FFF2-40B4-BE49-F238E27FC236}">
                      <a16:creationId xmlns:a16="http://schemas.microsoft.com/office/drawing/2014/main" id="{94443BB8-83CA-E640-A68C-79948441AF0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489628" y="5394466"/>
                  <a:ext cx="334126" cy="294851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40B5F43-28EE-7241-8A12-90831744FACC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FE00A1C-A059-394A-9B71-52DAD00D86E3}"/>
                  </a:ext>
                </a:extLst>
              </p:cNvPr>
              <p:cNvGrpSpPr/>
              <p:nvPr userDrawn="1"/>
            </p:nvGrpSpPr>
            <p:grpSpPr>
              <a:xfrm>
                <a:off x="13194770" y="5302400"/>
                <a:ext cx="334764" cy="283172"/>
                <a:chOff x="12486042" y="5406742"/>
                <a:chExt cx="334764" cy="283172"/>
              </a:xfrm>
            </p:grpSpPr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47FDF333-60E2-4F46-8070-391A9948ECB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387" t="1" r="29379" b="69441"/>
                <a:stretch/>
              </p:blipFill>
              <p:spPr>
                <a:xfrm>
                  <a:off x="12486042" y="5447692"/>
                  <a:ext cx="334764" cy="242222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09B3085-E7F8-AF48-B9FE-91E73E017EB6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B70C983C-AAB1-C242-A881-D852981C1A2D}"/>
                  </a:ext>
                </a:extLst>
              </p:cNvPr>
              <p:cNvGrpSpPr/>
              <p:nvPr userDrawn="1"/>
            </p:nvGrpSpPr>
            <p:grpSpPr>
              <a:xfrm>
                <a:off x="13581406" y="5302400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96" name="Graphic 95">
                  <a:extLst>
                    <a:ext uri="{FF2B5EF4-FFF2-40B4-BE49-F238E27FC236}">
                      <a16:creationId xmlns:a16="http://schemas.microsoft.com/office/drawing/2014/main" id="{5A1F7849-60D2-FB42-95FF-D2733BB4ACCD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9333" t="-984" r="12772" b="32248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831ED36-DC9A-F148-BF1D-396A2295B413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E5C59A-E79A-C345-AE89-38388F37C4BA}"/>
                  </a:ext>
                </a:extLst>
              </p:cNvPr>
              <p:cNvSpPr/>
              <p:nvPr userDrawn="1"/>
            </p:nvSpPr>
            <p:spPr>
              <a:xfrm>
                <a:off x="12455525" y="5248275"/>
                <a:ext cx="1489075" cy="390525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396BE36-6A47-5248-A759-56E70A96166E}"/>
                  </a:ext>
                </a:extLst>
              </p:cNvPr>
              <p:cNvGrpSpPr/>
              <p:nvPr userDrawn="1"/>
            </p:nvGrpSpPr>
            <p:grpSpPr>
              <a:xfrm>
                <a:off x="13898562" y="5526087"/>
                <a:ext cx="153988" cy="153988"/>
                <a:chOff x="13949362" y="5565775"/>
                <a:chExt cx="120650" cy="12065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2E049D4-D6D5-604E-9DE0-8C2B8478A2BE}"/>
                    </a:ext>
                  </a:extLst>
                </p:cNvPr>
                <p:cNvSpPr/>
                <p:nvPr userDrawn="1"/>
              </p:nvSpPr>
              <p:spPr>
                <a:xfrm>
                  <a:off x="13955712" y="5572125"/>
                  <a:ext cx="107950" cy="1079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/>
                </a:p>
              </p:txBody>
            </p:sp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4CE49B2D-AF95-0644-A288-2C74EB8DD69D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49362" y="5565775"/>
                  <a:ext cx="120650" cy="12065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2ED127-4BC0-EB4B-9A56-7F0D38A9A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35F6A5-5BE4-CC42-8EAF-5D27A136987E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D26444B-1D65-E146-B587-93BA7E4BCA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99" name="Title 1">
            <a:extLst>
              <a:ext uri="{FF2B5EF4-FFF2-40B4-BE49-F238E27FC236}">
                <a16:creationId xmlns:a16="http://schemas.microsoft.com/office/drawing/2014/main" id="{8F57AE45-33D9-C440-9135-ACD7B9712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9470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986560"/>
            <a:ext cx="2535912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2EF84AE-0FCA-C143-B4C1-5475E6B0CF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4100286"/>
            <a:ext cx="2530185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59" name="Picture Placeholder 51">
            <a:extLst>
              <a:ext uri="{FF2B5EF4-FFF2-40B4-BE49-F238E27FC236}">
                <a16:creationId xmlns:a16="http://schemas.microsoft.com/office/drawing/2014/main" id="{ED70D57D-04C2-8342-83BC-C6EEBFEF84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18853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4D67E01E-ABB3-D343-838B-79B17CFC4E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8200" y="2986560"/>
            <a:ext cx="2557595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4" name="Text Placeholder 53">
            <a:extLst>
              <a:ext uri="{FF2B5EF4-FFF2-40B4-BE49-F238E27FC236}">
                <a16:creationId xmlns:a16="http://schemas.microsoft.com/office/drawing/2014/main" id="{F201B278-13BC-D14B-B7C9-B7A3219F17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820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29" name="Text Placeholder 57">
            <a:extLst>
              <a:ext uri="{FF2B5EF4-FFF2-40B4-BE49-F238E27FC236}">
                <a16:creationId xmlns:a16="http://schemas.microsoft.com/office/drawing/2014/main" id="{0A0C6D09-59C1-3E46-829F-A0F092E7382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3976" y="4100286"/>
            <a:ext cx="2551819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bio</a:t>
            </a:r>
          </a:p>
        </p:txBody>
      </p:sp>
      <p:sp>
        <p:nvSpPr>
          <p:cNvPr id="63" name="Picture Placeholder 51">
            <a:extLst>
              <a:ext uri="{FF2B5EF4-FFF2-40B4-BE49-F238E27FC236}">
                <a16:creationId xmlns:a16="http://schemas.microsoft.com/office/drawing/2014/main" id="{EC3C3F17-35BA-9F44-8BC1-0F7A808E730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46665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12CD07E1-6CC0-AA46-91C2-A71FBE0679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0326" y="2986560"/>
            <a:ext cx="2541888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66A7B0E5-DAB0-5348-8990-BC0887040BD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0326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F9010CEB-567B-504A-B18C-A4831904CF1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76130" y="4100286"/>
            <a:ext cx="2536148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67" name="Picture Placeholder 51">
            <a:extLst>
              <a:ext uri="{FF2B5EF4-FFF2-40B4-BE49-F238E27FC236}">
                <a16:creationId xmlns:a16="http://schemas.microsoft.com/office/drawing/2014/main" id="{CC8ADDD2-BB68-E040-8A63-24C2E6F0F0F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696048" y="1443947"/>
            <a:ext cx="1426482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A9826A4D-4FF0-C741-B6E8-3C5612F35D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3114" y="2986560"/>
            <a:ext cx="257012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5" name="Text Placeholder 53">
            <a:extLst>
              <a:ext uri="{FF2B5EF4-FFF2-40B4-BE49-F238E27FC236}">
                <a16:creationId xmlns:a16="http://schemas.microsoft.com/office/drawing/2014/main" id="{408B7542-48A6-B14C-A817-B961F060DE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23114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4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 or title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0DD6DE0E-D360-EA4A-8410-36D2A64AD9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23114" y="4100286"/>
            <a:ext cx="2564319" cy="2065564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York University Logo">
            <a:extLst>
              <a:ext uri="{FF2B5EF4-FFF2-40B4-BE49-F238E27FC236}">
                <a16:creationId xmlns:a16="http://schemas.microsoft.com/office/drawing/2014/main" id="{E6E493E1-DAA7-D547-AA89-A4C4BC58654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3" orient="horz" pos="1933" userDrawn="1">
          <p15:clr>
            <a:srgbClr val="FBAE40"/>
          </p15:clr>
        </p15:guide>
        <p15:guide id="14" orient="horz" pos="2505" userDrawn="1">
          <p15:clr>
            <a:srgbClr val="FBAE40"/>
          </p15:clr>
        </p15:guide>
        <p15:guide id="16" orient="horz" pos="388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045F6F-13D9-5A4A-985C-1AD4041F4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236449" y="3186320"/>
            <a:ext cx="2000251" cy="2958448"/>
            <a:chOff x="12236449" y="3360056"/>
            <a:chExt cx="2000251" cy="295844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D869570-1F20-284F-BBA2-1FD290A0F228}"/>
                </a:ext>
              </a:extLst>
            </p:cNvPr>
            <p:cNvSpPr/>
            <p:nvPr userDrawn="1"/>
          </p:nvSpPr>
          <p:spPr>
            <a:xfrm>
              <a:off x="12236449" y="3813133"/>
              <a:ext cx="2000251" cy="25053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58544E-BC44-BD44-874C-3C06A06FC58D}"/>
                </a:ext>
              </a:extLst>
            </p:cNvPr>
            <p:cNvSpPr/>
            <p:nvPr userDrawn="1"/>
          </p:nvSpPr>
          <p:spPr>
            <a:xfrm>
              <a:off x="12236449" y="3360056"/>
              <a:ext cx="2000251" cy="59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F4D731-4A70-B64D-BF46-3FFED79DB712}"/>
                </a:ext>
              </a:extLst>
            </p:cNvPr>
            <p:cNvSpPr txBox="1"/>
            <p:nvPr userDrawn="1"/>
          </p:nvSpPr>
          <p:spPr>
            <a:xfrm>
              <a:off x="12466109" y="3417829"/>
              <a:ext cx="1663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HEADSHOTS: CROPPING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C27151-A189-4243-9646-8C2B57D4EF41}"/>
                </a:ext>
              </a:extLst>
            </p:cNvPr>
            <p:cNvSpPr txBox="1"/>
            <p:nvPr userDrawn="1"/>
          </p:nvSpPr>
          <p:spPr>
            <a:xfrm>
              <a:off x="12318220" y="4096342"/>
              <a:ext cx="1693055" cy="10242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When resizing headshots, maintain the same amount of white space around each person. If possible, align the top of each person’s head and adjust them to be the same size.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F918CD6-719D-1646-BE7C-9BBBB6D32A10}"/>
                </a:ext>
              </a:extLst>
            </p:cNvPr>
            <p:cNvGrpSpPr/>
            <p:nvPr userDrawn="1"/>
          </p:nvGrpSpPr>
          <p:grpSpPr>
            <a:xfrm>
              <a:off x="12455525" y="5714968"/>
              <a:ext cx="1597025" cy="438944"/>
              <a:chOff x="12455525" y="5733256"/>
              <a:chExt cx="1597025" cy="43894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9DBE7EEF-8B94-644D-91F4-F0022B5CD894}"/>
                  </a:ext>
                </a:extLst>
              </p:cNvPr>
              <p:cNvGrpSpPr/>
              <p:nvPr userDrawn="1"/>
            </p:nvGrpSpPr>
            <p:grpSpPr>
              <a:xfrm>
                <a:off x="12518315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176" name="Graphic 175">
                  <a:extLst>
                    <a:ext uri="{FF2B5EF4-FFF2-40B4-BE49-F238E27FC236}">
                      <a16:creationId xmlns:a16="http://schemas.microsoft.com/office/drawing/2014/main" id="{3E4697DC-66D7-6A4E-9F8B-011E764E88A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0A432778-1DE6-B04E-9062-428FEF7B5F9C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74F450D2-C154-194D-8B30-6095B43726D0}"/>
                  </a:ext>
                </a:extLst>
              </p:cNvPr>
              <p:cNvGrpSpPr/>
              <p:nvPr userDrawn="1"/>
            </p:nvGrpSpPr>
            <p:grpSpPr>
              <a:xfrm>
                <a:off x="12872679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174" name="Graphic 173">
                  <a:extLst>
                    <a:ext uri="{FF2B5EF4-FFF2-40B4-BE49-F238E27FC236}">
                      <a16:creationId xmlns:a16="http://schemas.microsoft.com/office/drawing/2014/main" id="{06743E87-CCDC-DC4F-9F4F-69BDD7972619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9A1FA1BD-3982-7947-85EA-C90055A14695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27585DB-AA11-2C48-A075-28DAF0A85FAA}"/>
                  </a:ext>
                </a:extLst>
              </p:cNvPr>
              <p:cNvGrpSpPr/>
              <p:nvPr userDrawn="1"/>
            </p:nvGrpSpPr>
            <p:grpSpPr>
              <a:xfrm>
                <a:off x="13227043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172" name="Graphic 171">
                  <a:extLst>
                    <a:ext uri="{FF2B5EF4-FFF2-40B4-BE49-F238E27FC236}">
                      <a16:creationId xmlns:a16="http://schemas.microsoft.com/office/drawing/2014/main" id="{1B2BBB97-5D28-7B40-8904-4105F5C39DB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8EFA5E71-FF92-DF45-AE9A-BD7892BBB50F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1BB83D9A-1B52-B741-8102-EA9FBAEF7B56}"/>
                  </a:ext>
                </a:extLst>
              </p:cNvPr>
              <p:cNvGrpSpPr/>
              <p:nvPr userDrawn="1"/>
            </p:nvGrpSpPr>
            <p:grpSpPr>
              <a:xfrm>
                <a:off x="13581406" y="5792785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170" name="Graphic 169">
                  <a:extLst>
                    <a:ext uri="{FF2B5EF4-FFF2-40B4-BE49-F238E27FC236}">
                      <a16:creationId xmlns:a16="http://schemas.microsoft.com/office/drawing/2014/main" id="{944F1BC2-A5FA-6048-94D9-AC9F6077718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0DE7D893-D97C-BD40-853E-01E3B0245832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CECBA6A8-54BB-E544-88C0-7CFBBFC05FE4}"/>
                  </a:ext>
                </a:extLst>
              </p:cNvPr>
              <p:cNvSpPr/>
              <p:nvPr userDrawn="1"/>
            </p:nvSpPr>
            <p:spPr>
              <a:xfrm>
                <a:off x="12455525" y="5733256"/>
                <a:ext cx="1489075" cy="390525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Graphic 168">
                <a:extLst>
                  <a:ext uri="{FF2B5EF4-FFF2-40B4-BE49-F238E27FC236}">
                    <a16:creationId xmlns:a16="http://schemas.microsoft.com/office/drawing/2014/main" id="{4EB7906A-6EFC-FA4D-9B5E-467A4A4A34B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893800" y="6013450"/>
                <a:ext cx="158750" cy="158750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492F96F-8FFC-2F4B-AAD5-FDBEFE0FA13C}"/>
                </a:ext>
              </a:extLst>
            </p:cNvPr>
            <p:cNvGrpSpPr/>
            <p:nvPr userDrawn="1"/>
          </p:nvGrpSpPr>
          <p:grpSpPr>
            <a:xfrm>
              <a:off x="12455525" y="5229987"/>
              <a:ext cx="1597025" cy="431800"/>
              <a:chOff x="12455525" y="5248275"/>
              <a:chExt cx="1597025" cy="4318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818B4B3-77ED-E04C-9726-BF81640A753A}"/>
                  </a:ext>
                </a:extLst>
              </p:cNvPr>
              <p:cNvGrpSpPr/>
              <p:nvPr userDrawn="1"/>
            </p:nvGrpSpPr>
            <p:grpSpPr>
              <a:xfrm>
                <a:off x="12518315" y="5302400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162" name="Graphic 161">
                  <a:extLst>
                    <a:ext uri="{FF2B5EF4-FFF2-40B4-BE49-F238E27FC236}">
                      <a16:creationId xmlns:a16="http://schemas.microsoft.com/office/drawing/2014/main" id="{D50ACC86-1EE3-404A-AD4A-518C9D628FFA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9045" t="-2291" r="20594" b="49026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9094C92C-D87B-964C-93EC-CF28FE742757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45E6F33-6EBE-174B-BB1B-3F626D315F6D}"/>
                  </a:ext>
                </a:extLst>
              </p:cNvPr>
              <p:cNvGrpSpPr/>
              <p:nvPr userDrawn="1"/>
            </p:nvGrpSpPr>
            <p:grpSpPr>
              <a:xfrm>
                <a:off x="12843992" y="5290124"/>
                <a:ext cx="334126" cy="294851"/>
                <a:chOff x="12489628" y="5394466"/>
                <a:chExt cx="334126" cy="294851"/>
              </a:xfrm>
            </p:grpSpPr>
            <p:pic>
              <p:nvPicPr>
                <p:cNvPr id="160" name="Graphic 159">
                  <a:extLst>
                    <a:ext uri="{FF2B5EF4-FFF2-40B4-BE49-F238E27FC236}">
                      <a16:creationId xmlns:a16="http://schemas.microsoft.com/office/drawing/2014/main" id="{C9C71DB5-1AC7-B940-B74D-A6DA5AE8672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8387" t="1" r="29379" b="62730"/>
                <a:stretch/>
              </p:blipFill>
              <p:spPr>
                <a:xfrm>
                  <a:off x="12489628" y="5394466"/>
                  <a:ext cx="334126" cy="294851"/>
                </a:xfrm>
                <a:prstGeom prst="rect">
                  <a:avLst/>
                </a:prstGeom>
              </p:spPr>
            </p:pic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259B0B2-A7FD-C44A-837D-7A6E3A967FB5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D8A11DD-CFE0-1A4B-8235-1A1EC1F642D7}"/>
                  </a:ext>
                </a:extLst>
              </p:cNvPr>
              <p:cNvGrpSpPr/>
              <p:nvPr userDrawn="1"/>
            </p:nvGrpSpPr>
            <p:grpSpPr>
              <a:xfrm>
                <a:off x="13194770" y="5302400"/>
                <a:ext cx="334764" cy="283172"/>
                <a:chOff x="12486042" y="5406742"/>
                <a:chExt cx="334764" cy="283172"/>
              </a:xfrm>
            </p:grpSpPr>
            <p:pic>
              <p:nvPicPr>
                <p:cNvPr id="121" name="Graphic 120">
                  <a:extLst>
                    <a:ext uri="{FF2B5EF4-FFF2-40B4-BE49-F238E27FC236}">
                      <a16:creationId xmlns:a16="http://schemas.microsoft.com/office/drawing/2014/main" id="{14C901B2-FB86-724A-B844-E00FDE152EF8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8387" t="1" r="29379" b="69441"/>
                <a:stretch/>
              </p:blipFill>
              <p:spPr>
                <a:xfrm>
                  <a:off x="12486042" y="5447692"/>
                  <a:ext cx="334764" cy="242222"/>
                </a:xfrm>
                <a:prstGeom prst="rect">
                  <a:avLst/>
                </a:prstGeom>
              </p:spPr>
            </p:pic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C9849945-381C-064D-8F0A-13F531142601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A625E7A-99F8-7644-ABDF-ED8D7C10779B}"/>
                  </a:ext>
                </a:extLst>
              </p:cNvPr>
              <p:cNvGrpSpPr/>
              <p:nvPr userDrawn="1"/>
            </p:nvGrpSpPr>
            <p:grpSpPr>
              <a:xfrm>
                <a:off x="13581406" y="5302400"/>
                <a:ext cx="283285" cy="282575"/>
                <a:chOff x="12518315" y="5406742"/>
                <a:chExt cx="283285" cy="282575"/>
              </a:xfrm>
            </p:grpSpPr>
            <p:pic>
              <p:nvPicPr>
                <p:cNvPr id="119" name="Graphic 118">
                  <a:extLst>
                    <a:ext uri="{FF2B5EF4-FFF2-40B4-BE49-F238E27FC236}">
                      <a16:creationId xmlns:a16="http://schemas.microsoft.com/office/drawing/2014/main" id="{021B87C9-26FA-8944-B789-3AE987C0615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9333" t="-984" r="12772" b="32248"/>
                <a:stretch/>
              </p:blipFill>
              <p:spPr>
                <a:xfrm>
                  <a:off x="12518315" y="5439331"/>
                  <a:ext cx="283285" cy="249986"/>
                </a:xfrm>
                <a:prstGeom prst="rect">
                  <a:avLst/>
                </a:prstGeom>
              </p:spPr>
            </p:pic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FDCCA8D-CED3-C942-8513-4B85E8255750}"/>
                    </a:ext>
                  </a:extLst>
                </p:cNvPr>
                <p:cNvSpPr/>
                <p:nvPr userDrawn="1"/>
              </p:nvSpPr>
              <p:spPr>
                <a:xfrm>
                  <a:off x="12518670" y="5406742"/>
                  <a:ext cx="282575" cy="2825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4483E3E8-23BF-9742-9D43-740A52C0E5CE}"/>
                  </a:ext>
                </a:extLst>
              </p:cNvPr>
              <p:cNvSpPr/>
              <p:nvPr userDrawn="1"/>
            </p:nvSpPr>
            <p:spPr>
              <a:xfrm>
                <a:off x="12455525" y="5248275"/>
                <a:ext cx="1489075" cy="390525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2B899EE-A633-DA49-86D1-A136BF20CF03}"/>
                  </a:ext>
                </a:extLst>
              </p:cNvPr>
              <p:cNvGrpSpPr/>
              <p:nvPr userDrawn="1"/>
            </p:nvGrpSpPr>
            <p:grpSpPr>
              <a:xfrm>
                <a:off x="13898562" y="5526087"/>
                <a:ext cx="153988" cy="153988"/>
                <a:chOff x="13949362" y="5565775"/>
                <a:chExt cx="120650" cy="120650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AEE6354F-E8CE-A546-B682-0116A3C51B35}"/>
                    </a:ext>
                  </a:extLst>
                </p:cNvPr>
                <p:cNvSpPr/>
                <p:nvPr userDrawn="1"/>
              </p:nvSpPr>
              <p:spPr>
                <a:xfrm>
                  <a:off x="13955712" y="5572125"/>
                  <a:ext cx="107950" cy="1079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/>
                </a:p>
              </p:txBody>
            </p:sp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4D81D274-AD4C-C64F-8C51-B4D1BD55B889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49362" y="5565775"/>
                  <a:ext cx="120650" cy="12065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4A02773-01CC-D64B-B9AC-A6930FCF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5000" y="-254000"/>
            <a:ext cx="2405602" cy="3262377"/>
            <a:chOff x="12065000" y="-254000"/>
            <a:chExt cx="2405602" cy="32623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BE2975E-BFCC-B04B-A3C4-22F8CC4D73C5}"/>
                </a:ext>
              </a:extLst>
            </p:cNvPr>
            <p:cNvSpPr/>
            <p:nvPr userDrawn="1"/>
          </p:nvSpPr>
          <p:spPr>
            <a:xfrm>
              <a:off x="12236449" y="199077"/>
              <a:ext cx="2000251" cy="28093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7EEFE5-0536-EB4D-82E7-7499D4C1B436}"/>
                </a:ext>
              </a:extLst>
            </p:cNvPr>
            <p:cNvSpPr/>
            <p:nvPr userDrawn="1"/>
          </p:nvSpPr>
          <p:spPr>
            <a:xfrm>
              <a:off x="12236449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0" name="Right Triangle 99">
              <a:extLst>
                <a:ext uri="{FF2B5EF4-FFF2-40B4-BE49-F238E27FC236}">
                  <a16:creationId xmlns:a16="http://schemas.microsoft.com/office/drawing/2014/main" id="{BB6A6CD0-31A2-E24E-BCBE-5527273729D7}"/>
                </a:ext>
              </a:extLst>
            </p:cNvPr>
            <p:cNvSpPr/>
            <p:nvPr userDrawn="1"/>
          </p:nvSpPr>
          <p:spPr>
            <a:xfrm flipH="1">
              <a:off x="12065000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53E950-D6F3-FC47-A9A1-E573C11C3EB0}"/>
                </a:ext>
              </a:extLst>
            </p:cNvPr>
            <p:cNvSpPr txBox="1"/>
            <p:nvPr userDrawn="1"/>
          </p:nvSpPr>
          <p:spPr>
            <a:xfrm>
              <a:off x="12466110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3BE3E69-AD14-A24B-96EF-714EA6F1A7B7}"/>
                </a:ext>
              </a:extLst>
            </p:cNvPr>
            <p:cNvSpPr txBox="1"/>
            <p:nvPr userDrawn="1"/>
          </p:nvSpPr>
          <p:spPr>
            <a:xfrm>
              <a:off x="12318220" y="429245"/>
              <a:ext cx="1796791" cy="24436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 Images will fill left to right. 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Cropping the image: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Right-click on the image. Choose ‘Crop’ from the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menu. Adjust the size &amp; position to your preference. Press ‘esc’ or click outside image area to exit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cropping mode.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If your image doesn’t fully fill the box: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Click the arrow beside ‘Crop’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Select ‘Fill’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30612A7-4561-2D4C-AFC7-1C44F6A7E5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061142" y="1344710"/>
              <a:ext cx="228679" cy="356879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41B8593-D052-6248-AAD7-A60142A453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047433" y="2596811"/>
              <a:ext cx="423169" cy="320454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AECDF4-070C-B84E-B79D-44DA0BB4C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3F16A9-707D-084E-B842-A7BF1754DC4B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9BDB8535-F2F4-174C-A07C-97E7AB7C25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53112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683883"/>
            <a:ext cx="1581403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1" name="Text Placeholder 53">
            <a:extLst>
              <a:ext uri="{FF2B5EF4-FFF2-40B4-BE49-F238E27FC236}">
                <a16:creationId xmlns:a16="http://schemas.microsoft.com/office/drawing/2014/main" id="{D2327015-1342-7E4C-8742-B28789BD7E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3941379"/>
            <a:ext cx="1577832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C3F8A6EA-78B6-BA43-865C-3168695EDF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677436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1" name="Text Placeholder 53">
            <a:extLst>
              <a:ext uri="{FF2B5EF4-FFF2-40B4-BE49-F238E27FC236}">
                <a16:creationId xmlns:a16="http://schemas.microsoft.com/office/drawing/2014/main" id="{06CAEA96-2878-B245-955A-C064999E85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26376" y="2683883"/>
            <a:ext cx="1591587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2" name="Text Placeholder 53">
            <a:extLst>
              <a:ext uri="{FF2B5EF4-FFF2-40B4-BE49-F238E27FC236}">
                <a16:creationId xmlns:a16="http://schemas.microsoft.com/office/drawing/2014/main" id="{58F7DAC5-0332-5249-81AC-331B18B63C8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26376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53" name="Text Placeholder 57">
            <a:extLst>
              <a:ext uri="{FF2B5EF4-FFF2-40B4-BE49-F238E27FC236}">
                <a16:creationId xmlns:a16="http://schemas.microsoft.com/office/drawing/2014/main" id="{4CD8161C-F44E-9747-B2F5-E5F3BF122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26376" y="3941379"/>
            <a:ext cx="1587993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66" name="Picture Placeholder 51">
            <a:extLst>
              <a:ext uri="{FF2B5EF4-FFF2-40B4-BE49-F238E27FC236}">
                <a16:creationId xmlns:a16="http://schemas.microsoft.com/office/drawing/2014/main" id="{93F41111-0F44-DC42-B5BE-8909EF9C5AD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59370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6ADC9296-D983-A440-8899-67951C7DB3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3892" y="2683883"/>
            <a:ext cx="1604945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3" name="Text Placeholder 53">
            <a:extLst>
              <a:ext uri="{FF2B5EF4-FFF2-40B4-BE49-F238E27FC236}">
                <a16:creationId xmlns:a16="http://schemas.microsoft.com/office/drawing/2014/main" id="{AEEC703D-B097-6C4A-BFAC-AD6663F38F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33892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52BC0239-2F6E-8842-99B6-AE65448851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33892" y="3941379"/>
            <a:ext cx="1601321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7" name="Picture Placeholder 51">
            <a:extLst>
              <a:ext uri="{FF2B5EF4-FFF2-40B4-BE49-F238E27FC236}">
                <a16:creationId xmlns:a16="http://schemas.microsoft.com/office/drawing/2014/main" id="{5B013573-0C79-9F41-AA00-3F7FB91E831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512081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3B4D9B3E-D53C-AC48-85E4-875FED9FB6C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7434" y="2683883"/>
            <a:ext cx="1585930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4" name="Text Placeholder 53">
            <a:extLst>
              <a:ext uri="{FF2B5EF4-FFF2-40B4-BE49-F238E27FC236}">
                <a16:creationId xmlns:a16="http://schemas.microsoft.com/office/drawing/2014/main" id="{96271100-947F-944C-B637-3389D4A533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67434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76" name="Text Placeholder 57">
            <a:extLst>
              <a:ext uri="{FF2B5EF4-FFF2-40B4-BE49-F238E27FC236}">
                <a16:creationId xmlns:a16="http://schemas.microsoft.com/office/drawing/2014/main" id="{7806A4E7-B327-0046-8314-CAFD62446B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7357" y="3941379"/>
            <a:ext cx="1582349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81" name="Picture Placeholder 51">
            <a:extLst>
              <a:ext uri="{FF2B5EF4-FFF2-40B4-BE49-F238E27FC236}">
                <a16:creationId xmlns:a16="http://schemas.microsoft.com/office/drawing/2014/main" id="{FBB025E6-F57E-5B4A-98CF-3628C5CC314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428348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9" name="Text Placeholder 53">
            <a:extLst>
              <a:ext uri="{FF2B5EF4-FFF2-40B4-BE49-F238E27FC236}">
                <a16:creationId xmlns:a16="http://schemas.microsoft.com/office/drawing/2014/main" id="{2C1B9669-1232-1241-BC3E-CCAB215E7F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74950" y="2683883"/>
            <a:ext cx="1596114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5" name="Text Placeholder 53">
            <a:extLst>
              <a:ext uri="{FF2B5EF4-FFF2-40B4-BE49-F238E27FC236}">
                <a16:creationId xmlns:a16="http://schemas.microsoft.com/office/drawing/2014/main" id="{FD54AC4C-B9D4-5A4B-AF6D-3104EBA2D01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7495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80" name="Text Placeholder 57">
            <a:extLst>
              <a:ext uri="{FF2B5EF4-FFF2-40B4-BE49-F238E27FC236}">
                <a16:creationId xmlns:a16="http://schemas.microsoft.com/office/drawing/2014/main" id="{295CEA97-A4AD-5045-8868-68FBFF6BCEC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74873" y="3941379"/>
            <a:ext cx="1592510" cy="222447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85" name="Picture Placeholder 51">
            <a:extLst>
              <a:ext uri="{FF2B5EF4-FFF2-40B4-BE49-F238E27FC236}">
                <a16:creationId xmlns:a16="http://schemas.microsoft.com/office/drawing/2014/main" id="{FF4EAC8B-F283-6449-851F-E4346DC117B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34378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83" name="Text Placeholder 53">
            <a:extLst>
              <a:ext uri="{FF2B5EF4-FFF2-40B4-BE49-F238E27FC236}">
                <a16:creationId xmlns:a16="http://schemas.microsoft.com/office/drawing/2014/main" id="{D910779B-D90D-C04A-9119-D80FAB7765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90150" y="2683883"/>
            <a:ext cx="159724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 i="0" cap="all" spc="10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NAME</a:t>
            </a:r>
          </a:p>
        </p:txBody>
      </p:sp>
      <p:sp>
        <p:nvSpPr>
          <p:cNvPr id="96" name="Text Placeholder 53">
            <a:extLst>
              <a:ext uri="{FF2B5EF4-FFF2-40B4-BE49-F238E27FC236}">
                <a16:creationId xmlns:a16="http://schemas.microsoft.com/office/drawing/2014/main" id="{E0DB9001-F12D-074A-9638-8D44C4BDD8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090150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defRPr sz="1200" b="0" i="0" spc="10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 dirty="0"/>
              <a:t>Click to  add role</a:t>
            </a:r>
            <a:br>
              <a:rPr lang="en-US" dirty="0"/>
            </a:br>
            <a:r>
              <a:rPr lang="en-US" dirty="0"/>
              <a:t>or title</a:t>
            </a:r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9E02C987-7A42-024C-8B45-909B6D51F05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90074" y="3931920"/>
            <a:ext cx="1593636" cy="2233930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9" name="Picture 88" descr="York University Logo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1323" userDrawn="1">
          <p15:clr>
            <a:srgbClr val="FBAE40"/>
          </p15:clr>
        </p15:guide>
        <p15:guide id="5" pos="1524" userDrawn="1">
          <p15:clr>
            <a:srgbClr val="FBAE40"/>
          </p15:clr>
        </p15:guide>
        <p15:guide id="6" pos="2525" userDrawn="1">
          <p15:clr>
            <a:srgbClr val="FBAE40"/>
          </p15:clr>
        </p15:guide>
        <p15:guide id="7" pos="2732" userDrawn="1">
          <p15:clr>
            <a:srgbClr val="FBAE40"/>
          </p15:clr>
        </p15:guide>
        <p15:guide id="8" pos="3739" userDrawn="1">
          <p15:clr>
            <a:srgbClr val="FBAE40"/>
          </p15:clr>
        </p15:guide>
        <p15:guide id="9" pos="3940" userDrawn="1">
          <p15:clr>
            <a:srgbClr val="FBAE40"/>
          </p15:clr>
        </p15:guide>
        <p15:guide id="10" pos="4947" userDrawn="1">
          <p15:clr>
            <a:srgbClr val="FBAE40"/>
          </p15:clr>
        </p15:guide>
        <p15:guide id="11" pos="5148" userDrawn="1">
          <p15:clr>
            <a:srgbClr val="FBAE40"/>
          </p15:clr>
        </p15:guide>
        <p15:guide id="12" pos="6155" userDrawn="1">
          <p15:clr>
            <a:srgbClr val="FBAE40"/>
          </p15:clr>
        </p15:guide>
        <p15:guide id="13" pos="6356" userDrawn="1">
          <p15:clr>
            <a:srgbClr val="FBAE40"/>
          </p15:clr>
        </p15:guide>
        <p15:guide id="14" pos="7363" userDrawn="1">
          <p15:clr>
            <a:srgbClr val="FBAE40"/>
          </p15:clr>
        </p15:guide>
        <p15:guide id="17" orient="horz" pos="1933" userDrawn="1">
          <p15:clr>
            <a:srgbClr val="FBAE40"/>
          </p15:clr>
        </p15:guide>
        <p15:guide id="18" orient="horz" pos="2505" userDrawn="1">
          <p15:clr>
            <a:srgbClr val="FBAE40"/>
          </p15:clr>
        </p15:guide>
        <p15:guide id="20" orient="horz" pos="38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York University Logo">
            <a:extLst>
              <a:ext uri="{FF2B5EF4-FFF2-40B4-BE49-F238E27FC236}">
                <a16:creationId xmlns:a16="http://schemas.microsoft.com/office/drawing/2014/main" id="{7865DF70-CAC2-5B48-A439-F80062E2E2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4CAAB5D-0925-2346-BEC1-0B343C0163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464425" y="3796153"/>
            <a:ext cx="4212195" cy="2369698"/>
          </a:xfrm>
        </p:spPr>
        <p:txBody>
          <a:bodyPr l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0615" y="3796153"/>
            <a:ext cx="6791343" cy="2369698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EBA71C-0E20-6E4F-B108-F26C9CC9F31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478712" y="1197263"/>
            <a:ext cx="4211638" cy="237721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615" y="1196975"/>
            <a:ext cx="6791343" cy="2377498"/>
          </a:xfrm>
        </p:spPr>
        <p:txBody>
          <a:bodyPr l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EAB38-C748-2248-8770-3109CF347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838146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5" pos="4702">
          <p15:clr>
            <a:srgbClr val="FBAE40"/>
          </p15:clr>
        </p15:guide>
        <p15:guide id="6" pos="7363">
          <p15:clr>
            <a:srgbClr val="FBAE40"/>
          </p15:clr>
        </p15:guide>
        <p15:guide id="9" orient="horz" pos="2251">
          <p15:clr>
            <a:srgbClr val="FBAE40"/>
          </p15:clr>
        </p15:guide>
        <p15:guide id="10" orient="horz" pos="2387">
          <p15:clr>
            <a:srgbClr val="FBAE40"/>
          </p15:clr>
        </p15:guide>
        <p15:guide id="11" orient="horz" pos="754">
          <p15:clr>
            <a:srgbClr val="FBAE40"/>
          </p15:clr>
        </p15:guide>
        <p15:guide id="12" orient="horz" pos="388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368370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Styl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8DB00395-58E4-2940-BEC1-A7ECD6C19A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 rot="5400000">
            <a:off x="8734199" y="3400200"/>
            <a:ext cx="6858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D2240-FA47-0D4F-A2AD-9029D09437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</p:spTree>
    <p:extLst>
      <p:ext uri="{BB962C8B-B14F-4D97-AF65-F5344CB8AC3E}">
        <p14:creationId xmlns:p14="http://schemas.microsoft.com/office/powerpoint/2010/main" val="51420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>
          <p15:clr>
            <a:srgbClr val="FBAE40"/>
          </p15:clr>
        </p15:guide>
        <p15:guide id="4" pos="7363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orient="horz" pos="754">
          <p15:clr>
            <a:srgbClr val="FBAE40"/>
          </p15:clr>
        </p15:guide>
        <p15:guide id="10" orient="horz" pos="38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Slide (Reverse Sty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lid RED Background">
            <a:extLst>
              <a:ext uri="{FF2B5EF4-FFF2-40B4-BE49-F238E27FC236}">
                <a16:creationId xmlns:a16="http://schemas.microsoft.com/office/drawing/2014/main" id="{C6E92374-9A2A-7340-9A77-6FC6D93B4B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11" name="Picture 10" descr="York University Logo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5913" y="6372792"/>
            <a:ext cx="1240699" cy="273599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CF95D8A-E1E8-AD4C-8828-0D11AFB45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" y="1196975"/>
            <a:ext cx="11169650" cy="4968875"/>
          </a:xfrm>
          <a:solidFill>
            <a:schemeClr val="bg1"/>
          </a:solidFill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5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53F225-B7C0-C74B-A467-EE9BF5427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pic>
        <p:nvPicPr>
          <p:cNvPr id="9" name="Picture 8" descr="York University Logo">
            <a:extLst>
              <a:ext uri="{FF2B5EF4-FFF2-40B4-BE49-F238E27FC236}">
                <a16:creationId xmlns:a16="http://schemas.microsoft.com/office/drawing/2014/main" id="{47871F36-3B46-EF44-9BF2-45303CDBB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626B5-9424-544A-997E-D29151C33BF4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E068-BDC1-CD48-959B-6E94C600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2D209-A393-9C4C-ADA3-22DEC2B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F386F9E-0351-A244-86B4-187CD1904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5000" y="-947342"/>
            <a:ext cx="2554514" cy="8075345"/>
            <a:chOff x="12065000" y="-947342"/>
            <a:chExt cx="2554514" cy="807534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91AC152-ACFF-9440-8359-A23A141728B0}"/>
                </a:ext>
              </a:extLst>
            </p:cNvPr>
            <p:cNvGrpSpPr/>
            <p:nvPr userDrawn="1"/>
          </p:nvGrpSpPr>
          <p:grpSpPr>
            <a:xfrm>
              <a:off x="12192000" y="-947342"/>
              <a:ext cx="2427514" cy="605550"/>
              <a:chOff x="12192000" y="-947342"/>
              <a:chExt cx="2427514" cy="605550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CCD7EE7-FBA7-0742-83D5-DB1438166ADA}"/>
                  </a:ext>
                </a:extLst>
              </p:cNvPr>
              <p:cNvSpPr txBox="1"/>
              <p:nvPr userDrawn="1"/>
            </p:nvSpPr>
            <p:spPr>
              <a:xfrm>
                <a:off x="12192000" y="-947342"/>
                <a:ext cx="2144486" cy="605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To remove slide tips,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click View &gt; Slide Master.</a:t>
                </a:r>
              </a:p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After removing, click ‘X’ to exit.  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46E6FAC1-565A-4345-B9D8-5E4B9BE8432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14291128" y="-853006"/>
                <a:ext cx="328386" cy="44660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FB5B04-540A-4E45-BBA0-025C7621B3B6}"/>
                </a:ext>
              </a:extLst>
            </p:cNvPr>
            <p:cNvGrpSpPr/>
            <p:nvPr userDrawn="1"/>
          </p:nvGrpSpPr>
          <p:grpSpPr>
            <a:xfrm>
              <a:off x="12065000" y="-254000"/>
              <a:ext cx="2171700" cy="3007249"/>
              <a:chOff x="12115800" y="0"/>
              <a:chExt cx="2171700" cy="300724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F5D376-4743-7C42-A4C1-85048EB271FF}"/>
                  </a:ext>
                </a:extLst>
              </p:cNvPr>
              <p:cNvSpPr/>
              <p:nvPr userDrawn="1"/>
            </p:nvSpPr>
            <p:spPr>
              <a:xfrm>
                <a:off x="12287249" y="453077"/>
                <a:ext cx="2000251" cy="255417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A10C77A-7716-E54A-B71B-65D64BC0E7AE}"/>
                  </a:ext>
                </a:extLst>
              </p:cNvPr>
              <p:cNvSpPr/>
              <p:nvPr userDrawn="1"/>
            </p:nvSpPr>
            <p:spPr>
              <a:xfrm>
                <a:off x="12287249" y="0"/>
                <a:ext cx="2000251" cy="4906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Right Triangle 87">
                <a:extLst>
                  <a:ext uri="{FF2B5EF4-FFF2-40B4-BE49-F238E27FC236}">
                    <a16:creationId xmlns:a16="http://schemas.microsoft.com/office/drawing/2014/main" id="{4EF1D256-242B-4D4F-8A93-B9D7F7E4CB89}"/>
                  </a:ext>
                </a:extLst>
              </p:cNvPr>
              <p:cNvSpPr/>
              <p:nvPr userDrawn="1"/>
            </p:nvSpPr>
            <p:spPr>
              <a:xfrm flipH="1">
                <a:off x="12115800" y="0"/>
                <a:ext cx="174111" cy="216371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BDC8405-4389-B34B-B083-63465468A6BB}"/>
                  </a:ext>
                </a:extLst>
              </p:cNvPr>
              <p:cNvSpPr txBox="1"/>
              <p:nvPr userDrawn="1"/>
            </p:nvSpPr>
            <p:spPr>
              <a:xfrm>
                <a:off x="12516910" y="90429"/>
                <a:ext cx="121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SLIDE</a:t>
                </a:r>
                <a:r>
                  <a:rPr lang="en-US" sz="1400" b="0" i="0" baseline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 TIPS</a:t>
                </a:r>
                <a:endPara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1BE78A-6AE4-344B-88B8-5CFA621650BA}"/>
                  </a:ext>
                </a:extLst>
              </p:cNvPr>
              <p:cNvSpPr txBox="1"/>
              <p:nvPr userDrawn="1"/>
            </p:nvSpPr>
            <p:spPr>
              <a:xfrm>
                <a:off x="12369020" y="656836"/>
                <a:ext cx="1854980" cy="22599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</a:rPr>
                  <a:t>To place your own photo, use Master slides like “Title Style 1” to create from scratch.</a:t>
                </a:r>
              </a:p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 may also delete</a:t>
                </a:r>
                <a:b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existing photos to reveal the placeholder beneath. Then t</a:t>
                </a: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o add a photo, drag a photo onto the slide or click the icon in the placeholder to browse for</a:t>
                </a:r>
                <a:b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your image.</a:t>
                </a:r>
              </a:p>
              <a:p>
                <a:pPr marL="96838" indent="-96838"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If the image covers your text, right click the image, and select “Arrange - &gt; Send to back”.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82EEB2D-003A-C044-B2BF-0603E253B481}"/>
                </a:ext>
              </a:extLst>
            </p:cNvPr>
            <p:cNvGrpSpPr/>
            <p:nvPr userDrawn="1"/>
          </p:nvGrpSpPr>
          <p:grpSpPr>
            <a:xfrm>
              <a:off x="12237133" y="2882622"/>
              <a:ext cx="2011532" cy="985422"/>
              <a:chOff x="12272640" y="6571606"/>
              <a:chExt cx="1538402" cy="9854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8E19EB7-DBEF-2F4C-A3C9-BE2D2907884F}"/>
                  </a:ext>
                </a:extLst>
              </p:cNvPr>
              <p:cNvSpPr/>
              <p:nvPr userDrawn="1"/>
            </p:nvSpPr>
            <p:spPr>
              <a:xfrm>
                <a:off x="12272640" y="6571606"/>
                <a:ext cx="1538402" cy="9854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IBM Plex Sans" panose="020B0503050203000203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92FEE31-9402-3641-8E13-A1DC09FFF216}"/>
                  </a:ext>
                </a:extLst>
              </p:cNvPr>
              <p:cNvSpPr txBox="1"/>
              <p:nvPr userDrawn="1"/>
            </p:nvSpPr>
            <p:spPr>
              <a:xfrm>
                <a:off x="12425440" y="7002160"/>
                <a:ext cx="116154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l"/>
                <a:r>
                  <a:rPr lang="en-US" sz="1000">
                    <a:solidFill>
                      <a:schemeClr val="accent2"/>
                    </a:solidFill>
                    <a:latin typeface="IBM Plex Sans" panose="020B0503050203000203" pitchFamily="34" charset="0"/>
                    <a:ea typeface="Arial" charset="0"/>
                    <a:cs typeface="Arial" charset="0"/>
                  </a:rPr>
                  <a:t>Access programmed text formats by using the ‘Indent More’ button.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43048D5-A7A2-8D41-BF60-AA36EF7D553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"/>
              <a:stretch/>
            </p:blipFill>
            <p:spPr>
              <a:xfrm>
                <a:off x="12426082" y="6665739"/>
                <a:ext cx="196784" cy="22898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A09D0C0-E76A-FE4E-89D3-B4C1E4D9F2B8}"/>
                </a:ext>
              </a:extLst>
            </p:cNvPr>
            <p:cNvGrpSpPr/>
            <p:nvPr userDrawn="1"/>
          </p:nvGrpSpPr>
          <p:grpSpPr>
            <a:xfrm>
              <a:off x="12236449" y="4009675"/>
              <a:ext cx="2147063" cy="3118328"/>
              <a:chOff x="12236449" y="4803495"/>
              <a:chExt cx="2147063" cy="311832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643199-832B-4E45-BC80-3D20C1502357}"/>
                  </a:ext>
                </a:extLst>
              </p:cNvPr>
              <p:cNvGrpSpPr/>
              <p:nvPr userDrawn="1"/>
            </p:nvGrpSpPr>
            <p:grpSpPr>
              <a:xfrm>
                <a:off x="12236449" y="4803495"/>
                <a:ext cx="2147063" cy="2485366"/>
                <a:chOff x="12287249" y="1112812"/>
                <a:chExt cx="2147063" cy="3086847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F34D033-1819-4A4E-A421-29286A39B8E4}"/>
                    </a:ext>
                  </a:extLst>
                </p:cNvPr>
                <p:cNvSpPr/>
                <p:nvPr userDrawn="1"/>
              </p:nvSpPr>
              <p:spPr>
                <a:xfrm>
                  <a:off x="12287249" y="1565888"/>
                  <a:ext cx="2000251" cy="263377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24543DC-6DB0-D74D-8680-6B9EC0BFAC9E}"/>
                    </a:ext>
                  </a:extLst>
                </p:cNvPr>
                <p:cNvSpPr/>
                <p:nvPr userDrawn="1"/>
              </p:nvSpPr>
              <p:spPr>
                <a:xfrm>
                  <a:off x="12287249" y="1112812"/>
                  <a:ext cx="2000251" cy="49061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6E36498-BB5A-094F-9813-895D4144F98D}"/>
                    </a:ext>
                  </a:extLst>
                </p:cNvPr>
                <p:cNvSpPr txBox="1"/>
                <p:nvPr userDrawn="1"/>
              </p:nvSpPr>
              <p:spPr>
                <a:xfrm>
                  <a:off x="12516910" y="1189721"/>
                  <a:ext cx="1917402" cy="382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i="0">
                      <a:solidFill>
                        <a:schemeClr val="bg1"/>
                      </a:solidFill>
                      <a:latin typeface="IBM Plex Sans Medium" panose="020B0503050203000203" pitchFamily="34" charset="0"/>
                      <a:ea typeface="Roboto" charset="0"/>
                      <a:cs typeface="Roboto" charset="0"/>
                    </a:rPr>
                    <a:t>GUIDELINES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0AB33B9-1B32-3B48-8B27-F90679BA840E}"/>
                    </a:ext>
                  </a:extLst>
                </p:cNvPr>
                <p:cNvSpPr txBox="1"/>
                <p:nvPr userDrawn="1"/>
              </p:nvSpPr>
              <p:spPr>
                <a:xfrm>
                  <a:off x="12369020" y="1842802"/>
                  <a:ext cx="1797275" cy="2105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Each layout has its own custom gridlines to help build your slides. Keep content within the guides and do not go past them.</a:t>
                  </a:r>
                </a:p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To make guides visible right-click your slide &gt; Grids &amp; Guides &gt; Ensure ‘Guides’ is checked</a:t>
                  </a:r>
                </a:p>
              </p:txBody>
            </p:sp>
          </p:grpSp>
          <p:pic>
            <p:nvPicPr>
              <p:cNvPr id="78" name="Picture 7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202A2E7-09D5-8B49-AACE-4354C4E4996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520795" y="6858000"/>
                <a:ext cx="1365354" cy="106382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982" y="981075"/>
            <a:ext cx="4694238" cy="3071018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59" y="4293765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59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4698" y="5433456"/>
            <a:ext cx="46780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9" descr="York University Logo">
            <a:extLst>
              <a:ext uri="{FF2B5EF4-FFF2-40B4-BE49-F238E27FC236}">
                <a16:creationId xmlns:a16="http://schemas.microsoft.com/office/drawing/2014/main" id="{2ED20F88-F063-1C44-B6C6-FB730D81F6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2293" y="5788897"/>
            <a:ext cx="4290917" cy="360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2924C3-2BEC-7C49-B3BE-B8B622BB3D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14999" y="381000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 userDrawn="1">
          <p15:clr>
            <a:srgbClr val="FBAE40"/>
          </p15:clr>
        </p15:guide>
        <p15:guide id="3" pos="350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(up to 72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Add a Title To Your Slide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York University Logo&#10;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240" name="Picture Placeholder 51">
            <a:extLst>
              <a:ext uri="{FF2B5EF4-FFF2-40B4-BE49-F238E27FC236}">
                <a16:creationId xmlns:a16="http://schemas.microsoft.com/office/drawing/2014/main" id="{B2DE1F1D-4FD3-624D-8F9C-E74B8DCBCB3B}"/>
              </a:ext>
            </a:extLst>
          </p:cNvPr>
          <p:cNvSpPr>
            <a:spLocks noGrp="1"/>
          </p:cNvSpPr>
          <p:nvPr>
            <p:ph type="pic" sz="quarter" idx="143" hasCustomPrompt="1"/>
          </p:nvPr>
        </p:nvSpPr>
        <p:spPr>
          <a:xfrm>
            <a:off x="1111539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41" name="Picture Placeholder 51">
            <a:extLst>
              <a:ext uri="{FF2B5EF4-FFF2-40B4-BE49-F238E27FC236}">
                <a16:creationId xmlns:a16="http://schemas.microsoft.com/office/drawing/2014/main" id="{95CFEACE-AC66-9843-A828-8A5669BF2B8B}"/>
              </a:ext>
            </a:extLst>
          </p:cNvPr>
          <p:cNvSpPr>
            <a:spLocks noGrp="1"/>
          </p:cNvSpPr>
          <p:nvPr>
            <p:ph type="pic" sz="quarter" idx="144" hasCustomPrompt="1"/>
          </p:nvPr>
        </p:nvSpPr>
        <p:spPr>
          <a:xfrm>
            <a:off x="1111539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9" name="Picture Placeholder 51">
            <a:extLst>
              <a:ext uri="{FF2B5EF4-FFF2-40B4-BE49-F238E27FC236}">
                <a16:creationId xmlns:a16="http://schemas.microsoft.com/office/drawing/2014/main" id="{D38E2419-3D26-0F44-A573-096075B9CDFF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111539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8" name="Picture Placeholder 51">
            <a:extLst>
              <a:ext uri="{FF2B5EF4-FFF2-40B4-BE49-F238E27FC236}">
                <a16:creationId xmlns:a16="http://schemas.microsoft.com/office/drawing/2014/main" id="{5E33F143-403B-7140-8B48-CEE1AB4D9072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111539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7" name="Picture Placeholder 51">
            <a:extLst>
              <a:ext uri="{FF2B5EF4-FFF2-40B4-BE49-F238E27FC236}">
                <a16:creationId xmlns:a16="http://schemas.microsoft.com/office/drawing/2014/main" id="{01E00AE3-9D17-A84E-BD58-71234A7BE59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111539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6" name="Picture Placeholder 51">
            <a:extLst>
              <a:ext uri="{FF2B5EF4-FFF2-40B4-BE49-F238E27FC236}">
                <a16:creationId xmlns:a16="http://schemas.microsoft.com/office/drawing/2014/main" id="{1D85D746-2B08-2642-B5CD-D035D96F9F23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111539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5" name="Picture Placeholder 51">
            <a:extLst>
              <a:ext uri="{FF2B5EF4-FFF2-40B4-BE49-F238E27FC236}">
                <a16:creationId xmlns:a16="http://schemas.microsoft.com/office/drawing/2014/main" id="{ECC47FF5-71A0-4F42-808C-8CD82A1A8AF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015176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4" name="Picture Placeholder 51">
            <a:extLst>
              <a:ext uri="{FF2B5EF4-FFF2-40B4-BE49-F238E27FC236}">
                <a16:creationId xmlns:a16="http://schemas.microsoft.com/office/drawing/2014/main" id="{B2B385C4-495C-4F4B-9087-1B6BA2D1A2A8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015176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3" name="Picture Placeholder 51">
            <a:extLst>
              <a:ext uri="{FF2B5EF4-FFF2-40B4-BE49-F238E27FC236}">
                <a16:creationId xmlns:a16="http://schemas.microsoft.com/office/drawing/2014/main" id="{50AD7228-9A72-CA42-B2B9-DA25FF5D994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015176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2" name="Picture Placeholder 51">
            <a:extLst>
              <a:ext uri="{FF2B5EF4-FFF2-40B4-BE49-F238E27FC236}">
                <a16:creationId xmlns:a16="http://schemas.microsoft.com/office/drawing/2014/main" id="{9BB425F9-DA11-A741-8A84-010E8DFD2AC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176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1" name="Picture Placeholder 51">
            <a:extLst>
              <a:ext uri="{FF2B5EF4-FFF2-40B4-BE49-F238E27FC236}">
                <a16:creationId xmlns:a16="http://schemas.microsoft.com/office/drawing/2014/main" id="{6673E2B7-3975-DC44-B47B-3C5074F75DA8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1015176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30" name="Picture Placeholder 51">
            <a:extLst>
              <a:ext uri="{FF2B5EF4-FFF2-40B4-BE49-F238E27FC236}">
                <a16:creationId xmlns:a16="http://schemas.microsoft.com/office/drawing/2014/main" id="{DD17B399-06ED-A749-8DAD-053DFA9A4B27}"/>
              </a:ext>
            </a:extLst>
          </p:cNvPr>
          <p:cNvSpPr>
            <a:spLocks noGrp="1"/>
          </p:cNvSpPr>
          <p:nvPr>
            <p:ph type="pic" sz="quarter" idx="133" hasCustomPrompt="1"/>
          </p:nvPr>
        </p:nvSpPr>
        <p:spPr>
          <a:xfrm>
            <a:off x="1015176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9" name="Picture Placeholder 51">
            <a:extLst>
              <a:ext uri="{FF2B5EF4-FFF2-40B4-BE49-F238E27FC236}">
                <a16:creationId xmlns:a16="http://schemas.microsoft.com/office/drawing/2014/main" id="{B9C51166-7A07-8142-9492-A066BF6C66DB}"/>
              </a:ext>
            </a:extLst>
          </p:cNvPr>
          <p:cNvSpPr>
            <a:spLocks noGrp="1"/>
          </p:cNvSpPr>
          <p:nvPr>
            <p:ph type="pic" sz="quarter" idx="132" hasCustomPrompt="1"/>
          </p:nvPr>
        </p:nvSpPr>
        <p:spPr>
          <a:xfrm>
            <a:off x="9188122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8" name="Picture Placeholder 51">
            <a:extLst>
              <a:ext uri="{FF2B5EF4-FFF2-40B4-BE49-F238E27FC236}">
                <a16:creationId xmlns:a16="http://schemas.microsoft.com/office/drawing/2014/main" id="{1C03E3CC-2B92-B04E-9319-BDC6717C1CE3}"/>
              </a:ext>
            </a:extLst>
          </p:cNvPr>
          <p:cNvSpPr>
            <a:spLocks noGrp="1"/>
          </p:cNvSpPr>
          <p:nvPr>
            <p:ph type="pic" sz="quarter" idx="131" hasCustomPrompt="1"/>
          </p:nvPr>
        </p:nvSpPr>
        <p:spPr>
          <a:xfrm>
            <a:off x="9188122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7" name="Picture Placeholder 51">
            <a:extLst>
              <a:ext uri="{FF2B5EF4-FFF2-40B4-BE49-F238E27FC236}">
                <a16:creationId xmlns:a16="http://schemas.microsoft.com/office/drawing/2014/main" id="{5F392332-895D-5F41-A71A-181F220CA135}"/>
              </a:ext>
            </a:extLst>
          </p:cNvPr>
          <p:cNvSpPr>
            <a:spLocks noGrp="1"/>
          </p:cNvSpPr>
          <p:nvPr>
            <p:ph type="pic" sz="quarter" idx="130" hasCustomPrompt="1"/>
          </p:nvPr>
        </p:nvSpPr>
        <p:spPr>
          <a:xfrm>
            <a:off x="9188122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6" name="Picture Placeholder 51">
            <a:extLst>
              <a:ext uri="{FF2B5EF4-FFF2-40B4-BE49-F238E27FC236}">
                <a16:creationId xmlns:a16="http://schemas.microsoft.com/office/drawing/2014/main" id="{7402AA1E-B3CE-2C4F-A4A3-16F1563F0DC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9188122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5" name="Picture Placeholder 51">
            <a:extLst>
              <a:ext uri="{FF2B5EF4-FFF2-40B4-BE49-F238E27FC236}">
                <a16:creationId xmlns:a16="http://schemas.microsoft.com/office/drawing/2014/main" id="{6B7236E6-609D-D441-BC9D-4713AD39B177}"/>
              </a:ext>
            </a:extLst>
          </p:cNvPr>
          <p:cNvSpPr>
            <a:spLocks noGrp="1"/>
          </p:cNvSpPr>
          <p:nvPr>
            <p:ph type="pic" sz="quarter" idx="128" hasCustomPrompt="1"/>
          </p:nvPr>
        </p:nvSpPr>
        <p:spPr>
          <a:xfrm>
            <a:off x="9188122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4" name="Picture Placeholder 51">
            <a:extLst>
              <a:ext uri="{FF2B5EF4-FFF2-40B4-BE49-F238E27FC236}">
                <a16:creationId xmlns:a16="http://schemas.microsoft.com/office/drawing/2014/main" id="{792892B3-7CF5-5649-96C0-2DCBA328F53B}"/>
              </a:ext>
            </a:extLst>
          </p:cNvPr>
          <p:cNvSpPr>
            <a:spLocks noGrp="1"/>
          </p:cNvSpPr>
          <p:nvPr>
            <p:ph type="pic" sz="quarter" idx="127" hasCustomPrompt="1"/>
          </p:nvPr>
        </p:nvSpPr>
        <p:spPr>
          <a:xfrm>
            <a:off x="9188122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3" name="Picture Placeholder 51">
            <a:extLst>
              <a:ext uri="{FF2B5EF4-FFF2-40B4-BE49-F238E27FC236}">
                <a16:creationId xmlns:a16="http://schemas.microsoft.com/office/drawing/2014/main" id="{71FA0BCC-56C8-C94E-B3A6-064A142A06BE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8224484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2" name="Picture Placeholder 51">
            <a:extLst>
              <a:ext uri="{FF2B5EF4-FFF2-40B4-BE49-F238E27FC236}">
                <a16:creationId xmlns:a16="http://schemas.microsoft.com/office/drawing/2014/main" id="{630F25F6-C048-CA41-9BE7-8FCC2A2F204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8224484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1" name="Picture Placeholder 51">
            <a:extLst>
              <a:ext uri="{FF2B5EF4-FFF2-40B4-BE49-F238E27FC236}">
                <a16:creationId xmlns:a16="http://schemas.microsoft.com/office/drawing/2014/main" id="{47EE2CCB-BCD5-A445-9D5A-15FA14A665F8}"/>
              </a:ext>
            </a:extLst>
          </p:cNvPr>
          <p:cNvSpPr>
            <a:spLocks noGrp="1"/>
          </p:cNvSpPr>
          <p:nvPr>
            <p:ph type="pic" sz="quarter" idx="124" hasCustomPrompt="1"/>
          </p:nvPr>
        </p:nvSpPr>
        <p:spPr>
          <a:xfrm>
            <a:off x="8224484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20" name="Picture Placeholder 51">
            <a:extLst>
              <a:ext uri="{FF2B5EF4-FFF2-40B4-BE49-F238E27FC236}">
                <a16:creationId xmlns:a16="http://schemas.microsoft.com/office/drawing/2014/main" id="{39F2B5E0-5CFE-DA4D-B31A-E612DD780ABE}"/>
              </a:ext>
            </a:extLst>
          </p:cNvPr>
          <p:cNvSpPr>
            <a:spLocks noGrp="1"/>
          </p:cNvSpPr>
          <p:nvPr>
            <p:ph type="pic" sz="quarter" idx="123" hasCustomPrompt="1"/>
          </p:nvPr>
        </p:nvSpPr>
        <p:spPr>
          <a:xfrm>
            <a:off x="8224484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9" name="Picture Placeholder 51">
            <a:extLst>
              <a:ext uri="{FF2B5EF4-FFF2-40B4-BE49-F238E27FC236}">
                <a16:creationId xmlns:a16="http://schemas.microsoft.com/office/drawing/2014/main" id="{CBC3910F-A9CF-BB44-A0FA-9487F83F7E1A}"/>
              </a:ext>
            </a:extLst>
          </p:cNvPr>
          <p:cNvSpPr>
            <a:spLocks noGrp="1"/>
          </p:cNvSpPr>
          <p:nvPr>
            <p:ph type="pic" sz="quarter" idx="122" hasCustomPrompt="1"/>
          </p:nvPr>
        </p:nvSpPr>
        <p:spPr>
          <a:xfrm>
            <a:off x="8224484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8" name="Picture Placeholder 51">
            <a:extLst>
              <a:ext uri="{FF2B5EF4-FFF2-40B4-BE49-F238E27FC236}">
                <a16:creationId xmlns:a16="http://schemas.microsoft.com/office/drawing/2014/main" id="{817F9E26-4A9A-F84B-875B-6F1218A0B5D3}"/>
              </a:ext>
            </a:extLst>
          </p:cNvPr>
          <p:cNvSpPr>
            <a:spLocks noGrp="1"/>
          </p:cNvSpPr>
          <p:nvPr>
            <p:ph type="pic" sz="quarter" idx="121" hasCustomPrompt="1"/>
          </p:nvPr>
        </p:nvSpPr>
        <p:spPr>
          <a:xfrm>
            <a:off x="8224484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7" name="Picture Placeholder 51">
            <a:extLst>
              <a:ext uri="{FF2B5EF4-FFF2-40B4-BE49-F238E27FC236}">
                <a16:creationId xmlns:a16="http://schemas.microsoft.com/office/drawing/2014/main" id="{313D8061-4306-254C-BD45-9585B831894C}"/>
              </a:ext>
            </a:extLst>
          </p:cNvPr>
          <p:cNvSpPr>
            <a:spLocks noGrp="1"/>
          </p:cNvSpPr>
          <p:nvPr>
            <p:ph type="pic" sz="quarter" idx="120" hasCustomPrompt="1"/>
          </p:nvPr>
        </p:nvSpPr>
        <p:spPr>
          <a:xfrm>
            <a:off x="726084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6" name="Picture Placeholder 51">
            <a:extLst>
              <a:ext uri="{FF2B5EF4-FFF2-40B4-BE49-F238E27FC236}">
                <a16:creationId xmlns:a16="http://schemas.microsoft.com/office/drawing/2014/main" id="{F110E207-9770-BE48-BA32-A6CE9DE4AAF3}"/>
              </a:ext>
            </a:extLst>
          </p:cNvPr>
          <p:cNvSpPr>
            <a:spLocks noGrp="1"/>
          </p:cNvSpPr>
          <p:nvPr>
            <p:ph type="pic" sz="quarter" idx="119" hasCustomPrompt="1"/>
          </p:nvPr>
        </p:nvSpPr>
        <p:spPr>
          <a:xfrm>
            <a:off x="726084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5" name="Picture Placeholder 51">
            <a:extLst>
              <a:ext uri="{FF2B5EF4-FFF2-40B4-BE49-F238E27FC236}">
                <a16:creationId xmlns:a16="http://schemas.microsoft.com/office/drawing/2014/main" id="{DF551907-9CB1-DE41-9FF6-A5DC8830BDA4}"/>
              </a:ext>
            </a:extLst>
          </p:cNvPr>
          <p:cNvSpPr>
            <a:spLocks noGrp="1"/>
          </p:cNvSpPr>
          <p:nvPr>
            <p:ph type="pic" sz="quarter" idx="118" hasCustomPrompt="1"/>
          </p:nvPr>
        </p:nvSpPr>
        <p:spPr>
          <a:xfrm>
            <a:off x="726084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4" name="Picture Placeholder 51">
            <a:extLst>
              <a:ext uri="{FF2B5EF4-FFF2-40B4-BE49-F238E27FC236}">
                <a16:creationId xmlns:a16="http://schemas.microsoft.com/office/drawing/2014/main" id="{36F35A0F-A86C-CE43-89F5-DEDFE778548C}"/>
              </a:ext>
            </a:extLst>
          </p:cNvPr>
          <p:cNvSpPr>
            <a:spLocks noGrp="1"/>
          </p:cNvSpPr>
          <p:nvPr>
            <p:ph type="pic" sz="quarter" idx="117" hasCustomPrompt="1"/>
          </p:nvPr>
        </p:nvSpPr>
        <p:spPr>
          <a:xfrm>
            <a:off x="726084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3" name="Picture Placeholder 51">
            <a:extLst>
              <a:ext uri="{FF2B5EF4-FFF2-40B4-BE49-F238E27FC236}">
                <a16:creationId xmlns:a16="http://schemas.microsoft.com/office/drawing/2014/main" id="{EF5134C2-AFB3-994F-95B5-928A77F94D65}"/>
              </a:ext>
            </a:extLst>
          </p:cNvPr>
          <p:cNvSpPr>
            <a:spLocks noGrp="1"/>
          </p:cNvSpPr>
          <p:nvPr>
            <p:ph type="pic" sz="quarter" idx="116" hasCustomPrompt="1"/>
          </p:nvPr>
        </p:nvSpPr>
        <p:spPr>
          <a:xfrm>
            <a:off x="726084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2" name="Picture Placeholder 51">
            <a:extLst>
              <a:ext uri="{FF2B5EF4-FFF2-40B4-BE49-F238E27FC236}">
                <a16:creationId xmlns:a16="http://schemas.microsoft.com/office/drawing/2014/main" id="{6A613975-7E31-FA40-B0B7-0CFBAA114CDC}"/>
              </a:ext>
            </a:extLst>
          </p:cNvPr>
          <p:cNvSpPr>
            <a:spLocks noGrp="1"/>
          </p:cNvSpPr>
          <p:nvPr>
            <p:ph type="pic" sz="quarter" idx="115" hasCustomPrompt="1"/>
          </p:nvPr>
        </p:nvSpPr>
        <p:spPr>
          <a:xfrm>
            <a:off x="726084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1" name="Picture Placeholder 51">
            <a:extLst>
              <a:ext uri="{FF2B5EF4-FFF2-40B4-BE49-F238E27FC236}">
                <a16:creationId xmlns:a16="http://schemas.microsoft.com/office/drawing/2014/main" id="{B0C1B11E-A0C7-524A-A7E4-99ACEF4C8D2F}"/>
              </a:ext>
            </a:extLst>
          </p:cNvPr>
          <p:cNvSpPr>
            <a:spLocks noGrp="1"/>
          </p:cNvSpPr>
          <p:nvPr>
            <p:ph type="pic" sz="quarter" idx="114" hasCustomPrompt="1"/>
          </p:nvPr>
        </p:nvSpPr>
        <p:spPr>
          <a:xfrm>
            <a:off x="6297208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10" name="Picture Placeholder 51">
            <a:extLst>
              <a:ext uri="{FF2B5EF4-FFF2-40B4-BE49-F238E27FC236}">
                <a16:creationId xmlns:a16="http://schemas.microsoft.com/office/drawing/2014/main" id="{502F494C-4698-8443-A464-9351AF31D45E}"/>
              </a:ext>
            </a:extLst>
          </p:cNvPr>
          <p:cNvSpPr>
            <a:spLocks noGrp="1"/>
          </p:cNvSpPr>
          <p:nvPr>
            <p:ph type="pic" sz="quarter" idx="113" hasCustomPrompt="1"/>
          </p:nvPr>
        </p:nvSpPr>
        <p:spPr>
          <a:xfrm>
            <a:off x="6297208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9" name="Picture Placeholder 51">
            <a:extLst>
              <a:ext uri="{FF2B5EF4-FFF2-40B4-BE49-F238E27FC236}">
                <a16:creationId xmlns:a16="http://schemas.microsoft.com/office/drawing/2014/main" id="{F6B8AAE6-34FB-254B-908C-5F03E14B3EE7}"/>
              </a:ext>
            </a:extLst>
          </p:cNvPr>
          <p:cNvSpPr>
            <a:spLocks noGrp="1"/>
          </p:cNvSpPr>
          <p:nvPr>
            <p:ph type="pic" sz="quarter" idx="112" hasCustomPrompt="1"/>
          </p:nvPr>
        </p:nvSpPr>
        <p:spPr>
          <a:xfrm>
            <a:off x="6297208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8" name="Picture Placeholder 51">
            <a:extLst>
              <a:ext uri="{FF2B5EF4-FFF2-40B4-BE49-F238E27FC236}">
                <a16:creationId xmlns:a16="http://schemas.microsoft.com/office/drawing/2014/main" id="{8D6BEA4F-8263-BB40-8328-A3AE511CF6E6}"/>
              </a:ext>
            </a:extLst>
          </p:cNvPr>
          <p:cNvSpPr>
            <a:spLocks noGrp="1"/>
          </p:cNvSpPr>
          <p:nvPr>
            <p:ph type="pic" sz="quarter" idx="111" hasCustomPrompt="1"/>
          </p:nvPr>
        </p:nvSpPr>
        <p:spPr>
          <a:xfrm>
            <a:off x="6297208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7" name="Picture Placeholder 51">
            <a:extLst>
              <a:ext uri="{FF2B5EF4-FFF2-40B4-BE49-F238E27FC236}">
                <a16:creationId xmlns:a16="http://schemas.microsoft.com/office/drawing/2014/main" id="{6FF49A78-1546-4948-9F53-040226BC2AA9}"/>
              </a:ext>
            </a:extLst>
          </p:cNvPr>
          <p:cNvSpPr>
            <a:spLocks noGrp="1"/>
          </p:cNvSpPr>
          <p:nvPr>
            <p:ph type="pic" sz="quarter" idx="110" hasCustomPrompt="1"/>
          </p:nvPr>
        </p:nvSpPr>
        <p:spPr>
          <a:xfrm>
            <a:off x="6297208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6" name="Picture Placeholder 51">
            <a:extLst>
              <a:ext uri="{FF2B5EF4-FFF2-40B4-BE49-F238E27FC236}">
                <a16:creationId xmlns:a16="http://schemas.microsoft.com/office/drawing/2014/main" id="{25CA7F52-B284-5F4E-8DC2-45B533D946C2}"/>
              </a:ext>
            </a:extLst>
          </p:cNvPr>
          <p:cNvSpPr>
            <a:spLocks noGrp="1"/>
          </p:cNvSpPr>
          <p:nvPr>
            <p:ph type="pic" sz="quarter" idx="109" hasCustomPrompt="1"/>
          </p:nvPr>
        </p:nvSpPr>
        <p:spPr>
          <a:xfrm>
            <a:off x="6297208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5" name="Picture Placeholder 51">
            <a:extLst>
              <a:ext uri="{FF2B5EF4-FFF2-40B4-BE49-F238E27FC236}">
                <a16:creationId xmlns:a16="http://schemas.microsoft.com/office/drawing/2014/main" id="{939634E5-47C4-E640-87FD-7735E33C893D}"/>
              </a:ext>
            </a:extLst>
          </p:cNvPr>
          <p:cNvSpPr>
            <a:spLocks noGrp="1"/>
          </p:cNvSpPr>
          <p:nvPr>
            <p:ph type="pic" sz="quarter" idx="108" hasCustomPrompt="1"/>
          </p:nvPr>
        </p:nvSpPr>
        <p:spPr>
          <a:xfrm>
            <a:off x="533357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4" name="Picture Placeholder 51">
            <a:extLst>
              <a:ext uri="{FF2B5EF4-FFF2-40B4-BE49-F238E27FC236}">
                <a16:creationId xmlns:a16="http://schemas.microsoft.com/office/drawing/2014/main" id="{364508F7-794C-5444-B8CC-AD35C652924A}"/>
              </a:ext>
            </a:extLst>
          </p:cNvPr>
          <p:cNvSpPr>
            <a:spLocks noGrp="1"/>
          </p:cNvSpPr>
          <p:nvPr>
            <p:ph type="pic" sz="quarter" idx="107" hasCustomPrompt="1"/>
          </p:nvPr>
        </p:nvSpPr>
        <p:spPr>
          <a:xfrm>
            <a:off x="533357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3" name="Picture Placeholder 51">
            <a:extLst>
              <a:ext uri="{FF2B5EF4-FFF2-40B4-BE49-F238E27FC236}">
                <a16:creationId xmlns:a16="http://schemas.microsoft.com/office/drawing/2014/main" id="{DF3F062E-C698-5349-B9B7-267EA1D4F039}"/>
              </a:ext>
            </a:extLst>
          </p:cNvPr>
          <p:cNvSpPr>
            <a:spLocks noGrp="1"/>
          </p:cNvSpPr>
          <p:nvPr>
            <p:ph type="pic" sz="quarter" idx="106" hasCustomPrompt="1"/>
          </p:nvPr>
        </p:nvSpPr>
        <p:spPr>
          <a:xfrm>
            <a:off x="533357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2" name="Picture Placeholder 51">
            <a:extLst>
              <a:ext uri="{FF2B5EF4-FFF2-40B4-BE49-F238E27FC236}">
                <a16:creationId xmlns:a16="http://schemas.microsoft.com/office/drawing/2014/main" id="{3EBDB6D2-C1BB-E84C-9AFA-2856E2EB1399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533357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1" name="Picture Placeholder 51">
            <a:extLst>
              <a:ext uri="{FF2B5EF4-FFF2-40B4-BE49-F238E27FC236}">
                <a16:creationId xmlns:a16="http://schemas.microsoft.com/office/drawing/2014/main" id="{F931FF2A-7947-4149-B1A0-72851D35AD45}"/>
              </a:ext>
            </a:extLst>
          </p:cNvPr>
          <p:cNvSpPr>
            <a:spLocks noGrp="1"/>
          </p:cNvSpPr>
          <p:nvPr>
            <p:ph type="pic" sz="quarter" idx="104" hasCustomPrompt="1"/>
          </p:nvPr>
        </p:nvSpPr>
        <p:spPr>
          <a:xfrm>
            <a:off x="533357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200" name="Picture Placeholder 51">
            <a:extLst>
              <a:ext uri="{FF2B5EF4-FFF2-40B4-BE49-F238E27FC236}">
                <a16:creationId xmlns:a16="http://schemas.microsoft.com/office/drawing/2014/main" id="{2330361F-63F4-3E46-9F6D-8A8CAFA392BF}"/>
              </a:ext>
            </a:extLst>
          </p:cNvPr>
          <p:cNvSpPr>
            <a:spLocks noGrp="1"/>
          </p:cNvSpPr>
          <p:nvPr>
            <p:ph type="pic" sz="quarter" idx="103" hasCustomPrompt="1"/>
          </p:nvPr>
        </p:nvSpPr>
        <p:spPr>
          <a:xfrm>
            <a:off x="533357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9" name="Picture Placeholder 51">
            <a:extLst>
              <a:ext uri="{FF2B5EF4-FFF2-40B4-BE49-F238E27FC236}">
                <a16:creationId xmlns:a16="http://schemas.microsoft.com/office/drawing/2014/main" id="{9ADA8628-6A4C-7A4E-8AB9-779D07B5BDD5}"/>
              </a:ext>
            </a:extLst>
          </p:cNvPr>
          <p:cNvSpPr>
            <a:spLocks noGrp="1"/>
          </p:cNvSpPr>
          <p:nvPr>
            <p:ph type="pic" sz="quarter" idx="102" hasCustomPrompt="1"/>
          </p:nvPr>
        </p:nvSpPr>
        <p:spPr>
          <a:xfrm>
            <a:off x="4369932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8" name="Picture Placeholder 51">
            <a:extLst>
              <a:ext uri="{FF2B5EF4-FFF2-40B4-BE49-F238E27FC236}">
                <a16:creationId xmlns:a16="http://schemas.microsoft.com/office/drawing/2014/main" id="{181625A2-6F06-9440-A37F-9ECA336E9570}"/>
              </a:ext>
            </a:extLst>
          </p:cNvPr>
          <p:cNvSpPr>
            <a:spLocks noGrp="1"/>
          </p:cNvSpPr>
          <p:nvPr>
            <p:ph type="pic" sz="quarter" idx="101" hasCustomPrompt="1"/>
          </p:nvPr>
        </p:nvSpPr>
        <p:spPr>
          <a:xfrm>
            <a:off x="4369932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7" name="Picture Placeholder 51">
            <a:extLst>
              <a:ext uri="{FF2B5EF4-FFF2-40B4-BE49-F238E27FC236}">
                <a16:creationId xmlns:a16="http://schemas.microsoft.com/office/drawing/2014/main" id="{7861E588-0AAF-674F-9430-C98D1486972B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4369932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6" name="Picture Placeholder 51">
            <a:extLst>
              <a:ext uri="{FF2B5EF4-FFF2-40B4-BE49-F238E27FC236}">
                <a16:creationId xmlns:a16="http://schemas.microsoft.com/office/drawing/2014/main" id="{7C55532E-05EA-B242-8354-56D8D1851D6A}"/>
              </a:ext>
            </a:extLst>
          </p:cNvPr>
          <p:cNvSpPr>
            <a:spLocks noGrp="1"/>
          </p:cNvSpPr>
          <p:nvPr>
            <p:ph type="pic" sz="quarter" idx="99" hasCustomPrompt="1"/>
          </p:nvPr>
        </p:nvSpPr>
        <p:spPr>
          <a:xfrm>
            <a:off x="4369932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5" name="Picture Placeholder 51">
            <a:extLst>
              <a:ext uri="{FF2B5EF4-FFF2-40B4-BE49-F238E27FC236}">
                <a16:creationId xmlns:a16="http://schemas.microsoft.com/office/drawing/2014/main" id="{C1F0D96E-F039-B847-A14A-4D6481C2771C}"/>
              </a:ext>
            </a:extLst>
          </p:cNvPr>
          <p:cNvSpPr>
            <a:spLocks noGrp="1"/>
          </p:cNvSpPr>
          <p:nvPr>
            <p:ph type="pic" sz="quarter" idx="98" hasCustomPrompt="1"/>
          </p:nvPr>
        </p:nvSpPr>
        <p:spPr>
          <a:xfrm>
            <a:off x="4369932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4" name="Picture Placeholder 51">
            <a:extLst>
              <a:ext uri="{FF2B5EF4-FFF2-40B4-BE49-F238E27FC236}">
                <a16:creationId xmlns:a16="http://schemas.microsoft.com/office/drawing/2014/main" id="{34C34675-5770-4C4D-A3D8-2A336082DF6B}"/>
              </a:ext>
            </a:extLst>
          </p:cNvPr>
          <p:cNvSpPr>
            <a:spLocks noGrp="1"/>
          </p:cNvSpPr>
          <p:nvPr>
            <p:ph type="pic" sz="quarter" idx="97" hasCustomPrompt="1"/>
          </p:nvPr>
        </p:nvSpPr>
        <p:spPr>
          <a:xfrm>
            <a:off x="4369932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3" name="Picture Placeholder 51">
            <a:extLst>
              <a:ext uri="{FF2B5EF4-FFF2-40B4-BE49-F238E27FC236}">
                <a16:creationId xmlns:a16="http://schemas.microsoft.com/office/drawing/2014/main" id="{57EEF4F9-55FC-C248-AD2A-10D938B185A7}"/>
              </a:ext>
            </a:extLst>
          </p:cNvPr>
          <p:cNvSpPr>
            <a:spLocks noGrp="1"/>
          </p:cNvSpPr>
          <p:nvPr>
            <p:ph type="pic" sz="quarter" idx="96" hasCustomPrompt="1"/>
          </p:nvPr>
        </p:nvSpPr>
        <p:spPr>
          <a:xfrm>
            <a:off x="3406294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2" name="Picture Placeholder 51">
            <a:extLst>
              <a:ext uri="{FF2B5EF4-FFF2-40B4-BE49-F238E27FC236}">
                <a16:creationId xmlns:a16="http://schemas.microsoft.com/office/drawing/2014/main" id="{47224986-236A-394E-92CE-AC1D8EBD7A0B}"/>
              </a:ext>
            </a:extLst>
          </p:cNvPr>
          <p:cNvSpPr>
            <a:spLocks noGrp="1"/>
          </p:cNvSpPr>
          <p:nvPr>
            <p:ph type="pic" sz="quarter" idx="95" hasCustomPrompt="1"/>
          </p:nvPr>
        </p:nvSpPr>
        <p:spPr>
          <a:xfrm>
            <a:off x="3406294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1" name="Picture Placeholder 51">
            <a:extLst>
              <a:ext uri="{FF2B5EF4-FFF2-40B4-BE49-F238E27FC236}">
                <a16:creationId xmlns:a16="http://schemas.microsoft.com/office/drawing/2014/main" id="{35FD97A9-6B38-7142-9DA6-A76149A97606}"/>
              </a:ext>
            </a:extLst>
          </p:cNvPr>
          <p:cNvSpPr>
            <a:spLocks noGrp="1"/>
          </p:cNvSpPr>
          <p:nvPr>
            <p:ph type="pic" sz="quarter" idx="94" hasCustomPrompt="1"/>
          </p:nvPr>
        </p:nvSpPr>
        <p:spPr>
          <a:xfrm>
            <a:off x="3406294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90" name="Picture Placeholder 51">
            <a:extLst>
              <a:ext uri="{FF2B5EF4-FFF2-40B4-BE49-F238E27FC236}">
                <a16:creationId xmlns:a16="http://schemas.microsoft.com/office/drawing/2014/main" id="{95213866-E33E-F94D-A0F6-024FA86FF330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3406294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9" name="Picture Placeholder 51">
            <a:extLst>
              <a:ext uri="{FF2B5EF4-FFF2-40B4-BE49-F238E27FC236}">
                <a16:creationId xmlns:a16="http://schemas.microsoft.com/office/drawing/2014/main" id="{7401D453-7FB9-C345-8FFE-1848E2495B71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406294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8" name="Picture Placeholder 51">
            <a:extLst>
              <a:ext uri="{FF2B5EF4-FFF2-40B4-BE49-F238E27FC236}">
                <a16:creationId xmlns:a16="http://schemas.microsoft.com/office/drawing/2014/main" id="{200D6B3B-D7E9-F14F-A7BD-902E899C086B}"/>
              </a:ext>
            </a:extLst>
          </p:cNvPr>
          <p:cNvSpPr>
            <a:spLocks noGrp="1"/>
          </p:cNvSpPr>
          <p:nvPr>
            <p:ph type="pic" sz="quarter" idx="91" hasCustomPrompt="1"/>
          </p:nvPr>
        </p:nvSpPr>
        <p:spPr>
          <a:xfrm>
            <a:off x="3406294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7" name="Picture Placeholder 51">
            <a:extLst>
              <a:ext uri="{FF2B5EF4-FFF2-40B4-BE49-F238E27FC236}">
                <a16:creationId xmlns:a16="http://schemas.microsoft.com/office/drawing/2014/main" id="{DD1C40D6-7AB8-8344-B898-E8A8140D7AB8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2442656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6" name="Picture Placeholder 51">
            <a:extLst>
              <a:ext uri="{FF2B5EF4-FFF2-40B4-BE49-F238E27FC236}">
                <a16:creationId xmlns:a16="http://schemas.microsoft.com/office/drawing/2014/main" id="{ADBE618D-EF51-E043-B94C-74929C544D04}"/>
              </a:ext>
            </a:extLst>
          </p:cNvPr>
          <p:cNvSpPr>
            <a:spLocks noGrp="1"/>
          </p:cNvSpPr>
          <p:nvPr>
            <p:ph type="pic" sz="quarter" idx="89" hasCustomPrompt="1"/>
          </p:nvPr>
        </p:nvSpPr>
        <p:spPr>
          <a:xfrm>
            <a:off x="2442656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5" name="Picture Placeholder 51">
            <a:extLst>
              <a:ext uri="{FF2B5EF4-FFF2-40B4-BE49-F238E27FC236}">
                <a16:creationId xmlns:a16="http://schemas.microsoft.com/office/drawing/2014/main" id="{2D9CCE26-AF6C-B64F-A29B-BDDB32BF229E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2442656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4" name="Picture Placeholder 51">
            <a:extLst>
              <a:ext uri="{FF2B5EF4-FFF2-40B4-BE49-F238E27FC236}">
                <a16:creationId xmlns:a16="http://schemas.microsoft.com/office/drawing/2014/main" id="{B0CE331C-8307-D849-AF07-0A5B31981C9E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2442656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3" name="Picture Placeholder 51">
            <a:extLst>
              <a:ext uri="{FF2B5EF4-FFF2-40B4-BE49-F238E27FC236}">
                <a16:creationId xmlns:a16="http://schemas.microsoft.com/office/drawing/2014/main" id="{416E6FFD-74F8-E14A-9161-99C8EF192E6D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2442656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2" name="Picture Placeholder 51">
            <a:extLst>
              <a:ext uri="{FF2B5EF4-FFF2-40B4-BE49-F238E27FC236}">
                <a16:creationId xmlns:a16="http://schemas.microsoft.com/office/drawing/2014/main" id="{09691184-E065-EB4A-A7F6-AE321955CCEC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2442656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1" name="Picture Placeholder 51">
            <a:extLst>
              <a:ext uri="{FF2B5EF4-FFF2-40B4-BE49-F238E27FC236}">
                <a16:creationId xmlns:a16="http://schemas.microsoft.com/office/drawing/2014/main" id="{EE57060A-7C31-6840-83E9-199EEB9B6F49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1479018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80" name="Picture Placeholder 51">
            <a:extLst>
              <a:ext uri="{FF2B5EF4-FFF2-40B4-BE49-F238E27FC236}">
                <a16:creationId xmlns:a16="http://schemas.microsoft.com/office/drawing/2014/main" id="{B8FB729A-A4D0-8249-B8BF-C235DBF64783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1479018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79" name="Picture Placeholder 51">
            <a:extLst>
              <a:ext uri="{FF2B5EF4-FFF2-40B4-BE49-F238E27FC236}">
                <a16:creationId xmlns:a16="http://schemas.microsoft.com/office/drawing/2014/main" id="{21FCCE89-4D67-AF4E-805B-1F5D215001DF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479018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78" name="Picture Placeholder 51">
            <a:extLst>
              <a:ext uri="{FF2B5EF4-FFF2-40B4-BE49-F238E27FC236}">
                <a16:creationId xmlns:a16="http://schemas.microsoft.com/office/drawing/2014/main" id="{DCA1CC01-E87E-1A41-84DC-20E0C0C65BCC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1479018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9" name="Picture Placeholder 51">
            <a:extLst>
              <a:ext uri="{FF2B5EF4-FFF2-40B4-BE49-F238E27FC236}">
                <a16:creationId xmlns:a16="http://schemas.microsoft.com/office/drawing/2014/main" id="{7772EA3C-E30E-0746-B55A-56967526C4DD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479018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8" name="Picture Placeholder 51">
            <a:extLst>
              <a:ext uri="{FF2B5EF4-FFF2-40B4-BE49-F238E27FC236}">
                <a16:creationId xmlns:a16="http://schemas.microsoft.com/office/drawing/2014/main" id="{572C2FFD-4D1A-B649-AB67-B5DD8043B7D8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479018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7" name="Picture Placeholder 51">
            <a:extLst>
              <a:ext uri="{FF2B5EF4-FFF2-40B4-BE49-F238E27FC236}">
                <a16:creationId xmlns:a16="http://schemas.microsoft.com/office/drawing/2014/main" id="{809F3104-D6EE-5843-8D97-5AA3BDA6A537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515380" y="54423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6" name="Picture Placeholder 51">
            <a:extLst>
              <a:ext uri="{FF2B5EF4-FFF2-40B4-BE49-F238E27FC236}">
                <a16:creationId xmlns:a16="http://schemas.microsoft.com/office/drawing/2014/main" id="{19DB6F3E-3077-FA4D-A515-99844D885785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515380" y="457369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5" name="Picture Placeholder 51">
            <a:extLst>
              <a:ext uri="{FF2B5EF4-FFF2-40B4-BE49-F238E27FC236}">
                <a16:creationId xmlns:a16="http://schemas.microsoft.com/office/drawing/2014/main" id="{05E0C184-61E5-EA46-8CD9-80B5A8BEB4B2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515380" y="370501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4" name="Picture Placeholder 51">
            <a:extLst>
              <a:ext uri="{FF2B5EF4-FFF2-40B4-BE49-F238E27FC236}">
                <a16:creationId xmlns:a16="http://schemas.microsoft.com/office/drawing/2014/main" id="{594E60D9-8F4D-1048-9314-00BDF1BEEBC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515380" y="283633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153" name="Picture Placeholder 51">
            <a:extLst>
              <a:ext uri="{FF2B5EF4-FFF2-40B4-BE49-F238E27FC236}">
                <a16:creationId xmlns:a16="http://schemas.microsoft.com/office/drawing/2014/main" id="{4E28494E-B1FD-724C-948D-F05570340781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515380" y="196765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5380" y="1098976"/>
            <a:ext cx="799070" cy="720000"/>
          </a:xfrm>
          <a:prstGeom prst="rect">
            <a:avLst/>
          </a:prstGeom>
          <a:ln w="25400">
            <a:noFill/>
          </a:ln>
        </p:spPr>
        <p:txBody>
          <a:bodyPr lIns="0" rIns="0" anchor="ctr"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0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14" pos="7363" userDrawn="1">
          <p15:clr>
            <a:srgbClr val="FBAE40"/>
          </p15:clr>
        </p15:guide>
        <p15:guide id="20" orient="horz" pos="388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B8E7FC-F693-0945-B178-887A17B1B56C}"/>
              </a:ext>
            </a:extLst>
          </p:cNvPr>
          <p:cNvSpPr/>
          <p:nvPr userDrawn="1"/>
        </p:nvSpPr>
        <p:spPr>
          <a:xfrm>
            <a:off x="0" y="6799943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2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7" orient="horz" pos="300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4996675-1CA6-5B4C-95CC-C958A36E4AEA}"/>
              </a:ext>
            </a:extLst>
          </p:cNvPr>
          <p:cNvGrpSpPr/>
          <p:nvPr userDrawn="1"/>
        </p:nvGrpSpPr>
        <p:grpSpPr>
          <a:xfrm>
            <a:off x="12065000" y="-947342"/>
            <a:ext cx="2554514" cy="8075345"/>
            <a:chOff x="12065000" y="-947342"/>
            <a:chExt cx="2554514" cy="807534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D18AE4-4FE2-BA4B-BE2C-79298D8F7DF7}"/>
                </a:ext>
              </a:extLst>
            </p:cNvPr>
            <p:cNvGrpSpPr/>
            <p:nvPr userDrawn="1"/>
          </p:nvGrpSpPr>
          <p:grpSpPr>
            <a:xfrm>
              <a:off x="12192000" y="-947342"/>
              <a:ext cx="2427514" cy="605550"/>
              <a:chOff x="12192000" y="-947342"/>
              <a:chExt cx="2427514" cy="60555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A418B17-B6D9-C948-A4CA-39BA0BF2AAD0}"/>
                  </a:ext>
                </a:extLst>
              </p:cNvPr>
              <p:cNvSpPr txBox="1"/>
              <p:nvPr userDrawn="1"/>
            </p:nvSpPr>
            <p:spPr>
              <a:xfrm>
                <a:off x="12192000" y="-947342"/>
                <a:ext cx="2144486" cy="605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To remove slide tips,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click View &gt; Slide Master.</a:t>
                </a:r>
              </a:p>
              <a:p>
                <a:pPr>
                  <a:lnSpc>
                    <a:spcPct val="90000"/>
                  </a:lnSpc>
                  <a:spcAft>
                    <a:spcPts val="200"/>
                  </a:spcAft>
                </a:pPr>
                <a:r>
                  <a:rPr lang="en-US" sz="1000" b="0" i="0">
                    <a:solidFill>
                      <a:schemeClr val="tx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After removing, click ‘X’ to exit.  </a:t>
                </a:r>
              </a:p>
            </p:txBody>
          </p: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160A8CA0-0DA8-C649-93CF-7EE9AE0581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14291128" y="-853006"/>
                <a:ext cx="328386" cy="44660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951661F-2C3A-8E43-9EF6-278867F13B7E}"/>
                </a:ext>
              </a:extLst>
            </p:cNvPr>
            <p:cNvGrpSpPr/>
            <p:nvPr userDrawn="1"/>
          </p:nvGrpSpPr>
          <p:grpSpPr>
            <a:xfrm>
              <a:off x="12065000" y="-254000"/>
              <a:ext cx="2171700" cy="3007249"/>
              <a:chOff x="12115800" y="0"/>
              <a:chExt cx="2171700" cy="300724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09E6200-3B4D-B945-B27E-F0F91A456CEC}"/>
                  </a:ext>
                </a:extLst>
              </p:cNvPr>
              <p:cNvSpPr/>
              <p:nvPr userDrawn="1"/>
            </p:nvSpPr>
            <p:spPr>
              <a:xfrm>
                <a:off x="12287249" y="453077"/>
                <a:ext cx="2000251" cy="255417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0FF5DD-1834-A44E-A2E2-EF8D09964715}"/>
                  </a:ext>
                </a:extLst>
              </p:cNvPr>
              <p:cNvSpPr/>
              <p:nvPr userDrawn="1"/>
            </p:nvSpPr>
            <p:spPr>
              <a:xfrm>
                <a:off x="12287249" y="0"/>
                <a:ext cx="2000251" cy="4906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97D90916-53A2-5145-BB6D-F7C0A118CA7D}"/>
                  </a:ext>
                </a:extLst>
              </p:cNvPr>
              <p:cNvSpPr/>
              <p:nvPr userDrawn="1"/>
            </p:nvSpPr>
            <p:spPr>
              <a:xfrm flipH="1">
                <a:off x="12115800" y="0"/>
                <a:ext cx="174111" cy="216371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AB4E01-41FE-054C-B4F1-43AAFC89A949}"/>
                  </a:ext>
                </a:extLst>
              </p:cNvPr>
              <p:cNvSpPr txBox="1"/>
              <p:nvPr userDrawn="1"/>
            </p:nvSpPr>
            <p:spPr>
              <a:xfrm>
                <a:off x="12516910" y="90429"/>
                <a:ext cx="121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SLIDE</a:t>
                </a:r>
                <a:r>
                  <a:rPr lang="en-US" sz="1400" b="0" i="0" baseline="0">
                    <a:solidFill>
                      <a:schemeClr val="bg1"/>
                    </a:solidFill>
                    <a:latin typeface="IBM Plex Sans Medium" panose="020B0503050203000203" pitchFamily="34" charset="0"/>
                    <a:ea typeface="Roboto" charset="0"/>
                    <a:cs typeface="Roboto" charset="0"/>
                  </a:rPr>
                  <a:t> TIPS</a:t>
                </a:r>
                <a:endPara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59FA107-1773-164A-9967-2A541775DF5F}"/>
                  </a:ext>
                </a:extLst>
              </p:cNvPr>
              <p:cNvSpPr txBox="1"/>
              <p:nvPr userDrawn="1"/>
            </p:nvSpPr>
            <p:spPr>
              <a:xfrm>
                <a:off x="12369020" y="656836"/>
                <a:ext cx="1854980" cy="22599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</a:rPr>
                  <a:t>To place your own photo, use Master slides like “Title Style 1” to create from scratch.</a:t>
                </a:r>
              </a:p>
              <a:p>
                <a:pPr marL="96838" indent="-968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 may also delete</a:t>
                </a:r>
                <a:b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existing photos to reveal the placeholder beneath. Then t</a:t>
                </a: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o add a photo, drag a photo onto the slide or click the icon in the placeholder to browse for</a:t>
                </a:r>
                <a:b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</a:b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your image.</a:t>
                </a:r>
              </a:p>
              <a:p>
                <a:pPr marL="96838" indent="-96838">
                  <a:spcAft>
                    <a:spcPts val="600"/>
                  </a:spcAft>
                  <a:buClr>
                    <a:schemeClr val="accent1"/>
                  </a:buClr>
                  <a:buFont typeface="Wingdings" charset="2"/>
                  <a:buChar char="§"/>
                </a:pPr>
                <a:r>
                  <a:rPr lang="en-US" sz="9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77"/>
                    <a:ea typeface="Roboto" charset="0"/>
                    <a:cs typeface="Roboto" charset="0"/>
                  </a:rPr>
                  <a:t>If the image covers your text, right click the image, and select “Arrange - &gt; Send to back”.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FB90258-5776-FC4D-A656-A223C9C821DB}"/>
                </a:ext>
              </a:extLst>
            </p:cNvPr>
            <p:cNvGrpSpPr/>
            <p:nvPr userDrawn="1"/>
          </p:nvGrpSpPr>
          <p:grpSpPr>
            <a:xfrm>
              <a:off x="12237133" y="2882622"/>
              <a:ext cx="2011532" cy="985422"/>
              <a:chOff x="12272640" y="6571606"/>
              <a:chExt cx="1538402" cy="98542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76D3EA6-AA03-A84E-AAC1-BA88F9049FB0}"/>
                  </a:ext>
                </a:extLst>
              </p:cNvPr>
              <p:cNvSpPr/>
              <p:nvPr userDrawn="1"/>
            </p:nvSpPr>
            <p:spPr>
              <a:xfrm>
                <a:off x="12272640" y="6571606"/>
                <a:ext cx="1538402" cy="9854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IBM Plex Sans" panose="020B0503050203000203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4E431D4-31A9-8542-905F-B452EA7B2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 userDrawn="1"/>
            </p:nvSpPr>
            <p:spPr>
              <a:xfrm>
                <a:off x="12425440" y="7002160"/>
                <a:ext cx="116154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l"/>
                <a:r>
                  <a:rPr lang="en-US" sz="1000">
                    <a:solidFill>
                      <a:schemeClr val="accent2"/>
                    </a:solidFill>
                    <a:latin typeface="IBM Plex Sans" panose="020B0503050203000203" pitchFamily="34" charset="0"/>
                    <a:ea typeface="Arial" charset="0"/>
                    <a:cs typeface="Arial" charset="0"/>
                  </a:rPr>
                  <a:t>Access programmed text formats by using the ‘Indent More’ button.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1E2F0FC3-5AA8-1F44-AB86-0D37542D9CF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"/>
              <a:stretch/>
            </p:blipFill>
            <p:spPr>
              <a:xfrm>
                <a:off x="12426082" y="6665739"/>
                <a:ext cx="196784" cy="22898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EA36200-0A37-7245-9185-9E629ED69999}"/>
                </a:ext>
              </a:extLst>
            </p:cNvPr>
            <p:cNvGrpSpPr/>
            <p:nvPr userDrawn="1"/>
          </p:nvGrpSpPr>
          <p:grpSpPr>
            <a:xfrm>
              <a:off x="12236449" y="4009675"/>
              <a:ext cx="2147063" cy="3118328"/>
              <a:chOff x="12236449" y="4803495"/>
              <a:chExt cx="2147063" cy="311832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412A0CE-A92D-DF42-B87F-D64BCEC5A094}"/>
                  </a:ext>
                </a:extLst>
              </p:cNvPr>
              <p:cNvGrpSpPr/>
              <p:nvPr userDrawn="1"/>
            </p:nvGrpSpPr>
            <p:grpSpPr>
              <a:xfrm>
                <a:off x="12236449" y="4803495"/>
                <a:ext cx="2147063" cy="2485366"/>
                <a:chOff x="12287249" y="1112812"/>
                <a:chExt cx="2147063" cy="308684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8DFBAC4-3E5A-844D-9FF0-3A6546D2BBCA}"/>
                    </a:ext>
                  </a:extLst>
                </p:cNvPr>
                <p:cNvSpPr/>
                <p:nvPr userDrawn="1"/>
              </p:nvSpPr>
              <p:spPr>
                <a:xfrm>
                  <a:off x="12287249" y="1565888"/>
                  <a:ext cx="2000251" cy="263377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C61A75C-74F2-B24E-ADFA-6B76D9607CF7}"/>
                    </a:ext>
                  </a:extLst>
                </p:cNvPr>
                <p:cNvSpPr/>
                <p:nvPr userDrawn="1"/>
              </p:nvSpPr>
              <p:spPr>
                <a:xfrm>
                  <a:off x="12287249" y="1112812"/>
                  <a:ext cx="2000251" cy="49061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9D18AE-93B8-0348-8C35-9693A151B1BC}"/>
                    </a:ext>
                  </a:extLst>
                </p:cNvPr>
                <p:cNvSpPr txBox="1"/>
                <p:nvPr userDrawn="1"/>
              </p:nvSpPr>
              <p:spPr>
                <a:xfrm>
                  <a:off x="12516910" y="1189721"/>
                  <a:ext cx="1917402" cy="382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i="0">
                      <a:solidFill>
                        <a:schemeClr val="bg1"/>
                      </a:solidFill>
                      <a:latin typeface="IBM Plex Sans Medium" panose="020B0503050203000203" pitchFamily="34" charset="0"/>
                      <a:ea typeface="Roboto" charset="0"/>
                      <a:cs typeface="Roboto" charset="0"/>
                    </a:rPr>
                    <a:t>GUIDELINES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E14E0F2-0CC8-4943-BDEE-BAF3A3945AA3}"/>
                    </a:ext>
                  </a:extLst>
                </p:cNvPr>
                <p:cNvSpPr txBox="1"/>
                <p:nvPr userDrawn="1"/>
              </p:nvSpPr>
              <p:spPr>
                <a:xfrm>
                  <a:off x="12369020" y="1842802"/>
                  <a:ext cx="1797275" cy="2105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Each layout has its own custom gridlines to help build your slides. Keep content within the guides and do not go past them.</a:t>
                  </a:r>
                </a:p>
                <a:p>
                  <a:pPr marL="96838" indent="-96838">
                    <a:spcAft>
                      <a:spcPts val="600"/>
                    </a:spcAft>
                    <a:buClr>
                      <a:schemeClr val="accent1"/>
                    </a:buClr>
                    <a:buFont typeface="Wingdings" charset="2"/>
                    <a:buChar char="§"/>
                  </a:pPr>
                  <a:r>
                    <a:rPr lang="en-US" sz="900" b="0" i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77"/>
                      <a:ea typeface="Roboto" charset="0"/>
                      <a:cs typeface="Roboto" charset="0"/>
                    </a:rPr>
                    <a:t>To make guides visible right-click your slide &gt; Grids &amp; Guides &gt; Ensure ‘Guides’ is checked</a:t>
                  </a:r>
                </a:p>
              </p:txBody>
            </p:sp>
          </p:grpSp>
          <p:pic>
            <p:nvPicPr>
              <p:cNvPr id="85" name="Picture 8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C6B5C1E-F6E3-8A41-A345-E6115B5A4BA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520795" y="6858000"/>
                <a:ext cx="1365354" cy="106382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982" y="981075"/>
            <a:ext cx="4694238" cy="307101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59" y="4293765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600" b="0" i="0" cap="none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59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1200" b="1" i="0" cap="all" baseline="0">
                <a:solidFill>
                  <a:schemeClr val="tx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4698" y="5433456"/>
            <a:ext cx="4678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York University Logo">
            <a:extLst>
              <a:ext uri="{FF2B5EF4-FFF2-40B4-BE49-F238E27FC236}">
                <a16:creationId xmlns:a16="http://schemas.microsoft.com/office/drawing/2014/main" id="{58C577D5-343B-6C45-A119-B6AEA16834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7056" y="5780114"/>
            <a:ext cx="1746774" cy="385200"/>
          </a:xfrm>
          <a:prstGeom prst="rect">
            <a:avLst/>
          </a:prstGeom>
        </p:spPr>
      </p:pic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20CEDC29-5AA0-A644-B60C-D80C69C12B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14999" y="381000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 userDrawn="1">
          <p15:clr>
            <a:srgbClr val="FBAE40"/>
          </p15:clr>
        </p15:guide>
        <p15:guide id="3" pos="35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Style 5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599" y="358815"/>
            <a:ext cx="11485301" cy="6146157"/>
          </a:xfrm>
          <a:prstGeom prst="rect">
            <a:avLst/>
          </a:pr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</a:extLst>
          </p:cNvPr>
          <p:cNvSpPr/>
          <p:nvPr userDrawn="1"/>
        </p:nvSpPr>
        <p:spPr>
          <a:xfrm>
            <a:off x="-1" y="1"/>
            <a:ext cx="12192002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0AA002-EEF2-0444-877C-29A9E5603201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59230" y="1443600"/>
            <a:ext cx="11471604" cy="5059585"/>
          </a:xfrm>
          <a:gradFill flip="none" rotWithShape="1">
            <a:gsLst>
              <a:gs pos="52000">
                <a:srgbClr val="000000">
                  <a:alpha val="54000"/>
                </a:srgb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6E5F-ADC7-664D-A129-7CB283571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23" y="2677886"/>
            <a:ext cx="10507378" cy="1697066"/>
          </a:xfr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>
              <a:defRPr lang="en-US" sz="400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04469" y="4410731"/>
            <a:ext cx="10496932" cy="631755"/>
          </a:xfr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04469" y="5047241"/>
            <a:ext cx="10496932" cy="315212"/>
          </a:xfr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>
              <a:defRPr sz="12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24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2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</a:extLst>
          </p:cNvPr>
          <p:cNvCxnSpPr>
            <a:cxnSpLocks/>
          </p:cNvCxnSpPr>
          <p:nvPr userDrawn="1"/>
        </p:nvCxnSpPr>
        <p:spPr>
          <a:xfrm>
            <a:off x="694023" y="5586047"/>
            <a:ext cx="4705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E0C7251-CD37-454F-9097-5A53D2472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36449" y="199076"/>
            <a:ext cx="2000251" cy="45035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B3B9C6-6CD9-D946-B1D5-9EF28153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35975" y="2621005"/>
            <a:ext cx="1797275" cy="12088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Arial" charset="0"/>
              </a:rPr>
              <a:t>If the gradient is too dark for your photo, click the gradient (be sure your cursor is not in the text box). The gradient stops will appear in the right-hand panel. Adjust stops to your preference.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E390240-9847-7A43-BCA8-8C0F50915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0676" y="3926381"/>
            <a:ext cx="1369060" cy="571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A3EEEC6-4401-1743-AAC6-68892666C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15734D-3D4F-794C-B7BE-A3B9327C002E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86D0E82-123E-B545-9DF7-622DBE8A2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88E1658-E3F5-EB45-A3B5-B82A50EE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36449" y="-254000"/>
            <a:ext cx="2000251" cy="490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8510B44-9E89-044B-95E4-414B7C38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2065000" y="-254000"/>
            <a:ext cx="174111" cy="21637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EADA-EC5A-3740-B89D-7ADE2FA19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466110" y="-163571"/>
            <a:ext cx="121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rPr>
              <a:t>SLIDE</a:t>
            </a:r>
            <a:r>
              <a:rPr lang="en-US" sz="1400" b="0" i="0" baseline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rPr>
              <a:t> TIPS</a:t>
            </a:r>
            <a:endParaRPr lang="en-US" sz="1400" b="0" i="0">
              <a:solidFill>
                <a:schemeClr val="bg1"/>
              </a:solidFill>
              <a:latin typeface="IBM Plex Sans Medium" panose="020B0503050203000203" pitchFamily="34" charset="0"/>
              <a:ea typeface="Roboto" charset="0"/>
              <a:cs typeface="Roboto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EF550-E9C7-B541-AD3A-730CDCCB5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18220" y="402836"/>
            <a:ext cx="1854980" cy="2275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6838" indent="-96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</a:rPr>
              <a:t>To place your own photo, use Master slides like “Title Style 1” to create from scratch.</a:t>
            </a:r>
          </a:p>
          <a:p>
            <a:pPr marL="96838" indent="-96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You may also delete</a:t>
            </a:r>
            <a:b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existing photos to reveal the placeholder beneath. Then t</a:t>
            </a: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o add a photo, drag a photo onto the slide or click the icon in the placeholder to browse for</a:t>
            </a:r>
            <a:b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</a:b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your image.</a:t>
            </a:r>
          </a:p>
          <a:p>
            <a:pPr marL="96838" indent="-96838"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</a:pPr>
            <a:r>
              <a:rPr lang="en-US"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rPr>
              <a:t>If the image covers your text, right click the image, and select “Arrange - &gt; Send to back”.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126B4E-8341-F94A-867E-3248EFD26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237133" y="4775327"/>
            <a:ext cx="2011532" cy="985422"/>
            <a:chOff x="12272640" y="6571606"/>
            <a:chExt cx="1538402" cy="9854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6FC8C6-6A82-2C4E-B4D7-FC2BD26DADDD}"/>
                </a:ext>
              </a:extLst>
            </p:cNvPr>
            <p:cNvSpPr/>
            <p:nvPr userDrawn="1"/>
          </p:nvSpPr>
          <p:spPr>
            <a:xfrm>
              <a:off x="12272640" y="6571606"/>
              <a:ext cx="1538402" cy="985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IBM Plex Sans" panose="020B050305020300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A629F7-7A9C-9A44-B02C-71D0D5CBD2DC}"/>
                </a:ext>
              </a:extLst>
            </p:cNvPr>
            <p:cNvSpPr txBox="1"/>
            <p:nvPr userDrawn="1"/>
          </p:nvSpPr>
          <p:spPr>
            <a:xfrm>
              <a:off x="12425440" y="7002160"/>
              <a:ext cx="116154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spAutoFit/>
            </a:bodyPr>
            <a:lstStyle/>
            <a:p>
              <a:pPr algn="l"/>
              <a:r>
                <a:rPr lang="en-US" sz="1000">
                  <a:solidFill>
                    <a:schemeClr val="accent2"/>
                  </a:solidFill>
                  <a:latin typeface="IBM Plex Sans" panose="020B0503050203000203" pitchFamily="34" charset="0"/>
                  <a:ea typeface="Arial" charset="0"/>
                  <a:cs typeface="Arial" charset="0"/>
                </a:rPr>
                <a:t>Access programmed text formats by using the ‘Indent More’ button.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2CC3522-7234-7843-BB65-0F5570211E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426082" y="6665739"/>
              <a:ext cx="196784" cy="22898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AF4B8E-40E1-D34B-B754-D39A5335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236449" y="5846397"/>
            <a:ext cx="2147063" cy="2485366"/>
            <a:chOff x="12287249" y="1112812"/>
            <a:chExt cx="2147063" cy="308684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5B08DC7-4FAB-4C4E-BCD0-84A9F6A2630F}"/>
                </a:ext>
              </a:extLst>
            </p:cNvPr>
            <p:cNvSpPr/>
            <p:nvPr userDrawn="1"/>
          </p:nvSpPr>
          <p:spPr>
            <a:xfrm>
              <a:off x="12287249" y="1565888"/>
              <a:ext cx="2000251" cy="26337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3F955E2-7AEC-3349-BDB7-6F41362F2FE1}"/>
                </a:ext>
              </a:extLst>
            </p:cNvPr>
            <p:cNvSpPr/>
            <p:nvPr userDrawn="1"/>
          </p:nvSpPr>
          <p:spPr>
            <a:xfrm>
              <a:off x="12287249" y="1112812"/>
              <a:ext cx="2000251" cy="490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005B94-8246-F548-8FDE-453C27212A8D}"/>
                </a:ext>
              </a:extLst>
            </p:cNvPr>
            <p:cNvSpPr txBox="1"/>
            <p:nvPr userDrawn="1"/>
          </p:nvSpPr>
          <p:spPr>
            <a:xfrm>
              <a:off x="12516910" y="1189721"/>
              <a:ext cx="1917402" cy="3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GUIDELINES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16A304-EA78-C348-B1FC-9F5EC649EE88}"/>
                </a:ext>
              </a:extLst>
            </p:cNvPr>
            <p:cNvSpPr txBox="1"/>
            <p:nvPr userDrawn="1"/>
          </p:nvSpPr>
          <p:spPr>
            <a:xfrm>
              <a:off x="12369020" y="1842802"/>
              <a:ext cx="1797275" cy="21058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Each layout has its own custom gridlines to help build your slides. Keep content within the guides and do not go past them.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make guides visible right-click your slide &gt; Grids &amp; Guides &gt; Ensure ‘Guides’ is checked</a:t>
              </a: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3CF0250C-B7D9-3146-A826-407B5DE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0795" y="7956885"/>
            <a:ext cx="1365354" cy="10638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6713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462FD6-DA7F-E841-80C1-0DC1593E8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38845" y="-254000"/>
            <a:ext cx="2177691" cy="2304743"/>
            <a:chOff x="12287249" y="0"/>
            <a:chExt cx="2177691" cy="23047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A94468-A2BB-F441-AD0D-A90037823960}"/>
                </a:ext>
              </a:extLst>
            </p:cNvPr>
            <p:cNvSpPr/>
            <p:nvPr userDrawn="1"/>
          </p:nvSpPr>
          <p:spPr>
            <a:xfrm>
              <a:off x="12287249" y="453077"/>
              <a:ext cx="2000251" cy="18516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74113C-DF41-4B41-808A-0065015BB352}"/>
                </a:ext>
              </a:extLst>
            </p:cNvPr>
            <p:cNvSpPr/>
            <p:nvPr userDrawn="1"/>
          </p:nvSpPr>
          <p:spPr>
            <a:xfrm>
              <a:off x="12287249" y="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61F99654-2C4D-BE4A-B0BE-3BFEFB1995E9}"/>
                </a:ext>
              </a:extLst>
            </p:cNvPr>
            <p:cNvSpPr/>
            <p:nvPr userDrawn="1"/>
          </p:nvSpPr>
          <p:spPr>
            <a:xfrm>
              <a:off x="14290829" y="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DE8FF7-D256-FC4B-A9F8-77042FCED6E6}"/>
                </a:ext>
              </a:extLst>
            </p:cNvPr>
            <p:cNvSpPr txBox="1"/>
            <p:nvPr userDrawn="1"/>
          </p:nvSpPr>
          <p:spPr>
            <a:xfrm>
              <a:off x="12516910" y="90429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10034E-E1F7-6547-BF42-50ED98B718BD}"/>
                </a:ext>
              </a:extLst>
            </p:cNvPr>
            <p:cNvSpPr txBox="1"/>
            <p:nvPr userDrawn="1"/>
          </p:nvSpPr>
          <p:spPr>
            <a:xfrm>
              <a:off x="12369020" y="725950"/>
              <a:ext cx="1797275" cy="13605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  <a:endParaRPr lang="en-US"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77"/>
                <a:ea typeface="Roboto" charset="0"/>
                <a:cs typeface="Roboto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FAC432-66BF-9E40-9581-4AA35B2AE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18657" y="-1023543"/>
            <a:ext cx="2318657" cy="584775"/>
            <a:chOff x="12192000" y="-947343"/>
            <a:chExt cx="2318657" cy="584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ED565F-760D-2A4D-84E6-C9C27DD1F6C9}"/>
                </a:ext>
              </a:extLst>
            </p:cNvPr>
            <p:cNvSpPr txBox="1"/>
            <p:nvPr userDrawn="1"/>
          </p:nvSpPr>
          <p:spPr>
            <a:xfrm>
              <a:off x="12192000" y="-947343"/>
              <a:ext cx="20574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5563FD-F5DA-E14E-82A7-0355410309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182271" y="-874778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28611D5-FB4F-8B43-84A5-66355A2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27800" y="500555"/>
            <a:ext cx="5133721" cy="5646471"/>
          </a:xfrm>
        </p:spPr>
        <p:txBody>
          <a:bodyPr>
            <a:noAutofit/>
          </a:bodyPr>
          <a:lstStyle>
            <a:lvl1pPr marL="285750" indent="-285750">
              <a:buFontTx/>
              <a:buBlip>
                <a:blip r:embed="rId3"/>
              </a:buBlip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agenda items</a:t>
            </a:r>
          </a:p>
        </p:txBody>
      </p:sp>
      <p:pic>
        <p:nvPicPr>
          <p:cNvPr id="19" name="Picture 18" descr="York University Logo&#10;">
            <a:extLst>
              <a:ext uri="{FF2B5EF4-FFF2-40B4-BE49-F238E27FC236}">
                <a16:creationId xmlns:a16="http://schemas.microsoft.com/office/drawing/2014/main" id="{061155A8-A422-D24B-AE05-1D037E8CBF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4971" y="6373999"/>
            <a:ext cx="1242613" cy="273603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94AC1224-3BA0-134E-BC2C-FA6E6F4DBC3F}"/>
              </a:ext>
            </a:extLst>
          </p:cNvPr>
          <p:cNvSpPr/>
          <p:nvPr userDrawn="1"/>
        </p:nvSpPr>
        <p:spPr>
          <a:xfrm rot="5400000">
            <a:off x="-380999" y="381000"/>
            <a:ext cx="6858000" cy="6096001"/>
          </a:xfrm>
          <a:custGeom>
            <a:avLst/>
            <a:gdLst>
              <a:gd name="connsiteX0" fmla="*/ 360000 w 6858000"/>
              <a:gd name="connsiteY0" fmla="*/ 5736001 h 6096001"/>
              <a:gd name="connsiteX1" fmla="*/ 6497999 w 6858000"/>
              <a:gd name="connsiteY1" fmla="*/ 5736001 h 6096001"/>
              <a:gd name="connsiteX2" fmla="*/ 6497999 w 6858000"/>
              <a:gd name="connsiteY2" fmla="*/ 360001 h 6096001"/>
              <a:gd name="connsiteX3" fmla="*/ 360000 w 6858000"/>
              <a:gd name="connsiteY3" fmla="*/ 360001 h 6096001"/>
              <a:gd name="connsiteX4" fmla="*/ 0 w 6858000"/>
              <a:gd name="connsiteY4" fmla="*/ 360001 h 6096001"/>
              <a:gd name="connsiteX5" fmla="*/ 0 w 6858000"/>
              <a:gd name="connsiteY5" fmla="*/ 1 h 6096001"/>
              <a:gd name="connsiteX6" fmla="*/ 6497999 w 6858000"/>
              <a:gd name="connsiteY6" fmla="*/ 1 h 6096001"/>
              <a:gd name="connsiteX7" fmla="*/ 6497999 w 6858000"/>
              <a:gd name="connsiteY7" fmla="*/ 0 h 6096001"/>
              <a:gd name="connsiteX8" fmla="*/ 6857999 w 6858000"/>
              <a:gd name="connsiteY8" fmla="*/ 0 h 6096001"/>
              <a:gd name="connsiteX9" fmla="*/ 6857999 w 6858000"/>
              <a:gd name="connsiteY9" fmla="*/ 1 h 6096001"/>
              <a:gd name="connsiteX10" fmla="*/ 6858000 w 6858000"/>
              <a:gd name="connsiteY10" fmla="*/ 1 h 6096001"/>
              <a:gd name="connsiteX11" fmla="*/ 6858000 w 6858000"/>
              <a:gd name="connsiteY11" fmla="*/ 360001 h 6096001"/>
              <a:gd name="connsiteX12" fmla="*/ 6857999 w 6858000"/>
              <a:gd name="connsiteY12" fmla="*/ 360001 h 6096001"/>
              <a:gd name="connsiteX13" fmla="*/ 6857999 w 6858000"/>
              <a:gd name="connsiteY13" fmla="*/ 5736001 h 6096001"/>
              <a:gd name="connsiteX14" fmla="*/ 6858000 w 6858000"/>
              <a:gd name="connsiteY14" fmla="*/ 5736001 h 6096001"/>
              <a:gd name="connsiteX15" fmla="*/ 6858000 w 6858000"/>
              <a:gd name="connsiteY15" fmla="*/ 6096001 h 6096001"/>
              <a:gd name="connsiteX16" fmla="*/ 0 w 6858000"/>
              <a:gd name="connsiteY16" fmla="*/ 6096001 h 6096001"/>
              <a:gd name="connsiteX17" fmla="*/ 0 w 6858000"/>
              <a:gd name="connsiteY17" fmla="*/ 5736001 h 6096001"/>
              <a:gd name="connsiteX18" fmla="*/ 0 w 6858000"/>
              <a:gd name="connsiteY18" fmla="*/ 5736001 h 6096001"/>
              <a:gd name="connsiteX19" fmla="*/ 0 w 6858000"/>
              <a:gd name="connsiteY19" fmla="*/ 360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6096001">
                <a:moveTo>
                  <a:pt x="360000" y="5736001"/>
                </a:moveTo>
                <a:lnTo>
                  <a:pt x="6497999" y="5736001"/>
                </a:lnTo>
                <a:lnTo>
                  <a:pt x="6497999" y="360001"/>
                </a:lnTo>
                <a:lnTo>
                  <a:pt x="360000" y="360001"/>
                </a:lnTo>
                <a:close/>
                <a:moveTo>
                  <a:pt x="0" y="360001"/>
                </a:moveTo>
                <a:lnTo>
                  <a:pt x="0" y="1"/>
                </a:lnTo>
                <a:lnTo>
                  <a:pt x="6497999" y="1"/>
                </a:lnTo>
                <a:lnTo>
                  <a:pt x="6497999" y="0"/>
                </a:lnTo>
                <a:lnTo>
                  <a:pt x="6857999" y="0"/>
                </a:lnTo>
                <a:lnTo>
                  <a:pt x="6857999" y="1"/>
                </a:lnTo>
                <a:lnTo>
                  <a:pt x="6858000" y="1"/>
                </a:lnTo>
                <a:lnTo>
                  <a:pt x="6858000" y="360001"/>
                </a:lnTo>
                <a:lnTo>
                  <a:pt x="6857999" y="360001"/>
                </a:lnTo>
                <a:lnTo>
                  <a:pt x="6857999" y="5736001"/>
                </a:lnTo>
                <a:lnTo>
                  <a:pt x="6858000" y="5736001"/>
                </a:lnTo>
                <a:lnTo>
                  <a:pt x="6858000" y="6096001"/>
                </a:lnTo>
                <a:lnTo>
                  <a:pt x="0" y="6096001"/>
                </a:lnTo>
                <a:lnTo>
                  <a:pt x="0" y="5736001"/>
                </a:lnTo>
                <a:lnTo>
                  <a:pt x="0" y="5736001"/>
                </a:lnTo>
                <a:lnTo>
                  <a:pt x="0" y="360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83E69-D9AC-584D-8346-2152F0FC075C}"/>
              </a:ext>
            </a:extLst>
          </p:cNvPr>
          <p:cNvSpPr/>
          <p:nvPr userDrawn="1"/>
        </p:nvSpPr>
        <p:spPr>
          <a:xfrm>
            <a:off x="3226003" y="3994099"/>
            <a:ext cx="2691994" cy="2691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B927D-BB8E-8743-B943-3159959A0F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6332" y="5099673"/>
            <a:ext cx="1627049" cy="553998"/>
          </a:xfrm>
          <a:noFill/>
        </p:spPr>
        <p:txBody>
          <a:bodyPr wrap="none" rtlCol="0" anchor="ctr">
            <a:sp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04B78-677A-6B46-914C-0B0515F95B2D}"/>
              </a:ext>
            </a:extLst>
          </p:cNvPr>
          <p:cNvSpPr/>
          <p:nvPr userDrawn="1"/>
        </p:nvSpPr>
        <p:spPr>
          <a:xfrm rot="5400000">
            <a:off x="2991208" y="3814165"/>
            <a:ext cx="175565" cy="5912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F31E4-A063-1D4B-A816-3BC69BEB4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27800" y="6304235"/>
            <a:ext cx="40762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9512E45-9B20-744C-82C6-01AAA946D7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0001" y="360002"/>
            <a:ext cx="5376000" cy="6137999"/>
          </a:xfrm>
          <a:custGeom>
            <a:avLst/>
            <a:gdLst>
              <a:gd name="connsiteX0" fmla="*/ 0 w 5376000"/>
              <a:gd name="connsiteY0" fmla="*/ 0 h 6137999"/>
              <a:gd name="connsiteX1" fmla="*/ 5376000 w 5376000"/>
              <a:gd name="connsiteY1" fmla="*/ 0 h 6137999"/>
              <a:gd name="connsiteX2" fmla="*/ 5376000 w 5376000"/>
              <a:gd name="connsiteY2" fmla="*/ 3634098 h 6137999"/>
              <a:gd name="connsiteX3" fmla="*/ 2875021 w 5376000"/>
              <a:gd name="connsiteY3" fmla="*/ 3634098 h 6137999"/>
              <a:gd name="connsiteX4" fmla="*/ 2875021 w 5376000"/>
              <a:gd name="connsiteY4" fmla="*/ 6137999 h 6137999"/>
              <a:gd name="connsiteX5" fmla="*/ 0 w 5376000"/>
              <a:gd name="connsiteY5" fmla="*/ 6137999 h 613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000" h="6137999">
                <a:moveTo>
                  <a:pt x="0" y="0"/>
                </a:moveTo>
                <a:lnTo>
                  <a:pt x="5376000" y="0"/>
                </a:lnTo>
                <a:lnTo>
                  <a:pt x="5376000" y="3634098"/>
                </a:lnTo>
                <a:lnTo>
                  <a:pt x="2875021" y="3634098"/>
                </a:lnTo>
                <a:lnTo>
                  <a:pt x="2875021" y="6137999"/>
                </a:lnTo>
                <a:lnTo>
                  <a:pt x="0" y="61379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180000" rIns="36000" bIns="1080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</p:spTree>
    <p:extLst>
      <p:ext uri="{BB962C8B-B14F-4D97-AF65-F5344CB8AC3E}">
        <p14:creationId xmlns:p14="http://schemas.microsoft.com/office/powerpoint/2010/main" val="25917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112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7" orient="horz" pos="323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1 - Thicke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F6FE8D3-5020-FA4A-93A6-A924E684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4655178"/>
            <a:chOff x="12087188" y="-254000"/>
            <a:chExt cx="2167267" cy="46551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FF0402-B084-3140-9474-17B688567F1A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4202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7E5553-42E8-214B-8692-AFA89A60C62C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851112D0-A102-B94E-9E6E-F98D4703FFB3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CDDC64-EAE4-D244-911F-5B8ED585D270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279FFC-66C3-B042-B96B-BF6CB40B2BD6}"/>
                </a:ext>
              </a:extLst>
            </p:cNvPr>
            <p:cNvSpPr txBox="1"/>
            <p:nvPr userDrawn="1"/>
          </p:nvSpPr>
          <p:spPr>
            <a:xfrm>
              <a:off x="12335975" y="461901"/>
              <a:ext cx="1797275" cy="30349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marR="0" lvl="0" indent="-968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If the image covers your text, right click the image, and select “Arrange - &gt;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Send to back”.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If the gradient is too dark for your photo, click the gradient (be sure your cursor is not in the text box). The gradient stops will appear in the right-hand panel. Adjust stops to your preference.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442E593-F1B4-124F-8AC6-A6699C6A6E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20676" y="3588842"/>
              <a:ext cx="1369060" cy="5712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931A-81CD-7C42-B650-1CE7B7075C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6400" y="1436400"/>
            <a:ext cx="9310369" cy="3983714"/>
          </a:xfrm>
          <a:gradFill flip="none" rotWithShape="1">
            <a:gsLst>
              <a:gs pos="49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75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DE443D4-724C-5D4E-9520-760A3A8238B2}"/>
              </a:ext>
            </a:extLst>
          </p:cNvPr>
          <p:cNvSpPr/>
          <p:nvPr userDrawn="1"/>
        </p:nvSpPr>
        <p:spPr>
          <a:xfrm rot="16200000">
            <a:off x="2667001" y="-2667001"/>
            <a:ext cx="6858000" cy="12192002"/>
          </a:xfrm>
          <a:custGeom>
            <a:avLst/>
            <a:gdLst>
              <a:gd name="connsiteX0" fmla="*/ 5418000 w 6858000"/>
              <a:gd name="connsiteY0" fmla="*/ 1440001 h 12192002"/>
              <a:gd name="connsiteX1" fmla="*/ 1440000 w 6858000"/>
              <a:gd name="connsiteY1" fmla="*/ 1440001 h 12192002"/>
              <a:gd name="connsiteX2" fmla="*/ 1440000 w 6858000"/>
              <a:gd name="connsiteY2" fmla="*/ 10752001 h 12192002"/>
              <a:gd name="connsiteX3" fmla="*/ 5418000 w 6858000"/>
              <a:gd name="connsiteY3" fmla="*/ 10752001 h 12192002"/>
              <a:gd name="connsiteX4" fmla="*/ 6858000 w 6858000"/>
              <a:gd name="connsiteY4" fmla="*/ 1 h 12192002"/>
              <a:gd name="connsiteX5" fmla="*/ 6858000 w 6858000"/>
              <a:gd name="connsiteY5" fmla="*/ 1440001 h 12192002"/>
              <a:gd name="connsiteX6" fmla="*/ 6858000 w 6858000"/>
              <a:gd name="connsiteY6" fmla="*/ 1440001 h 12192002"/>
              <a:gd name="connsiteX7" fmla="*/ 6858000 w 6858000"/>
              <a:gd name="connsiteY7" fmla="*/ 10752001 h 12192002"/>
              <a:gd name="connsiteX8" fmla="*/ 6858000 w 6858000"/>
              <a:gd name="connsiteY8" fmla="*/ 10752001 h 12192002"/>
              <a:gd name="connsiteX9" fmla="*/ 6858000 w 6858000"/>
              <a:gd name="connsiteY9" fmla="*/ 12192001 h 12192002"/>
              <a:gd name="connsiteX10" fmla="*/ 6858000 w 6858000"/>
              <a:gd name="connsiteY10" fmla="*/ 12192001 h 12192002"/>
              <a:gd name="connsiteX11" fmla="*/ 6858000 w 6858000"/>
              <a:gd name="connsiteY11" fmla="*/ 12192002 h 12192002"/>
              <a:gd name="connsiteX12" fmla="*/ 5418000 w 6858000"/>
              <a:gd name="connsiteY12" fmla="*/ 12192002 h 12192002"/>
              <a:gd name="connsiteX13" fmla="*/ 5418000 w 6858000"/>
              <a:gd name="connsiteY13" fmla="*/ 12192001 h 12192002"/>
              <a:gd name="connsiteX14" fmla="*/ 1440000 w 6858000"/>
              <a:gd name="connsiteY14" fmla="*/ 12192001 h 12192002"/>
              <a:gd name="connsiteX15" fmla="*/ 1440000 w 6858000"/>
              <a:gd name="connsiteY15" fmla="*/ 12192002 h 12192002"/>
              <a:gd name="connsiteX16" fmla="*/ 0 w 6858000"/>
              <a:gd name="connsiteY16" fmla="*/ 12192002 h 12192002"/>
              <a:gd name="connsiteX17" fmla="*/ 0 w 6858000"/>
              <a:gd name="connsiteY17" fmla="*/ 12192001 h 12192002"/>
              <a:gd name="connsiteX18" fmla="*/ 0 w 6858000"/>
              <a:gd name="connsiteY18" fmla="*/ 10752001 h 12192002"/>
              <a:gd name="connsiteX19" fmla="*/ 0 w 6858000"/>
              <a:gd name="connsiteY19" fmla="*/ 1440001 h 12192002"/>
              <a:gd name="connsiteX20" fmla="*/ 0 w 6858000"/>
              <a:gd name="connsiteY20" fmla="*/ 1 h 12192002"/>
              <a:gd name="connsiteX21" fmla="*/ 0 w 6858000"/>
              <a:gd name="connsiteY21" fmla="*/ 0 h 12192002"/>
              <a:gd name="connsiteX22" fmla="*/ 1440000 w 6858000"/>
              <a:gd name="connsiteY22" fmla="*/ 0 h 12192002"/>
              <a:gd name="connsiteX23" fmla="*/ 1440000 w 6858000"/>
              <a:gd name="connsiteY23" fmla="*/ 1 h 12192002"/>
              <a:gd name="connsiteX24" fmla="*/ 5418000 w 6858000"/>
              <a:gd name="connsiteY24" fmla="*/ 1 h 12192002"/>
              <a:gd name="connsiteX25" fmla="*/ 5418000 w 6858000"/>
              <a:gd name="connsiteY25" fmla="*/ 0 h 12192002"/>
              <a:gd name="connsiteX26" fmla="*/ 6858000 w 6858000"/>
              <a:gd name="connsiteY26" fmla="*/ 0 h 12192002"/>
              <a:gd name="connsiteX27" fmla="*/ 6858000 w 6858000"/>
              <a:gd name="connsiteY27" fmla="*/ 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58000" h="12192002">
                <a:moveTo>
                  <a:pt x="5418000" y="1440001"/>
                </a:moveTo>
                <a:lnTo>
                  <a:pt x="1440000" y="1440001"/>
                </a:lnTo>
                <a:lnTo>
                  <a:pt x="1440000" y="10752001"/>
                </a:lnTo>
                <a:lnTo>
                  <a:pt x="5418000" y="10752001"/>
                </a:lnTo>
                <a:close/>
                <a:moveTo>
                  <a:pt x="6858000" y="1"/>
                </a:moveTo>
                <a:lnTo>
                  <a:pt x="6858000" y="1440001"/>
                </a:lnTo>
                <a:lnTo>
                  <a:pt x="6858000" y="1440001"/>
                </a:lnTo>
                <a:lnTo>
                  <a:pt x="6858000" y="10752001"/>
                </a:lnTo>
                <a:lnTo>
                  <a:pt x="6858000" y="10752001"/>
                </a:lnTo>
                <a:lnTo>
                  <a:pt x="6858000" y="12192001"/>
                </a:lnTo>
                <a:lnTo>
                  <a:pt x="6858000" y="12192001"/>
                </a:lnTo>
                <a:lnTo>
                  <a:pt x="6858000" y="12192002"/>
                </a:lnTo>
                <a:lnTo>
                  <a:pt x="5418000" y="12192002"/>
                </a:lnTo>
                <a:lnTo>
                  <a:pt x="5418000" y="12192001"/>
                </a:lnTo>
                <a:lnTo>
                  <a:pt x="1440000" y="12192001"/>
                </a:lnTo>
                <a:lnTo>
                  <a:pt x="1440000" y="12192002"/>
                </a:lnTo>
                <a:lnTo>
                  <a:pt x="0" y="12192002"/>
                </a:lnTo>
                <a:lnTo>
                  <a:pt x="0" y="12192001"/>
                </a:lnTo>
                <a:lnTo>
                  <a:pt x="0" y="10752001"/>
                </a:lnTo>
                <a:lnTo>
                  <a:pt x="0" y="1440001"/>
                </a:lnTo>
                <a:lnTo>
                  <a:pt x="0" y="1"/>
                </a:lnTo>
                <a:lnTo>
                  <a:pt x="0" y="0"/>
                </a:lnTo>
                <a:lnTo>
                  <a:pt x="1440000" y="0"/>
                </a:lnTo>
                <a:lnTo>
                  <a:pt x="1440000" y="1"/>
                </a:lnTo>
                <a:lnTo>
                  <a:pt x="5418000" y="1"/>
                </a:lnTo>
                <a:lnTo>
                  <a:pt x="5418000" y="0"/>
                </a:lnTo>
                <a:lnTo>
                  <a:pt x="6858000" y="0"/>
                </a:lnTo>
                <a:lnTo>
                  <a:pt x="6858000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 hidden="1">
            <a:extLst>
              <a:ext uri="{FF2B5EF4-FFF2-40B4-BE49-F238E27FC236}">
                <a16:creationId xmlns:a16="http://schemas.microsoft.com/office/drawing/2014/main" id="{75B15DF3-21ED-6E41-B51C-925362B13E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36914" y="1438679"/>
            <a:ext cx="9322526" cy="3986762"/>
          </a:xfrm>
          <a:prstGeom prst="rect">
            <a:avLst/>
          </a:prstGeom>
          <a:noFill/>
        </p:spPr>
        <p:txBody>
          <a:bodyPr wrap="square" rIns="288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Drop photo here to add</a:t>
            </a:r>
            <a:br>
              <a:rPr lang="en-US" dirty="0"/>
            </a:br>
            <a:r>
              <a:rPr lang="en-US" dirty="0"/>
              <a:t>background photo. </a:t>
            </a:r>
          </a:p>
          <a:p>
            <a:r>
              <a:rPr lang="en-US" dirty="0"/>
              <a:t>This layout works best</a:t>
            </a:r>
            <a:br>
              <a:rPr lang="en-US" dirty="0"/>
            </a:br>
            <a:r>
              <a:rPr lang="en-US" dirty="0"/>
              <a:t>with dark photos.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EEFB8F-4A79-464A-9960-012F07BC89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6912" y="1432558"/>
            <a:ext cx="4659087" cy="3983715"/>
          </a:xfr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771EF3-297D-8D43-A376-6AE328A5FB92}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C44F7-FFF6-184B-A502-159F3C31E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1D56EC-AC82-8149-A725-DF50B51AE9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242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2 - Thi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45C9CA-D96A-1849-B7FE-BD95C3C81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4655178"/>
            <a:chOff x="12087188" y="-254000"/>
            <a:chExt cx="2167267" cy="4655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11E215-87B6-984C-8BFD-4FCD677A158A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4202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F8C5AC-89CA-C846-9CED-D11C62FE8E1E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552457E2-D461-BA4B-A211-40B35D8B8CC5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80C2DD-052A-2F4F-A501-1FE2CF95DD7E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240F4-AA30-CA45-BAF5-6F2E199D5CDA}"/>
                </a:ext>
              </a:extLst>
            </p:cNvPr>
            <p:cNvSpPr txBox="1"/>
            <p:nvPr userDrawn="1"/>
          </p:nvSpPr>
          <p:spPr>
            <a:xfrm>
              <a:off x="12335975" y="461901"/>
              <a:ext cx="1797275" cy="30349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marR="0" lvl="0" indent="-968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If the image covers your text, right click the image, and select “Arrange - &gt;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Send to back”.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If the gradient is too dark for your photo, click the gradient (be sure your cursor is not in the text box). The gradient stops will appear in the right-hand panel. Adjust stops to your preference.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CEBAD05-0A27-F141-8F86-F6E4245630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20676" y="3588842"/>
              <a:ext cx="1369060" cy="5712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51DD35D-8795-6E48-9089-530B53B7B8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3 h 6858000"/>
              <a:gd name="connsiteX4" fmla="*/ 500542 w 12192000"/>
              <a:gd name="connsiteY4" fmla="*/ 728663 h 6858000"/>
              <a:gd name="connsiteX5" fmla="*/ 500542 w 12192000"/>
              <a:gd name="connsiteY5" fmla="*/ 6129339 h 6858000"/>
              <a:gd name="connsiteX6" fmla="*/ 500543 w 12192000"/>
              <a:gd name="connsiteY6" fmla="*/ 6129339 h 6858000"/>
              <a:gd name="connsiteX7" fmla="*/ 500543 w 12192000"/>
              <a:gd name="connsiteY7" fmla="*/ 6172200 h 6858000"/>
              <a:gd name="connsiteX8" fmla="*/ 11712576 w 12192000"/>
              <a:gd name="connsiteY8" fmla="*/ 6172200 h 6858000"/>
              <a:gd name="connsiteX9" fmla="*/ 11712576 w 12192000"/>
              <a:gd name="connsiteY9" fmla="*/ 6129340 h 6858000"/>
              <a:gd name="connsiteX10" fmla="*/ 11716230 w 12192000"/>
              <a:gd name="connsiteY10" fmla="*/ 6129340 h 6858000"/>
              <a:gd name="connsiteX11" fmla="*/ 11716230 w 12192000"/>
              <a:gd name="connsiteY11" fmla="*/ 728664 h 6858000"/>
              <a:gd name="connsiteX12" fmla="*/ 11712576 w 12192000"/>
              <a:gd name="connsiteY12" fmla="*/ 728664 h 6858000"/>
              <a:gd name="connsiteX13" fmla="*/ 11712576 w 12192000"/>
              <a:gd name="connsiteY13" fmla="*/ 728663 h 6858000"/>
              <a:gd name="connsiteX14" fmla="*/ 857729 w 12192000"/>
              <a:gd name="connsiteY14" fmla="*/ 72866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3"/>
                </a:lnTo>
                <a:close/>
                <a:moveTo>
                  <a:pt x="500542" y="728663"/>
                </a:moveTo>
                <a:lnTo>
                  <a:pt x="500542" y="6129339"/>
                </a:lnTo>
                <a:lnTo>
                  <a:pt x="500543" y="6129339"/>
                </a:lnTo>
                <a:lnTo>
                  <a:pt x="500543" y="6172200"/>
                </a:lnTo>
                <a:lnTo>
                  <a:pt x="11712576" y="6172200"/>
                </a:lnTo>
                <a:lnTo>
                  <a:pt x="11712576" y="6129340"/>
                </a:lnTo>
                <a:lnTo>
                  <a:pt x="11716230" y="6129340"/>
                </a:lnTo>
                <a:lnTo>
                  <a:pt x="11716230" y="728664"/>
                </a:lnTo>
                <a:lnTo>
                  <a:pt x="11712576" y="728664"/>
                </a:lnTo>
                <a:lnTo>
                  <a:pt x="11712576" y="728663"/>
                </a:lnTo>
                <a:lnTo>
                  <a:pt x="857729" y="72866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Drop photo here to add</a:t>
            </a:r>
            <a:br>
              <a:rPr lang="en-US"/>
            </a:br>
            <a:r>
              <a:rPr lang="en-US"/>
              <a:t>background photo.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0D4015A-9A81-034F-AC64-D2D5054A7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2 h 6858000"/>
              <a:gd name="connsiteX4" fmla="*/ 500542 w 12192000"/>
              <a:gd name="connsiteY4" fmla="*/ 728662 h 6858000"/>
              <a:gd name="connsiteX5" fmla="*/ 500542 w 12192000"/>
              <a:gd name="connsiteY5" fmla="*/ 6129338 h 6858000"/>
              <a:gd name="connsiteX6" fmla="*/ 500543 w 12192000"/>
              <a:gd name="connsiteY6" fmla="*/ 6129338 h 6858000"/>
              <a:gd name="connsiteX7" fmla="*/ 500543 w 12192000"/>
              <a:gd name="connsiteY7" fmla="*/ 6172199 h 6858000"/>
              <a:gd name="connsiteX8" fmla="*/ 11712576 w 12192000"/>
              <a:gd name="connsiteY8" fmla="*/ 6172200 h 6858000"/>
              <a:gd name="connsiteX9" fmla="*/ 11712576 w 12192000"/>
              <a:gd name="connsiteY9" fmla="*/ 6129339 h 6858000"/>
              <a:gd name="connsiteX10" fmla="*/ 11716230 w 12192000"/>
              <a:gd name="connsiteY10" fmla="*/ 6129339 h 6858000"/>
              <a:gd name="connsiteX11" fmla="*/ 11716230 w 12192000"/>
              <a:gd name="connsiteY11" fmla="*/ 728663 h 6858000"/>
              <a:gd name="connsiteX12" fmla="*/ 11712576 w 12192000"/>
              <a:gd name="connsiteY12" fmla="*/ 728663 h 6858000"/>
              <a:gd name="connsiteX13" fmla="*/ 857729 w 12192000"/>
              <a:gd name="connsiteY13" fmla="*/ 728663 h 6858000"/>
              <a:gd name="connsiteX14" fmla="*/ 857729 w 12192000"/>
              <a:gd name="connsiteY14" fmla="*/ 728662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2"/>
                </a:lnTo>
                <a:close/>
                <a:moveTo>
                  <a:pt x="500542" y="728662"/>
                </a:moveTo>
                <a:lnTo>
                  <a:pt x="500542" y="6129338"/>
                </a:lnTo>
                <a:lnTo>
                  <a:pt x="500543" y="6129338"/>
                </a:lnTo>
                <a:lnTo>
                  <a:pt x="500543" y="6172199"/>
                </a:lnTo>
                <a:lnTo>
                  <a:pt x="11712576" y="6172200"/>
                </a:lnTo>
                <a:lnTo>
                  <a:pt x="11712576" y="6129339"/>
                </a:lnTo>
                <a:lnTo>
                  <a:pt x="11716230" y="6129339"/>
                </a:lnTo>
                <a:lnTo>
                  <a:pt x="11716230" y="728663"/>
                </a:lnTo>
                <a:lnTo>
                  <a:pt x="11712576" y="728663"/>
                </a:lnTo>
                <a:lnTo>
                  <a:pt x="857729" y="728663"/>
                </a:lnTo>
                <a:lnTo>
                  <a:pt x="857729" y="7286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52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79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4B4DA2E-2D00-194E-8177-1800958BB9EF}"/>
              </a:ext>
            </a:extLst>
          </p:cNvPr>
          <p:cNvSpPr/>
          <p:nvPr userDrawn="1"/>
        </p:nvSpPr>
        <p:spPr>
          <a:xfrm rot="5400000">
            <a:off x="3386617" y="-2157413"/>
            <a:ext cx="5443538" cy="11215688"/>
          </a:xfrm>
          <a:custGeom>
            <a:avLst/>
            <a:gdLst>
              <a:gd name="connsiteX0" fmla="*/ 357188 w 5443538"/>
              <a:gd name="connsiteY0" fmla="*/ 10858501 h 11215688"/>
              <a:gd name="connsiteX1" fmla="*/ 5086350 w 5443538"/>
              <a:gd name="connsiteY1" fmla="*/ 10858501 h 11215688"/>
              <a:gd name="connsiteX2" fmla="*/ 5086351 w 5443538"/>
              <a:gd name="connsiteY2" fmla="*/ 357186 h 11215688"/>
              <a:gd name="connsiteX3" fmla="*/ 357188 w 5443538"/>
              <a:gd name="connsiteY3" fmla="*/ 357186 h 11215688"/>
              <a:gd name="connsiteX4" fmla="*/ 0 w 5443538"/>
              <a:gd name="connsiteY4" fmla="*/ 11215688 h 11215688"/>
              <a:gd name="connsiteX5" fmla="*/ 0 w 5443538"/>
              <a:gd name="connsiteY5" fmla="*/ 10858501 h 11215688"/>
              <a:gd name="connsiteX6" fmla="*/ 1 w 5443538"/>
              <a:gd name="connsiteY6" fmla="*/ 10858501 h 11215688"/>
              <a:gd name="connsiteX7" fmla="*/ 1 w 5443538"/>
              <a:gd name="connsiteY7" fmla="*/ 3654 h 11215688"/>
              <a:gd name="connsiteX8" fmla="*/ 1 w 5443538"/>
              <a:gd name="connsiteY8" fmla="*/ 3654 h 11215688"/>
              <a:gd name="connsiteX9" fmla="*/ 1 w 5443538"/>
              <a:gd name="connsiteY9" fmla="*/ 0 h 11215688"/>
              <a:gd name="connsiteX10" fmla="*/ 5400677 w 5443538"/>
              <a:gd name="connsiteY10" fmla="*/ 0 h 11215688"/>
              <a:gd name="connsiteX11" fmla="*/ 5400677 w 5443538"/>
              <a:gd name="connsiteY11" fmla="*/ 3654 h 11215688"/>
              <a:gd name="connsiteX12" fmla="*/ 5443538 w 5443538"/>
              <a:gd name="connsiteY12" fmla="*/ 3654 h 11215688"/>
              <a:gd name="connsiteX13" fmla="*/ 5443537 w 5443538"/>
              <a:gd name="connsiteY13" fmla="*/ 11215687 h 11215688"/>
              <a:gd name="connsiteX14" fmla="*/ 5400676 w 5443538"/>
              <a:gd name="connsiteY14" fmla="*/ 11215687 h 11215688"/>
              <a:gd name="connsiteX15" fmla="*/ 5400676 w 5443538"/>
              <a:gd name="connsiteY15" fmla="*/ 11215688 h 112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43538" h="11215688">
                <a:moveTo>
                  <a:pt x="357188" y="10858501"/>
                </a:moveTo>
                <a:lnTo>
                  <a:pt x="5086350" y="10858501"/>
                </a:lnTo>
                <a:lnTo>
                  <a:pt x="5086351" y="357186"/>
                </a:lnTo>
                <a:lnTo>
                  <a:pt x="357188" y="357186"/>
                </a:lnTo>
                <a:close/>
                <a:moveTo>
                  <a:pt x="0" y="11215688"/>
                </a:moveTo>
                <a:lnTo>
                  <a:pt x="0" y="10858501"/>
                </a:lnTo>
                <a:lnTo>
                  <a:pt x="1" y="10858501"/>
                </a:lnTo>
                <a:lnTo>
                  <a:pt x="1" y="3654"/>
                </a:lnTo>
                <a:lnTo>
                  <a:pt x="1" y="3654"/>
                </a:lnTo>
                <a:lnTo>
                  <a:pt x="1" y="0"/>
                </a:lnTo>
                <a:lnTo>
                  <a:pt x="5400677" y="0"/>
                </a:lnTo>
                <a:lnTo>
                  <a:pt x="5400677" y="3654"/>
                </a:lnTo>
                <a:lnTo>
                  <a:pt x="5443538" y="3654"/>
                </a:lnTo>
                <a:lnTo>
                  <a:pt x="5443537" y="11215687"/>
                </a:lnTo>
                <a:lnTo>
                  <a:pt x="5400676" y="11215687"/>
                </a:lnTo>
                <a:lnTo>
                  <a:pt x="5400676" y="11215688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F07F2-AD50-A94E-BFA6-92053CF13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8273" y="1446604"/>
            <a:ext cx="4823871" cy="3951962"/>
          </a:xfrm>
          <a:noFill/>
          <a:ln>
            <a:noFill/>
          </a:ln>
        </p:spPr>
        <p:txBody>
          <a:bodyPr vert="horz" wrap="square" lIns="0" tIns="360000" rIns="180000" bIns="0" rtlCol="0" anchor="ctr">
            <a:noAutofit/>
          </a:bodyPr>
          <a:lstStyle>
            <a:lvl1pPr>
              <a:defRPr lang="en-US" sz="4800" baseline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F65664-0508-004A-B25A-16A5C8EB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D9F76-FD2A-324F-B420-284508869BE6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96F0F22-650E-2047-8A1C-BD89AB85ED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8886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pos="7378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Style 3 - Th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7576C4F-62D2-A649-89CC-B5F477AF2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87188" y="-254000"/>
            <a:ext cx="2167267" cy="4655178"/>
            <a:chOff x="12087188" y="-254000"/>
            <a:chExt cx="2167267" cy="46551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32313F-BB60-6541-AA5A-1433E1436693}"/>
                </a:ext>
              </a:extLst>
            </p:cNvPr>
            <p:cNvSpPr/>
            <p:nvPr userDrawn="1"/>
          </p:nvSpPr>
          <p:spPr>
            <a:xfrm>
              <a:off x="12254204" y="199076"/>
              <a:ext cx="2000251" cy="4202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69ECF7-1513-C847-A7B4-EAF4D568CACF}"/>
                </a:ext>
              </a:extLst>
            </p:cNvPr>
            <p:cNvSpPr/>
            <p:nvPr userDrawn="1"/>
          </p:nvSpPr>
          <p:spPr>
            <a:xfrm>
              <a:off x="12254204" y="-254000"/>
              <a:ext cx="2000251" cy="490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81CDDA92-D6E0-8644-9E0A-C6E22C3E3646}"/>
                </a:ext>
              </a:extLst>
            </p:cNvPr>
            <p:cNvSpPr/>
            <p:nvPr userDrawn="1"/>
          </p:nvSpPr>
          <p:spPr>
            <a:xfrm flipH="1">
              <a:off x="12087188" y="-254000"/>
              <a:ext cx="174111" cy="2163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DA2F76-FD30-B54E-A079-2A32C9E74F7D}"/>
                </a:ext>
              </a:extLst>
            </p:cNvPr>
            <p:cNvSpPr txBox="1"/>
            <p:nvPr userDrawn="1"/>
          </p:nvSpPr>
          <p:spPr>
            <a:xfrm>
              <a:off x="12483865" y="-163571"/>
              <a:ext cx="121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SLIDE</a:t>
              </a:r>
              <a:r>
                <a:rPr lang="en-US" sz="1400" b="0" i="0" baseline="0">
                  <a:solidFill>
                    <a:schemeClr val="bg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 TIPS</a:t>
              </a:r>
              <a:endParaRPr lang="en-US" sz="1400" b="0" i="0">
                <a:solidFill>
                  <a:schemeClr val="bg1"/>
                </a:solidFill>
                <a:latin typeface="IBM Plex Sans Medium" panose="020B0503050203000203" pitchFamily="34" charset="0"/>
                <a:ea typeface="Roboto" charset="0"/>
                <a:cs typeface="Roboto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AD415A-E36D-0547-98ED-6475692A59BB}"/>
                </a:ext>
              </a:extLst>
            </p:cNvPr>
            <p:cNvSpPr txBox="1"/>
            <p:nvPr userDrawn="1"/>
          </p:nvSpPr>
          <p:spPr>
            <a:xfrm>
              <a:off x="12335975" y="461901"/>
              <a:ext cx="1797275" cy="30349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To add a photo, drag a photo onto the slide or click the icon in the placeholder to browse for your image.</a:t>
              </a:r>
            </a:p>
            <a:p>
              <a:pPr marL="96838" marR="0" lvl="0" indent="-968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If the image covers your text, right click the image, and select “Arrange - &gt;</a:t>
              </a:r>
              <a:b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</a:br>
              <a:r>
                <a:rPr lang="en-US" sz="9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Roboto" charset="0"/>
                </a:rPr>
                <a:t>Send to back”.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To change the image, delete the existing image to reset the photo placeholder functionality.</a:t>
              </a:r>
            </a:p>
            <a:p>
              <a:pPr marL="96838" indent="-96838">
                <a:spcAft>
                  <a:spcPts val="600"/>
                </a:spcAft>
                <a:buClr>
                  <a:schemeClr val="accent1"/>
                </a:buClr>
                <a:buFont typeface="Wingdings" charset="2"/>
                <a:buChar char="§"/>
              </a:pPr>
              <a:r>
                <a:rPr lang="en-US" sz="9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77"/>
                  <a:ea typeface="Roboto" charset="0"/>
                  <a:cs typeface="Arial" charset="0"/>
                </a:rPr>
                <a:t>If the gradient is too dark for your photo, click the gradient (be sure your cursor is not in the text box). The gradient stops will appear in the right-hand panel. Adjust stops to your preference.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7560C23-3BAD-904B-AEB4-F0C7053D54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20676" y="3588842"/>
              <a:ext cx="1369060" cy="5712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BA55DB-C16C-8C40-8F00-93A35290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92000" y="-947342"/>
            <a:ext cx="2427514" cy="605550"/>
            <a:chOff x="12192000" y="-947342"/>
            <a:chExt cx="2427514" cy="60555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EACC10-B9DA-A44B-9760-F8AEF2BC3686}"/>
                </a:ext>
              </a:extLst>
            </p:cNvPr>
            <p:cNvSpPr txBox="1"/>
            <p:nvPr userDrawn="1"/>
          </p:nvSpPr>
          <p:spPr>
            <a:xfrm>
              <a:off x="12192000" y="-947342"/>
              <a:ext cx="2144486" cy="605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To remove slide tips,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click View &gt; Slide Master.</a:t>
              </a:r>
            </a:p>
            <a:p>
              <a:pPr>
                <a:lnSpc>
                  <a:spcPct val="90000"/>
                </a:lnSpc>
                <a:spcAft>
                  <a:spcPts val="200"/>
                </a:spcAft>
              </a:pPr>
              <a:r>
                <a:rPr lang="en-US" sz="1000" b="0" i="0">
                  <a:solidFill>
                    <a:schemeClr val="tx1"/>
                  </a:solidFill>
                  <a:latin typeface="IBM Plex Sans Medium" panose="020B0503050203000203" pitchFamily="34" charset="0"/>
                  <a:ea typeface="Roboto" charset="0"/>
                  <a:cs typeface="Roboto" charset="0"/>
                </a:rPr>
                <a:t>After removing, click ‘X’ to exit.  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38E325-939A-2F47-99E2-F015D729A7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291128" y="-853006"/>
              <a:ext cx="328386" cy="44660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ACCA2D9-CDD7-A74F-9151-CF6D728F3E9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Drop photo here to add</a:t>
            </a:r>
            <a:br>
              <a:rPr lang="en-US" dirty="0"/>
            </a:br>
            <a:r>
              <a:rPr lang="en-US" dirty="0"/>
              <a:t>background photo.</a:t>
            </a:r>
            <a:br>
              <a:rPr lang="en-US" dirty="0"/>
            </a:br>
            <a:r>
              <a:rPr lang="en-US" dirty="0"/>
              <a:t>(then edit alt text)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9316D4C-C12B-3449-B9EE-F7CCDFBAA4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50000">
                <a:srgbClr val="000000">
                  <a:alpha val="54000"/>
                </a:srgbClr>
              </a:gs>
              <a:gs pos="12000">
                <a:schemeClr val="tx1">
                  <a:alpha val="55000"/>
                </a:schemeClr>
              </a:gs>
              <a:gs pos="82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C857AFE-1172-BA41-AF85-C4A51E95B2CA}"/>
              </a:ext>
            </a:extLst>
          </p:cNvPr>
          <p:cNvSpPr>
            <a:spLocks/>
          </p:cNvSpPr>
          <p:nvPr userDrawn="1"/>
        </p:nvSpPr>
        <p:spPr>
          <a:xfrm>
            <a:off x="484509" y="707497"/>
            <a:ext cx="11222982" cy="5443007"/>
          </a:xfrm>
          <a:custGeom>
            <a:avLst/>
            <a:gdLst>
              <a:gd name="connsiteX0" fmla="*/ 180002 w 11222982"/>
              <a:gd name="connsiteY0" fmla="*/ 180000 h 5443007"/>
              <a:gd name="connsiteX1" fmla="*/ 180002 w 11222982"/>
              <a:gd name="connsiteY1" fmla="*/ 5260046 h 5443007"/>
              <a:gd name="connsiteX2" fmla="*/ 11042982 w 11222982"/>
              <a:gd name="connsiteY2" fmla="*/ 5260046 h 5443007"/>
              <a:gd name="connsiteX3" fmla="*/ 11042982 w 11222982"/>
              <a:gd name="connsiteY3" fmla="*/ 180000 h 5443007"/>
              <a:gd name="connsiteX4" fmla="*/ 0 w 11222982"/>
              <a:gd name="connsiteY4" fmla="*/ 0 h 5443007"/>
              <a:gd name="connsiteX5" fmla="*/ 11222982 w 11222982"/>
              <a:gd name="connsiteY5" fmla="*/ 0 h 5443007"/>
              <a:gd name="connsiteX6" fmla="*/ 11222982 w 11222982"/>
              <a:gd name="connsiteY6" fmla="*/ 27467 h 5443007"/>
              <a:gd name="connsiteX7" fmla="*/ 11222982 w 11222982"/>
              <a:gd name="connsiteY7" fmla="*/ 180000 h 5443007"/>
              <a:gd name="connsiteX8" fmla="*/ 11222982 w 11222982"/>
              <a:gd name="connsiteY8" fmla="*/ 5260046 h 5443007"/>
              <a:gd name="connsiteX9" fmla="*/ 11222982 w 11222982"/>
              <a:gd name="connsiteY9" fmla="*/ 5440046 h 5443007"/>
              <a:gd name="connsiteX10" fmla="*/ 11222982 w 11222982"/>
              <a:gd name="connsiteY10" fmla="*/ 5443007 h 5443007"/>
              <a:gd name="connsiteX11" fmla="*/ 11042982 w 11222982"/>
              <a:gd name="connsiteY11" fmla="*/ 5443007 h 5443007"/>
              <a:gd name="connsiteX12" fmla="*/ 11042982 w 11222982"/>
              <a:gd name="connsiteY12" fmla="*/ 5440046 h 5443007"/>
              <a:gd name="connsiteX13" fmla="*/ 180002 w 11222982"/>
              <a:gd name="connsiteY13" fmla="*/ 5440046 h 5443007"/>
              <a:gd name="connsiteX14" fmla="*/ 180002 w 11222982"/>
              <a:gd name="connsiteY14" fmla="*/ 5443007 h 5443007"/>
              <a:gd name="connsiteX15" fmla="*/ 1 w 11222982"/>
              <a:gd name="connsiteY15" fmla="*/ 5443007 h 5443007"/>
              <a:gd name="connsiteX16" fmla="*/ 1 w 11222982"/>
              <a:gd name="connsiteY16" fmla="*/ 5440046 h 5443007"/>
              <a:gd name="connsiteX17" fmla="*/ 0 w 11222982"/>
              <a:gd name="connsiteY17" fmla="*/ 5440046 h 5443007"/>
              <a:gd name="connsiteX18" fmla="*/ 0 w 11222982"/>
              <a:gd name="connsiteY18" fmla="*/ 5260046 h 5443007"/>
              <a:gd name="connsiteX19" fmla="*/ 1 w 11222982"/>
              <a:gd name="connsiteY19" fmla="*/ 5260046 h 5443007"/>
              <a:gd name="connsiteX20" fmla="*/ 1 w 11222982"/>
              <a:gd name="connsiteY20" fmla="*/ 180000 h 5443007"/>
              <a:gd name="connsiteX21" fmla="*/ 0 w 11222982"/>
              <a:gd name="connsiteY21" fmla="*/ 180000 h 54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22982" h="5443007">
                <a:moveTo>
                  <a:pt x="180002" y="180000"/>
                </a:moveTo>
                <a:lnTo>
                  <a:pt x="180002" y="5260046"/>
                </a:lnTo>
                <a:lnTo>
                  <a:pt x="11042982" y="5260046"/>
                </a:lnTo>
                <a:lnTo>
                  <a:pt x="11042982" y="180000"/>
                </a:lnTo>
                <a:close/>
                <a:moveTo>
                  <a:pt x="0" y="0"/>
                </a:moveTo>
                <a:lnTo>
                  <a:pt x="11222982" y="0"/>
                </a:lnTo>
                <a:lnTo>
                  <a:pt x="11222982" y="27467"/>
                </a:lnTo>
                <a:lnTo>
                  <a:pt x="11222982" y="180000"/>
                </a:lnTo>
                <a:lnTo>
                  <a:pt x="11222982" y="5260046"/>
                </a:lnTo>
                <a:lnTo>
                  <a:pt x="11222982" y="5440046"/>
                </a:lnTo>
                <a:lnTo>
                  <a:pt x="11222982" y="5443007"/>
                </a:lnTo>
                <a:lnTo>
                  <a:pt x="11042982" y="5443007"/>
                </a:lnTo>
                <a:lnTo>
                  <a:pt x="11042982" y="5440046"/>
                </a:lnTo>
                <a:lnTo>
                  <a:pt x="180002" y="5440046"/>
                </a:lnTo>
                <a:lnTo>
                  <a:pt x="180002" y="5443007"/>
                </a:lnTo>
                <a:lnTo>
                  <a:pt x="1" y="5443007"/>
                </a:lnTo>
                <a:lnTo>
                  <a:pt x="1" y="5440046"/>
                </a:lnTo>
                <a:lnTo>
                  <a:pt x="0" y="5440046"/>
                </a:lnTo>
                <a:lnTo>
                  <a:pt x="0" y="5260046"/>
                </a:lnTo>
                <a:lnTo>
                  <a:pt x="1" y="5260046"/>
                </a:lnTo>
                <a:lnTo>
                  <a:pt x="1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BA3F-6864-D84A-9233-DC55336FA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955" y="1635814"/>
            <a:ext cx="4867046" cy="3769166"/>
          </a:xfrm>
          <a:noFill/>
          <a:ln>
            <a:noFill/>
          </a:ln>
        </p:spPr>
        <p:txBody>
          <a:bodyPr vert="horz" wrap="square" lIns="0" tIns="360000" rIns="180000" bIns="0" rtlCol="0" anchor="ctr">
            <a:noAutofit/>
          </a:bodyPr>
          <a:lstStyle>
            <a:lvl1pPr>
              <a:defRPr lang="en-US" sz="4800" baseline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dirty="0"/>
              <a:t>Click to Add a Title 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411938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8" userDrawn="1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pos="7378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53D2C-6994-1A4B-B186-EB08A79B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2"/>
            <a:ext cx="1116124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a Title To Your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2706-D16B-A443-80FC-CC2BD460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0" y="1268413"/>
            <a:ext cx="11188940" cy="4897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is this main paragraph style</a:t>
            </a:r>
          </a:p>
          <a:p>
            <a:pPr lvl="1"/>
            <a:r>
              <a:rPr lang="en-US" dirty="0"/>
              <a:t>Second level is this arrow bullet style</a:t>
            </a:r>
          </a:p>
          <a:p>
            <a:pPr lvl="2"/>
            <a:r>
              <a:rPr lang="en-US" dirty="0"/>
              <a:t>Third level is this red heading style</a:t>
            </a:r>
          </a:p>
          <a:p>
            <a:pPr lvl="3"/>
            <a:r>
              <a:rPr lang="en-US" dirty="0"/>
              <a:t>Fourth level is this RED HEADING style</a:t>
            </a:r>
          </a:p>
          <a:p>
            <a:pPr lvl="4"/>
            <a:r>
              <a:rPr lang="en-US" dirty="0"/>
              <a:t>Fifth level is this bold paragraph style.</a:t>
            </a:r>
          </a:p>
          <a:p>
            <a:pPr lvl="5"/>
            <a:r>
              <a:rPr lang="en-US" dirty="0"/>
              <a:t>Sixth level is this italicized paragraph style. Use this for quote names or photo descriptions.</a:t>
            </a:r>
          </a:p>
          <a:p>
            <a:pPr lvl="6"/>
            <a:r>
              <a:rPr lang="en-US" dirty="0"/>
              <a:t>Seventh level is this dark, smaller font style. Use this as a photo overlay caption. See asset slide for more.</a:t>
            </a:r>
          </a:p>
          <a:p>
            <a:pPr lvl="7"/>
            <a:r>
              <a:rPr lang="en-US" dirty="0"/>
              <a:t>Eighth level is IBM Plex Serif. Use this for bolded items within quoted text.</a:t>
            </a:r>
          </a:p>
          <a:p>
            <a:pPr lvl="8"/>
            <a:r>
              <a:rPr lang="en-US" dirty="0"/>
              <a:t>Ninth level is IBM Plex Serif Extra Light. Use this for quoted text.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A7BF-D5D1-0B4B-80C6-18963FA52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4465" y="6304235"/>
            <a:ext cx="9599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 err="1"/>
              <a:t>YorkU</a:t>
            </a:r>
            <a:r>
              <a:rPr lang="en-US" dirty="0"/>
              <a:t> PowerPoint Template Instructions and Resources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BA29-9870-8F4F-AA47-A88FCC3E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380" y="6304235"/>
            <a:ext cx="4182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80" r:id="rId3"/>
    <p:sldLayoutId id="2147483666" r:id="rId4"/>
    <p:sldLayoutId id="2147483681" r:id="rId5"/>
    <p:sldLayoutId id="2147483673" r:id="rId6"/>
    <p:sldLayoutId id="2147483657" r:id="rId7"/>
    <p:sldLayoutId id="2147483682" r:id="rId8"/>
    <p:sldLayoutId id="2147483676" r:id="rId9"/>
    <p:sldLayoutId id="2147483661" r:id="rId10"/>
    <p:sldLayoutId id="2147483663" r:id="rId11"/>
    <p:sldLayoutId id="2147483660" r:id="rId12"/>
    <p:sldLayoutId id="2147483667" r:id="rId13"/>
    <p:sldLayoutId id="2147483668" r:id="rId14"/>
    <p:sldLayoutId id="2147483669" r:id="rId15"/>
    <p:sldLayoutId id="2147483671" r:id="rId16"/>
    <p:sldLayoutId id="2147483672" r:id="rId17"/>
    <p:sldLayoutId id="2147483658" r:id="rId18"/>
    <p:sldLayoutId id="2147483674" r:id="rId19"/>
    <p:sldLayoutId id="2147483659" r:id="rId20"/>
    <p:sldLayoutId id="2147483664" r:id="rId21"/>
    <p:sldLayoutId id="2147483662" r:id="rId22"/>
    <p:sldLayoutId id="2147483665" r:id="rId23"/>
    <p:sldLayoutId id="2147483670" r:id="rId24"/>
    <p:sldLayoutId id="2147483679" r:id="rId25"/>
    <p:sldLayoutId id="2147483684" r:id="rId26"/>
    <p:sldLayoutId id="2147483678" r:id="rId27"/>
    <p:sldLayoutId id="2147483650" r:id="rId28"/>
    <p:sldLayoutId id="2147483654" r:id="rId29"/>
    <p:sldLayoutId id="2147483683" r:id="rId30"/>
    <p:sldLayoutId id="2147483655" r:id="rId3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1pPr>
      <a:lvl2pPr marL="21590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33"/>
        </a:buBlip>
        <a:tabLst/>
        <a:defRPr sz="16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2pPr>
      <a:lvl3pPr marL="429750" indent="-2137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 cap="none" spc="30" baseline="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1" i="0" kern="1200" cap="all" baseline="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1" i="0" kern="1200">
          <a:solidFill>
            <a:schemeClr val="tx1">
              <a:lumMod val="85000"/>
              <a:lumOff val="15000"/>
            </a:schemeClr>
          </a:solidFill>
          <a:latin typeface="IBM Plex Sans SemiBold" panose="020B0503050203000203" pitchFamily="34" charset="0"/>
          <a:ea typeface="Roboto Thin" pitchFamily="2" charset="0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0" i="1" kern="1200">
          <a:solidFill>
            <a:schemeClr val="tx1">
              <a:lumMod val="85000"/>
              <a:lumOff val="15000"/>
            </a:schemeClr>
          </a:solidFill>
          <a:latin typeface="IBM Plex Sans ExtraLight" panose="020B0303050203000203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1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600" b="0" i="0" kern="1200">
          <a:solidFill>
            <a:schemeClr val="tx1">
              <a:lumMod val="85000"/>
              <a:lumOff val="15000"/>
            </a:schemeClr>
          </a:solidFill>
          <a:latin typeface="IBM Plex Serif Medium" panose="02060503050406000203" pitchFamily="18" charset="77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500" b="0" i="0" kern="1200">
          <a:solidFill>
            <a:schemeClr val="tx1">
              <a:lumMod val="85000"/>
              <a:lumOff val="15000"/>
            </a:schemeClr>
          </a:solidFill>
          <a:latin typeface="IBM Plex Serif ExtraLight" panose="02060303050406000203" pitchFamily="18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3762.pdf" TargetMode="External"/><Relationship Id="rId2" Type="http://schemas.openxmlformats.org/officeDocument/2006/relationships/hyperlink" Target="https://arxiv.org/pdf/2009.08441v1.pdf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arxiv.org/pdf/2003.02436.pdf" TargetMode="External"/><Relationship Id="rId4" Type="http://schemas.openxmlformats.org/officeDocument/2006/relationships/hyperlink" Target="https://arxiv.org/abs/2005.0074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2FCFF-155C-9D43-AE65-1AA98D7F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994785"/>
            <a:ext cx="4928315" cy="2227578"/>
          </a:xfrm>
        </p:spPr>
        <p:txBody>
          <a:bodyPr/>
          <a:lstStyle/>
          <a:p>
            <a:r>
              <a:rPr lang="en-US" sz="3200" dirty="0"/>
              <a:t>A Computational Approach to Understanding Empathy Expressed in Text-Based Mental Health Support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547D5-02E9-5D4C-A466-B7095B2C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8810" y="3996709"/>
            <a:ext cx="4301133" cy="631755"/>
          </a:xfrm>
        </p:spPr>
        <p:txBody>
          <a:bodyPr/>
          <a:lstStyle/>
          <a:p>
            <a:r>
              <a:rPr lang="en-US" dirty="0"/>
              <a:t>Prabhnoor Singh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81DF1-DFAD-D24D-AA03-34C522AAA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Presentation - EECS 6322 | W21 Term</a:t>
            </a:r>
          </a:p>
        </p:txBody>
      </p:sp>
      <p:pic>
        <p:nvPicPr>
          <p:cNvPr id="8" name="Picture Placeholder 129" descr="Photograph of Vari Hall at an angle.">
            <a:extLst>
              <a:ext uri="{FF2B5EF4-FFF2-40B4-BE49-F238E27FC236}">
                <a16:creationId xmlns:a16="http://schemas.microsoft.com/office/drawing/2014/main" id="{20C51187-3BAE-794C-81AB-3B28B43D1C3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8237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CF3E-8373-446B-96BA-D24D2265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C24BA-0568-4B0D-A0E5-4179B603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D6FF6-8CD3-48C8-82DD-E171558A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97394-3304-40D2-82B8-3A27D811CA2E}"/>
              </a:ext>
            </a:extLst>
          </p:cNvPr>
          <p:cNvSpPr txBox="1"/>
          <p:nvPr/>
        </p:nvSpPr>
        <p:spPr>
          <a:xfrm>
            <a:off x="639191" y="1509204"/>
            <a:ext cx="9286044" cy="1777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Reproducibility Challenge Paper: </a:t>
            </a:r>
            <a:r>
              <a:rPr lang="en-US" dirty="0">
                <a:hlinkClick r:id="rId2"/>
              </a:rPr>
              <a:t>https://arxiv.org/pdf/2009.08441v1.pdf</a:t>
            </a:r>
            <a:r>
              <a:rPr lang="en-US" dirty="0"/>
              <a:t> (A Computational Approach to Understanding Empathy Expressed in Text-Based Mental Health Support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Multi-Head Attention Paper: </a:t>
            </a:r>
            <a:r>
              <a:rPr lang="en-US" dirty="0">
                <a:hlinkClick r:id="rId3"/>
              </a:rPr>
              <a:t>https://arxiv.org/pdf/1706.03762.pdf</a:t>
            </a:r>
            <a:r>
              <a:rPr lang="en-US" dirty="0"/>
              <a:t> (Attention Is All You Need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Dense Synthesizer Paper: </a:t>
            </a:r>
            <a:r>
              <a:rPr lang="en-US" dirty="0">
                <a:hlinkClick r:id="rId4"/>
              </a:rPr>
              <a:t>https://arxiv.org/abs/2005.00743</a:t>
            </a:r>
            <a:r>
              <a:rPr lang="en-US" dirty="0"/>
              <a:t> (Synthesizer: Rethinking Self-Attention in Transformer Models)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Talking Head Attention Paper: </a:t>
            </a:r>
            <a:r>
              <a:rPr lang="en-US" dirty="0">
                <a:hlinkClick r:id="rId5"/>
              </a:rPr>
              <a:t>https://arxiv.org/pdf/2003.02436.pdf</a:t>
            </a:r>
            <a:r>
              <a:rPr lang="en-US" dirty="0"/>
              <a:t> (Talking-Heads Attention)</a:t>
            </a:r>
          </a:p>
        </p:txBody>
      </p:sp>
    </p:spTree>
    <p:extLst>
      <p:ext uri="{BB962C8B-B14F-4D97-AF65-F5344CB8AC3E}">
        <p14:creationId xmlns:p14="http://schemas.microsoft.com/office/powerpoint/2010/main" val="196610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5BF-58F5-487A-BA17-736B3D4F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555" y="2702331"/>
            <a:ext cx="1966889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1FEF6-EE25-43B1-823D-54BF3073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DD935-B025-4769-9A69-7D49CD25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65" y="6192719"/>
            <a:ext cx="9599621" cy="588156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IBM Plex Sans" panose="020B0503050203000203"/>
              </a:rPr>
              <a:t>EVIL IS THE ABSENCE OF EMPATHY</a:t>
            </a:r>
          </a:p>
        </p:txBody>
      </p:sp>
    </p:spTree>
    <p:extLst>
      <p:ext uri="{BB962C8B-B14F-4D97-AF65-F5344CB8AC3E}">
        <p14:creationId xmlns:p14="http://schemas.microsoft.com/office/powerpoint/2010/main" val="396378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1552-AAF6-4B31-8BFD-D1AB1CEE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6743075" cy="720000"/>
          </a:xfrm>
        </p:spPr>
        <p:txBody>
          <a:bodyPr/>
          <a:lstStyle/>
          <a:p>
            <a:r>
              <a:rPr lang="en-US" dirty="0"/>
              <a:t>Paper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BC40F-56EE-4DBE-8EFF-EC5A24CD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613BB-0C5C-4CDF-B6A4-330393C7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30D-CED5-4E7D-A90F-3FABBDA20827}"/>
              </a:ext>
            </a:extLst>
          </p:cNvPr>
          <p:cNvSpPr txBox="1"/>
          <p:nvPr/>
        </p:nvSpPr>
        <p:spPr>
          <a:xfrm>
            <a:off x="515380" y="1331650"/>
            <a:ext cx="5379720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 computational approach: EPITOME (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E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P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athy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 </a:t>
            </a:r>
            <a:r>
              <a:rPr lang="en-US" b="1" i="0" dirty="0"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ext-based, asynchr</a:t>
            </a:r>
            <a:r>
              <a:rPr lang="en-US" b="1" i="0" dirty="0">
                <a:effectLst/>
                <a:latin typeface="Arial" panose="020B0604020202020204" pitchFamily="34" charset="0"/>
              </a:rPr>
              <a:t>o</a:t>
            </a:r>
            <a:r>
              <a:rPr lang="en-US" b="0" i="0" dirty="0">
                <a:effectLst/>
                <a:latin typeface="Arial" panose="020B0604020202020204" pitchFamily="34" charset="0"/>
              </a:rPr>
              <a:t>nous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ME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ntal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health conversations.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D6F114-50DD-4C68-8154-23AF811BA76C}"/>
              </a:ext>
            </a:extLst>
          </p:cNvPr>
          <p:cNvSpPr/>
          <p:nvPr/>
        </p:nvSpPr>
        <p:spPr>
          <a:xfrm>
            <a:off x="2277121" y="2438856"/>
            <a:ext cx="1713391" cy="55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Empathy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B9DC53-4761-4A91-897D-973476750DAF}"/>
              </a:ext>
            </a:extLst>
          </p:cNvPr>
          <p:cNvSpPr/>
          <p:nvPr/>
        </p:nvSpPr>
        <p:spPr>
          <a:xfrm rot="8332805">
            <a:off x="1963329" y="3086238"/>
            <a:ext cx="277190" cy="215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625366E-3D94-41EF-BB75-1312E5077AE3}"/>
              </a:ext>
            </a:extLst>
          </p:cNvPr>
          <p:cNvSpPr/>
          <p:nvPr/>
        </p:nvSpPr>
        <p:spPr>
          <a:xfrm rot="5400000">
            <a:off x="2968241" y="3134636"/>
            <a:ext cx="277190" cy="215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C27A31-B62F-47C1-B94B-D6CD9BC3E947}"/>
              </a:ext>
            </a:extLst>
          </p:cNvPr>
          <p:cNvSpPr/>
          <p:nvPr/>
        </p:nvSpPr>
        <p:spPr>
          <a:xfrm rot="2659836">
            <a:off x="3972316" y="3087850"/>
            <a:ext cx="277190" cy="215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67DF8-1633-402A-B01E-771C381FC176}"/>
              </a:ext>
            </a:extLst>
          </p:cNvPr>
          <p:cNvSpPr/>
          <p:nvPr/>
        </p:nvSpPr>
        <p:spPr>
          <a:xfrm>
            <a:off x="1259906" y="3428999"/>
            <a:ext cx="998739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Emotional Reactions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D85A12-37BB-4E57-8F87-E1EF4C3E1234}"/>
              </a:ext>
            </a:extLst>
          </p:cNvPr>
          <p:cNvSpPr/>
          <p:nvPr/>
        </p:nvSpPr>
        <p:spPr>
          <a:xfrm>
            <a:off x="2475268" y="3448090"/>
            <a:ext cx="1244660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Explorations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FAA93-20B5-4093-A910-7A4EDE081343}"/>
              </a:ext>
            </a:extLst>
          </p:cNvPr>
          <p:cNvSpPr/>
          <p:nvPr/>
        </p:nvSpPr>
        <p:spPr>
          <a:xfrm>
            <a:off x="3967047" y="3431591"/>
            <a:ext cx="1370541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Interpretations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1EF70-0372-4D48-A70B-7A36F0AD8B59}"/>
              </a:ext>
            </a:extLst>
          </p:cNvPr>
          <p:cNvSpPr txBox="1"/>
          <p:nvPr/>
        </p:nvSpPr>
        <p:spPr>
          <a:xfrm>
            <a:off x="515379" y="4394447"/>
            <a:ext cx="6536453" cy="1438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CONTRIBUTIONS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Annotated Dataset: </a:t>
            </a:r>
            <a:br>
              <a:rPr lang="en-US" dirty="0"/>
            </a:br>
            <a:r>
              <a:rPr lang="en-US" sz="1400" dirty="0"/>
              <a:t>&lt;</a:t>
            </a:r>
            <a:r>
              <a:rPr lang="en-US" sz="1400" dirty="0" err="1"/>
              <a:t>seeker_post</a:t>
            </a:r>
            <a:r>
              <a:rPr lang="en-US" sz="1400" dirty="0"/>
              <a:t>, </a:t>
            </a:r>
            <a:r>
              <a:rPr lang="en-US" sz="1400" dirty="0" err="1"/>
              <a:t>response_post</a:t>
            </a:r>
            <a:r>
              <a:rPr lang="en-US" sz="1400" dirty="0"/>
              <a:t>, </a:t>
            </a:r>
            <a:r>
              <a:rPr lang="en-US" sz="1400" dirty="0" err="1"/>
              <a:t>Identifiaction_label</a:t>
            </a:r>
            <a:r>
              <a:rPr lang="en-US" sz="1400" dirty="0"/>
              <a:t>, </a:t>
            </a:r>
            <a:r>
              <a:rPr lang="en-US" sz="1400" dirty="0" err="1"/>
              <a:t>rationale_extractions_sub_seq</a:t>
            </a:r>
            <a:r>
              <a:rPr lang="en-US" sz="1400" dirty="0"/>
              <a:t>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multi-task bi-encoder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Model-based insights.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352FBD-4D86-400A-8334-631A52B7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920312"/>
            <a:ext cx="3223539" cy="693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0865C2-C919-475E-9F56-782BA32E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841" y="1907311"/>
            <a:ext cx="3825572" cy="937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2E6C4B-A2AC-461E-9643-1AF403C21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083" y="3021644"/>
            <a:ext cx="3810330" cy="11583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07E5C3-89B6-470C-9696-7485F5A7B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841" y="4584059"/>
            <a:ext cx="381033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177F-3CCC-4EB4-8BB9-807F2EB6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DD9FD-C875-4C64-BF0A-8F7C148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39FA-0F2A-4F10-A9F5-0C53F74E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7E932FA-2AE5-45B7-9D7B-14E287B3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1" y="1173480"/>
            <a:ext cx="9778911" cy="47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B3B-2B99-4D00-ADC3-F8823E1C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5E809-5EF4-4B38-8825-E0254D3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7503-48F1-483D-ABAD-84BFD91A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3D57C0-232E-43AF-BD7D-04DFB3E1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70" y="1235105"/>
            <a:ext cx="5110431" cy="4322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9E374-703D-4C5A-8518-D8E4F226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908" y="3006054"/>
            <a:ext cx="1607959" cy="2819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886392-7259-4B7F-9D86-7F9E0F415718}"/>
              </a:ext>
            </a:extLst>
          </p:cNvPr>
          <p:cNvSpPr txBox="1">
            <a:spLocks/>
          </p:cNvSpPr>
          <p:nvPr/>
        </p:nvSpPr>
        <p:spPr>
          <a:xfrm>
            <a:off x="9232630" y="2849168"/>
            <a:ext cx="1175296" cy="15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j-cs"/>
              </a:defRPr>
            </a:lvl1pPr>
          </a:lstStyle>
          <a:p>
            <a:pPr>
              <a:spcAft>
                <a:spcPts val="0"/>
              </a:spcAft>
              <a:buFontTx/>
            </a:pPr>
            <a:r>
              <a:rPr lang="en-US" sz="1400" dirty="0"/>
              <a:t>Multi-Task Loss</a:t>
            </a:r>
          </a:p>
        </p:txBody>
      </p:sp>
    </p:spTree>
    <p:extLst>
      <p:ext uri="{BB962C8B-B14F-4D97-AF65-F5344CB8AC3E}">
        <p14:creationId xmlns:p14="http://schemas.microsoft.com/office/powerpoint/2010/main" val="40029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8079-93E0-4512-B8B2-6631369F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Scope of Reproducibility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A0CAA-1BFF-41E6-9B6C-F4000B9B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45805-7E7E-4FCF-8A0C-8F836168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64109-4AA4-4212-8027-0B5EDDFD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9" y="1669493"/>
            <a:ext cx="8446831" cy="72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DB25B-563C-44A6-9AC8-E595A32A0032}"/>
              </a:ext>
            </a:extLst>
          </p:cNvPr>
          <p:cNvSpPr txBox="1">
            <a:spLocks/>
          </p:cNvSpPr>
          <p:nvPr/>
        </p:nvSpPr>
        <p:spPr>
          <a:xfrm>
            <a:off x="523349" y="1352903"/>
            <a:ext cx="962232" cy="3165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j-cs"/>
              </a:defRPr>
            </a:lvl1pPr>
          </a:lstStyle>
          <a:p>
            <a:pPr>
              <a:spcAft>
                <a:spcPts val="0"/>
              </a:spcAft>
              <a:buFontTx/>
            </a:pPr>
            <a:r>
              <a:rPr lang="en-US" sz="2000" b="0" dirty="0">
                <a:latin typeface="Arial" panose="020B0604020202020204" pitchFamily="34" charset="0"/>
              </a:rPr>
              <a:t>Metrics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BCA1B-B4C9-470C-9F0F-3F32426ED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" y="1913158"/>
            <a:ext cx="2965142" cy="231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A83BB-CC4D-4948-B2E1-EA4B57232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" y="2144634"/>
            <a:ext cx="1547725" cy="316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C2E5A-9B21-4EF3-B0F7-C14D78E7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20" y="2137511"/>
            <a:ext cx="1417417" cy="316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0B295C-BA56-4E08-9C8A-3CF00CFFD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168" y="1646245"/>
            <a:ext cx="5758886" cy="7653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DA8B1-CFD7-49A8-8904-958E3C777B6B}"/>
              </a:ext>
            </a:extLst>
          </p:cNvPr>
          <p:cNvSpPr txBox="1"/>
          <p:nvPr/>
        </p:nvSpPr>
        <p:spPr>
          <a:xfrm>
            <a:off x="594803" y="3666477"/>
            <a:ext cx="8194089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comparison of the metric scores obtained from my implementation with: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scores reported in the paper.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scores obtained by re-running the authors’ implementation on the public dataset (a subset of the original dataset used in the paper).</a:t>
            </a:r>
            <a:endParaRPr lang="en-US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F5C426-C2A8-447A-A308-6BCAB412DB54}"/>
              </a:ext>
            </a:extLst>
          </p:cNvPr>
          <p:cNvSpPr txBox="1">
            <a:spLocks/>
          </p:cNvSpPr>
          <p:nvPr/>
        </p:nvSpPr>
        <p:spPr>
          <a:xfrm>
            <a:off x="523349" y="3241270"/>
            <a:ext cx="962232" cy="3165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IBM Plex Sans SemiBold" panose="020B0503050203000203" pitchFamily="34" charset="0"/>
                <a:ea typeface="Roboto Thin" pitchFamily="2" charset="0"/>
                <a:cs typeface="+mj-cs"/>
              </a:defRPr>
            </a:lvl1pPr>
          </a:lstStyle>
          <a:p>
            <a:pPr>
              <a:spcAft>
                <a:spcPts val="0"/>
              </a:spcAft>
              <a:buFontTx/>
            </a:pPr>
            <a:r>
              <a:rPr lang="en-US" sz="2000" b="0" dirty="0">
                <a:latin typeface="Arial" panose="020B0604020202020204" pitchFamily="34" charset="0"/>
              </a:rPr>
              <a:t>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3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460D-8473-496B-9785-3199BF1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CBEB9-A9CE-4A9D-89E5-C69D8A4E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925F-9110-4615-90A0-3D9A2F8B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135AF-B54A-40E3-8A2A-209BD1DA2E40}"/>
              </a:ext>
            </a:extLst>
          </p:cNvPr>
          <p:cNvSpPr txBox="1"/>
          <p:nvPr/>
        </p:nvSpPr>
        <p:spPr>
          <a:xfrm>
            <a:off x="438960" y="1374591"/>
            <a:ext cx="9024636" cy="2054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The bi-encoder model, data loaders and pre-processors, evaluation metrics, training and evaluation utilities, testing module, everything was implemented from scratch.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Majorly relied on </a:t>
            </a:r>
            <a:r>
              <a:rPr lang="en-US" dirty="0" err="1">
                <a:latin typeface="Arial" panose="020B0604020202020204" pitchFamily="34" charset="0"/>
              </a:rPr>
              <a:t>numpy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Only, the code for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pre-train ROBERTA model was re-used from the "transformers" library which was necessary for weight initialization.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integration of this pre-trained model into the multi-task model architecture was implemented by myself.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AC4C4-8A6C-4D92-BB4F-35A7BC9AEB85}"/>
              </a:ext>
            </a:extLst>
          </p:cNvPr>
          <p:cNvSpPr txBox="1"/>
          <p:nvPr/>
        </p:nvSpPr>
        <p:spPr>
          <a:xfrm>
            <a:off x="4203092" y="3697066"/>
            <a:ext cx="455916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GIT BRANCHING: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feature/</a:t>
            </a:r>
            <a:r>
              <a:rPr lang="en-US" sz="1200" dirty="0" err="1"/>
              <a:t>data_loder_preprocessor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feature/</a:t>
            </a:r>
            <a:r>
              <a:rPr lang="en-US" sz="1200" dirty="0" err="1"/>
              <a:t>training_utility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feature/</a:t>
            </a:r>
            <a:r>
              <a:rPr lang="en-US" sz="1200" dirty="0" err="1"/>
              <a:t>stretch_goal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59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265B-64D8-470E-9FAE-BC193B7B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6D885-6ECB-40C8-951F-A70E1850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35D34-2120-43FB-8720-7A43433F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A084B-3FB5-45CA-AB50-CB3C97C7B13E}"/>
              </a:ext>
            </a:extLst>
          </p:cNvPr>
          <p:cNvSpPr txBox="1"/>
          <p:nvPr/>
        </p:nvSpPr>
        <p:spPr>
          <a:xfrm>
            <a:off x="518859" y="1986364"/>
            <a:ext cx="3662524" cy="1223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Multi-Head Attention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Dense Synthesizer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Talking-Heads Attention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6451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6302-E22B-4AC9-B8D3-12AD66EC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CF68C-95CF-4D9A-A1D2-993A1F86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51E4-8C61-48F0-AD9D-72BA6783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0610740-C07E-4388-88C9-1D685B56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446726"/>
            <a:ext cx="11077041" cy="2237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1DCBF-306A-4309-A168-95FC2E86AB32}"/>
              </a:ext>
            </a:extLst>
          </p:cNvPr>
          <p:cNvSpPr txBox="1"/>
          <p:nvPr/>
        </p:nvSpPr>
        <p:spPr>
          <a:xfrm>
            <a:off x="518859" y="4134410"/>
            <a:ext cx="7719619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My results </a:t>
            </a:r>
            <a:r>
              <a:rPr lang="en-US" dirty="0"/>
              <a:t>vs </a:t>
            </a:r>
            <a:r>
              <a:rPr lang="en-US" b="1" dirty="0"/>
              <a:t>Reported : </a:t>
            </a:r>
            <a:r>
              <a:rPr lang="en-US" dirty="0"/>
              <a:t>1.37% relative difference.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My results </a:t>
            </a:r>
            <a:r>
              <a:rPr lang="en-US" dirty="0"/>
              <a:t>vs </a:t>
            </a:r>
            <a:r>
              <a:rPr lang="en-US" b="1" dirty="0"/>
              <a:t>Re-run : </a:t>
            </a:r>
            <a:r>
              <a:rPr lang="en-US" dirty="0"/>
              <a:t>0.58% relative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Multi-Head </a:t>
            </a:r>
            <a:r>
              <a:rPr lang="en-US" dirty="0"/>
              <a:t>vs </a:t>
            </a:r>
            <a:r>
              <a:rPr lang="en-US" b="1" dirty="0"/>
              <a:t>Re-run: </a:t>
            </a:r>
            <a:r>
              <a:rPr lang="en-US" dirty="0"/>
              <a:t>3.5% relative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Dense-Synthesizer </a:t>
            </a:r>
            <a:r>
              <a:rPr lang="en-US" dirty="0"/>
              <a:t>vs </a:t>
            </a:r>
            <a:r>
              <a:rPr lang="en-US" b="1" dirty="0"/>
              <a:t>Re-run: </a:t>
            </a:r>
            <a:r>
              <a:rPr lang="en-US" dirty="0"/>
              <a:t>0.6% relative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Talking-Heads </a:t>
            </a:r>
            <a:r>
              <a:rPr lang="en-US" dirty="0"/>
              <a:t>vs </a:t>
            </a:r>
            <a:r>
              <a:rPr lang="en-US" b="1" dirty="0"/>
              <a:t>Re-run: </a:t>
            </a:r>
            <a:r>
              <a:rPr lang="en-US" dirty="0"/>
              <a:t>0.9% relative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</a:t>
            </a:r>
            <a:r>
              <a:rPr lang="en-US" dirty="0"/>
              <a:t>vs </a:t>
            </a:r>
            <a:r>
              <a:rPr lang="en-US" b="1" dirty="0"/>
              <a:t>Re-run: </a:t>
            </a:r>
            <a:r>
              <a:rPr lang="en-US" dirty="0"/>
              <a:t>0.77% relative difference.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2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FD0-F232-491A-BCB5-AEA1836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D21F4-CE90-43CF-B17C-69DD855E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D410-A9A7-4A35-88F4-161FCCE4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7B18D-C851-4963-8208-2F18AE4BA372}"/>
              </a:ext>
            </a:extLst>
          </p:cNvPr>
          <p:cNvSpPr txBox="1"/>
          <p:nvPr/>
        </p:nvSpPr>
        <p:spPr>
          <a:xfrm>
            <a:off x="518859" y="1429305"/>
            <a:ext cx="741777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Overall, the paper was easy to follow.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Implementation details were well covered in the paper.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was made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Minor hiccups with the token-level F1 metric.</a:t>
            </a:r>
          </a:p>
        </p:txBody>
      </p:sp>
    </p:spTree>
    <p:extLst>
      <p:ext uri="{BB962C8B-B14F-4D97-AF65-F5344CB8AC3E}">
        <p14:creationId xmlns:p14="http://schemas.microsoft.com/office/powerpoint/2010/main" val="149197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rgbClr val="000000"/>
      </a:dk1>
      <a:lt1>
        <a:srgbClr val="FFFFFF"/>
      </a:lt1>
      <a:dk2>
        <a:srgbClr val="AF1F24"/>
      </a:dk2>
      <a:lt2>
        <a:srgbClr val="F2F2F2"/>
      </a:lt2>
      <a:accent1>
        <a:srgbClr val="E11837"/>
      </a:accent1>
      <a:accent2>
        <a:srgbClr val="686361"/>
      </a:accent2>
      <a:accent3>
        <a:srgbClr val="7F1516"/>
      </a:accent3>
      <a:accent4>
        <a:srgbClr val="3EC2ED"/>
      </a:accent4>
      <a:accent5>
        <a:srgbClr val="AFE1F3"/>
      </a:accent5>
      <a:accent6>
        <a:srgbClr val="D6D0CA"/>
      </a:accent6>
      <a:hlink>
        <a:srgbClr val="E21E38"/>
      </a:hlink>
      <a:folHlink>
        <a:srgbClr val="AF1F24"/>
      </a:folHlink>
    </a:clrScheme>
    <a:fontScheme name="YorkU">
      <a:majorFont>
        <a:latin typeface="IBM Plex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IBM Plex Sans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23F63E71-7E3C-BF4B-B7EC-7D2F379F5A92}" vid="{D2E54034-773F-1443-8860-5A81779A26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EECS_6322_ppt</Template>
  <TotalTime>1186</TotalTime>
  <Words>447</Words>
  <Application>Microsoft Office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IBM Plex Serif</vt:lpstr>
      <vt:lpstr>IBM Plex Serif Medium</vt:lpstr>
      <vt:lpstr>Arial</vt:lpstr>
      <vt:lpstr>IBM Plex Sans ExtraLight</vt:lpstr>
      <vt:lpstr>Wingdings</vt:lpstr>
      <vt:lpstr>IBM Plex Sans SemiBold</vt:lpstr>
      <vt:lpstr>IBM Plex Sans Light</vt:lpstr>
      <vt:lpstr>IBM Plex Sans Medium</vt:lpstr>
      <vt:lpstr>IBM Plex Sans</vt:lpstr>
      <vt:lpstr>IBM Plex Serif ExtraLight</vt:lpstr>
      <vt:lpstr>Office Theme</vt:lpstr>
      <vt:lpstr>A Computational Approach to Understanding Empathy Expressed in Text-Based Mental Health Support </vt:lpstr>
      <vt:lpstr>Paper Summary</vt:lpstr>
      <vt:lpstr>Data</vt:lpstr>
      <vt:lpstr>Architecture</vt:lpstr>
      <vt:lpstr>Scope of Reproducibility</vt:lpstr>
      <vt:lpstr>Methodology</vt:lpstr>
      <vt:lpstr>Stretch Goal Objectives</vt:lpstr>
      <vt:lpstr>Results &amp; Discussion</vt:lpstr>
      <vt:lpstr>Results &amp; Discussion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York University PowerPoint Design Theme</dc:title>
  <dc:subject/>
  <dc:creator>prabhnoor0212@gmail.com</dc:creator>
  <cp:keywords/>
  <dc:description/>
  <cp:lastModifiedBy>prabhnoor0212@gmail.com</cp:lastModifiedBy>
  <cp:revision>24</cp:revision>
  <cp:lastPrinted>2020-10-09T19:05:38Z</cp:lastPrinted>
  <dcterms:created xsi:type="dcterms:W3CDTF">2021-04-22T18:12:29Z</dcterms:created>
  <dcterms:modified xsi:type="dcterms:W3CDTF">2021-04-23T13:58:38Z</dcterms:modified>
  <cp:category/>
</cp:coreProperties>
</file>