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B789-A885-9266-1FE3-0ECF05C5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5DC42-88F8-AEB9-7A72-C788D5A3F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FD63-3A30-C244-7040-72E79C0A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F485-98D7-604A-EDF4-56BE117C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547-FCD7-BF0C-CBED-051993DE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7104-FB40-CC5E-6E72-96B7E9B6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E02CE-1589-7842-A7F1-3559B3AB1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E9E0-B932-50CB-6EA0-FA3277B0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9AE0-F089-796E-89B7-EA327043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5E89-DA1D-0F07-1D09-3F566CF9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34536-5F05-201E-FA93-B32EAAA3C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1D5EE-2FCE-330C-DE04-7D4E4FA4C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38B2-A3E2-68B5-EE40-00E83532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E4E1-A283-9B19-78BA-2E7A047E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557C-B2E9-B299-FC0C-6608BD7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08C-238D-3180-5E8E-009AFE58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491E-57D9-CD0B-7843-721DDD4B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49D7-8AAF-A323-16E0-5B23298A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263C-6011-B0B3-2AD9-48D83434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BF51-0B9D-E12F-0DFE-10817D00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0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48FA-249F-242A-8324-BC741E56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10FF1-1244-126C-22A7-B24AB2FEB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82495-7D68-B6A4-1AE2-AFA35B15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EDEE8-CC23-1DFE-EE38-32873EB8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0378-90F4-31B4-A864-CE0840AB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0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D9A8-836C-8F36-6A9F-4427E3AB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8EC6-4DE4-29C6-113B-A1807E432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D6B95-51D4-EF1E-80BE-21BF6B37E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641AB-FB14-55A7-A6FE-0C3542B2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406FA-546E-E083-D87B-C476E1B2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AA54-1D90-B8FF-DCC6-F04F9347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8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75A2-DD54-F4C7-95DF-BC44B91B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F05C1-EE73-39C0-8403-B230E09C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47E60-A825-1F77-1506-263B9A85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CA885-A688-9B1A-4458-33544FE43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BD044-AB81-AEA5-7378-5E357E875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963CB-BC2E-5366-ABBD-09340498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7DCEF-3DE7-3C61-D72B-8D21706D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DFC16-F254-234F-CC7B-869152B7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7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D44B-BED1-95AF-409E-1E9E0236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DC248-8469-54D7-83CA-0F6B81E3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5C846-1781-3D27-60E7-F538A971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E0C0D-882F-D692-11BD-0820B02F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4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EC7F5-82C9-D6F3-400F-5EC6F182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36C50-2DD4-591D-2B07-67CB31A7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0FB7-54B4-DA3E-E9F6-5C488723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1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EAD-9964-D0A1-96A2-A67EB1A6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690A-4256-7362-0AA9-40D4B0B5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D21AF-C5C4-D613-04B1-2B45C4095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A8D3C-EB22-9FF2-FD0B-65E5A7E5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CC134-0CD3-45EB-A6A4-BAF1B6CB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E0CE2-374C-C686-AA95-354ADB10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5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4501-D0D7-05C7-0D24-646ECD7A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2F1F9-958D-1405-1B81-94EDC07BF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A67AB-F9FD-E083-C40B-D25811D21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89AAB-7B2B-B321-E4E7-68EECB14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694D4-0349-625F-816A-A7DE9B40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E8E42-CFE9-2FD3-92FB-525340FF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6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33A7D-27BA-F8BA-9384-283FEA2C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455D-8FAF-F3A3-5345-D6DA16AC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8A7A-32A2-936B-74D5-0454E5387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8381-4A10-441C-8078-904C7932E27C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2B42C-21D7-E697-C86C-3E4BDC564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4254-F60F-0EAA-9756-72BEC0418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FEE9-67F5-4255-96AF-A7124F90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ashion by Metropolitan Stories - Grey - Wallpaper : Wallpaper Direct">
            <a:extLst>
              <a:ext uri="{FF2B5EF4-FFF2-40B4-BE49-F238E27FC236}">
                <a16:creationId xmlns:a16="http://schemas.microsoft.com/office/drawing/2014/main" id="{E6E6C8E1-72E1-A916-9CDF-CB0917D7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782" y="0"/>
            <a:ext cx="13209534" cy="744294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shion Aesthetic Pictures | Download Free Images on Unsplash">
            <a:extLst>
              <a:ext uri="{FF2B5EF4-FFF2-40B4-BE49-F238E27FC236}">
                <a16:creationId xmlns:a16="http://schemas.microsoft.com/office/drawing/2014/main" id="{4FF614A2-2CE9-00A2-6966-FA7C83853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1" t="20197" r="15996" b="12758"/>
          <a:stretch/>
        </p:blipFill>
        <p:spPr bwMode="auto">
          <a:xfrm>
            <a:off x="5637446" y="1164018"/>
            <a:ext cx="2634151" cy="378699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1+] Outfit Wallpapers on WallpaperSafari">
            <a:extLst>
              <a:ext uri="{FF2B5EF4-FFF2-40B4-BE49-F238E27FC236}">
                <a16:creationId xmlns:a16="http://schemas.microsoft.com/office/drawing/2014/main" id="{A6B71715-6F0B-5FC6-AA50-180EE2A76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2004">
            <a:off x="-534862" y="-573960"/>
            <a:ext cx="4435413" cy="6911979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esthetic Outfits Wallpapers - Top Free Aesthetic Outfits Backgrounds -  WallpaperAccess">
            <a:extLst>
              <a:ext uri="{FF2B5EF4-FFF2-40B4-BE49-F238E27FC236}">
                <a16:creationId xmlns:a16="http://schemas.microsoft.com/office/drawing/2014/main" id="{CB5F5445-C4A0-EB3E-4EE7-7AAC25AF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02" y="-241541"/>
            <a:ext cx="4129507" cy="733832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✓[122195+] Red Dress Blonde Portrait Face Women - Android / iPhone HD  Wallpaper Background Download (png / jpg) (2022)">
            <a:extLst>
              <a:ext uri="{FF2B5EF4-FFF2-40B4-BE49-F238E27FC236}">
                <a16:creationId xmlns:a16="http://schemas.microsoft.com/office/drawing/2014/main" id="{7C996808-8859-0A7E-68E6-33E817813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149" y="3948741"/>
            <a:ext cx="342900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ty, coffee, fashion, men, menswear, style, sunglasses, HD wallpaper |  Wallpaperbetter">
            <a:extLst>
              <a:ext uri="{FF2B5EF4-FFF2-40B4-BE49-F238E27FC236}">
                <a16:creationId xmlns:a16="http://schemas.microsoft.com/office/drawing/2014/main" id="{E33AC183-225C-8342-4A2C-DC34BDA82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11" y="0"/>
            <a:ext cx="3679885" cy="245157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4E56CE-DC9E-C9F3-2512-989CC25182FC}"/>
              </a:ext>
            </a:extLst>
          </p:cNvPr>
          <p:cNvSpPr/>
          <p:nvPr/>
        </p:nvSpPr>
        <p:spPr>
          <a:xfrm>
            <a:off x="1929441" y="2693113"/>
            <a:ext cx="8333117" cy="1323439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latin typeface="Bradley Hand ITC" panose="03070402050302030203" pitchFamily="66" charset="0"/>
                <a:cs typeface="Times New Roman" panose="02020603050405020304" pitchFamily="18" charset="0"/>
              </a:rPr>
              <a:t>FASHION OUTFIT</a:t>
            </a:r>
          </a:p>
          <a:p>
            <a:pPr algn="ctr"/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latin typeface="Bradley Hand ITC" panose="03070402050302030203" pitchFamily="66" charset="0"/>
                <a:cs typeface="Times New Roman" panose="02020603050405020304" pitchFamily="18" charset="0"/>
              </a:rPr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2969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DA38E2-E9DF-54D4-6BEE-A81D0BA37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"/>
            <a:ext cx="12192000" cy="68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ACB2C-7510-36A4-7C32-864EFE999B9A}"/>
              </a:ext>
            </a:extLst>
          </p:cNvPr>
          <p:cNvSpPr/>
          <p:nvPr/>
        </p:nvSpPr>
        <p:spPr>
          <a:xfrm>
            <a:off x="2430011" y="2434689"/>
            <a:ext cx="7331978" cy="394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UPLOAD</a:t>
            </a:r>
            <a:endParaRPr lang="en-IN" b="1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9FEAC-3F1A-1470-8E5D-E657E4F90469}"/>
              </a:ext>
            </a:extLst>
          </p:cNvPr>
          <p:cNvSpPr/>
          <p:nvPr/>
        </p:nvSpPr>
        <p:spPr>
          <a:xfrm>
            <a:off x="2430011" y="3103186"/>
            <a:ext cx="7331978" cy="394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WARDROBE</a:t>
            </a:r>
            <a:endParaRPr lang="en-IN" b="1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40956-B56F-0223-E4FF-2D95AA37E15F}"/>
              </a:ext>
            </a:extLst>
          </p:cNvPr>
          <p:cNvSpPr/>
          <p:nvPr/>
        </p:nvSpPr>
        <p:spPr>
          <a:xfrm>
            <a:off x="2430011" y="3752634"/>
            <a:ext cx="7331978" cy="394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PROFILE</a:t>
            </a:r>
            <a:endParaRPr lang="en-IN" b="1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470BF-F6F6-9E91-AC1A-A9B3621E314A}"/>
              </a:ext>
            </a:extLst>
          </p:cNvPr>
          <p:cNvSpPr/>
          <p:nvPr/>
        </p:nvSpPr>
        <p:spPr>
          <a:xfrm>
            <a:off x="2430011" y="4430473"/>
            <a:ext cx="7331978" cy="394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SETTINGS</a:t>
            </a:r>
            <a:endParaRPr lang="en-IN" b="1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66EE0-EC20-D92A-856F-A9F63E085CA3}"/>
              </a:ext>
            </a:extLst>
          </p:cNvPr>
          <p:cNvSpPr txBox="1"/>
          <p:nvPr/>
        </p:nvSpPr>
        <p:spPr>
          <a:xfrm>
            <a:off x="894825" y="5375221"/>
            <a:ext cx="1535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#Twitter</a:t>
            </a:r>
          </a:p>
          <a:p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#Instagram </a:t>
            </a:r>
          </a:p>
          <a:p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#Snapchat</a:t>
            </a:r>
          </a:p>
          <a:p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#mail-ID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6A194B-AFFA-2CDC-EF4A-46DBE9AA59E6}"/>
              </a:ext>
            </a:extLst>
          </p:cNvPr>
          <p:cNvSpPr/>
          <p:nvPr/>
        </p:nvSpPr>
        <p:spPr>
          <a:xfrm>
            <a:off x="2430011" y="1761629"/>
            <a:ext cx="7331978" cy="3942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radley Hand ITC" panose="03070402050302030203" pitchFamily="66" charset="0"/>
                <a:cs typeface="Times New Roman" panose="02020603050405020304" pitchFamily="18" charset="0"/>
              </a:rPr>
              <a:t>LATEST TRENDS</a:t>
            </a:r>
          </a:p>
        </p:txBody>
      </p:sp>
    </p:spTree>
    <p:extLst>
      <p:ext uri="{BB962C8B-B14F-4D97-AF65-F5344CB8AC3E}">
        <p14:creationId xmlns:p14="http://schemas.microsoft.com/office/powerpoint/2010/main" val="13250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4C722E-F73E-F3FE-A117-39B3525EFB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81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Prabhraj Singh</dc:creator>
  <cp:lastModifiedBy>Prabhraj Singh</cp:lastModifiedBy>
  <cp:revision>5</cp:revision>
  <dcterms:created xsi:type="dcterms:W3CDTF">2022-09-20T14:36:34Z</dcterms:created>
  <dcterms:modified xsi:type="dcterms:W3CDTF">2022-09-24T14:34:01Z</dcterms:modified>
</cp:coreProperties>
</file>