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B789-A885-9266-1FE3-0ECF05C5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5DC42-88F8-AEB9-7A72-C788D5A3F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FD63-3A30-C244-7040-72E79C0A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F485-98D7-604A-EDF4-56BE117C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547-FCD7-BF0C-CBED-051993DE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7104-FB40-CC5E-6E72-96B7E9B6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E02CE-1589-7842-A7F1-3559B3AB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E9E0-B932-50CB-6EA0-FA3277B0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9AE0-F089-796E-89B7-EA32704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5E89-DA1D-0F07-1D09-3F566CF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34536-5F05-201E-FA93-B32EAAA3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1D5EE-2FCE-330C-DE04-7D4E4FA4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38B2-A3E2-68B5-EE40-00E8353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E4E1-A283-9B19-78BA-2E7A047E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557C-B2E9-B299-FC0C-6608BD7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08C-238D-3180-5E8E-009AFE58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491E-57D9-CD0B-7843-721DDD4B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49D7-8AAF-A323-16E0-5B23298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263C-6011-B0B3-2AD9-48D83434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BF51-0B9D-E12F-0DFE-10817D00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48FA-249F-242A-8324-BC741E56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0FF1-1244-126C-22A7-B24AB2FEB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2495-7D68-B6A4-1AE2-AFA35B15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DEE8-CC23-1DFE-EE38-32873EB8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0378-90F4-31B4-A864-CE0840A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0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D9A8-836C-8F36-6A9F-4427E3AB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8EC6-4DE4-29C6-113B-A1807E432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D6B95-51D4-EF1E-80BE-21BF6B37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41AB-FB14-55A7-A6FE-0C3542B2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06FA-546E-E083-D87B-C476E1B2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AA54-1D90-B8FF-DCC6-F04F9347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75A2-DD54-F4C7-95DF-BC44B91B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05C1-EE73-39C0-8403-B230E09C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7E60-A825-1F77-1506-263B9A85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CA885-A688-9B1A-4458-33544FE43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BD044-AB81-AEA5-7378-5E357E875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963CB-BC2E-5366-ABBD-09340498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7DCEF-3DE7-3C61-D72B-8D21706D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FC16-F254-234F-CC7B-869152B7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7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44B-BED1-95AF-409E-1E9E0236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C248-8469-54D7-83CA-0F6B81E3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5C846-1781-3D27-60E7-F538A971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0C0D-882F-D692-11BD-0820B02F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EC7F5-82C9-D6F3-400F-5EC6F182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36C50-2DD4-591D-2B07-67CB31A7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0FB7-54B4-DA3E-E9F6-5C48872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EAD-9964-D0A1-96A2-A67EB1A6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690A-4256-7362-0AA9-40D4B0B5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21AF-C5C4-D613-04B1-2B45C409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A8D3C-EB22-9FF2-FD0B-65E5A7E5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C134-0CD3-45EB-A6A4-BAF1B6CB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0CE2-374C-C686-AA95-354ADB10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4501-D0D7-05C7-0D24-646ECD7A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2F1F9-958D-1405-1B81-94EDC07BF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67AB-F9FD-E083-C40B-D25811D2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9AAB-7B2B-B321-E4E7-68EECB14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94D4-0349-625F-816A-A7DE9B40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8E42-CFE9-2FD3-92FB-525340F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6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3A7D-27BA-F8BA-9384-283FEA2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455D-8FAF-F3A3-5345-D6DA16AC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8A7A-32A2-936B-74D5-0454E538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8381-4A10-441C-8078-904C7932E27C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B42C-21D7-E697-C86C-3E4BDC564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4254-F60F-0EAA-9756-72BEC041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ashion by Metropolitan Stories - Grey - Wallpaper : Wallpaper Direct">
            <a:extLst>
              <a:ext uri="{FF2B5EF4-FFF2-40B4-BE49-F238E27FC236}">
                <a16:creationId xmlns:a16="http://schemas.microsoft.com/office/drawing/2014/main" id="{E6E6C8E1-72E1-A916-9CDF-CB0917D7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782" y="0"/>
            <a:ext cx="13209534" cy="744294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hion Aesthetic Pictures | Download Free Images on Unsplash">
            <a:extLst>
              <a:ext uri="{FF2B5EF4-FFF2-40B4-BE49-F238E27FC236}">
                <a16:creationId xmlns:a16="http://schemas.microsoft.com/office/drawing/2014/main" id="{4FF614A2-2CE9-00A2-6966-FA7C83853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1" t="20197" r="15996" b="12758"/>
          <a:stretch/>
        </p:blipFill>
        <p:spPr bwMode="auto">
          <a:xfrm>
            <a:off x="5637446" y="1164018"/>
            <a:ext cx="2634151" cy="378699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1+] Outfit Wallpapers on WallpaperSafari">
            <a:extLst>
              <a:ext uri="{FF2B5EF4-FFF2-40B4-BE49-F238E27FC236}">
                <a16:creationId xmlns:a16="http://schemas.microsoft.com/office/drawing/2014/main" id="{A6B71715-6F0B-5FC6-AA50-180EE2A7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2004">
            <a:off x="-534862" y="-573960"/>
            <a:ext cx="4435413" cy="691197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sthetic Outfits Wallpapers - Top Free Aesthetic Outfits Backgrounds -  WallpaperAccess">
            <a:extLst>
              <a:ext uri="{FF2B5EF4-FFF2-40B4-BE49-F238E27FC236}">
                <a16:creationId xmlns:a16="http://schemas.microsoft.com/office/drawing/2014/main" id="{CB5F5445-C4A0-EB3E-4EE7-7AAC25AF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02" y="-241541"/>
            <a:ext cx="4129507" cy="73383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✓[122195+] Red Dress Blonde Portrait Face Women - Android / iPhone HD  Wallpaper Background Download (png / jpg) (2022)">
            <a:extLst>
              <a:ext uri="{FF2B5EF4-FFF2-40B4-BE49-F238E27FC236}">
                <a16:creationId xmlns:a16="http://schemas.microsoft.com/office/drawing/2014/main" id="{7C996808-8859-0A7E-68E6-33E817813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149" y="3948741"/>
            <a:ext cx="342900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ty, coffee, fashion, men, menswear, style, sunglasses, HD wallpaper |  Wallpaperbetter">
            <a:extLst>
              <a:ext uri="{FF2B5EF4-FFF2-40B4-BE49-F238E27FC236}">
                <a16:creationId xmlns:a16="http://schemas.microsoft.com/office/drawing/2014/main" id="{E33AC183-225C-8342-4A2C-DC34BDA8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1" y="0"/>
            <a:ext cx="3679885" cy="245157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4E56CE-DC9E-C9F3-2512-989CC25182FC}"/>
              </a:ext>
            </a:extLst>
          </p:cNvPr>
          <p:cNvSpPr/>
          <p:nvPr/>
        </p:nvSpPr>
        <p:spPr>
          <a:xfrm>
            <a:off x="1929441" y="2693113"/>
            <a:ext cx="8333117" cy="1323439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Bradley Hand ITC" panose="03070402050302030203" pitchFamily="66" charset="0"/>
                <a:cs typeface="Times New Roman" panose="02020603050405020304" pitchFamily="18" charset="0"/>
              </a:rPr>
              <a:t>FASHION OUTFIT</a:t>
            </a:r>
          </a:p>
          <a:p>
            <a:pPr algn="ctr"/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Bradley Hand ITC" panose="03070402050302030203" pitchFamily="66" charset="0"/>
                <a:cs typeface="Times New Roman" panose="02020603050405020304" pitchFamily="18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2969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4C722E-F73E-F3FE-A117-39B3525EF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DD24A-9F89-74E4-BAE6-1EBE823AC4CC}"/>
              </a:ext>
            </a:extLst>
          </p:cNvPr>
          <p:cNvSpPr txBox="1"/>
          <p:nvPr/>
        </p:nvSpPr>
        <p:spPr>
          <a:xfrm>
            <a:off x="5399713" y="771785"/>
            <a:ext cx="11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ACA49-F2CB-6A71-0FBC-1A14DAD10273}"/>
              </a:ext>
            </a:extLst>
          </p:cNvPr>
          <p:cNvSpPr/>
          <p:nvPr/>
        </p:nvSpPr>
        <p:spPr>
          <a:xfrm>
            <a:off x="4420998" y="1577130"/>
            <a:ext cx="3187817" cy="26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30F5-513D-52BE-3762-02DA9F1EB01F}"/>
              </a:ext>
            </a:extLst>
          </p:cNvPr>
          <p:cNvSpPr/>
          <p:nvPr/>
        </p:nvSpPr>
        <p:spPr>
          <a:xfrm>
            <a:off x="4429387" y="2150378"/>
            <a:ext cx="3187817" cy="26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0963-D31E-BB2F-7192-D45886C69F08}"/>
              </a:ext>
            </a:extLst>
          </p:cNvPr>
          <p:cNvSpPr/>
          <p:nvPr/>
        </p:nvSpPr>
        <p:spPr>
          <a:xfrm>
            <a:off x="989900" y="3328601"/>
            <a:ext cx="10050011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rPr>
              <a:t>Need an account? </a:t>
            </a:r>
            <a:r>
              <a:rPr lang="en-IN" u="sng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Bradley Hand ITC" panose="03070402050302030203" pitchFamily="66" charset="0"/>
              </a:rPr>
              <a:t>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AD2E7-DDC9-1BA0-2965-27F13855290C}"/>
              </a:ext>
            </a:extLst>
          </p:cNvPr>
          <p:cNvSpPr/>
          <p:nvPr/>
        </p:nvSpPr>
        <p:spPr>
          <a:xfrm>
            <a:off x="5519956" y="2625754"/>
            <a:ext cx="1006679" cy="2684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3528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4B7220D-D469-2069-28F1-FDC09966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107B6-4F93-936D-9C89-5727DFBF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rPr>
              <a:t>Register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8F86-593D-D617-E333-69CFB91B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812" y="2652259"/>
            <a:ext cx="7256477" cy="34610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Your password can’t be too similar to your other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Your password must contain at least 8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Your password can’t be a commonly used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Your password can’t be entirely numeric.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en-US" sz="1800" b="1" i="0" dirty="0"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              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Enter the same password as before, for verification.</a:t>
            </a:r>
          </a:p>
          <a:p>
            <a:endParaRPr lang="en-IN" sz="16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9CAED-A400-CA5F-1710-14979F358165}"/>
              </a:ext>
            </a:extLst>
          </p:cNvPr>
          <p:cNvSpPr/>
          <p:nvPr/>
        </p:nvSpPr>
        <p:spPr>
          <a:xfrm>
            <a:off x="4420998" y="1577130"/>
            <a:ext cx="3187817" cy="26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7DE6E-63D3-5255-D497-B44B35412D72}"/>
              </a:ext>
            </a:extLst>
          </p:cNvPr>
          <p:cNvSpPr/>
          <p:nvPr/>
        </p:nvSpPr>
        <p:spPr>
          <a:xfrm>
            <a:off x="4429387" y="2150378"/>
            <a:ext cx="3187817" cy="26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6FD78-247D-8E28-37E9-249E91B3FE11}"/>
              </a:ext>
            </a:extLst>
          </p:cNvPr>
          <p:cNvSpPr/>
          <p:nvPr/>
        </p:nvSpPr>
        <p:spPr>
          <a:xfrm>
            <a:off x="4502091" y="4390620"/>
            <a:ext cx="3187817" cy="26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Password Confirmation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B787A-F1C4-CBF4-EDC0-B9F289C9BDAC}"/>
              </a:ext>
            </a:extLst>
          </p:cNvPr>
          <p:cNvSpPr/>
          <p:nvPr/>
        </p:nvSpPr>
        <p:spPr>
          <a:xfrm>
            <a:off x="5592659" y="5510244"/>
            <a:ext cx="1006679" cy="2684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9474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DA38E2-E9DF-54D4-6BEE-A81D0BA37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CB2C-7510-36A4-7C32-864EFE999B9A}"/>
              </a:ext>
            </a:extLst>
          </p:cNvPr>
          <p:cNvSpPr/>
          <p:nvPr/>
        </p:nvSpPr>
        <p:spPr>
          <a:xfrm>
            <a:off x="2430011" y="2434689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UPLOAD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9FEAC-3F1A-1470-8E5D-E657E4F90469}"/>
              </a:ext>
            </a:extLst>
          </p:cNvPr>
          <p:cNvSpPr/>
          <p:nvPr/>
        </p:nvSpPr>
        <p:spPr>
          <a:xfrm>
            <a:off x="2430011" y="3103186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WARDROBE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40956-B56F-0223-E4FF-2D95AA37E15F}"/>
              </a:ext>
            </a:extLst>
          </p:cNvPr>
          <p:cNvSpPr/>
          <p:nvPr/>
        </p:nvSpPr>
        <p:spPr>
          <a:xfrm>
            <a:off x="2430011" y="3752634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PROFILE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470BF-F6F6-9E91-AC1A-A9B3621E314A}"/>
              </a:ext>
            </a:extLst>
          </p:cNvPr>
          <p:cNvSpPr/>
          <p:nvPr/>
        </p:nvSpPr>
        <p:spPr>
          <a:xfrm>
            <a:off x="2430011" y="4430473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SETTINGS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6EE0-EC20-D92A-856F-A9F63E085CA3}"/>
              </a:ext>
            </a:extLst>
          </p:cNvPr>
          <p:cNvSpPr txBox="1"/>
          <p:nvPr/>
        </p:nvSpPr>
        <p:spPr>
          <a:xfrm>
            <a:off x="894825" y="5375221"/>
            <a:ext cx="1535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#Twitter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#Instagram 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#Snapchat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#mail-ID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194B-AFFA-2CDC-EF4A-46DBE9AA59E6}"/>
              </a:ext>
            </a:extLst>
          </p:cNvPr>
          <p:cNvSpPr/>
          <p:nvPr/>
        </p:nvSpPr>
        <p:spPr>
          <a:xfrm>
            <a:off x="2430011" y="1761629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LATEST TRENDS</a:t>
            </a:r>
          </a:p>
        </p:txBody>
      </p:sp>
    </p:spTree>
    <p:extLst>
      <p:ext uri="{BB962C8B-B14F-4D97-AF65-F5344CB8AC3E}">
        <p14:creationId xmlns:p14="http://schemas.microsoft.com/office/powerpoint/2010/main" val="13250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080C570-D68B-FBB6-A621-4707CEA3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AA9C2-3C6F-8298-EB99-6265F705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EAD4-A170-2AE2-44F6-6D44EE85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Are you sure you want to log out?</a:t>
            </a:r>
            <a:endParaRPr lang="en-IN" sz="18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CCA8A-8966-E9B5-2A11-2F5854BC738E}"/>
              </a:ext>
            </a:extLst>
          </p:cNvPr>
          <p:cNvSpPr/>
          <p:nvPr/>
        </p:nvSpPr>
        <p:spPr>
          <a:xfrm>
            <a:off x="5301842" y="2306972"/>
            <a:ext cx="1427527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 Logout</a:t>
            </a:r>
          </a:p>
        </p:txBody>
      </p:sp>
    </p:spTree>
    <p:extLst>
      <p:ext uri="{BB962C8B-B14F-4D97-AF65-F5344CB8AC3E}">
        <p14:creationId xmlns:p14="http://schemas.microsoft.com/office/powerpoint/2010/main" val="241390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462A02D-F92C-0CCD-EE28-3A851166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D1CBF-BE1E-8782-C87E-E87BA5FC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56C7-1810-3E7A-E9B3-EEB0C923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9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Register</vt:lpstr>
      <vt:lpstr>PowerPoint Presentation</vt:lpstr>
      <vt:lpstr>LOGOUT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Prabhraj Singh</dc:creator>
  <cp:lastModifiedBy>Prabhraj Singh</cp:lastModifiedBy>
  <cp:revision>6</cp:revision>
  <dcterms:created xsi:type="dcterms:W3CDTF">2022-09-20T14:36:34Z</dcterms:created>
  <dcterms:modified xsi:type="dcterms:W3CDTF">2022-11-21T10:56:47Z</dcterms:modified>
</cp:coreProperties>
</file>