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DBB8EFE-0542-4739-A971-3ACFC1786376}" type="datetimeFigureOut">
              <a:rPr lang="en-IN" smtClean="0"/>
              <a:pPr/>
              <a:t>13-05-2015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2FD2C84-4745-445C-9C49-71D3709609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548681"/>
            <a:ext cx="878497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Philz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Coffee Process Simulation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9685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endParaRPr lang="en-IN" sz="1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l"/>
            <a:r>
              <a:rPr lang="en-IN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Team </a:t>
            </a:r>
            <a:r>
              <a:rPr lang="en-IN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RedHat</a:t>
            </a:r>
            <a:r>
              <a:rPr lang="en-IN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:</a:t>
            </a:r>
            <a:endParaRPr lang="en-IN" sz="19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l"/>
            <a:r>
              <a:rPr lang="en-IN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Anup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IN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Dudani</a:t>
            </a:r>
            <a:endParaRPr lang="en-IN" sz="19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l"/>
            <a:r>
              <a:rPr lang="en-IN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Meghana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IN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Gogi</a:t>
            </a:r>
            <a:endParaRPr lang="en-IN" sz="19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l"/>
            <a:r>
              <a:rPr lang="en-IN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Prabhu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IN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Maniraj</a:t>
            </a:r>
            <a:endParaRPr lang="en-IN" sz="19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l"/>
            <a:r>
              <a:rPr lang="en-IN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Sai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IN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Sudha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IN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Kiran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Reddy </a:t>
            </a:r>
            <a:r>
              <a:rPr lang="en-IN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Dwaram</a:t>
            </a:r>
            <a:endParaRPr lang="en-IN" sz="19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48072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Architecture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0983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Actors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Customer</a:t>
            </a:r>
          </a:p>
          <a:p>
            <a:pPr lvl="0"/>
            <a:r>
              <a:rPr lang="en-IN" dirty="0" smtClean="0"/>
              <a:t>Service counters</a:t>
            </a:r>
          </a:p>
          <a:p>
            <a:pPr lvl="0"/>
            <a:r>
              <a:rPr lang="en-IN" dirty="0" smtClean="0"/>
              <a:t>Checkout counter</a:t>
            </a:r>
          </a:p>
          <a:p>
            <a:pPr lvl="0"/>
            <a:r>
              <a:rPr lang="en-IN" dirty="0" smtClean="0"/>
              <a:t>Bean Container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Behaviors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Revoking (Patience time out)</a:t>
            </a:r>
          </a:p>
          <a:p>
            <a:r>
              <a:rPr lang="en-US" dirty="0" smtClean="0"/>
              <a:t>Ordering </a:t>
            </a:r>
          </a:p>
          <a:p>
            <a:r>
              <a:rPr lang="en-US" dirty="0" smtClean="0"/>
              <a:t>Refilling coffee beans</a:t>
            </a:r>
          </a:p>
          <a:p>
            <a:r>
              <a:rPr lang="en-US" dirty="0" smtClean="0"/>
              <a:t>Checking out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64087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92696"/>
            <a:ext cx="66967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Agenda 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Introduction </a:t>
            </a:r>
          </a:p>
          <a:p>
            <a:r>
              <a:rPr lang="en-US" sz="3200" dirty="0" smtClean="0">
                <a:latin typeface="Calibri" pitchFamily="34" charset="0"/>
              </a:rPr>
              <a:t>Technologies used</a:t>
            </a:r>
          </a:p>
          <a:p>
            <a:r>
              <a:rPr lang="en-US" sz="3200" dirty="0" smtClean="0">
                <a:latin typeface="Calibri" pitchFamily="34" charset="0"/>
              </a:rPr>
              <a:t>Actors</a:t>
            </a:r>
          </a:p>
          <a:p>
            <a:r>
              <a:rPr lang="en-US" sz="3200" dirty="0" smtClean="0">
                <a:latin typeface="Calibri" pitchFamily="34" charset="0"/>
              </a:rPr>
              <a:t>Interactions</a:t>
            </a:r>
            <a:endParaRPr lang="en-US" sz="3200" dirty="0" smtClean="0">
              <a:latin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</a:rPr>
              <a:t>Demo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Introduction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853136"/>
          </a:xfrm>
        </p:spPr>
        <p:txBody>
          <a:bodyPr/>
          <a:lstStyle/>
          <a:p>
            <a:pPr>
              <a:buNone/>
            </a:pPr>
            <a:r>
              <a:rPr lang="en-IN" sz="2800" dirty="0" err="1" smtClean="0">
                <a:latin typeface="Calibri" pitchFamily="34" charset="0"/>
              </a:rPr>
              <a:t>Philz</a:t>
            </a:r>
            <a:r>
              <a:rPr lang="en-IN" sz="2800" dirty="0" smtClean="0">
                <a:latin typeface="Calibri" pitchFamily="34" charset="0"/>
              </a:rPr>
              <a:t> coffee real time scenarios have been considered to model our project simulation using </a:t>
            </a:r>
            <a:r>
              <a:rPr lang="en-IN" sz="2800" dirty="0" err="1" smtClean="0">
                <a:latin typeface="Calibri" pitchFamily="34" charset="0"/>
              </a:rPr>
              <a:t>Simpy</a:t>
            </a:r>
            <a:r>
              <a:rPr lang="en-IN" sz="2800" dirty="0" smtClean="0">
                <a:latin typeface="Calibri" pitchFamily="34" charset="0"/>
              </a:rPr>
              <a:t>.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Below are the scenarios:  Service counter </a:t>
            </a:r>
          </a:p>
          <a:p>
            <a:pPr>
              <a:buNone/>
            </a:pPr>
            <a:endParaRPr lang="en-IN" sz="2800" dirty="0" smtClean="0">
              <a:latin typeface="Calibri" pitchFamily="34" charset="0"/>
            </a:endParaRPr>
          </a:p>
          <a:p>
            <a:pPr>
              <a:buNone/>
            </a:pPr>
            <a:endParaRPr lang="en-IN" sz="2800" dirty="0">
              <a:latin typeface="Calibr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01008"/>
            <a:ext cx="54726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11430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Customer Queue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59766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Coffee Bean Refilling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1911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Type of Coffee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54461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Waiting for Order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832648" cy="363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Check Out Counter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3367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Technologies Used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Simpy</a:t>
            </a:r>
            <a:r>
              <a:rPr lang="en-US" dirty="0" smtClean="0"/>
              <a:t> </a:t>
            </a:r>
          </a:p>
          <a:p>
            <a:r>
              <a:rPr lang="en-US" dirty="0" smtClean="0"/>
              <a:t>ELK ( Elastic Search </a:t>
            </a:r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r>
              <a:rPr lang="en-US" dirty="0" smtClean="0"/>
              <a:t>) : Total time in the coffee shop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</TotalTime>
  <Words>105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Philz Coffee Process Simulation </vt:lpstr>
      <vt:lpstr>Agenda </vt:lpstr>
      <vt:lpstr>Introduction</vt:lpstr>
      <vt:lpstr>Customer Queue</vt:lpstr>
      <vt:lpstr>Coffee Bean Refilling</vt:lpstr>
      <vt:lpstr>Type of Coffee</vt:lpstr>
      <vt:lpstr> Waiting for Order</vt:lpstr>
      <vt:lpstr>Check Out Counter</vt:lpstr>
      <vt:lpstr>Technologies Used  </vt:lpstr>
      <vt:lpstr>Architecture</vt:lpstr>
      <vt:lpstr>Actors</vt:lpstr>
      <vt:lpstr>Behaviors</vt:lpstr>
      <vt:lpstr>Slide 13</vt:lpstr>
      <vt:lpstr>Slide 14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Philz Coffee Process Simulation </dc:title>
  <dc:creator>Corporate Edition</dc:creator>
  <cp:lastModifiedBy>Corporate Edition</cp:lastModifiedBy>
  <cp:revision>18</cp:revision>
  <dcterms:created xsi:type="dcterms:W3CDTF">2015-05-13T22:44:43Z</dcterms:created>
  <dcterms:modified xsi:type="dcterms:W3CDTF">2015-05-14T02:03:33Z</dcterms:modified>
</cp:coreProperties>
</file>