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2.xml" ContentType="application/vnd.openxmlformats-officedocument.them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8" r:id="rId5"/>
  </p:sldMasterIdLst>
  <p:notesMasterIdLst>
    <p:notesMasterId r:id="rId28"/>
  </p:notesMasterIdLst>
  <p:sldIdLst>
    <p:sldId id="1135" r:id="rId6"/>
    <p:sldId id="1136" r:id="rId7"/>
    <p:sldId id="256" r:id="rId8"/>
    <p:sldId id="1145" r:id="rId9"/>
    <p:sldId id="1137" r:id="rId10"/>
    <p:sldId id="1132" r:id="rId11"/>
    <p:sldId id="1134" r:id="rId12"/>
    <p:sldId id="1094" r:id="rId13"/>
    <p:sldId id="1113" r:id="rId14"/>
    <p:sldId id="1122" r:id="rId15"/>
    <p:sldId id="1123" r:id="rId16"/>
    <p:sldId id="1124" r:id="rId17"/>
    <p:sldId id="1141" r:id="rId18"/>
    <p:sldId id="1140" r:id="rId19"/>
    <p:sldId id="257" r:id="rId20"/>
    <p:sldId id="1142" r:id="rId21"/>
    <p:sldId id="1143" r:id="rId22"/>
    <p:sldId id="1144" r:id="rId23"/>
    <p:sldId id="1139" r:id="rId24"/>
    <p:sldId id="1138" r:id="rId25"/>
    <p:sldId id="1146" r:id="rId26"/>
    <p:sldId id="2147379145" r:id="rId2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75EC020-0415-4AE1-8BA8-ECF68BA7A754}" v="3" dt="2024-02-07T10:22:50.3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636" autoAdjust="0"/>
    <p:restoredTop sz="94660"/>
  </p:normalViewPr>
  <p:slideViewPr>
    <p:cSldViewPr snapToGrid="0">
      <p:cViewPr varScale="1">
        <p:scale>
          <a:sx n="67" d="100"/>
          <a:sy n="67" d="100"/>
        </p:scale>
        <p:origin x="696"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 Type="http://schemas.openxmlformats.org/officeDocument/2006/relationships/customXml" Target="../customXml/item3.xml"/><Relationship Id="rId21" Type="http://schemas.openxmlformats.org/officeDocument/2006/relationships/slide" Target="slides/slide16.xml"/><Relationship Id="rId34" Type="http://schemas.microsoft.com/office/2015/10/relationships/revisionInfo" Target="revisionInfo.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notesMaster" Target="notesMasters/notesMaster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viewProps" Target="viewProps.xml"/><Relationship Id="rId8" Type="http://schemas.openxmlformats.org/officeDocument/2006/relationships/slide" Target="slides/slide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NTHA, SWAPNASREE" userId="S::swapnasree.mantha@capgemini.com::19b2d806-91e9-4776-87ab-d1ebfbb1d72c" providerId="AD" clId="Web-{275EC020-0415-4AE1-8BA8-ECF68BA7A754}"/>
    <pc:docChg chg="modSld">
      <pc:chgData name="MANTHA, SWAPNASREE" userId="S::swapnasree.mantha@capgemini.com::19b2d806-91e9-4776-87ab-d1ebfbb1d72c" providerId="AD" clId="Web-{275EC020-0415-4AE1-8BA8-ECF68BA7A754}" dt="2024-02-07T10:22:50.358" v="2" actId="1076"/>
      <pc:docMkLst>
        <pc:docMk/>
      </pc:docMkLst>
      <pc:sldChg chg="modSp">
        <pc:chgData name="MANTHA, SWAPNASREE" userId="S::swapnasree.mantha@capgemini.com::19b2d806-91e9-4776-87ab-d1ebfbb1d72c" providerId="AD" clId="Web-{275EC020-0415-4AE1-8BA8-ECF68BA7A754}" dt="2024-02-07T10:22:50.358" v="2" actId="1076"/>
        <pc:sldMkLst>
          <pc:docMk/>
          <pc:sldMk cId="3141249297" sldId="1141"/>
        </pc:sldMkLst>
        <pc:picChg chg="mod">
          <ac:chgData name="MANTHA, SWAPNASREE" userId="S::swapnasree.mantha@capgemini.com::19b2d806-91e9-4776-87ab-d1ebfbb1d72c" providerId="AD" clId="Web-{275EC020-0415-4AE1-8BA8-ECF68BA7A754}" dt="2024-02-07T10:22:50.358" v="2" actId="1076"/>
          <ac:picMkLst>
            <pc:docMk/>
            <pc:sldMk cId="3141249297" sldId="1141"/>
            <ac:picMk id="5" creationId="{FE71DAE9-EC03-32FA-69B1-598078EED966}"/>
          </ac:picMkLst>
        </pc:picChg>
      </pc:sldChg>
    </pc:docChg>
  </pc:docChgLst>
  <pc:docChgLst>
    <pc:chgData name="ROCHMANN, Arielle" userId="1c8129bc-40b4-486d-8be6-9aa7025e8232" providerId="ADAL" clId="{5D6F1191-D075-46FE-A37A-99768D29F0D2}"/>
    <pc:docChg chg="undo custSel addSld delSld modSld sldOrd">
      <pc:chgData name="ROCHMANN, Arielle" userId="1c8129bc-40b4-486d-8be6-9aa7025e8232" providerId="ADAL" clId="{5D6F1191-D075-46FE-A37A-99768D29F0D2}" dt="2024-01-16T16:18:22.848" v="1015" actId="1076"/>
      <pc:docMkLst>
        <pc:docMk/>
      </pc:docMkLst>
      <pc:sldChg chg="modSp mod">
        <pc:chgData name="ROCHMANN, Arielle" userId="1c8129bc-40b4-486d-8be6-9aa7025e8232" providerId="ADAL" clId="{5D6F1191-D075-46FE-A37A-99768D29F0D2}" dt="2024-01-16T15:25:15.948" v="83" actId="20577"/>
        <pc:sldMkLst>
          <pc:docMk/>
          <pc:sldMk cId="3447003709" sldId="256"/>
        </pc:sldMkLst>
        <pc:spChg chg="mod">
          <ac:chgData name="ROCHMANN, Arielle" userId="1c8129bc-40b4-486d-8be6-9aa7025e8232" providerId="ADAL" clId="{5D6F1191-D075-46FE-A37A-99768D29F0D2}" dt="2024-01-16T15:25:15.948" v="83" actId="20577"/>
          <ac:spMkLst>
            <pc:docMk/>
            <pc:sldMk cId="3447003709" sldId="256"/>
            <ac:spMk id="5" creationId="{50F635F0-F556-753D-7713-C627EBB21A3A}"/>
          </ac:spMkLst>
        </pc:spChg>
      </pc:sldChg>
      <pc:sldChg chg="ord">
        <pc:chgData name="ROCHMANN, Arielle" userId="1c8129bc-40b4-486d-8be6-9aa7025e8232" providerId="ADAL" clId="{5D6F1191-D075-46FE-A37A-99768D29F0D2}" dt="2024-01-16T15:22:39.141" v="3"/>
        <pc:sldMkLst>
          <pc:docMk/>
          <pc:sldMk cId="677384162" sldId="257"/>
        </pc:sldMkLst>
      </pc:sldChg>
      <pc:sldChg chg="add del">
        <pc:chgData name="ROCHMANN, Arielle" userId="1c8129bc-40b4-486d-8be6-9aa7025e8232" providerId="ADAL" clId="{5D6F1191-D075-46FE-A37A-99768D29F0D2}" dt="2024-01-16T15:23:25.974" v="7" actId="47"/>
        <pc:sldMkLst>
          <pc:docMk/>
          <pc:sldMk cId="967426923" sldId="1043"/>
        </pc:sldMkLst>
      </pc:sldChg>
      <pc:sldChg chg="addSp delSp modSp mod">
        <pc:chgData name="ROCHMANN, Arielle" userId="1c8129bc-40b4-486d-8be6-9aa7025e8232" providerId="ADAL" clId="{5D6F1191-D075-46FE-A37A-99768D29F0D2}" dt="2024-01-16T15:31:45.982" v="144" actId="22"/>
        <pc:sldMkLst>
          <pc:docMk/>
          <pc:sldMk cId="2375405756" sldId="1124"/>
        </pc:sldMkLst>
        <pc:picChg chg="add del mod">
          <ac:chgData name="ROCHMANN, Arielle" userId="1c8129bc-40b4-486d-8be6-9aa7025e8232" providerId="ADAL" clId="{5D6F1191-D075-46FE-A37A-99768D29F0D2}" dt="2024-01-16T15:31:45.982" v="144" actId="22"/>
          <ac:picMkLst>
            <pc:docMk/>
            <pc:sldMk cId="2375405756" sldId="1124"/>
            <ac:picMk id="6" creationId="{07AF65DB-5F87-AAC4-C4B8-2F60B3597635}"/>
          </ac:picMkLst>
        </pc:picChg>
      </pc:sldChg>
      <pc:sldChg chg="add">
        <pc:chgData name="ROCHMANN, Arielle" userId="1c8129bc-40b4-486d-8be6-9aa7025e8232" providerId="ADAL" clId="{5D6F1191-D075-46FE-A37A-99768D29F0D2}" dt="2024-01-16T15:22:59.401" v="4"/>
        <pc:sldMkLst>
          <pc:docMk/>
          <pc:sldMk cId="1354384898" sldId="1132"/>
        </pc:sldMkLst>
      </pc:sldChg>
      <pc:sldChg chg="modSp mod">
        <pc:chgData name="ROCHMANN, Arielle" userId="1c8129bc-40b4-486d-8be6-9aa7025e8232" providerId="ADAL" clId="{5D6F1191-D075-46FE-A37A-99768D29F0D2}" dt="2024-01-16T15:27:08.503" v="108" actId="255"/>
        <pc:sldMkLst>
          <pc:docMk/>
          <pc:sldMk cId="594841313" sldId="1134"/>
        </pc:sldMkLst>
        <pc:spChg chg="mod">
          <ac:chgData name="ROCHMANN, Arielle" userId="1c8129bc-40b4-486d-8be6-9aa7025e8232" providerId="ADAL" clId="{5D6F1191-D075-46FE-A37A-99768D29F0D2}" dt="2024-01-16T15:27:08.503" v="108" actId="255"/>
          <ac:spMkLst>
            <pc:docMk/>
            <pc:sldMk cId="594841313" sldId="1134"/>
            <ac:spMk id="2" creationId="{317DFA15-124D-D264-3C6A-FE010BD87A8E}"/>
          </ac:spMkLst>
        </pc:spChg>
      </pc:sldChg>
      <pc:sldChg chg="modSp add mod">
        <pc:chgData name="ROCHMANN, Arielle" userId="1c8129bc-40b4-486d-8be6-9aa7025e8232" providerId="ADAL" clId="{5D6F1191-D075-46FE-A37A-99768D29F0D2}" dt="2024-01-16T15:23:53.058" v="55" actId="20577"/>
        <pc:sldMkLst>
          <pc:docMk/>
          <pc:sldMk cId="2529474817" sldId="1135"/>
        </pc:sldMkLst>
        <pc:spChg chg="mod">
          <ac:chgData name="ROCHMANN, Arielle" userId="1c8129bc-40b4-486d-8be6-9aa7025e8232" providerId="ADAL" clId="{5D6F1191-D075-46FE-A37A-99768D29F0D2}" dt="2024-01-16T15:23:35.751" v="22" actId="20577"/>
          <ac:spMkLst>
            <pc:docMk/>
            <pc:sldMk cId="2529474817" sldId="1135"/>
            <ac:spMk id="2" creationId="{F1DFDA52-C0F0-45D2-A8E6-81F969C00184}"/>
          </ac:spMkLst>
        </pc:spChg>
        <pc:spChg chg="mod">
          <ac:chgData name="ROCHMANN, Arielle" userId="1c8129bc-40b4-486d-8be6-9aa7025e8232" providerId="ADAL" clId="{5D6F1191-D075-46FE-A37A-99768D29F0D2}" dt="2024-01-16T15:23:41.594" v="36" actId="20577"/>
          <ac:spMkLst>
            <pc:docMk/>
            <pc:sldMk cId="2529474817" sldId="1135"/>
            <ac:spMk id="3" creationId="{C848BA6D-2927-44B8-ACA6-7A2F73E5B792}"/>
          </ac:spMkLst>
        </pc:spChg>
        <pc:spChg chg="mod">
          <ac:chgData name="ROCHMANN, Arielle" userId="1c8129bc-40b4-486d-8be6-9aa7025e8232" providerId="ADAL" clId="{5D6F1191-D075-46FE-A37A-99768D29F0D2}" dt="2024-01-16T15:23:53.058" v="55" actId="20577"/>
          <ac:spMkLst>
            <pc:docMk/>
            <pc:sldMk cId="2529474817" sldId="1135"/>
            <ac:spMk id="6" creationId="{D390A797-3FA9-4158-82C2-F833FADE37EA}"/>
          </ac:spMkLst>
        </pc:spChg>
      </pc:sldChg>
      <pc:sldChg chg="modSp add mod">
        <pc:chgData name="ROCHMANN, Arielle" userId="1c8129bc-40b4-486d-8be6-9aa7025e8232" providerId="ADAL" clId="{5D6F1191-D075-46FE-A37A-99768D29F0D2}" dt="2024-01-16T15:24:08.554" v="64" actId="20577"/>
        <pc:sldMkLst>
          <pc:docMk/>
          <pc:sldMk cId="3439069126" sldId="1136"/>
        </pc:sldMkLst>
        <pc:spChg chg="mod">
          <ac:chgData name="ROCHMANN, Arielle" userId="1c8129bc-40b4-486d-8be6-9aa7025e8232" providerId="ADAL" clId="{5D6F1191-D075-46FE-A37A-99768D29F0D2}" dt="2024-01-16T15:24:08.554" v="64" actId="20577"/>
          <ac:spMkLst>
            <pc:docMk/>
            <pc:sldMk cId="3439069126" sldId="1136"/>
            <ac:spMk id="4" creationId="{15E659B3-EA4B-405E-9FAE-00661F32418F}"/>
          </ac:spMkLst>
        </pc:spChg>
      </pc:sldChg>
      <pc:sldChg chg="addSp delSp modSp new mod">
        <pc:chgData name="ROCHMANN, Arielle" userId="1c8129bc-40b4-486d-8be6-9aa7025e8232" providerId="ADAL" clId="{5D6F1191-D075-46FE-A37A-99768D29F0D2}" dt="2024-01-16T15:26:20.811" v="107" actId="1076"/>
        <pc:sldMkLst>
          <pc:docMk/>
          <pc:sldMk cId="1747773937" sldId="1137"/>
        </pc:sldMkLst>
        <pc:spChg chg="del">
          <ac:chgData name="ROCHMANN, Arielle" userId="1c8129bc-40b4-486d-8be6-9aa7025e8232" providerId="ADAL" clId="{5D6F1191-D075-46FE-A37A-99768D29F0D2}" dt="2024-01-16T15:25:24.665" v="84" actId="478"/>
          <ac:spMkLst>
            <pc:docMk/>
            <pc:sldMk cId="1747773937" sldId="1137"/>
            <ac:spMk id="2" creationId="{E3B7142D-E7D0-D40A-2B56-6B8E84B7DC9B}"/>
          </ac:spMkLst>
        </pc:spChg>
        <pc:spChg chg="del">
          <ac:chgData name="ROCHMANN, Arielle" userId="1c8129bc-40b4-486d-8be6-9aa7025e8232" providerId="ADAL" clId="{5D6F1191-D075-46FE-A37A-99768D29F0D2}" dt="2024-01-16T15:25:26.672" v="85" actId="478"/>
          <ac:spMkLst>
            <pc:docMk/>
            <pc:sldMk cId="1747773937" sldId="1137"/>
            <ac:spMk id="3" creationId="{AC19F34E-44C7-24A3-AD3F-125F9BFB5FE0}"/>
          </ac:spMkLst>
        </pc:spChg>
        <pc:spChg chg="add mod">
          <ac:chgData name="ROCHMANN, Arielle" userId="1c8129bc-40b4-486d-8be6-9aa7025e8232" providerId="ADAL" clId="{5D6F1191-D075-46FE-A37A-99768D29F0D2}" dt="2024-01-16T15:25:36.966" v="104" actId="313"/>
          <ac:spMkLst>
            <pc:docMk/>
            <pc:sldMk cId="1747773937" sldId="1137"/>
            <ac:spMk id="4" creationId="{F5890101-49F4-BB6D-7519-A32FAA8A69EF}"/>
          </ac:spMkLst>
        </pc:spChg>
        <pc:picChg chg="add mod">
          <ac:chgData name="ROCHMANN, Arielle" userId="1c8129bc-40b4-486d-8be6-9aa7025e8232" providerId="ADAL" clId="{5D6F1191-D075-46FE-A37A-99768D29F0D2}" dt="2024-01-16T15:26:20.811" v="107" actId="1076"/>
          <ac:picMkLst>
            <pc:docMk/>
            <pc:sldMk cId="1747773937" sldId="1137"/>
            <ac:picMk id="6" creationId="{E2766E35-626A-7F58-752A-7B53D0AF0C58}"/>
          </ac:picMkLst>
        </pc:picChg>
      </pc:sldChg>
      <pc:sldChg chg="addSp delSp modSp new mod">
        <pc:chgData name="ROCHMANN, Arielle" userId="1c8129bc-40b4-486d-8be6-9aa7025e8232" providerId="ADAL" clId="{5D6F1191-D075-46FE-A37A-99768D29F0D2}" dt="2024-01-16T15:32:50.490" v="211" actId="14100"/>
        <pc:sldMkLst>
          <pc:docMk/>
          <pc:sldMk cId="2271603034" sldId="1138"/>
        </pc:sldMkLst>
        <pc:spChg chg="del">
          <ac:chgData name="ROCHMANN, Arielle" userId="1c8129bc-40b4-486d-8be6-9aa7025e8232" providerId="ADAL" clId="{5D6F1191-D075-46FE-A37A-99768D29F0D2}" dt="2024-01-16T15:28:28.564" v="111" actId="478"/>
          <ac:spMkLst>
            <pc:docMk/>
            <pc:sldMk cId="2271603034" sldId="1138"/>
            <ac:spMk id="2" creationId="{3B2C101E-A2E2-272F-9C38-BB310796CB06}"/>
          </ac:spMkLst>
        </pc:spChg>
        <pc:spChg chg="del">
          <ac:chgData name="ROCHMANN, Arielle" userId="1c8129bc-40b4-486d-8be6-9aa7025e8232" providerId="ADAL" clId="{5D6F1191-D075-46FE-A37A-99768D29F0D2}" dt="2024-01-16T15:28:27.661" v="110" actId="478"/>
          <ac:spMkLst>
            <pc:docMk/>
            <pc:sldMk cId="2271603034" sldId="1138"/>
            <ac:spMk id="3" creationId="{29DB112C-D047-048F-9BD2-F6333C4D2033}"/>
          </ac:spMkLst>
        </pc:spChg>
        <pc:spChg chg="add mod">
          <ac:chgData name="ROCHMANN, Arielle" userId="1c8129bc-40b4-486d-8be6-9aa7025e8232" providerId="ADAL" clId="{5D6F1191-D075-46FE-A37A-99768D29F0D2}" dt="2024-01-16T15:32:44.341" v="209" actId="20577"/>
          <ac:spMkLst>
            <pc:docMk/>
            <pc:sldMk cId="2271603034" sldId="1138"/>
            <ac:spMk id="6" creationId="{F70F02B6-1E32-A084-2E1C-E0A73370CC64}"/>
          </ac:spMkLst>
        </pc:spChg>
        <pc:picChg chg="add mod">
          <ac:chgData name="ROCHMANN, Arielle" userId="1c8129bc-40b4-486d-8be6-9aa7025e8232" providerId="ADAL" clId="{5D6F1191-D075-46FE-A37A-99768D29F0D2}" dt="2024-01-16T15:32:50.490" v="211" actId="14100"/>
          <ac:picMkLst>
            <pc:docMk/>
            <pc:sldMk cId="2271603034" sldId="1138"/>
            <ac:picMk id="5" creationId="{D7F3B12D-D263-AAD8-4F59-E218DABE0BDE}"/>
          </ac:picMkLst>
        </pc:picChg>
      </pc:sldChg>
      <pc:sldChg chg="modSp add mod">
        <pc:chgData name="ROCHMANN, Arielle" userId="1c8129bc-40b4-486d-8be6-9aa7025e8232" providerId="ADAL" clId="{5D6F1191-D075-46FE-A37A-99768D29F0D2}" dt="2024-01-16T15:45:37.359" v="224" actId="20577"/>
        <pc:sldMkLst>
          <pc:docMk/>
          <pc:sldMk cId="1350677714" sldId="1139"/>
        </pc:sldMkLst>
        <pc:spChg chg="mod">
          <ac:chgData name="ROCHMANN, Arielle" userId="1c8129bc-40b4-486d-8be6-9aa7025e8232" providerId="ADAL" clId="{5D6F1191-D075-46FE-A37A-99768D29F0D2}" dt="2024-01-16T15:45:37.359" v="224" actId="20577"/>
          <ac:spMkLst>
            <pc:docMk/>
            <pc:sldMk cId="1350677714" sldId="1139"/>
            <ac:spMk id="3" creationId="{E1F9D801-434D-4FD6-A38C-A6C187DD7E2B}"/>
          </ac:spMkLst>
        </pc:spChg>
        <pc:spChg chg="mod">
          <ac:chgData name="ROCHMANN, Arielle" userId="1c8129bc-40b4-486d-8be6-9aa7025e8232" providerId="ADAL" clId="{5D6F1191-D075-46FE-A37A-99768D29F0D2}" dt="2024-01-16T15:28:50.262" v="126" actId="20577"/>
          <ac:spMkLst>
            <pc:docMk/>
            <pc:sldMk cId="1350677714" sldId="1139"/>
            <ac:spMk id="4" creationId="{15E659B3-EA4B-405E-9FAE-00661F32418F}"/>
          </ac:spMkLst>
        </pc:spChg>
      </pc:sldChg>
      <pc:sldChg chg="modSp add mod">
        <pc:chgData name="ROCHMANN, Arielle" userId="1c8129bc-40b4-486d-8be6-9aa7025e8232" providerId="ADAL" clId="{5D6F1191-D075-46FE-A37A-99768D29F0D2}" dt="2024-01-16T15:30:34.157" v="139" actId="20577"/>
        <pc:sldMkLst>
          <pc:docMk/>
          <pc:sldMk cId="1423359489" sldId="1140"/>
        </pc:sldMkLst>
        <pc:spChg chg="mod">
          <ac:chgData name="ROCHMANN, Arielle" userId="1c8129bc-40b4-486d-8be6-9aa7025e8232" providerId="ADAL" clId="{5D6F1191-D075-46FE-A37A-99768D29F0D2}" dt="2024-01-16T15:30:34.157" v="139" actId="20577"/>
          <ac:spMkLst>
            <pc:docMk/>
            <pc:sldMk cId="1423359489" sldId="1140"/>
            <ac:spMk id="4" creationId="{15E659B3-EA4B-405E-9FAE-00661F32418F}"/>
          </ac:spMkLst>
        </pc:spChg>
      </pc:sldChg>
      <pc:sldChg chg="addSp delSp modSp new mod">
        <pc:chgData name="ROCHMANN, Arielle" userId="1c8129bc-40b4-486d-8be6-9aa7025e8232" providerId="ADAL" clId="{5D6F1191-D075-46FE-A37A-99768D29F0D2}" dt="2024-01-16T15:32:19.548" v="170" actId="20577"/>
        <pc:sldMkLst>
          <pc:docMk/>
          <pc:sldMk cId="3141249297" sldId="1141"/>
        </pc:sldMkLst>
        <pc:spChg chg="del">
          <ac:chgData name="ROCHMANN, Arielle" userId="1c8129bc-40b4-486d-8be6-9aa7025e8232" providerId="ADAL" clId="{5D6F1191-D075-46FE-A37A-99768D29F0D2}" dt="2024-01-16T15:31:52.094" v="146" actId="478"/>
          <ac:spMkLst>
            <pc:docMk/>
            <pc:sldMk cId="3141249297" sldId="1141"/>
            <ac:spMk id="2" creationId="{D322366A-D0AA-BBC2-40FC-66E533DE1D23}"/>
          </ac:spMkLst>
        </pc:spChg>
        <pc:spChg chg="del">
          <ac:chgData name="ROCHMANN, Arielle" userId="1c8129bc-40b4-486d-8be6-9aa7025e8232" providerId="ADAL" clId="{5D6F1191-D075-46FE-A37A-99768D29F0D2}" dt="2024-01-16T15:31:53.013" v="147" actId="478"/>
          <ac:spMkLst>
            <pc:docMk/>
            <pc:sldMk cId="3141249297" sldId="1141"/>
            <ac:spMk id="3" creationId="{9A6D7DAC-E288-D451-B788-A02B5C94D172}"/>
          </ac:spMkLst>
        </pc:spChg>
        <pc:spChg chg="add mod">
          <ac:chgData name="ROCHMANN, Arielle" userId="1c8129bc-40b4-486d-8be6-9aa7025e8232" providerId="ADAL" clId="{5D6F1191-D075-46FE-A37A-99768D29F0D2}" dt="2024-01-16T15:32:19.548" v="170" actId="20577"/>
          <ac:spMkLst>
            <pc:docMk/>
            <pc:sldMk cId="3141249297" sldId="1141"/>
            <ac:spMk id="6" creationId="{D883E800-CE4D-406B-323B-A94BF3533A4E}"/>
          </ac:spMkLst>
        </pc:spChg>
        <pc:picChg chg="add mod">
          <ac:chgData name="ROCHMANN, Arielle" userId="1c8129bc-40b4-486d-8be6-9aa7025e8232" providerId="ADAL" clId="{5D6F1191-D075-46FE-A37A-99768D29F0D2}" dt="2024-01-16T15:32:06.787" v="152" actId="1076"/>
          <ac:picMkLst>
            <pc:docMk/>
            <pc:sldMk cId="3141249297" sldId="1141"/>
            <ac:picMk id="5" creationId="{FE71DAE9-EC03-32FA-69B1-598078EED966}"/>
          </ac:picMkLst>
        </pc:picChg>
      </pc:sldChg>
      <pc:sldChg chg="modSp add mod">
        <pc:chgData name="ROCHMANN, Arielle" userId="1c8129bc-40b4-486d-8be6-9aa7025e8232" providerId="ADAL" clId="{5D6F1191-D075-46FE-A37A-99768D29F0D2}" dt="2024-01-16T15:45:31.915" v="222" actId="20577"/>
        <pc:sldMkLst>
          <pc:docMk/>
          <pc:sldMk cId="109422562" sldId="1142"/>
        </pc:sldMkLst>
        <pc:spChg chg="mod">
          <ac:chgData name="ROCHMANN, Arielle" userId="1c8129bc-40b4-486d-8be6-9aa7025e8232" providerId="ADAL" clId="{5D6F1191-D075-46FE-A37A-99768D29F0D2}" dt="2024-01-16T15:45:27.623" v="213" actId="20577"/>
          <ac:spMkLst>
            <pc:docMk/>
            <pc:sldMk cId="109422562" sldId="1142"/>
            <ac:spMk id="3" creationId="{E1F9D801-434D-4FD6-A38C-A6C187DD7E2B}"/>
          </ac:spMkLst>
        </pc:spChg>
        <pc:spChg chg="mod">
          <ac:chgData name="ROCHMANN, Arielle" userId="1c8129bc-40b4-486d-8be6-9aa7025e8232" providerId="ADAL" clId="{5D6F1191-D075-46FE-A37A-99768D29F0D2}" dt="2024-01-16T15:45:31.915" v="222" actId="20577"/>
          <ac:spMkLst>
            <pc:docMk/>
            <pc:sldMk cId="109422562" sldId="1142"/>
            <ac:spMk id="4" creationId="{15E659B3-EA4B-405E-9FAE-00661F32418F}"/>
          </ac:spMkLst>
        </pc:spChg>
      </pc:sldChg>
      <pc:sldChg chg="new del">
        <pc:chgData name="ROCHMANN, Arielle" userId="1c8129bc-40b4-486d-8be6-9aa7025e8232" providerId="ADAL" clId="{5D6F1191-D075-46FE-A37A-99768D29F0D2}" dt="2024-01-16T15:45:42.956" v="226" actId="680"/>
        <pc:sldMkLst>
          <pc:docMk/>
          <pc:sldMk cId="1058186553" sldId="1143"/>
        </pc:sldMkLst>
      </pc:sldChg>
      <pc:sldChg chg="addSp delSp modSp new mod">
        <pc:chgData name="ROCHMANN, Arielle" userId="1c8129bc-40b4-486d-8be6-9aa7025e8232" providerId="ADAL" clId="{5D6F1191-D075-46FE-A37A-99768D29F0D2}" dt="2024-01-16T16:02:17.678" v="392" actId="1076"/>
        <pc:sldMkLst>
          <pc:docMk/>
          <pc:sldMk cId="2643199439" sldId="1143"/>
        </pc:sldMkLst>
        <pc:spChg chg="add mod">
          <ac:chgData name="ROCHMANN, Arielle" userId="1c8129bc-40b4-486d-8be6-9aa7025e8232" providerId="ADAL" clId="{5D6F1191-D075-46FE-A37A-99768D29F0D2}" dt="2024-01-16T15:53:02.630" v="272" actId="20577"/>
          <ac:spMkLst>
            <pc:docMk/>
            <pc:sldMk cId="2643199439" sldId="1143"/>
            <ac:spMk id="2" creationId="{5BF74BA3-6BB4-0CE2-3C78-FA6EB6E8BCBD}"/>
          </ac:spMkLst>
        </pc:spChg>
        <pc:spChg chg="add del mod">
          <ac:chgData name="ROCHMANN, Arielle" userId="1c8129bc-40b4-486d-8be6-9aa7025e8232" providerId="ADAL" clId="{5D6F1191-D075-46FE-A37A-99768D29F0D2}" dt="2024-01-16T15:48:19.835" v="234"/>
          <ac:spMkLst>
            <pc:docMk/>
            <pc:sldMk cId="2643199439" sldId="1143"/>
            <ac:spMk id="3" creationId="{94B8B47C-1784-A820-DCE1-FB028D430C46}"/>
          </ac:spMkLst>
        </pc:spChg>
        <pc:spChg chg="add mod">
          <ac:chgData name="ROCHMANN, Arielle" userId="1c8129bc-40b4-486d-8be6-9aa7025e8232" providerId="ADAL" clId="{5D6F1191-D075-46FE-A37A-99768D29F0D2}" dt="2024-01-16T16:02:07.525" v="391" actId="1076"/>
          <ac:spMkLst>
            <pc:docMk/>
            <pc:sldMk cId="2643199439" sldId="1143"/>
            <ac:spMk id="4" creationId="{2C0CBE36-EFA0-07EC-2DCE-FBD53BCDCB11}"/>
          </ac:spMkLst>
        </pc:spChg>
        <pc:spChg chg="add del mod">
          <ac:chgData name="ROCHMANN, Arielle" userId="1c8129bc-40b4-486d-8be6-9aa7025e8232" providerId="ADAL" clId="{5D6F1191-D075-46FE-A37A-99768D29F0D2}" dt="2024-01-16T15:54:33.675" v="330" actId="478"/>
          <ac:spMkLst>
            <pc:docMk/>
            <pc:sldMk cId="2643199439" sldId="1143"/>
            <ac:spMk id="5" creationId="{2C0CBE36-EFA0-07EC-2DCE-FBD53BCDCB11}"/>
          </ac:spMkLst>
        </pc:spChg>
        <pc:spChg chg="add mod">
          <ac:chgData name="ROCHMANN, Arielle" userId="1c8129bc-40b4-486d-8be6-9aa7025e8232" providerId="ADAL" clId="{5D6F1191-D075-46FE-A37A-99768D29F0D2}" dt="2024-01-16T16:02:17.678" v="392" actId="1076"/>
          <ac:spMkLst>
            <pc:docMk/>
            <pc:sldMk cId="2643199439" sldId="1143"/>
            <ac:spMk id="6" creationId="{7DE1C776-DB01-D94F-FF63-F9A531D3A7C0}"/>
          </ac:spMkLst>
        </pc:spChg>
        <pc:picChg chg="add mod">
          <ac:chgData name="ROCHMANN, Arielle" userId="1c8129bc-40b4-486d-8be6-9aa7025e8232" providerId="ADAL" clId="{5D6F1191-D075-46FE-A37A-99768D29F0D2}" dt="2024-01-16T16:02:04.245" v="389" actId="1076"/>
          <ac:picMkLst>
            <pc:docMk/>
            <pc:sldMk cId="2643199439" sldId="1143"/>
            <ac:picMk id="8" creationId="{88266D26-E512-AFEA-C11F-37C4AB7B87CD}"/>
          </ac:picMkLst>
        </pc:picChg>
      </pc:sldChg>
      <pc:sldChg chg="addSp delSp modSp add mod">
        <pc:chgData name="ROCHMANN, Arielle" userId="1c8129bc-40b4-486d-8be6-9aa7025e8232" providerId="ADAL" clId="{5D6F1191-D075-46FE-A37A-99768D29F0D2}" dt="2024-01-16T16:18:22.848" v="1015" actId="1076"/>
        <pc:sldMkLst>
          <pc:docMk/>
          <pc:sldMk cId="988860680" sldId="1144"/>
        </pc:sldMkLst>
        <pc:spChg chg="mod">
          <ac:chgData name="ROCHMANN, Arielle" userId="1c8129bc-40b4-486d-8be6-9aa7025e8232" providerId="ADAL" clId="{5D6F1191-D075-46FE-A37A-99768D29F0D2}" dt="2024-01-16T16:09:34.486" v="796" actId="1076"/>
          <ac:spMkLst>
            <pc:docMk/>
            <pc:sldMk cId="988860680" sldId="1144"/>
            <ac:spMk id="2" creationId="{5BF74BA3-6BB4-0CE2-3C78-FA6EB6E8BCBD}"/>
          </ac:spMkLst>
        </pc:spChg>
        <pc:spChg chg="add mod">
          <ac:chgData name="ROCHMANN, Arielle" userId="1c8129bc-40b4-486d-8be6-9aa7025e8232" providerId="ADAL" clId="{5D6F1191-D075-46FE-A37A-99768D29F0D2}" dt="2024-01-16T16:03:08.519" v="408" actId="14100"/>
          <ac:spMkLst>
            <pc:docMk/>
            <pc:sldMk cId="988860680" sldId="1144"/>
            <ac:spMk id="4" creationId="{B7F15899-42FF-C7C3-1F6C-BA6C31348120}"/>
          </ac:spMkLst>
        </pc:spChg>
        <pc:spChg chg="add del mod">
          <ac:chgData name="ROCHMANN, Arielle" userId="1c8129bc-40b4-486d-8be6-9aa7025e8232" providerId="ADAL" clId="{5D6F1191-D075-46FE-A37A-99768D29F0D2}" dt="2024-01-16T16:03:22.408" v="411" actId="478"/>
          <ac:spMkLst>
            <pc:docMk/>
            <pc:sldMk cId="988860680" sldId="1144"/>
            <ac:spMk id="5" creationId="{F32D5DEF-8497-2CCD-9CB1-6CE48D28557C}"/>
          </ac:spMkLst>
        </pc:spChg>
        <pc:spChg chg="add mod">
          <ac:chgData name="ROCHMANN, Arielle" userId="1c8129bc-40b4-486d-8be6-9aa7025e8232" providerId="ADAL" clId="{5D6F1191-D075-46FE-A37A-99768D29F0D2}" dt="2024-01-16T16:06:55.765" v="745" actId="1076"/>
          <ac:spMkLst>
            <pc:docMk/>
            <pc:sldMk cId="988860680" sldId="1144"/>
            <ac:spMk id="6" creationId="{AB42B107-F689-EBCC-792D-3A381B892AB0}"/>
          </ac:spMkLst>
        </pc:spChg>
        <pc:spChg chg="add mod">
          <ac:chgData name="ROCHMANN, Arielle" userId="1c8129bc-40b4-486d-8be6-9aa7025e8232" providerId="ADAL" clId="{5D6F1191-D075-46FE-A37A-99768D29F0D2}" dt="2024-01-16T16:06:58.479" v="746" actId="1076"/>
          <ac:spMkLst>
            <pc:docMk/>
            <pc:sldMk cId="988860680" sldId="1144"/>
            <ac:spMk id="7" creationId="{467A646B-56F9-3F92-EC47-7393BF21C59A}"/>
          </ac:spMkLst>
        </pc:spChg>
        <pc:spChg chg="add mod">
          <ac:chgData name="ROCHMANN, Arielle" userId="1c8129bc-40b4-486d-8be6-9aa7025e8232" providerId="ADAL" clId="{5D6F1191-D075-46FE-A37A-99768D29F0D2}" dt="2024-01-16T16:13:06.330" v="914" actId="1036"/>
          <ac:spMkLst>
            <pc:docMk/>
            <pc:sldMk cId="988860680" sldId="1144"/>
            <ac:spMk id="8" creationId="{8DC75887-AF66-638E-EF03-BE30A80A6A99}"/>
          </ac:spMkLst>
        </pc:spChg>
        <pc:spChg chg="add mod">
          <ac:chgData name="ROCHMANN, Arielle" userId="1c8129bc-40b4-486d-8be6-9aa7025e8232" providerId="ADAL" clId="{5D6F1191-D075-46FE-A37A-99768D29F0D2}" dt="2024-01-16T16:09:06.591" v="794" actId="1076"/>
          <ac:spMkLst>
            <pc:docMk/>
            <pc:sldMk cId="988860680" sldId="1144"/>
            <ac:spMk id="9" creationId="{9683C162-8F9A-B6EC-FF4E-01D63EDBF4D4}"/>
          </ac:spMkLst>
        </pc:spChg>
        <pc:spChg chg="add mod">
          <ac:chgData name="ROCHMANN, Arielle" userId="1c8129bc-40b4-486d-8be6-9aa7025e8232" providerId="ADAL" clId="{5D6F1191-D075-46FE-A37A-99768D29F0D2}" dt="2024-01-16T16:13:22.294" v="916" actId="1076"/>
          <ac:spMkLst>
            <pc:docMk/>
            <pc:sldMk cId="988860680" sldId="1144"/>
            <ac:spMk id="10" creationId="{0C71CB8B-64F5-4F55-9FEA-8C6B0EFF49B3}"/>
          </ac:spMkLst>
        </pc:spChg>
        <pc:spChg chg="add mod">
          <ac:chgData name="ROCHMANN, Arielle" userId="1c8129bc-40b4-486d-8be6-9aa7025e8232" providerId="ADAL" clId="{5D6F1191-D075-46FE-A37A-99768D29F0D2}" dt="2024-01-16T16:14:09.894" v="934" actId="1076"/>
          <ac:spMkLst>
            <pc:docMk/>
            <pc:sldMk cId="988860680" sldId="1144"/>
            <ac:spMk id="11" creationId="{6D61F485-1AD3-2085-B03A-875E4F5F15A3}"/>
          </ac:spMkLst>
        </pc:spChg>
        <pc:spChg chg="add mod">
          <ac:chgData name="ROCHMANN, Arielle" userId="1c8129bc-40b4-486d-8be6-9aa7025e8232" providerId="ADAL" clId="{5D6F1191-D075-46FE-A37A-99768D29F0D2}" dt="2024-01-16T16:16:17.575" v="972" actId="1036"/>
          <ac:spMkLst>
            <pc:docMk/>
            <pc:sldMk cId="988860680" sldId="1144"/>
            <ac:spMk id="12" creationId="{60326949-033E-533E-0049-5482EF4D1688}"/>
          </ac:spMkLst>
        </pc:spChg>
        <pc:spChg chg="add mod">
          <ac:chgData name="ROCHMANN, Arielle" userId="1c8129bc-40b4-486d-8be6-9aa7025e8232" providerId="ADAL" clId="{5D6F1191-D075-46FE-A37A-99768D29F0D2}" dt="2024-01-16T16:16:22.043" v="976" actId="1035"/>
          <ac:spMkLst>
            <pc:docMk/>
            <pc:sldMk cId="988860680" sldId="1144"/>
            <ac:spMk id="13" creationId="{A26BADEE-7E4C-B583-C1AE-64BA113C2297}"/>
          </ac:spMkLst>
        </pc:spChg>
        <pc:spChg chg="add mod">
          <ac:chgData name="ROCHMANN, Arielle" userId="1c8129bc-40b4-486d-8be6-9aa7025e8232" providerId="ADAL" clId="{5D6F1191-D075-46FE-A37A-99768D29F0D2}" dt="2024-01-16T16:16:37.729" v="981" actId="1035"/>
          <ac:spMkLst>
            <pc:docMk/>
            <pc:sldMk cId="988860680" sldId="1144"/>
            <ac:spMk id="14" creationId="{5011B7C8-3779-116C-99AE-72E999099FF2}"/>
          </ac:spMkLst>
        </pc:spChg>
        <pc:spChg chg="add mod">
          <ac:chgData name="ROCHMANN, Arielle" userId="1c8129bc-40b4-486d-8be6-9aa7025e8232" providerId="ADAL" clId="{5D6F1191-D075-46FE-A37A-99768D29F0D2}" dt="2024-01-16T16:15:49.975" v="962" actId="1076"/>
          <ac:spMkLst>
            <pc:docMk/>
            <pc:sldMk cId="988860680" sldId="1144"/>
            <ac:spMk id="15" creationId="{B956FD03-C21A-0962-86E4-0F12FD76CC97}"/>
          </ac:spMkLst>
        </pc:spChg>
        <pc:spChg chg="add mod">
          <ac:chgData name="ROCHMANN, Arielle" userId="1c8129bc-40b4-486d-8be6-9aa7025e8232" providerId="ADAL" clId="{5D6F1191-D075-46FE-A37A-99768D29F0D2}" dt="2024-01-16T16:16:34.878" v="980" actId="1076"/>
          <ac:spMkLst>
            <pc:docMk/>
            <pc:sldMk cId="988860680" sldId="1144"/>
            <ac:spMk id="16" creationId="{5F9BBA21-7846-A785-29B5-4D93954932A3}"/>
          </ac:spMkLst>
        </pc:spChg>
        <pc:spChg chg="add mod">
          <ac:chgData name="ROCHMANN, Arielle" userId="1c8129bc-40b4-486d-8be6-9aa7025e8232" providerId="ADAL" clId="{5D6F1191-D075-46FE-A37A-99768D29F0D2}" dt="2024-01-16T16:10:35.802" v="841" actId="1076"/>
          <ac:spMkLst>
            <pc:docMk/>
            <pc:sldMk cId="988860680" sldId="1144"/>
            <ac:spMk id="26" creationId="{B4A4F710-EADE-2B26-EC2B-1C12A0AB24A1}"/>
          </ac:spMkLst>
        </pc:spChg>
        <pc:spChg chg="add del mod">
          <ac:chgData name="ROCHMANN, Arielle" userId="1c8129bc-40b4-486d-8be6-9aa7025e8232" providerId="ADAL" clId="{5D6F1191-D075-46FE-A37A-99768D29F0D2}" dt="2024-01-16T16:10:25.780" v="830" actId="478"/>
          <ac:spMkLst>
            <pc:docMk/>
            <pc:sldMk cId="988860680" sldId="1144"/>
            <ac:spMk id="31" creationId="{FC344AF2-BACD-C443-6D23-07E64701854F}"/>
          </ac:spMkLst>
        </pc:spChg>
        <pc:spChg chg="add del mod">
          <ac:chgData name="ROCHMANN, Arielle" userId="1c8129bc-40b4-486d-8be6-9aa7025e8232" providerId="ADAL" clId="{5D6F1191-D075-46FE-A37A-99768D29F0D2}" dt="2024-01-16T16:10:18.837" v="828" actId="478"/>
          <ac:spMkLst>
            <pc:docMk/>
            <pc:sldMk cId="988860680" sldId="1144"/>
            <ac:spMk id="32" creationId="{F3B5B54E-2B52-5DD3-9CFE-A7897A4FD391}"/>
          </ac:spMkLst>
        </pc:spChg>
        <pc:spChg chg="add del mod">
          <ac:chgData name="ROCHMANN, Arielle" userId="1c8129bc-40b4-486d-8be6-9aa7025e8232" providerId="ADAL" clId="{5D6F1191-D075-46FE-A37A-99768D29F0D2}" dt="2024-01-16T16:12:39.765" v="861"/>
          <ac:spMkLst>
            <pc:docMk/>
            <pc:sldMk cId="988860680" sldId="1144"/>
            <ac:spMk id="33" creationId="{745B2941-F68F-23F7-4476-E165F7CC12F1}"/>
          </ac:spMkLst>
        </pc:spChg>
        <pc:spChg chg="add mod">
          <ac:chgData name="ROCHMANN, Arielle" userId="1c8129bc-40b4-486d-8be6-9aa7025e8232" providerId="ADAL" clId="{5D6F1191-D075-46FE-A37A-99768D29F0D2}" dt="2024-01-16T16:13:17.973" v="915" actId="1076"/>
          <ac:spMkLst>
            <pc:docMk/>
            <pc:sldMk cId="988860680" sldId="1144"/>
            <ac:spMk id="38" creationId="{973D7432-4E67-4418-6AA5-B465D1982F2A}"/>
          </ac:spMkLst>
        </pc:spChg>
        <pc:spChg chg="add mod">
          <ac:chgData name="ROCHMANN, Arielle" userId="1c8129bc-40b4-486d-8be6-9aa7025e8232" providerId="ADAL" clId="{5D6F1191-D075-46FE-A37A-99768D29F0D2}" dt="2024-01-16T16:14:02.583" v="933" actId="1076"/>
          <ac:spMkLst>
            <pc:docMk/>
            <pc:sldMk cId="988860680" sldId="1144"/>
            <ac:spMk id="43" creationId="{ED744D21-8B45-2221-B651-E8E5A0B77D82}"/>
          </ac:spMkLst>
        </pc:spChg>
        <pc:spChg chg="add del">
          <ac:chgData name="ROCHMANN, Arielle" userId="1c8129bc-40b4-486d-8be6-9aa7025e8232" providerId="ADAL" clId="{5D6F1191-D075-46FE-A37A-99768D29F0D2}" dt="2024-01-16T16:14:49.679" v="936" actId="478"/>
          <ac:spMkLst>
            <pc:docMk/>
            <pc:sldMk cId="988860680" sldId="1144"/>
            <ac:spMk id="44" creationId="{7EBB5E4D-C55C-6E46-830C-2F3FA2D34EDB}"/>
          </ac:spMkLst>
        </pc:spChg>
        <pc:spChg chg="add mod">
          <ac:chgData name="ROCHMANN, Arielle" userId="1c8129bc-40b4-486d-8be6-9aa7025e8232" providerId="ADAL" clId="{5D6F1191-D075-46FE-A37A-99768D29F0D2}" dt="2024-01-16T16:15:06.296" v="951" actId="20577"/>
          <ac:spMkLst>
            <pc:docMk/>
            <pc:sldMk cId="988860680" sldId="1144"/>
            <ac:spMk id="47" creationId="{42814B3C-C440-958E-8D2E-635D3392BE17}"/>
          </ac:spMkLst>
        </pc:spChg>
        <pc:spChg chg="add mod">
          <ac:chgData name="ROCHMANN, Arielle" userId="1c8129bc-40b4-486d-8be6-9aa7025e8232" providerId="ADAL" clId="{5D6F1191-D075-46FE-A37A-99768D29F0D2}" dt="2024-01-16T16:17:01.076" v="994" actId="1076"/>
          <ac:spMkLst>
            <pc:docMk/>
            <pc:sldMk cId="988860680" sldId="1144"/>
            <ac:spMk id="64" creationId="{5285489D-BDFF-5BD1-EF05-C6C2088AC223}"/>
          </ac:spMkLst>
        </pc:spChg>
        <pc:spChg chg="add mod">
          <ac:chgData name="ROCHMANN, Arielle" userId="1c8129bc-40b4-486d-8be6-9aa7025e8232" providerId="ADAL" clId="{5D6F1191-D075-46FE-A37A-99768D29F0D2}" dt="2024-01-16T16:17:36.763" v="1004" actId="20577"/>
          <ac:spMkLst>
            <pc:docMk/>
            <pc:sldMk cId="988860680" sldId="1144"/>
            <ac:spMk id="69" creationId="{FDCE0F4E-3328-4A17-FD19-78DB04E0B37E}"/>
          </ac:spMkLst>
        </pc:spChg>
        <pc:spChg chg="add mod">
          <ac:chgData name="ROCHMANN, Arielle" userId="1c8129bc-40b4-486d-8be6-9aa7025e8232" providerId="ADAL" clId="{5D6F1191-D075-46FE-A37A-99768D29F0D2}" dt="2024-01-16T16:18:05.616" v="1009" actId="1076"/>
          <ac:spMkLst>
            <pc:docMk/>
            <pc:sldMk cId="988860680" sldId="1144"/>
            <ac:spMk id="74" creationId="{F93D35B1-A20A-5B37-E1B4-53C6376EDE8C}"/>
          </ac:spMkLst>
        </pc:spChg>
        <pc:spChg chg="add mod">
          <ac:chgData name="ROCHMANN, Arielle" userId="1c8129bc-40b4-486d-8be6-9aa7025e8232" providerId="ADAL" clId="{5D6F1191-D075-46FE-A37A-99768D29F0D2}" dt="2024-01-16T16:18:18.127" v="1013" actId="20577"/>
          <ac:spMkLst>
            <pc:docMk/>
            <pc:sldMk cId="988860680" sldId="1144"/>
            <ac:spMk id="75" creationId="{020A923D-D18A-8F8C-D6CB-73B37615C240}"/>
          </ac:spMkLst>
        </pc:spChg>
        <pc:spChg chg="add mod">
          <ac:chgData name="ROCHMANN, Arielle" userId="1c8129bc-40b4-486d-8be6-9aa7025e8232" providerId="ADAL" clId="{5D6F1191-D075-46FE-A37A-99768D29F0D2}" dt="2024-01-16T16:18:22.848" v="1015" actId="1076"/>
          <ac:spMkLst>
            <pc:docMk/>
            <pc:sldMk cId="988860680" sldId="1144"/>
            <ac:spMk id="76" creationId="{73EA4C85-E281-E2B7-909F-A2D0286FE862}"/>
          </ac:spMkLst>
        </pc:spChg>
        <pc:cxnChg chg="add mod">
          <ac:chgData name="ROCHMANN, Arielle" userId="1c8129bc-40b4-486d-8be6-9aa7025e8232" providerId="ADAL" clId="{5D6F1191-D075-46FE-A37A-99768D29F0D2}" dt="2024-01-16T16:06:58.479" v="746" actId="1076"/>
          <ac:cxnSpMkLst>
            <pc:docMk/>
            <pc:sldMk cId="988860680" sldId="1144"/>
            <ac:cxnSpMk id="18" creationId="{F94A9313-E986-28BE-B3FA-BECDB0198A4A}"/>
          </ac:cxnSpMkLst>
        </pc:cxnChg>
        <pc:cxnChg chg="add mod">
          <ac:chgData name="ROCHMANN, Arielle" userId="1c8129bc-40b4-486d-8be6-9aa7025e8232" providerId="ADAL" clId="{5D6F1191-D075-46FE-A37A-99768D29F0D2}" dt="2024-01-16T16:13:06.330" v="914" actId="1036"/>
          <ac:cxnSpMkLst>
            <pc:docMk/>
            <pc:sldMk cId="988860680" sldId="1144"/>
            <ac:cxnSpMk id="22" creationId="{02B398D4-5B02-75FA-0F0C-5DCC3332EAAE}"/>
          </ac:cxnSpMkLst>
        </pc:cxnChg>
        <pc:cxnChg chg="add mod">
          <ac:chgData name="ROCHMANN, Arielle" userId="1c8129bc-40b4-486d-8be6-9aa7025e8232" providerId="ADAL" clId="{5D6F1191-D075-46FE-A37A-99768D29F0D2}" dt="2024-01-16T16:13:06.330" v="914" actId="1036"/>
          <ac:cxnSpMkLst>
            <pc:docMk/>
            <pc:sldMk cId="988860680" sldId="1144"/>
            <ac:cxnSpMk id="28" creationId="{7261C5F1-0418-05AF-2C3B-19AFFD5115B3}"/>
          </ac:cxnSpMkLst>
        </pc:cxnChg>
        <pc:cxnChg chg="add">
          <ac:chgData name="ROCHMANN, Arielle" userId="1c8129bc-40b4-486d-8be6-9aa7025e8232" providerId="ADAL" clId="{5D6F1191-D075-46FE-A37A-99768D29F0D2}" dt="2024-01-16T16:13:36.527" v="917" actId="11529"/>
          <ac:cxnSpMkLst>
            <pc:docMk/>
            <pc:sldMk cId="988860680" sldId="1144"/>
            <ac:cxnSpMk id="40" creationId="{B9B89427-4212-7FA5-6240-0CC7FB693736}"/>
          </ac:cxnSpMkLst>
        </pc:cxnChg>
        <pc:cxnChg chg="add">
          <ac:chgData name="ROCHMANN, Arielle" userId="1c8129bc-40b4-486d-8be6-9aa7025e8232" providerId="ADAL" clId="{5D6F1191-D075-46FE-A37A-99768D29F0D2}" dt="2024-01-16T16:13:45.674" v="918" actId="11529"/>
          <ac:cxnSpMkLst>
            <pc:docMk/>
            <pc:sldMk cId="988860680" sldId="1144"/>
            <ac:cxnSpMk id="42" creationId="{C3453733-7980-12A5-0ED4-EAC15C0AA052}"/>
          </ac:cxnSpMkLst>
        </pc:cxnChg>
        <pc:cxnChg chg="add">
          <ac:chgData name="ROCHMANN, Arielle" userId="1c8129bc-40b4-486d-8be6-9aa7025e8232" providerId="ADAL" clId="{5D6F1191-D075-46FE-A37A-99768D29F0D2}" dt="2024-01-16T16:14:53.130" v="937" actId="11529"/>
          <ac:cxnSpMkLst>
            <pc:docMk/>
            <pc:sldMk cId="988860680" sldId="1144"/>
            <ac:cxnSpMk id="46" creationId="{4CE9C60D-70EC-B2B8-2125-5A87864AA044}"/>
          </ac:cxnSpMkLst>
        </pc:cxnChg>
        <pc:cxnChg chg="add mod">
          <ac:chgData name="ROCHMANN, Arielle" userId="1c8129bc-40b4-486d-8be6-9aa7025e8232" providerId="ADAL" clId="{5D6F1191-D075-46FE-A37A-99768D29F0D2}" dt="2024-01-16T16:16:17.575" v="972" actId="1036"/>
          <ac:cxnSpMkLst>
            <pc:docMk/>
            <pc:sldMk cId="988860680" sldId="1144"/>
            <ac:cxnSpMk id="49" creationId="{F79F58B9-6882-B42F-3373-6E2340B33A85}"/>
          </ac:cxnSpMkLst>
        </pc:cxnChg>
        <pc:cxnChg chg="add mod">
          <ac:chgData name="ROCHMANN, Arielle" userId="1c8129bc-40b4-486d-8be6-9aa7025e8232" providerId="ADAL" clId="{5D6F1191-D075-46FE-A37A-99768D29F0D2}" dt="2024-01-16T16:16:22.043" v="976" actId="1035"/>
          <ac:cxnSpMkLst>
            <pc:docMk/>
            <pc:sldMk cId="988860680" sldId="1144"/>
            <ac:cxnSpMk id="53" creationId="{D45EC591-F672-F874-6BE8-69A2978E92F5}"/>
          </ac:cxnSpMkLst>
        </pc:cxnChg>
        <pc:cxnChg chg="add mod">
          <ac:chgData name="ROCHMANN, Arielle" userId="1c8129bc-40b4-486d-8be6-9aa7025e8232" providerId="ADAL" clId="{5D6F1191-D075-46FE-A37A-99768D29F0D2}" dt="2024-01-16T16:16:37.729" v="981" actId="1035"/>
          <ac:cxnSpMkLst>
            <pc:docMk/>
            <pc:sldMk cId="988860680" sldId="1144"/>
            <ac:cxnSpMk id="58" creationId="{22F2AAF5-C50F-E6DF-B760-6172B2EE0662}"/>
          </ac:cxnSpMkLst>
        </pc:cxnChg>
        <pc:cxnChg chg="add mod">
          <ac:chgData name="ROCHMANN, Arielle" userId="1c8129bc-40b4-486d-8be6-9aa7025e8232" providerId="ADAL" clId="{5D6F1191-D075-46FE-A37A-99768D29F0D2}" dt="2024-01-16T16:16:37.729" v="981" actId="1035"/>
          <ac:cxnSpMkLst>
            <pc:docMk/>
            <pc:sldMk cId="988860680" sldId="1144"/>
            <ac:cxnSpMk id="60" creationId="{CEAE78B8-3AEE-73C5-6C5B-381C48966A01}"/>
          </ac:cxnSpMkLst>
        </pc:cxnChg>
        <pc:cxnChg chg="add mod">
          <ac:chgData name="ROCHMANN, Arielle" userId="1c8129bc-40b4-486d-8be6-9aa7025e8232" providerId="ADAL" clId="{5D6F1191-D075-46FE-A37A-99768D29F0D2}" dt="2024-01-16T16:16:34.878" v="980" actId="1076"/>
          <ac:cxnSpMkLst>
            <pc:docMk/>
            <pc:sldMk cId="988860680" sldId="1144"/>
            <ac:cxnSpMk id="62" creationId="{E63B4840-53D5-06CA-DFFF-F69821863F76}"/>
          </ac:cxnSpMkLst>
        </pc:cxnChg>
        <pc:cxnChg chg="add del mod">
          <ac:chgData name="ROCHMANN, Arielle" userId="1c8129bc-40b4-486d-8be6-9aa7025e8232" providerId="ADAL" clId="{5D6F1191-D075-46FE-A37A-99768D29F0D2}" dt="2024-01-16T16:17:20.836" v="996" actId="478"/>
          <ac:cxnSpMkLst>
            <pc:docMk/>
            <pc:sldMk cId="988860680" sldId="1144"/>
            <ac:cxnSpMk id="66" creationId="{C8C46ECC-EBEB-BE72-38C0-FB054E48D769}"/>
          </ac:cxnSpMkLst>
        </pc:cxnChg>
        <pc:cxnChg chg="add">
          <ac:chgData name="ROCHMANN, Arielle" userId="1c8129bc-40b4-486d-8be6-9aa7025e8232" providerId="ADAL" clId="{5D6F1191-D075-46FE-A37A-99768D29F0D2}" dt="2024-01-16T16:17:27.760" v="997" actId="11529"/>
          <ac:cxnSpMkLst>
            <pc:docMk/>
            <pc:sldMk cId="988860680" sldId="1144"/>
            <ac:cxnSpMk id="68" creationId="{D52BF812-55D9-F167-5FFD-646651FC6D95}"/>
          </ac:cxnSpMkLst>
        </pc:cxnChg>
        <pc:cxnChg chg="add del mod">
          <ac:chgData name="ROCHMANN, Arielle" userId="1c8129bc-40b4-486d-8be6-9aa7025e8232" providerId="ADAL" clId="{5D6F1191-D075-46FE-A37A-99768D29F0D2}" dt="2024-01-16T16:17:54.505" v="1006" actId="478"/>
          <ac:cxnSpMkLst>
            <pc:docMk/>
            <pc:sldMk cId="988860680" sldId="1144"/>
            <ac:cxnSpMk id="71" creationId="{49728CA0-7EFA-6826-5D1B-D8047D0895CB}"/>
          </ac:cxnSpMkLst>
        </pc:cxnChg>
        <pc:cxnChg chg="add">
          <ac:chgData name="ROCHMANN, Arielle" userId="1c8129bc-40b4-486d-8be6-9aa7025e8232" providerId="ADAL" clId="{5D6F1191-D075-46FE-A37A-99768D29F0D2}" dt="2024-01-16T16:18:00.128" v="1007" actId="11529"/>
          <ac:cxnSpMkLst>
            <pc:docMk/>
            <pc:sldMk cId="988860680" sldId="1144"/>
            <ac:cxnSpMk id="73" creationId="{1C23AC37-F866-6C44-7607-F37E0FD39B91}"/>
          </ac:cxnSpMkLst>
        </pc:cxnChg>
      </pc:sldChg>
      <pc:sldMasterChg chg="delSldLayout">
        <pc:chgData name="ROCHMANN, Arielle" userId="1c8129bc-40b4-486d-8be6-9aa7025e8232" providerId="ADAL" clId="{5D6F1191-D075-46FE-A37A-99768D29F0D2}" dt="2024-01-16T15:23:25.974" v="7" actId="47"/>
        <pc:sldMasterMkLst>
          <pc:docMk/>
          <pc:sldMasterMk cId="1688426481" sldId="2147483648"/>
        </pc:sldMasterMkLst>
        <pc:sldLayoutChg chg="del">
          <pc:chgData name="ROCHMANN, Arielle" userId="1c8129bc-40b4-486d-8be6-9aa7025e8232" providerId="ADAL" clId="{5D6F1191-D075-46FE-A37A-99768D29F0D2}" dt="2024-01-16T15:23:25.974" v="7" actId="47"/>
          <pc:sldLayoutMkLst>
            <pc:docMk/>
            <pc:sldMasterMk cId="1688426481" sldId="2147483648"/>
            <pc:sldLayoutMk cId="602604746" sldId="2147483667"/>
          </pc:sldLayoutMkLst>
        </pc:sldLayoutChg>
      </pc:sldMasterChg>
    </pc:docChg>
  </pc:docChgLst>
  <pc:docChgLst>
    <pc:chgData name="ROCHMANN, Arielle" userId="1c8129bc-40b4-486d-8be6-9aa7025e8232" providerId="ADAL" clId="{3C4AFC85-06BE-4E03-AF45-277C634010FB}"/>
    <pc:docChg chg="undo custSel addSld delSld modSld">
      <pc:chgData name="ROCHMANN, Arielle" userId="1c8129bc-40b4-486d-8be6-9aa7025e8232" providerId="ADAL" clId="{3C4AFC85-06BE-4E03-AF45-277C634010FB}" dt="2024-01-18T16:26:11.322" v="391" actId="47"/>
      <pc:docMkLst>
        <pc:docMk/>
      </pc:docMkLst>
      <pc:sldChg chg="addSp delSp modSp add mod">
        <pc:chgData name="ROCHMANN, Arielle" userId="1c8129bc-40b4-486d-8be6-9aa7025e8232" providerId="ADAL" clId="{3C4AFC85-06BE-4E03-AF45-277C634010FB}" dt="2024-01-18T14:49:39.919" v="235" actId="1076"/>
        <pc:sldMkLst>
          <pc:docMk/>
          <pc:sldMk cId="3262259196" sldId="1145"/>
        </pc:sldMkLst>
        <pc:spChg chg="del">
          <ac:chgData name="ROCHMANN, Arielle" userId="1c8129bc-40b4-486d-8be6-9aa7025e8232" providerId="ADAL" clId="{3C4AFC85-06BE-4E03-AF45-277C634010FB}" dt="2024-01-18T14:38:44.701" v="1" actId="478"/>
          <ac:spMkLst>
            <pc:docMk/>
            <pc:sldMk cId="3262259196" sldId="1145"/>
            <ac:spMk id="2" creationId="{47BE87A8-532E-4869-B9D6-0F9120BD8FDE}"/>
          </ac:spMkLst>
        </pc:spChg>
        <pc:spChg chg="del">
          <ac:chgData name="ROCHMANN, Arielle" userId="1c8129bc-40b4-486d-8be6-9aa7025e8232" providerId="ADAL" clId="{3C4AFC85-06BE-4E03-AF45-277C634010FB}" dt="2024-01-18T14:38:48.241" v="2" actId="478"/>
          <ac:spMkLst>
            <pc:docMk/>
            <pc:sldMk cId="3262259196" sldId="1145"/>
            <ac:spMk id="4" creationId="{8C2A9938-72C1-E114-404E-33C9C1311927}"/>
          </ac:spMkLst>
        </pc:spChg>
        <pc:spChg chg="del">
          <ac:chgData name="ROCHMANN, Arielle" userId="1c8129bc-40b4-486d-8be6-9aa7025e8232" providerId="ADAL" clId="{3C4AFC85-06BE-4E03-AF45-277C634010FB}" dt="2024-01-18T14:38:44.701" v="1" actId="478"/>
          <ac:spMkLst>
            <pc:docMk/>
            <pc:sldMk cId="3262259196" sldId="1145"/>
            <ac:spMk id="6" creationId="{1D34040E-60E2-30E9-C766-735EBF1ECD17}"/>
          </ac:spMkLst>
        </pc:spChg>
        <pc:spChg chg="mod ord">
          <ac:chgData name="ROCHMANN, Arielle" userId="1c8129bc-40b4-486d-8be6-9aa7025e8232" providerId="ADAL" clId="{3C4AFC85-06BE-4E03-AF45-277C634010FB}" dt="2024-01-18T14:49:04.490" v="223" actId="12788"/>
          <ac:spMkLst>
            <pc:docMk/>
            <pc:sldMk cId="3262259196" sldId="1145"/>
            <ac:spMk id="11" creationId="{E9A50A68-129F-E8AB-F53E-9061CFF6683A}"/>
          </ac:spMkLst>
        </pc:spChg>
        <pc:spChg chg="del">
          <ac:chgData name="ROCHMANN, Arielle" userId="1c8129bc-40b4-486d-8be6-9aa7025e8232" providerId="ADAL" clId="{3C4AFC85-06BE-4E03-AF45-277C634010FB}" dt="2024-01-18T14:38:44.701" v="1" actId="478"/>
          <ac:spMkLst>
            <pc:docMk/>
            <pc:sldMk cId="3262259196" sldId="1145"/>
            <ac:spMk id="19" creationId="{0512F6AA-CDD8-893D-C5C0-B7BFC2B49040}"/>
          </ac:spMkLst>
        </pc:spChg>
        <pc:spChg chg="mod">
          <ac:chgData name="ROCHMANN, Arielle" userId="1c8129bc-40b4-486d-8be6-9aa7025e8232" providerId="ADAL" clId="{3C4AFC85-06BE-4E03-AF45-277C634010FB}" dt="2024-01-18T14:41:51.995" v="80" actId="403"/>
          <ac:spMkLst>
            <pc:docMk/>
            <pc:sldMk cId="3262259196" sldId="1145"/>
            <ac:spMk id="20" creationId="{ACACB716-DDD8-BC1C-3A0A-4084B94E763F}"/>
          </ac:spMkLst>
        </pc:spChg>
        <pc:spChg chg="del">
          <ac:chgData name="ROCHMANN, Arielle" userId="1c8129bc-40b4-486d-8be6-9aa7025e8232" providerId="ADAL" clId="{3C4AFC85-06BE-4E03-AF45-277C634010FB}" dt="2024-01-18T14:38:49.340" v="3" actId="478"/>
          <ac:spMkLst>
            <pc:docMk/>
            <pc:sldMk cId="3262259196" sldId="1145"/>
            <ac:spMk id="24" creationId="{89CFD66C-6E48-4DA7-7B1D-C59955FBC3ED}"/>
          </ac:spMkLst>
        </pc:spChg>
        <pc:spChg chg="mod">
          <ac:chgData name="ROCHMANN, Arielle" userId="1c8129bc-40b4-486d-8be6-9aa7025e8232" providerId="ADAL" clId="{3C4AFC85-06BE-4E03-AF45-277C634010FB}" dt="2024-01-18T14:49:14.685" v="225" actId="14100"/>
          <ac:spMkLst>
            <pc:docMk/>
            <pc:sldMk cId="3262259196" sldId="1145"/>
            <ac:spMk id="26" creationId="{9916CE61-6A72-B84B-3D0A-F750BF15F9E7}"/>
          </ac:spMkLst>
        </pc:spChg>
        <pc:spChg chg="mod topLvl">
          <ac:chgData name="ROCHMANN, Arielle" userId="1c8129bc-40b4-486d-8be6-9aa7025e8232" providerId="ADAL" clId="{3C4AFC85-06BE-4E03-AF45-277C634010FB}" dt="2024-01-18T14:49:04.490" v="223" actId="12788"/>
          <ac:spMkLst>
            <pc:docMk/>
            <pc:sldMk cId="3262259196" sldId="1145"/>
            <ac:spMk id="28" creationId="{2954D761-20D9-A7BE-C6C7-3CF43A68C78B}"/>
          </ac:spMkLst>
        </pc:spChg>
        <pc:spChg chg="mod topLvl">
          <ac:chgData name="ROCHMANN, Arielle" userId="1c8129bc-40b4-486d-8be6-9aa7025e8232" providerId="ADAL" clId="{3C4AFC85-06BE-4E03-AF45-277C634010FB}" dt="2024-01-18T14:49:31.962" v="231" actId="478"/>
          <ac:spMkLst>
            <pc:docMk/>
            <pc:sldMk cId="3262259196" sldId="1145"/>
            <ac:spMk id="31" creationId="{861D6CD1-54CF-BC79-7271-5B67E7443FC9}"/>
          </ac:spMkLst>
        </pc:spChg>
        <pc:spChg chg="del topLvl">
          <ac:chgData name="ROCHMANN, Arielle" userId="1c8129bc-40b4-486d-8be6-9aa7025e8232" providerId="ADAL" clId="{3C4AFC85-06BE-4E03-AF45-277C634010FB}" dt="2024-01-18T14:45:19.598" v="172" actId="478"/>
          <ac:spMkLst>
            <pc:docMk/>
            <pc:sldMk cId="3262259196" sldId="1145"/>
            <ac:spMk id="34" creationId="{67BD0999-8A6D-F127-50BE-6A34C565DBF8}"/>
          </ac:spMkLst>
        </pc:spChg>
        <pc:spChg chg="del">
          <ac:chgData name="ROCHMANN, Arielle" userId="1c8129bc-40b4-486d-8be6-9aa7025e8232" providerId="ADAL" clId="{3C4AFC85-06BE-4E03-AF45-277C634010FB}" dt="2024-01-18T14:38:44.701" v="1" actId="478"/>
          <ac:spMkLst>
            <pc:docMk/>
            <pc:sldMk cId="3262259196" sldId="1145"/>
            <ac:spMk id="42" creationId="{15A429EA-A9D4-8414-4C78-3E3D570F193B}"/>
          </ac:spMkLst>
        </pc:spChg>
        <pc:spChg chg="del">
          <ac:chgData name="ROCHMANN, Arielle" userId="1c8129bc-40b4-486d-8be6-9aa7025e8232" providerId="ADAL" clId="{3C4AFC85-06BE-4E03-AF45-277C634010FB}" dt="2024-01-18T14:38:44.701" v="1" actId="478"/>
          <ac:spMkLst>
            <pc:docMk/>
            <pc:sldMk cId="3262259196" sldId="1145"/>
            <ac:spMk id="43" creationId="{79583BED-51C5-8E87-24FE-B5183ACA7C67}"/>
          </ac:spMkLst>
        </pc:spChg>
        <pc:spChg chg="del">
          <ac:chgData name="ROCHMANN, Arielle" userId="1c8129bc-40b4-486d-8be6-9aa7025e8232" providerId="ADAL" clId="{3C4AFC85-06BE-4E03-AF45-277C634010FB}" dt="2024-01-18T14:38:44.701" v="1" actId="478"/>
          <ac:spMkLst>
            <pc:docMk/>
            <pc:sldMk cId="3262259196" sldId="1145"/>
            <ac:spMk id="45" creationId="{5FBAF450-1FC3-121A-AFB5-29D4B7D20FDE}"/>
          </ac:spMkLst>
        </pc:spChg>
        <pc:spChg chg="del">
          <ac:chgData name="ROCHMANN, Arielle" userId="1c8129bc-40b4-486d-8be6-9aa7025e8232" providerId="ADAL" clId="{3C4AFC85-06BE-4E03-AF45-277C634010FB}" dt="2024-01-18T14:38:44.701" v="1" actId="478"/>
          <ac:spMkLst>
            <pc:docMk/>
            <pc:sldMk cId="3262259196" sldId="1145"/>
            <ac:spMk id="47" creationId="{B0CDD003-8588-0F73-BB5A-73557D3F6B9C}"/>
          </ac:spMkLst>
        </pc:spChg>
        <pc:spChg chg="del">
          <ac:chgData name="ROCHMANN, Arielle" userId="1c8129bc-40b4-486d-8be6-9aa7025e8232" providerId="ADAL" clId="{3C4AFC85-06BE-4E03-AF45-277C634010FB}" dt="2024-01-18T14:38:44.701" v="1" actId="478"/>
          <ac:spMkLst>
            <pc:docMk/>
            <pc:sldMk cId="3262259196" sldId="1145"/>
            <ac:spMk id="49" creationId="{6D53CB12-A2FC-DBC9-94D5-BBD52F3C9529}"/>
          </ac:spMkLst>
        </pc:spChg>
        <pc:spChg chg="del">
          <ac:chgData name="ROCHMANN, Arielle" userId="1c8129bc-40b4-486d-8be6-9aa7025e8232" providerId="ADAL" clId="{3C4AFC85-06BE-4E03-AF45-277C634010FB}" dt="2024-01-18T14:38:44.701" v="1" actId="478"/>
          <ac:spMkLst>
            <pc:docMk/>
            <pc:sldMk cId="3262259196" sldId="1145"/>
            <ac:spMk id="51" creationId="{0990B99D-06FF-ACC2-93CA-8021D582A7D6}"/>
          </ac:spMkLst>
        </pc:spChg>
        <pc:spChg chg="del">
          <ac:chgData name="ROCHMANN, Arielle" userId="1c8129bc-40b4-486d-8be6-9aa7025e8232" providerId="ADAL" clId="{3C4AFC85-06BE-4E03-AF45-277C634010FB}" dt="2024-01-18T14:38:44.701" v="1" actId="478"/>
          <ac:spMkLst>
            <pc:docMk/>
            <pc:sldMk cId="3262259196" sldId="1145"/>
            <ac:spMk id="53" creationId="{9989531D-8573-56BC-CF3C-5B59B6AE1168}"/>
          </ac:spMkLst>
        </pc:spChg>
        <pc:spChg chg="del">
          <ac:chgData name="ROCHMANN, Arielle" userId="1c8129bc-40b4-486d-8be6-9aa7025e8232" providerId="ADAL" clId="{3C4AFC85-06BE-4E03-AF45-277C634010FB}" dt="2024-01-18T14:38:44.701" v="1" actId="478"/>
          <ac:spMkLst>
            <pc:docMk/>
            <pc:sldMk cId="3262259196" sldId="1145"/>
            <ac:spMk id="55" creationId="{3B336551-ADD4-A66A-4AA9-476265CCD96B}"/>
          </ac:spMkLst>
        </pc:spChg>
        <pc:spChg chg="del">
          <ac:chgData name="ROCHMANN, Arielle" userId="1c8129bc-40b4-486d-8be6-9aa7025e8232" providerId="ADAL" clId="{3C4AFC85-06BE-4E03-AF45-277C634010FB}" dt="2024-01-18T14:38:44.701" v="1" actId="478"/>
          <ac:spMkLst>
            <pc:docMk/>
            <pc:sldMk cId="3262259196" sldId="1145"/>
            <ac:spMk id="57" creationId="{41205ED3-B692-3AAA-A5A0-7D1DC2B4FC8A}"/>
          </ac:spMkLst>
        </pc:spChg>
        <pc:spChg chg="del">
          <ac:chgData name="ROCHMANN, Arielle" userId="1c8129bc-40b4-486d-8be6-9aa7025e8232" providerId="ADAL" clId="{3C4AFC85-06BE-4E03-AF45-277C634010FB}" dt="2024-01-18T14:38:48.241" v="2" actId="478"/>
          <ac:spMkLst>
            <pc:docMk/>
            <pc:sldMk cId="3262259196" sldId="1145"/>
            <ac:spMk id="58" creationId="{0AB8EFAC-44C3-6DB2-6AC6-7260C3107AE6}"/>
          </ac:spMkLst>
        </pc:spChg>
        <pc:spChg chg="del">
          <ac:chgData name="ROCHMANN, Arielle" userId="1c8129bc-40b4-486d-8be6-9aa7025e8232" providerId="ADAL" clId="{3C4AFC85-06BE-4E03-AF45-277C634010FB}" dt="2024-01-18T14:38:44.701" v="1" actId="478"/>
          <ac:spMkLst>
            <pc:docMk/>
            <pc:sldMk cId="3262259196" sldId="1145"/>
            <ac:spMk id="77" creationId="{CC9E8017-2058-536C-F1C5-0FA66DB66AF2}"/>
          </ac:spMkLst>
        </pc:spChg>
        <pc:spChg chg="del">
          <ac:chgData name="ROCHMANN, Arielle" userId="1c8129bc-40b4-486d-8be6-9aa7025e8232" providerId="ADAL" clId="{3C4AFC85-06BE-4E03-AF45-277C634010FB}" dt="2024-01-18T14:38:44.701" v="1" actId="478"/>
          <ac:spMkLst>
            <pc:docMk/>
            <pc:sldMk cId="3262259196" sldId="1145"/>
            <ac:spMk id="87" creationId="{522A398B-D796-E86E-DB0D-38834592A257}"/>
          </ac:spMkLst>
        </pc:spChg>
        <pc:spChg chg="del">
          <ac:chgData name="ROCHMANN, Arielle" userId="1c8129bc-40b4-486d-8be6-9aa7025e8232" providerId="ADAL" clId="{3C4AFC85-06BE-4E03-AF45-277C634010FB}" dt="2024-01-18T14:38:44.701" v="1" actId="478"/>
          <ac:spMkLst>
            <pc:docMk/>
            <pc:sldMk cId="3262259196" sldId="1145"/>
            <ac:spMk id="88" creationId="{AF902484-D423-B631-D19E-382FB3BA77D3}"/>
          </ac:spMkLst>
        </pc:spChg>
        <pc:spChg chg="del">
          <ac:chgData name="ROCHMANN, Arielle" userId="1c8129bc-40b4-486d-8be6-9aa7025e8232" providerId="ADAL" clId="{3C4AFC85-06BE-4E03-AF45-277C634010FB}" dt="2024-01-18T14:38:44.701" v="1" actId="478"/>
          <ac:spMkLst>
            <pc:docMk/>
            <pc:sldMk cId="3262259196" sldId="1145"/>
            <ac:spMk id="93" creationId="{7EBC3457-B39E-18EF-5A65-953A85E142E5}"/>
          </ac:spMkLst>
        </pc:spChg>
        <pc:spChg chg="mod">
          <ac:chgData name="ROCHMANN, Arielle" userId="1c8129bc-40b4-486d-8be6-9aa7025e8232" providerId="ADAL" clId="{3C4AFC85-06BE-4E03-AF45-277C634010FB}" dt="2024-01-18T14:44:05.164" v="142" actId="20577"/>
          <ac:spMkLst>
            <pc:docMk/>
            <pc:sldMk cId="3262259196" sldId="1145"/>
            <ac:spMk id="109" creationId="{8EB459F4-5D5B-D0BF-11CB-F5A728118535}"/>
          </ac:spMkLst>
        </pc:spChg>
        <pc:spChg chg="mod topLvl">
          <ac:chgData name="ROCHMANN, Arielle" userId="1c8129bc-40b4-486d-8be6-9aa7025e8232" providerId="ADAL" clId="{3C4AFC85-06BE-4E03-AF45-277C634010FB}" dt="2024-01-18T14:49:04.490" v="223" actId="12788"/>
          <ac:spMkLst>
            <pc:docMk/>
            <pc:sldMk cId="3262259196" sldId="1145"/>
            <ac:spMk id="119" creationId="{2CB46C6D-6792-616D-CABD-CF1DA6E70105}"/>
          </ac:spMkLst>
        </pc:spChg>
        <pc:spChg chg="mod topLvl">
          <ac:chgData name="ROCHMANN, Arielle" userId="1c8129bc-40b4-486d-8be6-9aa7025e8232" providerId="ADAL" clId="{3C4AFC85-06BE-4E03-AF45-277C634010FB}" dt="2024-01-18T14:49:04.490" v="223" actId="12788"/>
          <ac:spMkLst>
            <pc:docMk/>
            <pc:sldMk cId="3262259196" sldId="1145"/>
            <ac:spMk id="121" creationId="{45BEE995-A7EB-C8DA-6864-EFCCDE06DC59}"/>
          </ac:spMkLst>
        </pc:spChg>
        <pc:spChg chg="mod topLvl">
          <ac:chgData name="ROCHMANN, Arielle" userId="1c8129bc-40b4-486d-8be6-9aa7025e8232" providerId="ADAL" clId="{3C4AFC85-06BE-4E03-AF45-277C634010FB}" dt="2024-01-18T14:49:04.490" v="223" actId="12788"/>
          <ac:spMkLst>
            <pc:docMk/>
            <pc:sldMk cId="3262259196" sldId="1145"/>
            <ac:spMk id="130" creationId="{67F1BB58-7D50-1EC1-76D3-E78DCD5A9CD0}"/>
          </ac:spMkLst>
        </pc:spChg>
        <pc:grpChg chg="del">
          <ac:chgData name="ROCHMANN, Arielle" userId="1c8129bc-40b4-486d-8be6-9aa7025e8232" providerId="ADAL" clId="{3C4AFC85-06BE-4E03-AF45-277C634010FB}" dt="2024-01-18T14:38:44.701" v="1" actId="478"/>
          <ac:grpSpMkLst>
            <pc:docMk/>
            <pc:sldMk cId="3262259196" sldId="1145"/>
            <ac:grpSpMk id="8" creationId="{79476F31-D265-DF8F-C1C7-D771F46E198E}"/>
          </ac:grpSpMkLst>
        </pc:grpChg>
        <pc:grpChg chg="del">
          <ac:chgData name="ROCHMANN, Arielle" userId="1c8129bc-40b4-486d-8be6-9aa7025e8232" providerId="ADAL" clId="{3C4AFC85-06BE-4E03-AF45-277C634010FB}" dt="2024-01-18T14:38:44.701" v="1" actId="478"/>
          <ac:grpSpMkLst>
            <pc:docMk/>
            <pc:sldMk cId="3262259196" sldId="1145"/>
            <ac:grpSpMk id="12" creationId="{08C9F4E7-E83A-C106-7B04-F02284D198F8}"/>
          </ac:grpSpMkLst>
        </pc:grpChg>
        <pc:grpChg chg="del">
          <ac:chgData name="ROCHMANN, Arielle" userId="1c8129bc-40b4-486d-8be6-9aa7025e8232" providerId="ADAL" clId="{3C4AFC85-06BE-4E03-AF45-277C634010FB}" dt="2024-01-18T14:38:44.701" v="1" actId="478"/>
          <ac:grpSpMkLst>
            <pc:docMk/>
            <pc:sldMk cId="3262259196" sldId="1145"/>
            <ac:grpSpMk id="15" creationId="{B1544A8F-BA0B-08CD-181D-190562BD3880}"/>
          </ac:grpSpMkLst>
        </pc:grpChg>
        <pc:grpChg chg="add mod">
          <ac:chgData name="ROCHMANN, Arielle" userId="1c8129bc-40b4-486d-8be6-9aa7025e8232" providerId="ADAL" clId="{3C4AFC85-06BE-4E03-AF45-277C634010FB}" dt="2024-01-18T14:49:04.490" v="223" actId="12788"/>
          <ac:grpSpMkLst>
            <pc:docMk/>
            <pc:sldMk cId="3262259196" sldId="1145"/>
            <ac:grpSpMk id="18" creationId="{B52C3C6B-68F6-FA06-93A9-63D15CF9959F}"/>
          </ac:grpSpMkLst>
        </pc:grpChg>
        <pc:grpChg chg="del">
          <ac:chgData name="ROCHMANN, Arielle" userId="1c8129bc-40b4-486d-8be6-9aa7025e8232" providerId="ADAL" clId="{3C4AFC85-06BE-4E03-AF45-277C634010FB}" dt="2024-01-18T14:38:44.701" v="1" actId="478"/>
          <ac:grpSpMkLst>
            <pc:docMk/>
            <pc:sldMk cId="3262259196" sldId="1145"/>
            <ac:grpSpMk id="21" creationId="{F5A9E807-9D5B-982F-3B2C-C956F7DC7DA7}"/>
          </ac:grpSpMkLst>
        </pc:grpChg>
        <pc:grpChg chg="del mod">
          <ac:chgData name="ROCHMANN, Arielle" userId="1c8129bc-40b4-486d-8be6-9aa7025e8232" providerId="ADAL" clId="{3C4AFC85-06BE-4E03-AF45-277C634010FB}" dt="2024-01-18T14:44:35.793" v="153" actId="478"/>
          <ac:grpSpMkLst>
            <pc:docMk/>
            <pc:sldMk cId="3262259196" sldId="1145"/>
            <ac:grpSpMk id="27" creationId="{A2519263-2798-C2D2-906D-6166CC320B31}"/>
          </ac:grpSpMkLst>
        </pc:grpChg>
        <pc:grpChg chg="add del mod">
          <ac:chgData name="ROCHMANN, Arielle" userId="1c8129bc-40b4-486d-8be6-9aa7025e8232" providerId="ADAL" clId="{3C4AFC85-06BE-4E03-AF45-277C634010FB}" dt="2024-01-18T14:49:31.962" v="231" actId="478"/>
          <ac:grpSpMkLst>
            <pc:docMk/>
            <pc:sldMk cId="3262259196" sldId="1145"/>
            <ac:grpSpMk id="30" creationId="{30D496CA-DF48-D5EE-DBB4-7EC8F76D12CC}"/>
          </ac:grpSpMkLst>
        </pc:grpChg>
        <pc:grpChg chg="del mod">
          <ac:chgData name="ROCHMANN, Arielle" userId="1c8129bc-40b4-486d-8be6-9aa7025e8232" providerId="ADAL" clId="{3C4AFC85-06BE-4E03-AF45-277C634010FB}" dt="2024-01-18T14:45:19.598" v="172" actId="478"/>
          <ac:grpSpMkLst>
            <pc:docMk/>
            <pc:sldMk cId="3262259196" sldId="1145"/>
            <ac:grpSpMk id="33" creationId="{51E02406-7A32-18D0-E925-16BAC011E76E}"/>
          </ac:grpSpMkLst>
        </pc:grpChg>
        <pc:grpChg chg="del mod">
          <ac:chgData name="ROCHMANN, Arielle" userId="1c8129bc-40b4-486d-8be6-9aa7025e8232" providerId="ADAL" clId="{3C4AFC85-06BE-4E03-AF45-277C634010FB}" dt="2024-01-18T14:42:02.178" v="85" actId="478"/>
          <ac:grpSpMkLst>
            <pc:docMk/>
            <pc:sldMk cId="3262259196" sldId="1145"/>
            <ac:grpSpMk id="36" creationId="{54333238-B7E6-F931-243B-F5E504BCD176}"/>
          </ac:grpSpMkLst>
        </pc:grpChg>
        <pc:grpChg chg="del mod">
          <ac:chgData name="ROCHMANN, Arielle" userId="1c8129bc-40b4-486d-8be6-9aa7025e8232" providerId="ADAL" clId="{3C4AFC85-06BE-4E03-AF45-277C634010FB}" dt="2024-01-18T14:42:50.308" v="98" actId="478"/>
          <ac:grpSpMkLst>
            <pc:docMk/>
            <pc:sldMk cId="3262259196" sldId="1145"/>
            <ac:grpSpMk id="39" creationId="{A9CD416A-73C6-5AEF-62E5-AB775583AF4B}"/>
          </ac:grpSpMkLst>
        </pc:grpChg>
        <pc:grpChg chg="del">
          <ac:chgData name="ROCHMANN, Arielle" userId="1c8129bc-40b4-486d-8be6-9aa7025e8232" providerId="ADAL" clId="{3C4AFC85-06BE-4E03-AF45-277C634010FB}" dt="2024-01-18T14:38:44.701" v="1" actId="478"/>
          <ac:grpSpMkLst>
            <pc:docMk/>
            <pc:sldMk cId="3262259196" sldId="1145"/>
            <ac:grpSpMk id="59" creationId="{5FBA488D-B727-E688-E92E-F2DD76BC629A}"/>
          </ac:grpSpMkLst>
        </pc:grpChg>
        <pc:grpChg chg="del">
          <ac:chgData name="ROCHMANN, Arielle" userId="1c8129bc-40b4-486d-8be6-9aa7025e8232" providerId="ADAL" clId="{3C4AFC85-06BE-4E03-AF45-277C634010FB}" dt="2024-01-18T14:38:44.701" v="1" actId="478"/>
          <ac:grpSpMkLst>
            <pc:docMk/>
            <pc:sldMk cId="3262259196" sldId="1145"/>
            <ac:grpSpMk id="62" creationId="{11842412-4ABD-4487-68E9-A45713E99458}"/>
          </ac:grpSpMkLst>
        </pc:grpChg>
        <pc:grpChg chg="del">
          <ac:chgData name="ROCHMANN, Arielle" userId="1c8129bc-40b4-486d-8be6-9aa7025e8232" providerId="ADAL" clId="{3C4AFC85-06BE-4E03-AF45-277C634010FB}" dt="2024-01-18T14:38:44.701" v="1" actId="478"/>
          <ac:grpSpMkLst>
            <pc:docMk/>
            <pc:sldMk cId="3262259196" sldId="1145"/>
            <ac:grpSpMk id="65" creationId="{3E2445B6-17B3-FCCD-7AAD-88CFF61FC834}"/>
          </ac:grpSpMkLst>
        </pc:grpChg>
        <pc:grpChg chg="del">
          <ac:chgData name="ROCHMANN, Arielle" userId="1c8129bc-40b4-486d-8be6-9aa7025e8232" providerId="ADAL" clId="{3C4AFC85-06BE-4E03-AF45-277C634010FB}" dt="2024-01-18T14:38:44.701" v="1" actId="478"/>
          <ac:grpSpMkLst>
            <pc:docMk/>
            <pc:sldMk cId="3262259196" sldId="1145"/>
            <ac:grpSpMk id="68" creationId="{21ADB3D7-A305-1DBD-9BA4-769F534E7C22}"/>
          </ac:grpSpMkLst>
        </pc:grpChg>
        <pc:grpChg chg="del">
          <ac:chgData name="ROCHMANN, Arielle" userId="1c8129bc-40b4-486d-8be6-9aa7025e8232" providerId="ADAL" clId="{3C4AFC85-06BE-4E03-AF45-277C634010FB}" dt="2024-01-18T14:38:44.701" v="1" actId="478"/>
          <ac:grpSpMkLst>
            <pc:docMk/>
            <pc:sldMk cId="3262259196" sldId="1145"/>
            <ac:grpSpMk id="71" creationId="{23844C09-EC74-B224-4091-475EEAD5060D}"/>
          </ac:grpSpMkLst>
        </pc:grpChg>
        <pc:grpChg chg="del">
          <ac:chgData name="ROCHMANN, Arielle" userId="1c8129bc-40b4-486d-8be6-9aa7025e8232" providerId="ADAL" clId="{3C4AFC85-06BE-4E03-AF45-277C634010FB}" dt="2024-01-18T14:38:44.701" v="1" actId="478"/>
          <ac:grpSpMkLst>
            <pc:docMk/>
            <pc:sldMk cId="3262259196" sldId="1145"/>
            <ac:grpSpMk id="74" creationId="{D83635C7-F93E-AC5F-E23A-11B1BE52E250}"/>
          </ac:grpSpMkLst>
        </pc:grpChg>
        <pc:grpChg chg="del">
          <ac:chgData name="ROCHMANN, Arielle" userId="1c8129bc-40b4-486d-8be6-9aa7025e8232" providerId="ADAL" clId="{3C4AFC85-06BE-4E03-AF45-277C634010FB}" dt="2024-01-18T14:38:44.701" v="1" actId="478"/>
          <ac:grpSpMkLst>
            <pc:docMk/>
            <pc:sldMk cId="3262259196" sldId="1145"/>
            <ac:grpSpMk id="78" creationId="{49C9B7B1-9FE8-4B51-3404-9D1798D80C88}"/>
          </ac:grpSpMkLst>
        </pc:grpChg>
        <pc:grpChg chg="del">
          <ac:chgData name="ROCHMANN, Arielle" userId="1c8129bc-40b4-486d-8be6-9aa7025e8232" providerId="ADAL" clId="{3C4AFC85-06BE-4E03-AF45-277C634010FB}" dt="2024-01-18T14:38:44.701" v="1" actId="478"/>
          <ac:grpSpMkLst>
            <pc:docMk/>
            <pc:sldMk cId="3262259196" sldId="1145"/>
            <ac:grpSpMk id="81" creationId="{BD76C5CF-E195-3BD5-F861-78BAE939ED54}"/>
          </ac:grpSpMkLst>
        </pc:grpChg>
        <pc:grpChg chg="del">
          <ac:chgData name="ROCHMANN, Arielle" userId="1c8129bc-40b4-486d-8be6-9aa7025e8232" providerId="ADAL" clId="{3C4AFC85-06BE-4E03-AF45-277C634010FB}" dt="2024-01-18T14:38:44.701" v="1" actId="478"/>
          <ac:grpSpMkLst>
            <pc:docMk/>
            <pc:sldMk cId="3262259196" sldId="1145"/>
            <ac:grpSpMk id="84" creationId="{2DE56DF8-B4C9-5D94-5114-FE4A6687B280}"/>
          </ac:grpSpMkLst>
        </pc:grpChg>
        <pc:grpChg chg="del">
          <ac:chgData name="ROCHMANN, Arielle" userId="1c8129bc-40b4-486d-8be6-9aa7025e8232" providerId="ADAL" clId="{3C4AFC85-06BE-4E03-AF45-277C634010FB}" dt="2024-01-18T14:38:44.701" v="1" actId="478"/>
          <ac:grpSpMkLst>
            <pc:docMk/>
            <pc:sldMk cId="3262259196" sldId="1145"/>
            <ac:grpSpMk id="89" creationId="{49C6DABC-837B-4943-61DF-BFE3491154DC}"/>
          </ac:grpSpMkLst>
        </pc:grpChg>
        <pc:grpChg chg="del">
          <ac:chgData name="ROCHMANN, Arielle" userId="1c8129bc-40b4-486d-8be6-9aa7025e8232" providerId="ADAL" clId="{3C4AFC85-06BE-4E03-AF45-277C634010FB}" dt="2024-01-18T14:38:44.701" v="1" actId="478"/>
          <ac:grpSpMkLst>
            <pc:docMk/>
            <pc:sldMk cId="3262259196" sldId="1145"/>
            <ac:grpSpMk id="99" creationId="{A87BA345-7377-3D1E-419C-E843F3358A07}"/>
          </ac:grpSpMkLst>
        </pc:grpChg>
        <pc:grpChg chg="del">
          <ac:chgData name="ROCHMANN, Arielle" userId="1c8129bc-40b4-486d-8be6-9aa7025e8232" providerId="ADAL" clId="{3C4AFC85-06BE-4E03-AF45-277C634010FB}" dt="2024-01-18T14:38:44.701" v="1" actId="478"/>
          <ac:grpSpMkLst>
            <pc:docMk/>
            <pc:sldMk cId="3262259196" sldId="1145"/>
            <ac:grpSpMk id="103" creationId="{7DCF018B-E6FC-881E-A11D-27C8D5FCB3FB}"/>
          </ac:grpSpMkLst>
        </pc:grpChg>
        <pc:grpChg chg="mod">
          <ac:chgData name="ROCHMANN, Arielle" userId="1c8129bc-40b4-486d-8be6-9aa7025e8232" providerId="ADAL" clId="{3C4AFC85-06BE-4E03-AF45-277C634010FB}" dt="2024-01-18T14:49:04.490" v="223" actId="12788"/>
          <ac:grpSpMkLst>
            <pc:docMk/>
            <pc:sldMk cId="3262259196" sldId="1145"/>
            <ac:grpSpMk id="106" creationId="{ABD88111-0DCE-078E-72F5-8DD808746F5D}"/>
          </ac:grpSpMkLst>
        </pc:grpChg>
        <pc:grpChg chg="del">
          <ac:chgData name="ROCHMANN, Arielle" userId="1c8129bc-40b4-486d-8be6-9aa7025e8232" providerId="ADAL" clId="{3C4AFC85-06BE-4E03-AF45-277C634010FB}" dt="2024-01-18T14:44:07.026" v="143" actId="478"/>
          <ac:grpSpMkLst>
            <pc:docMk/>
            <pc:sldMk cId="3262259196" sldId="1145"/>
            <ac:grpSpMk id="107" creationId="{7C2F1B22-EBFE-DCBA-E080-3512CB506567}"/>
          </ac:grpSpMkLst>
        </pc:grpChg>
        <pc:grpChg chg="add del mod">
          <ac:chgData name="ROCHMANN, Arielle" userId="1c8129bc-40b4-486d-8be6-9aa7025e8232" providerId="ADAL" clId="{3C4AFC85-06BE-4E03-AF45-277C634010FB}" dt="2024-01-18T14:42:13.002" v="87" actId="478"/>
          <ac:grpSpMkLst>
            <pc:docMk/>
            <pc:sldMk cId="3262259196" sldId="1145"/>
            <ac:grpSpMk id="111" creationId="{A975D2A6-010E-B838-58D7-963A26204159}"/>
          </ac:grpSpMkLst>
        </pc:grpChg>
        <pc:grpChg chg="del">
          <ac:chgData name="ROCHMANN, Arielle" userId="1c8129bc-40b4-486d-8be6-9aa7025e8232" providerId="ADAL" clId="{3C4AFC85-06BE-4E03-AF45-277C634010FB}" dt="2024-01-18T14:38:44.701" v="1" actId="478"/>
          <ac:grpSpMkLst>
            <pc:docMk/>
            <pc:sldMk cId="3262259196" sldId="1145"/>
            <ac:grpSpMk id="112" creationId="{401E11FE-FE8A-573A-9F8E-28E956F347EA}"/>
          </ac:grpSpMkLst>
        </pc:grpChg>
        <pc:grpChg chg="del">
          <ac:chgData name="ROCHMANN, Arielle" userId="1c8129bc-40b4-486d-8be6-9aa7025e8232" providerId="ADAL" clId="{3C4AFC85-06BE-4E03-AF45-277C634010FB}" dt="2024-01-18T14:38:44.701" v="1" actId="478"/>
          <ac:grpSpMkLst>
            <pc:docMk/>
            <pc:sldMk cId="3262259196" sldId="1145"/>
            <ac:grpSpMk id="115" creationId="{0E4201E0-E13C-28FD-5E15-80B0581FAD68}"/>
          </ac:grpSpMkLst>
        </pc:grpChg>
        <pc:grpChg chg="del mod">
          <ac:chgData name="ROCHMANN, Arielle" userId="1c8129bc-40b4-486d-8be6-9aa7025e8232" providerId="ADAL" clId="{3C4AFC85-06BE-4E03-AF45-277C634010FB}" dt="2024-01-18T14:41:32.125" v="73" actId="478"/>
          <ac:grpSpMkLst>
            <pc:docMk/>
            <pc:sldMk cId="3262259196" sldId="1145"/>
            <ac:grpSpMk id="120" creationId="{7887B2A3-A2B2-3282-5A62-6AA2160DA140}"/>
          </ac:grpSpMkLst>
        </pc:grpChg>
        <pc:grpChg chg="del">
          <ac:chgData name="ROCHMANN, Arielle" userId="1c8129bc-40b4-486d-8be6-9aa7025e8232" providerId="ADAL" clId="{3C4AFC85-06BE-4E03-AF45-277C634010FB}" dt="2024-01-18T14:38:44.701" v="1" actId="478"/>
          <ac:grpSpMkLst>
            <pc:docMk/>
            <pc:sldMk cId="3262259196" sldId="1145"/>
            <ac:grpSpMk id="125" creationId="{F3CFEB5B-4675-8D10-DC82-3AB3ADFD1542}"/>
          </ac:grpSpMkLst>
        </pc:grpChg>
        <pc:grpChg chg="add del mod">
          <ac:chgData name="ROCHMANN, Arielle" userId="1c8129bc-40b4-486d-8be6-9aa7025e8232" providerId="ADAL" clId="{3C4AFC85-06BE-4E03-AF45-277C634010FB}" dt="2024-01-18T14:42:59.993" v="102" actId="478"/>
          <ac:grpSpMkLst>
            <pc:docMk/>
            <pc:sldMk cId="3262259196" sldId="1145"/>
            <ac:grpSpMk id="129" creationId="{6ACF9402-2E66-0E3E-6E0C-9DD81DB9CFA3}"/>
          </ac:grpSpMkLst>
        </pc:grpChg>
        <pc:picChg chg="del">
          <ac:chgData name="ROCHMANN, Arielle" userId="1c8129bc-40b4-486d-8be6-9aa7025e8232" providerId="ADAL" clId="{3C4AFC85-06BE-4E03-AF45-277C634010FB}" dt="2024-01-18T14:38:44.701" v="1" actId="478"/>
          <ac:picMkLst>
            <pc:docMk/>
            <pc:sldMk cId="3262259196" sldId="1145"/>
            <ac:picMk id="3" creationId="{8FF4235C-37EE-8C11-BE0E-AA103D377EC6}"/>
          </ac:picMkLst>
        </pc:picChg>
        <pc:picChg chg="add mod">
          <ac:chgData name="ROCHMANN, Arielle" userId="1c8129bc-40b4-486d-8be6-9aa7025e8232" providerId="ADAL" clId="{3C4AFC85-06BE-4E03-AF45-277C634010FB}" dt="2024-01-18T14:49:34.175" v="232" actId="1076"/>
          <ac:picMkLst>
            <pc:docMk/>
            <pc:sldMk cId="3262259196" sldId="1145"/>
            <ac:picMk id="7" creationId="{A97FCDB2-E213-2508-D9ED-00B29C7DEC45}"/>
          </ac:picMkLst>
        </pc:picChg>
        <pc:picChg chg="mod">
          <ac:chgData name="ROCHMANN, Arielle" userId="1c8129bc-40b4-486d-8be6-9aa7025e8232" providerId="ADAL" clId="{3C4AFC85-06BE-4E03-AF45-277C634010FB}" dt="2024-01-18T14:41:49.340" v="79" actId="571"/>
          <ac:picMkLst>
            <pc:docMk/>
            <pc:sldMk cId="3262259196" sldId="1145"/>
            <ac:picMk id="25" creationId="{EA3BD0AC-6D51-034B-63E9-D6B6FF9B2B01}"/>
          </ac:picMkLst>
        </pc:picChg>
        <pc:picChg chg="del topLvl">
          <ac:chgData name="ROCHMANN, Arielle" userId="1c8129bc-40b4-486d-8be6-9aa7025e8232" providerId="ADAL" clId="{3C4AFC85-06BE-4E03-AF45-277C634010FB}" dt="2024-01-18T14:44:35.793" v="153" actId="478"/>
          <ac:picMkLst>
            <pc:docMk/>
            <pc:sldMk cId="3262259196" sldId="1145"/>
            <ac:picMk id="29" creationId="{D139CB17-EB80-9512-4B7A-919AE93FBF01}"/>
          </ac:picMkLst>
        </pc:picChg>
        <pc:picChg chg="del mod topLvl">
          <ac:chgData name="ROCHMANN, Arielle" userId="1c8129bc-40b4-486d-8be6-9aa7025e8232" providerId="ADAL" clId="{3C4AFC85-06BE-4E03-AF45-277C634010FB}" dt="2024-01-18T14:49:31.962" v="231" actId="478"/>
          <ac:picMkLst>
            <pc:docMk/>
            <pc:sldMk cId="3262259196" sldId="1145"/>
            <ac:picMk id="32" creationId="{0C11A574-A97D-F35E-F33A-9EB3B022A535}"/>
          </ac:picMkLst>
        </pc:picChg>
        <pc:picChg chg="del topLvl">
          <ac:chgData name="ROCHMANN, Arielle" userId="1c8129bc-40b4-486d-8be6-9aa7025e8232" providerId="ADAL" clId="{3C4AFC85-06BE-4E03-AF45-277C634010FB}" dt="2024-01-18T14:45:21.685" v="173" actId="478"/>
          <ac:picMkLst>
            <pc:docMk/>
            <pc:sldMk cId="3262259196" sldId="1145"/>
            <ac:picMk id="35" creationId="{FF25A871-D278-1833-2527-EA58C55CA324}"/>
          </ac:picMkLst>
        </pc:picChg>
        <pc:picChg chg="del">
          <ac:chgData name="ROCHMANN, Arielle" userId="1c8129bc-40b4-486d-8be6-9aa7025e8232" providerId="ADAL" clId="{3C4AFC85-06BE-4E03-AF45-277C634010FB}" dt="2024-01-18T14:38:44.701" v="1" actId="478"/>
          <ac:picMkLst>
            <pc:docMk/>
            <pc:sldMk cId="3262259196" sldId="1145"/>
            <ac:picMk id="44" creationId="{31CF73E6-63B9-B7D8-E8C1-1309613B1265}"/>
          </ac:picMkLst>
        </pc:picChg>
        <pc:picChg chg="del">
          <ac:chgData name="ROCHMANN, Arielle" userId="1c8129bc-40b4-486d-8be6-9aa7025e8232" providerId="ADAL" clId="{3C4AFC85-06BE-4E03-AF45-277C634010FB}" dt="2024-01-18T14:38:44.701" v="1" actId="478"/>
          <ac:picMkLst>
            <pc:docMk/>
            <pc:sldMk cId="3262259196" sldId="1145"/>
            <ac:picMk id="46" creationId="{4798DAFD-E219-D71A-97EF-5037B7CC32E0}"/>
          </ac:picMkLst>
        </pc:picChg>
        <pc:picChg chg="del">
          <ac:chgData name="ROCHMANN, Arielle" userId="1c8129bc-40b4-486d-8be6-9aa7025e8232" providerId="ADAL" clId="{3C4AFC85-06BE-4E03-AF45-277C634010FB}" dt="2024-01-18T14:38:44.701" v="1" actId="478"/>
          <ac:picMkLst>
            <pc:docMk/>
            <pc:sldMk cId="3262259196" sldId="1145"/>
            <ac:picMk id="48" creationId="{B56AAC87-DFAE-7D87-09B8-52E7234DF524}"/>
          </ac:picMkLst>
        </pc:picChg>
        <pc:picChg chg="del">
          <ac:chgData name="ROCHMANN, Arielle" userId="1c8129bc-40b4-486d-8be6-9aa7025e8232" providerId="ADAL" clId="{3C4AFC85-06BE-4E03-AF45-277C634010FB}" dt="2024-01-18T14:38:44.701" v="1" actId="478"/>
          <ac:picMkLst>
            <pc:docMk/>
            <pc:sldMk cId="3262259196" sldId="1145"/>
            <ac:picMk id="50" creationId="{8A87947B-81A4-E6E8-B8DD-590F60037009}"/>
          </ac:picMkLst>
        </pc:picChg>
        <pc:picChg chg="del">
          <ac:chgData name="ROCHMANN, Arielle" userId="1c8129bc-40b4-486d-8be6-9aa7025e8232" providerId="ADAL" clId="{3C4AFC85-06BE-4E03-AF45-277C634010FB}" dt="2024-01-18T14:38:44.701" v="1" actId="478"/>
          <ac:picMkLst>
            <pc:docMk/>
            <pc:sldMk cId="3262259196" sldId="1145"/>
            <ac:picMk id="52" creationId="{2E1EB6E0-45A2-ED87-E580-EFFD252DE08B}"/>
          </ac:picMkLst>
        </pc:picChg>
        <pc:picChg chg="del">
          <ac:chgData name="ROCHMANN, Arielle" userId="1c8129bc-40b4-486d-8be6-9aa7025e8232" providerId="ADAL" clId="{3C4AFC85-06BE-4E03-AF45-277C634010FB}" dt="2024-01-18T14:38:44.701" v="1" actId="478"/>
          <ac:picMkLst>
            <pc:docMk/>
            <pc:sldMk cId="3262259196" sldId="1145"/>
            <ac:picMk id="54" creationId="{2313B613-ED96-C8CB-8F6C-96499D82EF08}"/>
          </ac:picMkLst>
        </pc:picChg>
        <pc:picChg chg="del">
          <ac:chgData name="ROCHMANN, Arielle" userId="1c8129bc-40b4-486d-8be6-9aa7025e8232" providerId="ADAL" clId="{3C4AFC85-06BE-4E03-AF45-277C634010FB}" dt="2024-01-18T14:38:44.701" v="1" actId="478"/>
          <ac:picMkLst>
            <pc:docMk/>
            <pc:sldMk cId="3262259196" sldId="1145"/>
            <ac:picMk id="56" creationId="{68667810-0B54-AE91-7905-7AB2C73A948D}"/>
          </ac:picMkLst>
        </pc:picChg>
        <pc:picChg chg="del">
          <ac:chgData name="ROCHMANN, Arielle" userId="1c8129bc-40b4-486d-8be6-9aa7025e8232" providerId="ADAL" clId="{3C4AFC85-06BE-4E03-AF45-277C634010FB}" dt="2024-01-18T14:38:44.701" v="1" actId="478"/>
          <ac:picMkLst>
            <pc:docMk/>
            <pc:sldMk cId="3262259196" sldId="1145"/>
            <ac:picMk id="92" creationId="{4865F42B-0CBD-5DE5-47B4-6C1669B9F247}"/>
          </ac:picMkLst>
        </pc:picChg>
        <pc:picChg chg="del">
          <ac:chgData name="ROCHMANN, Arielle" userId="1c8129bc-40b4-486d-8be6-9aa7025e8232" providerId="ADAL" clId="{3C4AFC85-06BE-4E03-AF45-277C634010FB}" dt="2024-01-18T14:38:44.701" v="1" actId="478"/>
          <ac:picMkLst>
            <pc:docMk/>
            <pc:sldMk cId="3262259196" sldId="1145"/>
            <ac:picMk id="94" creationId="{FFCF4854-6544-EC59-0376-B5BF55488875}"/>
          </ac:picMkLst>
        </pc:picChg>
        <pc:picChg chg="del">
          <ac:chgData name="ROCHMANN, Arielle" userId="1c8129bc-40b4-486d-8be6-9aa7025e8232" providerId="ADAL" clId="{3C4AFC85-06BE-4E03-AF45-277C634010FB}" dt="2024-01-18T14:38:44.701" v="1" actId="478"/>
          <ac:picMkLst>
            <pc:docMk/>
            <pc:sldMk cId="3262259196" sldId="1145"/>
            <ac:picMk id="95" creationId="{EAFB2144-B285-8B83-ACC6-F09C7BA8E34F}"/>
          </ac:picMkLst>
        </pc:picChg>
        <pc:picChg chg="del">
          <ac:chgData name="ROCHMANN, Arielle" userId="1c8129bc-40b4-486d-8be6-9aa7025e8232" providerId="ADAL" clId="{3C4AFC85-06BE-4E03-AF45-277C634010FB}" dt="2024-01-18T14:38:44.701" v="1" actId="478"/>
          <ac:picMkLst>
            <pc:docMk/>
            <pc:sldMk cId="3262259196" sldId="1145"/>
            <ac:picMk id="96" creationId="{D94D06C1-14DF-8653-81F2-4E1A49165EDB}"/>
          </ac:picMkLst>
        </pc:picChg>
        <pc:picChg chg="del">
          <ac:chgData name="ROCHMANN, Arielle" userId="1c8129bc-40b4-486d-8be6-9aa7025e8232" providerId="ADAL" clId="{3C4AFC85-06BE-4E03-AF45-277C634010FB}" dt="2024-01-18T14:38:44.701" v="1" actId="478"/>
          <ac:picMkLst>
            <pc:docMk/>
            <pc:sldMk cId="3262259196" sldId="1145"/>
            <ac:picMk id="97" creationId="{106C7796-9476-C36B-6783-9ACA626790C4}"/>
          </ac:picMkLst>
        </pc:picChg>
        <pc:picChg chg="mod ord">
          <ac:chgData name="ROCHMANN, Arielle" userId="1c8129bc-40b4-486d-8be6-9aa7025e8232" providerId="ADAL" clId="{3C4AFC85-06BE-4E03-AF45-277C634010FB}" dt="2024-01-18T14:49:35.928" v="233" actId="1076"/>
          <ac:picMkLst>
            <pc:docMk/>
            <pc:sldMk cId="3262259196" sldId="1145"/>
            <ac:picMk id="98" creationId="{2958614A-D7A2-5528-F432-8D42D390F6C1}"/>
          </ac:picMkLst>
        </pc:picChg>
        <pc:picChg chg="mod">
          <ac:chgData name="ROCHMANN, Arielle" userId="1c8129bc-40b4-486d-8be6-9aa7025e8232" providerId="ADAL" clId="{3C4AFC85-06BE-4E03-AF45-277C634010FB}" dt="2024-01-18T14:44:26.073" v="149" actId="14100"/>
          <ac:picMkLst>
            <pc:docMk/>
            <pc:sldMk cId="3262259196" sldId="1145"/>
            <ac:picMk id="108" creationId="{28EDD088-11D3-B1B7-B834-689A3B963A6E}"/>
          </ac:picMkLst>
        </pc:picChg>
        <pc:picChg chg="del mod">
          <ac:chgData name="ROCHMANN, Arielle" userId="1c8129bc-40b4-486d-8be6-9aa7025e8232" providerId="ADAL" clId="{3C4AFC85-06BE-4E03-AF45-277C634010FB}" dt="2024-01-18T14:44:07.026" v="143" actId="478"/>
          <ac:picMkLst>
            <pc:docMk/>
            <pc:sldMk cId="3262259196" sldId="1145"/>
            <ac:picMk id="110" creationId="{314C0A94-D2AD-AC05-DB6C-9B135AB26F43}"/>
          </ac:picMkLst>
        </pc:picChg>
        <pc:picChg chg="del">
          <ac:chgData name="ROCHMANN, Arielle" userId="1c8129bc-40b4-486d-8be6-9aa7025e8232" providerId="ADAL" clId="{3C4AFC85-06BE-4E03-AF45-277C634010FB}" dt="2024-01-18T14:38:44.701" v="1" actId="478"/>
          <ac:picMkLst>
            <pc:docMk/>
            <pc:sldMk cId="3262259196" sldId="1145"/>
            <ac:picMk id="118" creationId="{2AE6F53C-B924-6EB3-450C-B4FF421E81C3}"/>
          </ac:picMkLst>
        </pc:picChg>
        <pc:picChg chg="del topLvl">
          <ac:chgData name="ROCHMANN, Arielle" userId="1c8129bc-40b4-486d-8be6-9aa7025e8232" providerId="ADAL" clId="{3C4AFC85-06BE-4E03-AF45-277C634010FB}" dt="2024-01-18T14:41:32.125" v="73" actId="478"/>
          <ac:picMkLst>
            <pc:docMk/>
            <pc:sldMk cId="3262259196" sldId="1145"/>
            <ac:picMk id="122" creationId="{375D12E2-9D01-69C9-6B8A-20CF56F0D37B}"/>
          </ac:picMkLst>
        </pc:picChg>
        <pc:picChg chg="del mod topLvl">
          <ac:chgData name="ROCHMANN, Arielle" userId="1c8129bc-40b4-486d-8be6-9aa7025e8232" providerId="ADAL" clId="{3C4AFC85-06BE-4E03-AF45-277C634010FB}" dt="2024-01-18T14:42:13.002" v="87" actId="478"/>
          <ac:picMkLst>
            <pc:docMk/>
            <pc:sldMk cId="3262259196" sldId="1145"/>
            <ac:picMk id="123" creationId="{0920918E-D8B5-8383-F654-E10FED1246A2}"/>
          </ac:picMkLst>
        </pc:picChg>
        <pc:picChg chg="del">
          <ac:chgData name="ROCHMANN, Arielle" userId="1c8129bc-40b4-486d-8be6-9aa7025e8232" providerId="ADAL" clId="{3C4AFC85-06BE-4E03-AF45-277C634010FB}" dt="2024-01-18T14:38:44.701" v="1" actId="478"/>
          <ac:picMkLst>
            <pc:docMk/>
            <pc:sldMk cId="3262259196" sldId="1145"/>
            <ac:picMk id="124" creationId="{F345F916-81E9-78A5-7F2D-1EF9B5A98EDB}"/>
          </ac:picMkLst>
        </pc:picChg>
        <pc:picChg chg="mod">
          <ac:chgData name="ROCHMANN, Arielle" userId="1c8129bc-40b4-486d-8be6-9aa7025e8232" providerId="ADAL" clId="{3C4AFC85-06BE-4E03-AF45-277C634010FB}" dt="2024-01-18T14:49:17.534" v="226" actId="1076"/>
          <ac:picMkLst>
            <pc:docMk/>
            <pc:sldMk cId="3262259196" sldId="1145"/>
            <ac:picMk id="128" creationId="{0ECCB0DD-8B8A-3138-DAED-69B2178725E4}"/>
          </ac:picMkLst>
        </pc:picChg>
        <pc:picChg chg="del mod topLvl">
          <ac:chgData name="ROCHMANN, Arielle" userId="1c8129bc-40b4-486d-8be6-9aa7025e8232" providerId="ADAL" clId="{3C4AFC85-06BE-4E03-AF45-277C634010FB}" dt="2024-01-18T14:42:59.993" v="102" actId="478"/>
          <ac:picMkLst>
            <pc:docMk/>
            <pc:sldMk cId="3262259196" sldId="1145"/>
            <ac:picMk id="131" creationId="{C43E2E46-B55B-2306-8736-96B1BDEEA60C}"/>
          </ac:picMkLst>
        </pc:picChg>
        <pc:picChg chg="add mod">
          <ac:chgData name="ROCHMANN, Arielle" userId="1c8129bc-40b4-486d-8be6-9aa7025e8232" providerId="ADAL" clId="{3C4AFC85-06BE-4E03-AF45-277C634010FB}" dt="2024-01-18T14:49:24.028" v="229" actId="1076"/>
          <ac:picMkLst>
            <pc:docMk/>
            <pc:sldMk cId="3262259196" sldId="1145"/>
            <ac:picMk id="132" creationId="{386CC33C-333D-5368-E432-9BAFD600E72C}"/>
          </ac:picMkLst>
        </pc:picChg>
        <pc:picChg chg="add mod">
          <ac:chgData name="ROCHMANN, Arielle" userId="1c8129bc-40b4-486d-8be6-9aa7025e8232" providerId="ADAL" clId="{3C4AFC85-06BE-4E03-AF45-277C634010FB}" dt="2024-01-18T14:49:21.941" v="228" actId="1076"/>
          <ac:picMkLst>
            <pc:docMk/>
            <pc:sldMk cId="3262259196" sldId="1145"/>
            <ac:picMk id="133" creationId="{DC8CF438-6DED-833D-4CB7-21CC33302E5F}"/>
          </ac:picMkLst>
        </pc:picChg>
        <pc:picChg chg="add mod">
          <ac:chgData name="ROCHMANN, Arielle" userId="1c8129bc-40b4-486d-8be6-9aa7025e8232" providerId="ADAL" clId="{3C4AFC85-06BE-4E03-AF45-277C634010FB}" dt="2024-01-18T14:49:19.853" v="227" actId="1076"/>
          <ac:picMkLst>
            <pc:docMk/>
            <pc:sldMk cId="3262259196" sldId="1145"/>
            <ac:picMk id="134" creationId="{9B105823-647E-A27A-0F5E-C12C0191012E}"/>
          </ac:picMkLst>
        </pc:picChg>
        <pc:picChg chg="del mod">
          <ac:chgData name="ROCHMANN, Arielle" userId="1c8129bc-40b4-486d-8be6-9aa7025e8232" providerId="ADAL" clId="{3C4AFC85-06BE-4E03-AF45-277C634010FB}" dt="2024-01-18T14:43:03.997" v="104" actId="478"/>
          <ac:picMkLst>
            <pc:docMk/>
            <pc:sldMk cId="3262259196" sldId="1145"/>
            <ac:picMk id="135" creationId="{5457A8C3-A74D-2665-57DC-E14628AEEE80}"/>
          </ac:picMkLst>
        </pc:picChg>
        <pc:picChg chg="add mod">
          <ac:chgData name="ROCHMANN, Arielle" userId="1c8129bc-40b4-486d-8be6-9aa7025e8232" providerId="ADAL" clId="{3C4AFC85-06BE-4E03-AF45-277C634010FB}" dt="2024-01-18T14:49:39.919" v="235" actId="1076"/>
          <ac:picMkLst>
            <pc:docMk/>
            <pc:sldMk cId="3262259196" sldId="1145"/>
            <ac:picMk id="136" creationId="{0AAC87AF-AD06-ECBE-8089-8EF827A65031}"/>
          </ac:picMkLst>
        </pc:picChg>
      </pc:sldChg>
      <pc:sldChg chg="addSp delSp modSp new mod">
        <pc:chgData name="ROCHMANN, Arielle" userId="1c8129bc-40b4-486d-8be6-9aa7025e8232" providerId="ADAL" clId="{3C4AFC85-06BE-4E03-AF45-277C634010FB}" dt="2024-01-18T15:26:20.473" v="366" actId="1076"/>
        <pc:sldMkLst>
          <pc:docMk/>
          <pc:sldMk cId="3017591420" sldId="1146"/>
        </pc:sldMkLst>
        <pc:spChg chg="del">
          <ac:chgData name="ROCHMANN, Arielle" userId="1c8129bc-40b4-486d-8be6-9aa7025e8232" providerId="ADAL" clId="{3C4AFC85-06BE-4E03-AF45-277C634010FB}" dt="2024-01-18T15:17:59.198" v="237" actId="478"/>
          <ac:spMkLst>
            <pc:docMk/>
            <pc:sldMk cId="3017591420" sldId="1146"/>
            <ac:spMk id="2" creationId="{78D3B991-DAB9-135C-1F34-7FE0CD000FCF}"/>
          </ac:spMkLst>
        </pc:spChg>
        <pc:spChg chg="del">
          <ac:chgData name="ROCHMANN, Arielle" userId="1c8129bc-40b4-486d-8be6-9aa7025e8232" providerId="ADAL" clId="{3C4AFC85-06BE-4E03-AF45-277C634010FB}" dt="2024-01-18T15:17:59.979" v="238" actId="478"/>
          <ac:spMkLst>
            <pc:docMk/>
            <pc:sldMk cId="3017591420" sldId="1146"/>
            <ac:spMk id="3" creationId="{9E494874-6CCC-46CD-AAA3-87A90C2B9D98}"/>
          </ac:spMkLst>
        </pc:spChg>
        <pc:spChg chg="add mod">
          <ac:chgData name="ROCHMANN, Arielle" userId="1c8129bc-40b4-486d-8be6-9aa7025e8232" providerId="ADAL" clId="{3C4AFC85-06BE-4E03-AF45-277C634010FB}" dt="2024-01-18T15:18:08.802" v="248" actId="20577"/>
          <ac:spMkLst>
            <pc:docMk/>
            <pc:sldMk cId="3017591420" sldId="1146"/>
            <ac:spMk id="4" creationId="{A11849BB-E6A3-6804-5CB6-163D545537E9}"/>
          </ac:spMkLst>
        </pc:spChg>
        <pc:spChg chg="add del mod">
          <ac:chgData name="ROCHMANN, Arielle" userId="1c8129bc-40b4-486d-8be6-9aa7025e8232" providerId="ADAL" clId="{3C4AFC85-06BE-4E03-AF45-277C634010FB}" dt="2024-01-18T15:25:27.162" v="352"/>
          <ac:spMkLst>
            <pc:docMk/>
            <pc:sldMk cId="3017591420" sldId="1146"/>
            <ac:spMk id="5" creationId="{4F1E48B1-EA31-06C1-6E62-368B53EB1E7D}"/>
          </ac:spMkLst>
        </pc:spChg>
        <pc:spChg chg="add mod">
          <ac:chgData name="ROCHMANN, Arielle" userId="1c8129bc-40b4-486d-8be6-9aa7025e8232" providerId="ADAL" clId="{3C4AFC85-06BE-4E03-AF45-277C634010FB}" dt="2024-01-18T15:26:16.495" v="364" actId="1076"/>
          <ac:spMkLst>
            <pc:docMk/>
            <pc:sldMk cId="3017591420" sldId="1146"/>
            <ac:spMk id="6" creationId="{71AFE067-08B4-04F9-2756-F28911A28CDB}"/>
          </ac:spMkLst>
        </pc:spChg>
        <pc:spChg chg="add mod">
          <ac:chgData name="ROCHMANN, Arielle" userId="1c8129bc-40b4-486d-8be6-9aa7025e8232" providerId="ADAL" clId="{3C4AFC85-06BE-4E03-AF45-277C634010FB}" dt="2024-01-18T15:26:18.436" v="365" actId="1076"/>
          <ac:spMkLst>
            <pc:docMk/>
            <pc:sldMk cId="3017591420" sldId="1146"/>
            <ac:spMk id="7" creationId="{E6711146-5AEA-FAE2-9665-80A629C65C46}"/>
          </ac:spMkLst>
        </pc:spChg>
        <pc:spChg chg="add mod">
          <ac:chgData name="ROCHMANN, Arielle" userId="1c8129bc-40b4-486d-8be6-9aa7025e8232" providerId="ADAL" clId="{3C4AFC85-06BE-4E03-AF45-277C634010FB}" dt="2024-01-18T15:26:20.473" v="366" actId="1076"/>
          <ac:spMkLst>
            <pc:docMk/>
            <pc:sldMk cId="3017591420" sldId="1146"/>
            <ac:spMk id="8" creationId="{B8313AF7-FD13-A347-B425-4BA9A1BFB38E}"/>
          </ac:spMkLst>
        </pc:spChg>
      </pc:sldChg>
      <pc:sldChg chg="modSp add mod">
        <pc:chgData name="ROCHMANN, Arielle" userId="1c8129bc-40b4-486d-8be6-9aa7025e8232" providerId="ADAL" clId="{3C4AFC85-06BE-4E03-AF45-277C634010FB}" dt="2024-01-18T15:29:54.342" v="368" actId="14100"/>
        <pc:sldMkLst>
          <pc:docMk/>
          <pc:sldMk cId="4089740998" sldId="2147379145"/>
        </pc:sldMkLst>
        <pc:spChg chg="mod">
          <ac:chgData name="ROCHMANN, Arielle" userId="1c8129bc-40b4-486d-8be6-9aa7025e8232" providerId="ADAL" clId="{3C4AFC85-06BE-4E03-AF45-277C634010FB}" dt="2024-01-18T15:29:54.342" v="368" actId="14100"/>
          <ac:spMkLst>
            <pc:docMk/>
            <pc:sldMk cId="4089740998" sldId="2147379145"/>
            <ac:spMk id="2" creationId="{1974FEDD-C968-4FF7-B4ED-7BF6EDC1F0E4}"/>
          </ac:spMkLst>
        </pc:spChg>
      </pc:sldChg>
      <pc:sldChg chg="delSp modSp new del mod">
        <pc:chgData name="ROCHMANN, Arielle" userId="1c8129bc-40b4-486d-8be6-9aa7025e8232" providerId="ADAL" clId="{3C4AFC85-06BE-4E03-AF45-277C634010FB}" dt="2024-01-18T16:26:11.322" v="391" actId="47"/>
        <pc:sldMkLst>
          <pc:docMk/>
          <pc:sldMk cId="3608034741" sldId="2147379146"/>
        </pc:sldMkLst>
        <pc:spChg chg="mod">
          <ac:chgData name="ROCHMANN, Arielle" userId="1c8129bc-40b4-486d-8be6-9aa7025e8232" providerId="ADAL" clId="{3C4AFC85-06BE-4E03-AF45-277C634010FB}" dt="2024-01-18T15:31:36.372" v="390" actId="20577"/>
          <ac:spMkLst>
            <pc:docMk/>
            <pc:sldMk cId="3608034741" sldId="2147379146"/>
            <ac:spMk id="2" creationId="{346557D8-5793-CC75-CFBE-BD2B633525F3}"/>
          </ac:spMkLst>
        </pc:spChg>
        <pc:spChg chg="del">
          <ac:chgData name="ROCHMANN, Arielle" userId="1c8129bc-40b4-486d-8be6-9aa7025e8232" providerId="ADAL" clId="{3C4AFC85-06BE-4E03-AF45-277C634010FB}" dt="2024-01-18T15:31:30.283" v="370" actId="478"/>
          <ac:spMkLst>
            <pc:docMk/>
            <pc:sldMk cId="3608034741" sldId="2147379146"/>
            <ac:spMk id="3" creationId="{A2C4762D-EE77-1958-6AD6-2A06428BC0D8}"/>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F27D39-8621-4EA5-8A9D-113C186058ED}" type="datetimeFigureOut">
              <a:rPr lang="fr-FR" smtClean="0"/>
              <a:t>07/02/2024</a:t>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F16FFE8-C17A-4858-B5DF-7F77A98CC3B3}" type="slidenum">
              <a:rPr lang="fr-FR" smtClean="0"/>
              <a:t>‹#›</a:t>
            </a:fld>
            <a:endParaRPr lang="fr-FR"/>
          </a:p>
        </p:txBody>
      </p:sp>
    </p:spTree>
    <p:extLst>
      <p:ext uri="{BB962C8B-B14F-4D97-AF65-F5344CB8AC3E}">
        <p14:creationId xmlns:p14="http://schemas.microsoft.com/office/powerpoint/2010/main" val="315666848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C0696B5C-12A0-4042-B4D0-BD3B9A4F58C6}" type="slidenum">
              <a:rPr lang="pt-BR" smtClean="0"/>
              <a:pPr/>
              <a:t>8</a:t>
            </a:fld>
            <a:endParaRPr lang="pt-BR"/>
          </a:p>
        </p:txBody>
      </p:sp>
    </p:spTree>
    <p:extLst>
      <p:ext uri="{BB962C8B-B14F-4D97-AF65-F5344CB8AC3E}">
        <p14:creationId xmlns:p14="http://schemas.microsoft.com/office/powerpoint/2010/main" val="31056412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endParaRPr lang="fr-FR"/>
          </a:p>
        </p:txBody>
      </p:sp>
      <p:sp>
        <p:nvSpPr>
          <p:cNvPr id="4" name="Espace réservé du numéro de diapositive 3"/>
          <p:cNvSpPr>
            <a:spLocks noGrp="1"/>
          </p:cNvSpPr>
          <p:nvPr>
            <p:ph type="sldNum" sz="quarter" idx="5"/>
          </p:nvPr>
        </p:nvSpPr>
        <p:spPr/>
        <p:txBody>
          <a:bodyPr/>
          <a:lstStyle/>
          <a:p>
            <a:fld id="{1A5A3988-D8F4-4552-9EFE-39B616B6C90F}" type="slidenum">
              <a:rPr lang="fr-FR" smtClean="0"/>
              <a:t>22</a:t>
            </a:fld>
            <a:endParaRPr lang="fr-FR"/>
          </a:p>
        </p:txBody>
      </p:sp>
    </p:spTree>
    <p:extLst>
      <p:ext uri="{BB962C8B-B14F-4D97-AF65-F5344CB8AC3E}">
        <p14:creationId xmlns:p14="http://schemas.microsoft.com/office/powerpoint/2010/main" val="26349651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image" Target="../media/image6.png"/><Relationship Id="rId5" Type="http://schemas.openxmlformats.org/officeDocument/2006/relationships/image" Target="../media/image5.emf"/><Relationship Id="rId4" Type="http://schemas.openxmlformats.org/officeDocument/2006/relationships/oleObject" Target="../embeddings/oleObject1.bin"/></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4.xml"/><Relationship Id="rId4" Type="http://schemas.openxmlformats.org/officeDocument/2006/relationships/image" Target="../media/image7.emf"/></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tags" Target="../tags/tag5.xml"/><Relationship Id="rId4" Type="http://schemas.openxmlformats.org/officeDocument/2006/relationships/image" Target="../media/image7.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2.xml"/><Relationship Id="rId1" Type="http://schemas.openxmlformats.org/officeDocument/2006/relationships/tags" Target="../tags/tag6.xml"/><Relationship Id="rId4" Type="http://schemas.openxmlformats.org/officeDocument/2006/relationships/image" Target="../media/image7.emf"/></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8" Type="http://schemas.openxmlformats.org/officeDocument/2006/relationships/hyperlink" Target="http://www.youtube.com/capgeminimedia" TargetMode="External"/><Relationship Id="rId13" Type="http://schemas.openxmlformats.org/officeDocument/2006/relationships/image" Target="../media/image8.png"/><Relationship Id="rId3" Type="http://schemas.openxmlformats.org/officeDocument/2006/relationships/image" Target="../media/image10.png"/><Relationship Id="rId7" Type="http://schemas.openxmlformats.org/officeDocument/2006/relationships/image" Target="../media/image12.png"/><Relationship Id="rId12" Type="http://schemas.openxmlformats.org/officeDocument/2006/relationships/image" Target="../media/image15.png"/><Relationship Id="rId2" Type="http://schemas.openxmlformats.org/officeDocument/2006/relationships/hyperlink" Target="http://www.linkedin.com/company/capgemini" TargetMode="External"/><Relationship Id="rId1" Type="http://schemas.openxmlformats.org/officeDocument/2006/relationships/slideMaster" Target="../slideMasters/slideMaster2.xml"/><Relationship Id="rId6" Type="http://schemas.openxmlformats.org/officeDocument/2006/relationships/hyperlink" Target="http://www.twitter.com/capgemini" TargetMode="External"/><Relationship Id="rId11" Type="http://schemas.openxmlformats.org/officeDocument/2006/relationships/image" Target="../media/image14.png"/><Relationship Id="rId5" Type="http://schemas.openxmlformats.org/officeDocument/2006/relationships/image" Target="../media/image11.png"/><Relationship Id="rId10" Type="http://schemas.openxmlformats.org/officeDocument/2006/relationships/hyperlink" Target="http://www.facebook.com/capgemini" TargetMode="External"/><Relationship Id="rId4" Type="http://schemas.openxmlformats.org/officeDocument/2006/relationships/hyperlink" Target="http://www.slideshare.net/capgemini" TargetMode="External"/><Relationship Id="rId9" Type="http://schemas.openxmlformats.org/officeDocument/2006/relationships/image" Target="../media/image13.png"/></Relationships>
</file>

<file path=ppt/slideLayouts/_rels/slideLayout3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hyperlink" Target="http://www.youtube.com/capgeminimedia" TargetMode="External"/><Relationship Id="rId3" Type="http://schemas.openxmlformats.org/officeDocument/2006/relationships/tags" Target="../tags/tag9.xml"/><Relationship Id="rId7" Type="http://schemas.openxmlformats.org/officeDocument/2006/relationships/hyperlink" Target="http://www.linkedin.com/company/capgemini" TargetMode="External"/><Relationship Id="rId12" Type="http://schemas.openxmlformats.org/officeDocument/2006/relationships/image" Target="../media/image12.png"/><Relationship Id="rId17" Type="http://schemas.openxmlformats.org/officeDocument/2006/relationships/image" Target="../media/image8.png"/><Relationship Id="rId2" Type="http://schemas.openxmlformats.org/officeDocument/2006/relationships/tags" Target="../tags/tag8.xml"/><Relationship Id="rId16" Type="http://schemas.openxmlformats.org/officeDocument/2006/relationships/image" Target="../media/image14.png"/><Relationship Id="rId1" Type="http://schemas.openxmlformats.org/officeDocument/2006/relationships/tags" Target="../tags/tag7.xml"/><Relationship Id="rId6" Type="http://schemas.openxmlformats.org/officeDocument/2006/relationships/image" Target="../media/image16.png"/><Relationship Id="rId11" Type="http://schemas.openxmlformats.org/officeDocument/2006/relationships/hyperlink" Target="http://www.twitter.com/capgemini" TargetMode="External"/><Relationship Id="rId5" Type="http://schemas.openxmlformats.org/officeDocument/2006/relationships/slideMaster" Target="../slideMasters/slideMaster2.xml"/><Relationship Id="rId15" Type="http://schemas.openxmlformats.org/officeDocument/2006/relationships/hyperlink" Target="http://www.facebook.com/capgemini" TargetMode="External"/><Relationship Id="rId10" Type="http://schemas.openxmlformats.org/officeDocument/2006/relationships/image" Target="../media/image11.png"/><Relationship Id="rId4" Type="http://schemas.openxmlformats.org/officeDocument/2006/relationships/tags" Target="../tags/tag10.xml"/><Relationship Id="rId9" Type="http://schemas.openxmlformats.org/officeDocument/2006/relationships/hyperlink" Target="http://www.slideshare.net/capgemini" TargetMode="External"/><Relationship Id="rId14" Type="http://schemas.openxmlformats.org/officeDocument/2006/relationships/image" Target="../media/image13.png"/></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5" Type="http://schemas.openxmlformats.org/officeDocument/2006/relationships/image" Target="../media/image4.pn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e de titr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FE6B311-A723-FCB4-82C9-F24578905914}"/>
              </a:ext>
            </a:extLst>
          </p:cNvPr>
          <p:cNvSpPr>
            <a:spLocks noGrp="1"/>
          </p:cNvSpPr>
          <p:nvPr>
            <p:ph type="ctrTitle"/>
          </p:nvPr>
        </p:nvSpPr>
        <p:spPr>
          <a:xfrm>
            <a:off x="1524000" y="1122363"/>
            <a:ext cx="9144000" cy="2387600"/>
          </a:xfrm>
        </p:spPr>
        <p:txBody>
          <a:bodyPr anchor="b"/>
          <a:lstStyle>
            <a:lvl1pPr algn="ctr">
              <a:defRPr sz="6000"/>
            </a:lvl1pPr>
          </a:lstStyle>
          <a:p>
            <a:r>
              <a:rPr lang="fr-FR"/>
              <a:t>Modifiez le style du titre</a:t>
            </a:r>
          </a:p>
        </p:txBody>
      </p:sp>
      <p:sp>
        <p:nvSpPr>
          <p:cNvPr id="3" name="Sous-titre 2">
            <a:extLst>
              <a:ext uri="{FF2B5EF4-FFF2-40B4-BE49-F238E27FC236}">
                <a16:creationId xmlns:a16="http://schemas.microsoft.com/office/drawing/2014/main" id="{EFE73111-59CF-0DF0-23AE-35C8B3437DE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p>
        </p:txBody>
      </p:sp>
      <p:sp>
        <p:nvSpPr>
          <p:cNvPr id="4" name="Espace réservé de la date 3">
            <a:extLst>
              <a:ext uri="{FF2B5EF4-FFF2-40B4-BE49-F238E27FC236}">
                <a16:creationId xmlns:a16="http://schemas.microsoft.com/office/drawing/2014/main" id="{F868FD1D-38E2-E222-972B-1DB1DB5DF832}"/>
              </a:ext>
            </a:extLst>
          </p:cNvPr>
          <p:cNvSpPr>
            <a:spLocks noGrp="1"/>
          </p:cNvSpPr>
          <p:nvPr>
            <p:ph type="dt" sz="half" idx="10"/>
          </p:nvPr>
        </p:nvSpPr>
        <p:spPr/>
        <p:txBody>
          <a:bodyPr/>
          <a:lstStyle/>
          <a:p>
            <a:fld id="{B989F7B6-2BE2-4AD4-91BF-2B71BB326D94}"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1595E8EF-8921-35FE-6993-6E46940D2B69}"/>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0C90BD0B-8B9C-32D7-1FB1-9F4DFC371E73}"/>
              </a:ext>
            </a:extLst>
          </p:cNvPr>
          <p:cNvSpPr>
            <a:spLocks noGrp="1"/>
          </p:cNvSpPr>
          <p:nvPr>
            <p:ph type="sldNum" sz="quarter" idx="12"/>
          </p:nvPr>
        </p:nvSpPr>
        <p:spPr/>
        <p:txBody>
          <a:bodyPr/>
          <a:lstStyle/>
          <a:p>
            <a:fld id="{05176F7A-C27B-406F-A08B-785A0FCAB937}" type="slidenum">
              <a:rPr lang="fr-FR" smtClean="0"/>
              <a:t>‹#›</a:t>
            </a:fld>
            <a:endParaRPr lang="fr-FR"/>
          </a:p>
        </p:txBody>
      </p:sp>
    </p:spTree>
    <p:extLst>
      <p:ext uri="{BB962C8B-B14F-4D97-AF65-F5344CB8AC3E}">
        <p14:creationId xmlns:p14="http://schemas.microsoft.com/office/powerpoint/2010/main" val="3699401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7BC8B83-89BC-EA83-1E52-41E856A91106}"/>
              </a:ext>
            </a:extLst>
          </p:cNvPr>
          <p:cNvSpPr>
            <a:spLocks noGrp="1"/>
          </p:cNvSpPr>
          <p:nvPr>
            <p:ph type="title"/>
          </p:nvPr>
        </p:nvSpPr>
        <p:spPr/>
        <p:txBody>
          <a:bodyPr/>
          <a:lstStyle/>
          <a:p>
            <a:r>
              <a:rPr lang="fr-FR"/>
              <a:t>Modifiez le style du titre</a:t>
            </a:r>
          </a:p>
        </p:txBody>
      </p:sp>
      <p:sp>
        <p:nvSpPr>
          <p:cNvPr id="3" name="Espace réservé du texte vertical 2">
            <a:extLst>
              <a:ext uri="{FF2B5EF4-FFF2-40B4-BE49-F238E27FC236}">
                <a16:creationId xmlns:a16="http://schemas.microsoft.com/office/drawing/2014/main" id="{4AFD9057-ED48-BF7F-FC2B-A5E1A7E8B77E}"/>
              </a:ext>
            </a:extLst>
          </p:cNvPr>
          <p:cNvSpPr>
            <a:spLocks noGrp="1"/>
          </p:cNvSpPr>
          <p:nvPr>
            <p:ph type="body" orient="vert" idx="1"/>
          </p:nvPr>
        </p:nvSpPr>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9C35196A-9C28-35EC-D237-621704324C5A}"/>
              </a:ext>
            </a:extLst>
          </p:cNvPr>
          <p:cNvSpPr>
            <a:spLocks noGrp="1"/>
          </p:cNvSpPr>
          <p:nvPr>
            <p:ph type="dt" sz="half" idx="10"/>
          </p:nvPr>
        </p:nvSpPr>
        <p:spPr/>
        <p:txBody>
          <a:bodyPr/>
          <a:lstStyle/>
          <a:p>
            <a:fld id="{B989F7B6-2BE2-4AD4-91BF-2B71BB326D94}"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75CD3023-6B81-175B-82D3-0EADEF64BFC1}"/>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18BC74DC-8FE5-C8EA-42B4-8FB7170A868A}"/>
              </a:ext>
            </a:extLst>
          </p:cNvPr>
          <p:cNvSpPr>
            <a:spLocks noGrp="1"/>
          </p:cNvSpPr>
          <p:nvPr>
            <p:ph type="sldNum" sz="quarter" idx="12"/>
          </p:nvPr>
        </p:nvSpPr>
        <p:spPr/>
        <p:txBody>
          <a:bodyPr/>
          <a:lstStyle/>
          <a:p>
            <a:fld id="{05176F7A-C27B-406F-A08B-785A0FCAB937}" type="slidenum">
              <a:rPr lang="fr-FR" smtClean="0"/>
              <a:t>‹#›</a:t>
            </a:fld>
            <a:endParaRPr lang="fr-FR"/>
          </a:p>
        </p:txBody>
      </p:sp>
    </p:spTree>
    <p:extLst>
      <p:ext uri="{BB962C8B-B14F-4D97-AF65-F5344CB8AC3E}">
        <p14:creationId xmlns:p14="http://schemas.microsoft.com/office/powerpoint/2010/main" val="36960455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a:extLst>
              <a:ext uri="{FF2B5EF4-FFF2-40B4-BE49-F238E27FC236}">
                <a16:creationId xmlns:a16="http://schemas.microsoft.com/office/drawing/2014/main" id="{36187935-1D97-EEF8-A010-FC42B9FF9495}"/>
              </a:ext>
            </a:extLst>
          </p:cNvPr>
          <p:cNvSpPr>
            <a:spLocks noGrp="1"/>
          </p:cNvSpPr>
          <p:nvPr>
            <p:ph type="title" orient="vert"/>
          </p:nvPr>
        </p:nvSpPr>
        <p:spPr>
          <a:xfrm>
            <a:off x="8724900" y="365125"/>
            <a:ext cx="2628900" cy="5811838"/>
          </a:xfrm>
        </p:spPr>
        <p:txBody>
          <a:bodyPr vert="eaVert"/>
          <a:lstStyle/>
          <a:p>
            <a:r>
              <a:rPr lang="fr-FR"/>
              <a:t>Modifiez le style du titre</a:t>
            </a:r>
          </a:p>
        </p:txBody>
      </p:sp>
      <p:sp>
        <p:nvSpPr>
          <p:cNvPr id="3" name="Espace réservé du texte vertical 2">
            <a:extLst>
              <a:ext uri="{FF2B5EF4-FFF2-40B4-BE49-F238E27FC236}">
                <a16:creationId xmlns:a16="http://schemas.microsoft.com/office/drawing/2014/main" id="{504B980F-5E54-8469-A52B-6285FB7184CA}"/>
              </a:ext>
            </a:extLst>
          </p:cNvPr>
          <p:cNvSpPr>
            <a:spLocks noGrp="1"/>
          </p:cNvSpPr>
          <p:nvPr>
            <p:ph type="body" orient="vert" idx="1"/>
          </p:nvPr>
        </p:nvSpPr>
        <p:spPr>
          <a:xfrm>
            <a:off x="838200" y="365125"/>
            <a:ext cx="7734300" cy="5811838"/>
          </a:xfrm>
        </p:spPr>
        <p:txBody>
          <a:bodyPr vert="eaVert"/>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F99699B3-DB78-012C-5B50-A583DDE8D48C}"/>
              </a:ext>
            </a:extLst>
          </p:cNvPr>
          <p:cNvSpPr>
            <a:spLocks noGrp="1"/>
          </p:cNvSpPr>
          <p:nvPr>
            <p:ph type="dt" sz="half" idx="10"/>
          </p:nvPr>
        </p:nvSpPr>
        <p:spPr/>
        <p:txBody>
          <a:bodyPr/>
          <a:lstStyle/>
          <a:p>
            <a:fld id="{B989F7B6-2BE2-4AD4-91BF-2B71BB326D94}"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AD12ED42-B110-4BEA-5C42-91FA65AE10DE}"/>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B0F9F3B0-855A-2399-8ADD-7E9ADD9D0467}"/>
              </a:ext>
            </a:extLst>
          </p:cNvPr>
          <p:cNvSpPr>
            <a:spLocks noGrp="1"/>
          </p:cNvSpPr>
          <p:nvPr>
            <p:ph type="sldNum" sz="quarter" idx="12"/>
          </p:nvPr>
        </p:nvSpPr>
        <p:spPr/>
        <p:txBody>
          <a:bodyPr/>
          <a:lstStyle/>
          <a:p>
            <a:fld id="{05176F7A-C27B-406F-A08B-785A0FCAB937}" type="slidenum">
              <a:rPr lang="fr-FR" smtClean="0"/>
              <a:t>‹#›</a:t>
            </a:fld>
            <a:endParaRPr lang="fr-FR"/>
          </a:p>
        </p:txBody>
      </p:sp>
    </p:spTree>
    <p:extLst>
      <p:ext uri="{BB962C8B-B14F-4D97-AF65-F5344CB8AC3E}">
        <p14:creationId xmlns:p14="http://schemas.microsoft.com/office/powerpoint/2010/main" val="17410346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fr-FR"/>
              <a:t>Modifiez le style du titre</a:t>
            </a:r>
            <a:endParaRPr lang="en-GB"/>
          </a:p>
        </p:txBody>
      </p:sp>
    </p:spTree>
    <p:extLst>
      <p:ext uri="{BB962C8B-B14F-4D97-AF65-F5344CB8AC3E}">
        <p14:creationId xmlns:p14="http://schemas.microsoft.com/office/powerpoint/2010/main" val="9968041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fr-FR"/>
              <a:t>Modifiez le style du titre</a:t>
            </a:r>
            <a:endParaRPr lang="en-GB"/>
          </a:p>
        </p:txBody>
      </p:sp>
    </p:spTree>
    <p:extLst>
      <p:ext uri="{BB962C8B-B14F-4D97-AF65-F5344CB8AC3E}">
        <p14:creationId xmlns:p14="http://schemas.microsoft.com/office/powerpoint/2010/main" val="38120702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fr-FR"/>
              <a:t>Modifiez le style du titre</a:t>
            </a:r>
            <a:endParaRPr lang="en-GB"/>
          </a:p>
        </p:txBody>
      </p:sp>
    </p:spTree>
    <p:extLst>
      <p:ext uri="{BB962C8B-B14F-4D97-AF65-F5344CB8AC3E}">
        <p14:creationId xmlns:p14="http://schemas.microsoft.com/office/powerpoint/2010/main" val="418901708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fr-FR"/>
              <a:t>Modifiez le style du titre</a:t>
            </a:r>
            <a:endParaRPr lang="en-GB"/>
          </a:p>
        </p:txBody>
      </p:sp>
    </p:spTree>
    <p:extLst>
      <p:ext uri="{BB962C8B-B14F-4D97-AF65-F5344CB8AC3E}">
        <p14:creationId xmlns:p14="http://schemas.microsoft.com/office/powerpoint/2010/main" val="226195314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5_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fr-FR"/>
              <a:t>Modifiez le style du titre</a:t>
            </a:r>
            <a:endParaRPr lang="en-GB"/>
          </a:p>
        </p:txBody>
      </p:sp>
    </p:spTree>
    <p:extLst>
      <p:ext uri="{BB962C8B-B14F-4D97-AF65-F5344CB8AC3E}">
        <p14:creationId xmlns:p14="http://schemas.microsoft.com/office/powerpoint/2010/main" val="13844525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6_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fr-FR"/>
              <a:t>Modifiez le style du titre</a:t>
            </a:r>
            <a:endParaRPr lang="en-GB"/>
          </a:p>
        </p:txBody>
      </p:sp>
    </p:spTree>
    <p:extLst>
      <p:ext uri="{BB962C8B-B14F-4D97-AF65-F5344CB8AC3E}">
        <p14:creationId xmlns:p14="http://schemas.microsoft.com/office/powerpoint/2010/main" val="103623174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a:t>1</a:t>
            </a:r>
            <a:endParaRPr lang="en-GB"/>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6277350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re seul">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BA73514-69EE-473B-989D-3EBFC3B7500A}"/>
              </a:ext>
            </a:extLst>
          </p:cNvPr>
          <p:cNvGraphicFramePr>
            <a:graphicFrameLocks noChangeAspect="1"/>
          </p:cNvGraphicFramePr>
          <p:nvPr userDrawn="1">
            <p:custDataLst>
              <p:tags r:id="rId1"/>
            </p:custDataLst>
            <p:extLst>
              <p:ext uri="{D42A27DB-BD31-4B8C-83A1-F6EECF244321}">
                <p14:modId xmlns:p14="http://schemas.microsoft.com/office/powerpoint/2010/main" val="61523684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99" imgH="499" progId="TCLayout.ActiveDocument.1">
                  <p:embed/>
                </p:oleObj>
              </mc:Choice>
              <mc:Fallback>
                <p:oleObj name="think-cell Slide" r:id="rId4" imgW="499" imgH="499" progId="TCLayout.ActiveDocument.1">
                  <p:embed/>
                  <p:pic>
                    <p:nvPicPr>
                      <p:cNvPr id="4" name="Object 3" hidden="1">
                        <a:extLst>
                          <a:ext uri="{FF2B5EF4-FFF2-40B4-BE49-F238E27FC236}">
                            <a16:creationId xmlns:a16="http://schemas.microsoft.com/office/drawing/2014/main" id="{8BA73514-69EE-473B-989D-3EBFC3B7500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43B190E5-DDEB-433B-8D86-36E2A2EECEC1}"/>
              </a:ext>
            </a:extLst>
          </p:cNvPr>
          <p:cNvSpPr/>
          <p:nvPr userDrawn="1">
            <p:custDataLst>
              <p:tags r:id="rId2"/>
            </p:custDataLst>
          </p:nvPr>
        </p:nvSpPr>
        <p:spPr>
          <a:xfrm>
            <a:off x="0" y="0"/>
            <a:ext cx="158750" cy="15875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667" b="0" i="0" baseline="0" dirty="0">
              <a:latin typeface="Arial" panose="020B0604020202020204" pitchFamily="34" charset="0"/>
              <a:ea typeface="+mj-ea"/>
              <a:cs typeface="+mj-cs"/>
              <a:sym typeface="Arial" panose="020B0604020202020204" pitchFamily="34" charset="0"/>
            </a:endParaRPr>
          </a:p>
        </p:txBody>
      </p:sp>
      <p:sp>
        <p:nvSpPr>
          <p:cNvPr id="3" name="Titre 2">
            <a:extLst>
              <a:ext uri="{FF2B5EF4-FFF2-40B4-BE49-F238E27FC236}">
                <a16:creationId xmlns:a16="http://schemas.microsoft.com/office/drawing/2014/main" id="{CE3B93E2-4831-47EA-BD42-96E2AFE582D9}"/>
              </a:ext>
            </a:extLst>
          </p:cNvPr>
          <p:cNvSpPr>
            <a:spLocks noGrp="1"/>
          </p:cNvSpPr>
          <p:nvPr>
            <p:ph type="title" hasCustomPrompt="1"/>
          </p:nvPr>
        </p:nvSpPr>
        <p:spPr/>
        <p:txBody>
          <a:bodyPr/>
          <a:lstStyle>
            <a:lvl1pPr algn="l">
              <a:defRPr/>
            </a:lvl1pPr>
          </a:lstStyle>
          <a:p>
            <a:r>
              <a:rPr lang="en-US"/>
              <a:t>Modifiez le style du titre</a:t>
            </a:r>
          </a:p>
        </p:txBody>
      </p:sp>
      <p:pic>
        <p:nvPicPr>
          <p:cNvPr id="9" name="Grafik 22">
            <a:extLst>
              <a:ext uri="{FF2B5EF4-FFF2-40B4-BE49-F238E27FC236}">
                <a16:creationId xmlns:a16="http://schemas.microsoft.com/office/drawing/2014/main" id="{0A98CA3D-AF36-4F8C-B19E-66D8C374F1D6}"/>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a:xfrm>
            <a:off x="10870931" y="6647953"/>
            <a:ext cx="805132" cy="147044"/>
          </a:xfrm>
          <a:prstGeom prst="rect">
            <a:avLst/>
          </a:prstGeom>
        </p:spPr>
      </p:pic>
      <p:sp>
        <p:nvSpPr>
          <p:cNvPr id="11" name="Espace réservé du texte 2">
            <a:extLst>
              <a:ext uri="{FF2B5EF4-FFF2-40B4-BE49-F238E27FC236}">
                <a16:creationId xmlns:a16="http://schemas.microsoft.com/office/drawing/2014/main" id="{28702BDC-196E-4779-BA73-2686B4F44F19}"/>
              </a:ext>
            </a:extLst>
          </p:cNvPr>
          <p:cNvSpPr>
            <a:spLocks noGrp="1"/>
          </p:cNvSpPr>
          <p:nvPr>
            <p:ph idx="1"/>
          </p:nvPr>
        </p:nvSpPr>
        <p:spPr>
          <a:xfrm>
            <a:off x="510600" y="1380564"/>
            <a:ext cx="11170800" cy="4856959"/>
          </a:xfrm>
          <a:prstGeom prst="rect">
            <a:avLst/>
          </a:prstGeom>
        </p:spPr>
        <p:txBody>
          <a:bodyPr/>
          <a:lstStyle/>
          <a:p>
            <a:pPr marL="0" lvl="0" indent="0" defTabSz="609570">
              <a:spcBef>
                <a:spcPct val="20000"/>
              </a:spcBef>
              <a:buFontTx/>
              <a:buNone/>
            </a:pPr>
            <a:r>
              <a:rPr lang="fr-FR"/>
              <a:t>Modifier les styles du texte du masque</a:t>
            </a:r>
          </a:p>
          <a:p>
            <a:pPr marL="285750" lvl="1" indent="-285750" defTabSz="609570">
              <a:spcBef>
                <a:spcPct val="20000"/>
              </a:spcBef>
              <a:buClr>
                <a:schemeClr val="bg2"/>
              </a:buClr>
              <a:buSzPct val="70000"/>
            </a:pPr>
            <a:r>
              <a:rPr lang="fr-FR"/>
              <a:t>Deuxième niveau</a:t>
            </a:r>
          </a:p>
          <a:p>
            <a:pPr marL="476227" lvl="2" indent="-182025" defTabSz="609570">
              <a:spcBef>
                <a:spcPct val="20000"/>
              </a:spcBef>
              <a:buFont typeface="Arial"/>
            </a:pPr>
            <a:r>
              <a:rPr lang="fr-FR"/>
              <a:t>Troisième niveau</a:t>
            </a:r>
          </a:p>
          <a:p>
            <a:pPr marL="1070980" lvl="3" indent="-177792" defTabSz="609570">
              <a:spcBef>
                <a:spcPct val="20000"/>
              </a:spcBef>
              <a:buFont typeface="Arial"/>
              <a:buChar char="–"/>
            </a:pPr>
            <a:r>
              <a:rPr lang="fr-FR"/>
              <a:t>Quatrième niveau</a:t>
            </a:r>
          </a:p>
          <a:p>
            <a:pPr marL="1318618" lvl="4" indent="-188374" defTabSz="609570">
              <a:spcBef>
                <a:spcPct val="20000"/>
              </a:spcBef>
              <a:buFont typeface="Arial"/>
              <a:buChar char="»"/>
            </a:pPr>
            <a:r>
              <a:rPr lang="fr-FR"/>
              <a:t>Cinquième niveau</a:t>
            </a:r>
          </a:p>
        </p:txBody>
      </p:sp>
      <p:sp>
        <p:nvSpPr>
          <p:cNvPr id="7" name="Fußzeilenplatzhalter 4">
            <a:extLst>
              <a:ext uri="{FF2B5EF4-FFF2-40B4-BE49-F238E27FC236}">
                <a16:creationId xmlns:a16="http://schemas.microsoft.com/office/drawing/2014/main" id="{3FDAD42C-5082-46E4-9140-D2C1EAB30E73}"/>
              </a:ext>
            </a:extLst>
          </p:cNvPr>
          <p:cNvSpPr>
            <a:spLocks noGrp="1"/>
          </p:cNvSpPr>
          <p:nvPr>
            <p:ph type="ftr" sz="quarter" idx="3"/>
          </p:nvPr>
        </p:nvSpPr>
        <p:spPr>
          <a:xfrm>
            <a:off x="4038600" y="6561138"/>
            <a:ext cx="4114800" cy="296862"/>
          </a:xfrm>
          <a:prstGeom prst="rect">
            <a:avLst/>
          </a:prstGeom>
        </p:spPr>
        <p:txBody>
          <a:bodyPr vert="horz" lIns="72000" tIns="72000" rIns="72000" bIns="72000" rtlCol="0" anchor="ctr"/>
          <a:lstStyle>
            <a:lvl1pPr algn="ctr">
              <a:defRPr sz="800" b="0">
                <a:solidFill>
                  <a:schemeClr val="bg1"/>
                </a:solidFill>
                <a:latin typeface="Arial" panose="020B0604020202020204" pitchFamily="34" charset="0"/>
                <a:cs typeface="Arial" panose="020B0604020202020204" pitchFamily="34" charset="0"/>
              </a:defRPr>
            </a:lvl1pPr>
          </a:lstStyle>
          <a:p>
            <a:pPr>
              <a:defRPr/>
            </a:pPr>
            <a:r>
              <a:rPr lang="en-US" dirty="0">
                <a:solidFill>
                  <a:prstClr val="white"/>
                </a:solidFill>
              </a:rPr>
              <a:t>L‘ORÉAL FRANCE</a:t>
            </a:r>
            <a:endParaRPr lang="de-DE" dirty="0">
              <a:solidFill>
                <a:prstClr val="white"/>
              </a:solidFill>
            </a:endParaRPr>
          </a:p>
        </p:txBody>
      </p:sp>
      <p:sp>
        <p:nvSpPr>
          <p:cNvPr id="10" name="Espace réservé du numéro de diapositive 5">
            <a:extLst>
              <a:ext uri="{FF2B5EF4-FFF2-40B4-BE49-F238E27FC236}">
                <a16:creationId xmlns:a16="http://schemas.microsoft.com/office/drawing/2014/main" id="{34B791F0-D463-4F51-9DDE-4EDCA5BA8CB2}"/>
              </a:ext>
            </a:extLst>
          </p:cNvPr>
          <p:cNvSpPr>
            <a:spLocks noGrp="1"/>
          </p:cNvSpPr>
          <p:nvPr>
            <p:ph type="sldNum" sz="quarter" idx="12"/>
          </p:nvPr>
        </p:nvSpPr>
        <p:spPr>
          <a:xfrm>
            <a:off x="0" y="6561138"/>
            <a:ext cx="632812" cy="282931"/>
          </a:xfrm>
          <a:prstGeom prst="rect">
            <a:avLst/>
          </a:prstGeom>
        </p:spPr>
        <p:txBody>
          <a:bodyPr vert="horz" lIns="91440" tIns="45720" rIns="91440" bIns="45720" rtlCol="0" anchor="ctr"/>
          <a:lstStyle>
            <a:lvl1pPr>
              <a:defRPr lang="fr-FR" sz="800" smtClean="0">
                <a:solidFill>
                  <a:schemeClr val="bg1"/>
                </a:solidFill>
              </a:defRPr>
            </a:lvl1pPr>
          </a:lstStyle>
          <a:p>
            <a:pPr algn="ctr"/>
            <a:fld id="{B5E668C4-C900-4D78-99BA-838606936E36}" type="slidenum">
              <a:rPr lang="fr-FR" smtClean="0"/>
              <a:pPr algn="ctr"/>
              <a:t>‹#›</a:t>
            </a:fld>
            <a:endParaRPr lang="fr-FR" dirty="0"/>
          </a:p>
        </p:txBody>
      </p:sp>
    </p:spTree>
    <p:extLst>
      <p:ext uri="{BB962C8B-B14F-4D97-AF65-F5344CB8AC3E}">
        <p14:creationId xmlns:p14="http://schemas.microsoft.com/office/powerpoint/2010/main" val="34127763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re et contenu">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755529F-A0E8-AAD0-9C36-B9BA775CC1D4}"/>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5C6C8BA4-F2AD-A957-9A3B-5220A3422ACB}"/>
              </a:ext>
            </a:extLst>
          </p:cNvPr>
          <p:cNvSpPr>
            <a:spLocks noGrp="1"/>
          </p:cNvSpPr>
          <p:nvPr>
            <p:ph idx="1"/>
          </p:nvPr>
        </p:nvSpPr>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6EB469B4-C248-4461-FB9D-0BA3D7BC7CE2}"/>
              </a:ext>
            </a:extLst>
          </p:cNvPr>
          <p:cNvSpPr>
            <a:spLocks noGrp="1"/>
          </p:cNvSpPr>
          <p:nvPr>
            <p:ph type="dt" sz="half" idx="10"/>
          </p:nvPr>
        </p:nvSpPr>
        <p:spPr/>
        <p:txBody>
          <a:bodyPr/>
          <a:lstStyle/>
          <a:p>
            <a:fld id="{B989F7B6-2BE2-4AD4-91BF-2B71BB326D94}"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70539B60-916F-D5CE-21B2-79413DAA35C8}"/>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DC23C486-B1A6-56DF-6731-D119BD774EE0}"/>
              </a:ext>
            </a:extLst>
          </p:cNvPr>
          <p:cNvSpPr>
            <a:spLocks noGrp="1"/>
          </p:cNvSpPr>
          <p:nvPr>
            <p:ph type="sldNum" sz="quarter" idx="12"/>
          </p:nvPr>
        </p:nvSpPr>
        <p:spPr/>
        <p:txBody>
          <a:bodyPr/>
          <a:lstStyle/>
          <a:p>
            <a:fld id="{05176F7A-C27B-406F-A08B-785A0FCAB937}" type="slidenum">
              <a:rPr lang="fr-FR" smtClean="0"/>
              <a:t>‹#›</a:t>
            </a:fld>
            <a:endParaRPr lang="fr-FR"/>
          </a:p>
        </p:txBody>
      </p:sp>
    </p:spTree>
    <p:extLst>
      <p:ext uri="{BB962C8B-B14F-4D97-AF65-F5344CB8AC3E}">
        <p14:creationId xmlns:p14="http://schemas.microsoft.com/office/powerpoint/2010/main" val="64075962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Diapositive de titre">
    <p:bg>
      <p:bgPr>
        <a:solidFill>
          <a:schemeClr val="accent4"/>
        </a:solidFill>
        <a:effectLst/>
      </p:bgPr>
    </p:bg>
    <p:spTree>
      <p:nvGrpSpPr>
        <p:cNvPr id="1" name=""/>
        <p:cNvGrpSpPr/>
        <p:nvPr/>
      </p:nvGrpSpPr>
      <p:grpSpPr>
        <a:xfrm>
          <a:off x="0" y="0"/>
          <a:ext cx="0" cy="0"/>
          <a:chOff x="0" y="0"/>
          <a:chExt cx="0" cy="0"/>
        </a:xfrm>
      </p:grpSpPr>
      <p:sp>
        <p:nvSpPr>
          <p:cNvPr id="15" name="Graphic 13">
            <a:extLst>
              <a:ext uri="{FF2B5EF4-FFF2-40B4-BE49-F238E27FC236}">
                <a16:creationId xmlns:a16="http://schemas.microsoft.com/office/drawing/2014/main" id="{5D1B5F70-39A3-4E01-8EEB-A624F6527260}"/>
              </a:ext>
            </a:extLst>
          </p:cNvPr>
          <p:cNvSpPr>
            <a:spLocks noChangeAspect="1"/>
          </p:cNvSpPr>
          <p:nvPr/>
        </p:nvSpPr>
        <p:spPr>
          <a:xfrm>
            <a:off x="263352" y="908720"/>
            <a:ext cx="10199251" cy="6192688"/>
          </a:xfrm>
          <a:custGeom>
            <a:avLst/>
            <a:gdLst>
              <a:gd name="connsiteX0" fmla="*/ 36195 w 8117205"/>
              <a:gd name="connsiteY0" fmla="*/ 4710199 h 4710198"/>
              <a:gd name="connsiteX1" fmla="*/ 0 w 8117205"/>
              <a:gd name="connsiteY1" fmla="*/ 4697817 h 4710198"/>
              <a:gd name="connsiteX2" fmla="*/ 538163 w 8117205"/>
              <a:gd name="connsiteY2" fmla="*/ 3739602 h 4710198"/>
              <a:gd name="connsiteX3" fmla="*/ 1340168 w 8117205"/>
              <a:gd name="connsiteY3" fmla="*/ 2915689 h 4710198"/>
              <a:gd name="connsiteX4" fmla="*/ 2613660 w 8117205"/>
              <a:gd name="connsiteY4" fmla="*/ 2190837 h 4710198"/>
              <a:gd name="connsiteX5" fmla="*/ 2621280 w 8117205"/>
              <a:gd name="connsiteY5" fmla="*/ 2187979 h 4710198"/>
              <a:gd name="connsiteX6" fmla="*/ 2628900 w 8117205"/>
              <a:gd name="connsiteY6" fmla="*/ 2191789 h 4710198"/>
              <a:gd name="connsiteX7" fmla="*/ 4513898 w 8117205"/>
              <a:gd name="connsiteY7" fmla="*/ 2830917 h 4710198"/>
              <a:gd name="connsiteX8" fmla="*/ 5841683 w 8117205"/>
              <a:gd name="connsiteY8" fmla="*/ 2599459 h 4710198"/>
              <a:gd name="connsiteX9" fmla="*/ 6102668 w 8117205"/>
              <a:gd name="connsiteY9" fmla="*/ 1288819 h 4710198"/>
              <a:gd name="connsiteX10" fmla="*/ 6256020 w 8117205"/>
              <a:gd name="connsiteY10" fmla="*/ 204874 h 4710198"/>
              <a:gd name="connsiteX11" fmla="*/ 7391400 w 8117205"/>
              <a:gd name="connsiteY11" fmla="*/ 43901 h 4710198"/>
              <a:gd name="connsiteX12" fmla="*/ 8117205 w 8117205"/>
              <a:gd name="connsiteY12" fmla="*/ 242021 h 4710198"/>
              <a:gd name="connsiteX13" fmla="*/ 8102918 w 8117205"/>
              <a:gd name="connsiteY13" fmla="*/ 277264 h 4710198"/>
              <a:gd name="connsiteX14" fmla="*/ 7384733 w 8117205"/>
              <a:gd name="connsiteY14" fmla="*/ 82001 h 4710198"/>
              <a:gd name="connsiteX15" fmla="*/ 6281738 w 8117205"/>
              <a:gd name="connsiteY15" fmla="*/ 233449 h 4710198"/>
              <a:gd name="connsiteX16" fmla="*/ 6139815 w 8117205"/>
              <a:gd name="connsiteY16" fmla="*/ 1279294 h 4710198"/>
              <a:gd name="connsiteX17" fmla="*/ 6187440 w 8117205"/>
              <a:gd name="connsiteY17" fmla="*/ 2101302 h 4710198"/>
              <a:gd name="connsiteX18" fmla="*/ 5866448 w 8117205"/>
              <a:gd name="connsiteY18" fmla="*/ 2629939 h 4710198"/>
              <a:gd name="connsiteX19" fmla="*/ 4510088 w 8117205"/>
              <a:gd name="connsiteY19" fmla="*/ 2869969 h 4710198"/>
              <a:gd name="connsiteX20" fmla="*/ 2620328 w 8117205"/>
              <a:gd name="connsiteY20" fmla="*/ 2230842 h 4710198"/>
              <a:gd name="connsiteX21" fmla="*/ 568643 w 8117205"/>
              <a:gd name="connsiteY21" fmla="*/ 3763414 h 4710198"/>
              <a:gd name="connsiteX22" fmla="*/ 36195 w 8117205"/>
              <a:gd name="connsiteY22" fmla="*/ 4710199 h 4710198"/>
              <a:gd name="connsiteX0" fmla="*/ 36195 w 8117205"/>
              <a:gd name="connsiteY0" fmla="*/ 4710199 h 4710199"/>
              <a:gd name="connsiteX1" fmla="*/ 0 w 8117205"/>
              <a:gd name="connsiteY1" fmla="*/ 4697817 h 4710199"/>
              <a:gd name="connsiteX2" fmla="*/ 538163 w 8117205"/>
              <a:gd name="connsiteY2" fmla="*/ 3739602 h 4710199"/>
              <a:gd name="connsiteX3" fmla="*/ 1340168 w 8117205"/>
              <a:gd name="connsiteY3" fmla="*/ 2915689 h 4710199"/>
              <a:gd name="connsiteX4" fmla="*/ 2613660 w 8117205"/>
              <a:gd name="connsiteY4" fmla="*/ 2190837 h 4710199"/>
              <a:gd name="connsiteX5" fmla="*/ 2621280 w 8117205"/>
              <a:gd name="connsiteY5" fmla="*/ 2187979 h 4710199"/>
              <a:gd name="connsiteX6" fmla="*/ 2628900 w 8117205"/>
              <a:gd name="connsiteY6" fmla="*/ 2191789 h 4710199"/>
              <a:gd name="connsiteX7" fmla="*/ 4513898 w 8117205"/>
              <a:gd name="connsiteY7" fmla="*/ 2830917 h 4710199"/>
              <a:gd name="connsiteX8" fmla="*/ 5841683 w 8117205"/>
              <a:gd name="connsiteY8" fmla="*/ 2599459 h 4710199"/>
              <a:gd name="connsiteX9" fmla="*/ 6102668 w 8117205"/>
              <a:gd name="connsiteY9" fmla="*/ 1288819 h 4710199"/>
              <a:gd name="connsiteX10" fmla="*/ 6256020 w 8117205"/>
              <a:gd name="connsiteY10" fmla="*/ 204874 h 4710199"/>
              <a:gd name="connsiteX11" fmla="*/ 7391400 w 8117205"/>
              <a:gd name="connsiteY11" fmla="*/ 43901 h 4710199"/>
              <a:gd name="connsiteX12" fmla="*/ 8117205 w 8117205"/>
              <a:gd name="connsiteY12" fmla="*/ 242021 h 4710199"/>
              <a:gd name="connsiteX13" fmla="*/ 7384733 w 8117205"/>
              <a:gd name="connsiteY13" fmla="*/ 82001 h 4710199"/>
              <a:gd name="connsiteX14" fmla="*/ 6281738 w 8117205"/>
              <a:gd name="connsiteY14" fmla="*/ 233449 h 4710199"/>
              <a:gd name="connsiteX15" fmla="*/ 6139815 w 8117205"/>
              <a:gd name="connsiteY15" fmla="*/ 1279294 h 4710199"/>
              <a:gd name="connsiteX16" fmla="*/ 6187440 w 8117205"/>
              <a:gd name="connsiteY16" fmla="*/ 2101302 h 4710199"/>
              <a:gd name="connsiteX17" fmla="*/ 5866448 w 8117205"/>
              <a:gd name="connsiteY17" fmla="*/ 2629939 h 4710199"/>
              <a:gd name="connsiteX18" fmla="*/ 4510088 w 8117205"/>
              <a:gd name="connsiteY18" fmla="*/ 2869969 h 4710199"/>
              <a:gd name="connsiteX19" fmla="*/ 2620328 w 8117205"/>
              <a:gd name="connsiteY19" fmla="*/ 2230842 h 4710199"/>
              <a:gd name="connsiteX20" fmla="*/ 568643 w 8117205"/>
              <a:gd name="connsiteY20" fmla="*/ 3763414 h 4710199"/>
              <a:gd name="connsiteX21" fmla="*/ 36195 w 8117205"/>
              <a:gd name="connsiteY21" fmla="*/ 4710199 h 4710199"/>
              <a:gd name="connsiteX0" fmla="*/ 36195 w 7528033"/>
              <a:gd name="connsiteY0" fmla="*/ 4673434 h 4673434"/>
              <a:gd name="connsiteX1" fmla="*/ 0 w 7528033"/>
              <a:gd name="connsiteY1" fmla="*/ 4661052 h 4673434"/>
              <a:gd name="connsiteX2" fmla="*/ 538163 w 7528033"/>
              <a:gd name="connsiteY2" fmla="*/ 3702837 h 4673434"/>
              <a:gd name="connsiteX3" fmla="*/ 1340168 w 7528033"/>
              <a:gd name="connsiteY3" fmla="*/ 2878924 h 4673434"/>
              <a:gd name="connsiteX4" fmla="*/ 2613660 w 7528033"/>
              <a:gd name="connsiteY4" fmla="*/ 2154072 h 4673434"/>
              <a:gd name="connsiteX5" fmla="*/ 2621280 w 7528033"/>
              <a:gd name="connsiteY5" fmla="*/ 2151214 h 4673434"/>
              <a:gd name="connsiteX6" fmla="*/ 2628900 w 7528033"/>
              <a:gd name="connsiteY6" fmla="*/ 2155024 h 4673434"/>
              <a:gd name="connsiteX7" fmla="*/ 4513898 w 7528033"/>
              <a:gd name="connsiteY7" fmla="*/ 2794152 h 4673434"/>
              <a:gd name="connsiteX8" fmla="*/ 5841683 w 7528033"/>
              <a:gd name="connsiteY8" fmla="*/ 2562694 h 4673434"/>
              <a:gd name="connsiteX9" fmla="*/ 6102668 w 7528033"/>
              <a:gd name="connsiteY9" fmla="*/ 1252054 h 4673434"/>
              <a:gd name="connsiteX10" fmla="*/ 6256020 w 7528033"/>
              <a:gd name="connsiteY10" fmla="*/ 168109 h 4673434"/>
              <a:gd name="connsiteX11" fmla="*/ 7391400 w 7528033"/>
              <a:gd name="connsiteY11" fmla="*/ 7136 h 4673434"/>
              <a:gd name="connsiteX12" fmla="*/ 7384733 w 7528033"/>
              <a:gd name="connsiteY12" fmla="*/ 45236 h 4673434"/>
              <a:gd name="connsiteX13" fmla="*/ 6281738 w 7528033"/>
              <a:gd name="connsiteY13" fmla="*/ 196684 h 4673434"/>
              <a:gd name="connsiteX14" fmla="*/ 6139815 w 7528033"/>
              <a:gd name="connsiteY14" fmla="*/ 1242529 h 4673434"/>
              <a:gd name="connsiteX15" fmla="*/ 6187440 w 7528033"/>
              <a:gd name="connsiteY15" fmla="*/ 2064537 h 4673434"/>
              <a:gd name="connsiteX16" fmla="*/ 5866448 w 7528033"/>
              <a:gd name="connsiteY16" fmla="*/ 2593174 h 4673434"/>
              <a:gd name="connsiteX17" fmla="*/ 4510088 w 7528033"/>
              <a:gd name="connsiteY17" fmla="*/ 2833204 h 4673434"/>
              <a:gd name="connsiteX18" fmla="*/ 2620328 w 7528033"/>
              <a:gd name="connsiteY18" fmla="*/ 2194077 h 4673434"/>
              <a:gd name="connsiteX19" fmla="*/ 568643 w 7528033"/>
              <a:gd name="connsiteY19" fmla="*/ 3726649 h 4673434"/>
              <a:gd name="connsiteX20" fmla="*/ 36195 w 7528033"/>
              <a:gd name="connsiteY20" fmla="*/ 4673434 h 46734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7528033" h="4673434">
                <a:moveTo>
                  <a:pt x="36195" y="4673434"/>
                </a:moveTo>
                <a:lnTo>
                  <a:pt x="0" y="4661052"/>
                </a:lnTo>
                <a:cubicBezTo>
                  <a:pt x="953" y="4656289"/>
                  <a:pt x="145733" y="4224807"/>
                  <a:pt x="538163" y="3702837"/>
                </a:cubicBezTo>
                <a:cubicBezTo>
                  <a:pt x="768668" y="3396132"/>
                  <a:pt x="1038225" y="3118954"/>
                  <a:pt x="1340168" y="2878924"/>
                </a:cubicBezTo>
                <a:cubicBezTo>
                  <a:pt x="1717358" y="2577934"/>
                  <a:pt x="2145983" y="2334094"/>
                  <a:pt x="2613660" y="2154072"/>
                </a:cubicBezTo>
                <a:lnTo>
                  <a:pt x="2621280" y="2151214"/>
                </a:lnTo>
                <a:lnTo>
                  <a:pt x="2628900" y="2155024"/>
                </a:lnTo>
                <a:cubicBezTo>
                  <a:pt x="3289935" y="2497924"/>
                  <a:pt x="3941445" y="2718904"/>
                  <a:pt x="4513898" y="2794152"/>
                </a:cubicBezTo>
                <a:cubicBezTo>
                  <a:pt x="5095875" y="2871304"/>
                  <a:pt x="5554980" y="2790341"/>
                  <a:pt x="5841683" y="2562694"/>
                </a:cubicBezTo>
                <a:cubicBezTo>
                  <a:pt x="6168390" y="2302662"/>
                  <a:pt x="6257925" y="1849271"/>
                  <a:pt x="6102668" y="1252054"/>
                </a:cubicBezTo>
                <a:cubicBezTo>
                  <a:pt x="5969318" y="741514"/>
                  <a:pt x="6020753" y="376706"/>
                  <a:pt x="6256020" y="168109"/>
                </a:cubicBezTo>
                <a:cubicBezTo>
                  <a:pt x="6480810" y="-31916"/>
                  <a:pt x="7203281" y="27615"/>
                  <a:pt x="7391400" y="7136"/>
                </a:cubicBezTo>
                <a:cubicBezTo>
                  <a:pt x="7579519" y="-13343"/>
                  <a:pt x="7569677" y="13645"/>
                  <a:pt x="7384733" y="45236"/>
                </a:cubicBezTo>
                <a:cubicBezTo>
                  <a:pt x="7199789" y="76827"/>
                  <a:pt x="6550343" y="-41441"/>
                  <a:pt x="6281738" y="196684"/>
                </a:cubicBezTo>
                <a:cubicBezTo>
                  <a:pt x="6058853" y="394804"/>
                  <a:pt x="6011228" y="747229"/>
                  <a:pt x="6139815" y="1242529"/>
                </a:cubicBezTo>
                <a:cubicBezTo>
                  <a:pt x="6221730" y="1557806"/>
                  <a:pt x="6237923" y="1834031"/>
                  <a:pt x="6187440" y="2064537"/>
                </a:cubicBezTo>
                <a:cubicBezTo>
                  <a:pt x="6138863" y="2283612"/>
                  <a:pt x="6031230" y="2460777"/>
                  <a:pt x="5866448" y="2593174"/>
                </a:cubicBezTo>
                <a:cubicBezTo>
                  <a:pt x="5572125" y="2828441"/>
                  <a:pt x="5102543" y="2911309"/>
                  <a:pt x="4510088" y="2833204"/>
                </a:cubicBezTo>
                <a:cubicBezTo>
                  <a:pt x="3935730" y="2757004"/>
                  <a:pt x="3282315" y="2536024"/>
                  <a:pt x="2620328" y="2194077"/>
                </a:cubicBezTo>
                <a:cubicBezTo>
                  <a:pt x="1574483" y="2598889"/>
                  <a:pt x="927735" y="3251352"/>
                  <a:pt x="568643" y="3726649"/>
                </a:cubicBezTo>
                <a:cubicBezTo>
                  <a:pt x="180023" y="4242904"/>
                  <a:pt x="37148" y="4668672"/>
                  <a:pt x="36195" y="4673434"/>
                </a:cubicBezTo>
                <a:close/>
              </a:path>
            </a:pathLst>
          </a:custGeom>
          <a:gradFill>
            <a:gsLst>
              <a:gs pos="99000">
                <a:schemeClr val="accent2">
                  <a:alpha val="0"/>
                </a:schemeClr>
              </a:gs>
              <a:gs pos="32000">
                <a:srgbClr val="12ABDB">
                  <a:alpha val="17000"/>
                </a:srgbClr>
              </a:gs>
              <a:gs pos="17000">
                <a:schemeClr val="accent2">
                  <a:alpha val="0"/>
                </a:schemeClr>
              </a:gs>
              <a:gs pos="49000">
                <a:srgbClr val="12ABDB"/>
              </a:gs>
              <a:gs pos="70000">
                <a:schemeClr val="accent2"/>
              </a:gs>
            </a:gsLst>
            <a:lin ang="16200000" scaled="0"/>
          </a:gradFill>
          <a:ln w="9525" cap="flat">
            <a:noFill/>
            <a:prstDash val="solid"/>
            <a:miter/>
          </a:ln>
        </p:spPr>
        <p:txBody>
          <a:bodyPr rtlCol="0" anchor="ctr"/>
          <a:lstStyle/>
          <a:p>
            <a:endParaRPr lang="de-DE"/>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242574"/>
            <a:ext cx="11379200" cy="307777"/>
          </a:xfrm>
        </p:spPr>
        <p:txBody>
          <a:bodyPr wrap="square" lIns="36000" tIns="0" rIns="36000">
            <a:spAutoFit/>
          </a:bodyPr>
          <a:lstStyle>
            <a:lvl1pPr marL="0" indent="0" algn="ctr">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339007"/>
            <a:ext cx="11386134" cy="2031325"/>
          </a:xfrm>
        </p:spPr>
        <p:txBody>
          <a:bodyPr wrap="square" lIns="36000" rIns="36000" bIns="0" anchor="b" anchorCtr="0">
            <a:spAutoFit/>
          </a:bodyPr>
          <a:lstStyle>
            <a:lvl1pPr algn="l">
              <a:lnSpc>
                <a:spcPct val="100000"/>
              </a:lnSpc>
              <a:defRPr sz="6600" b="1" baseline="0">
                <a:solidFill>
                  <a:schemeClr val="bg1"/>
                </a:solidFill>
                <a:latin typeface="Ubuntu" panose="020B0504030602030204" pitchFamily="34" charset="0"/>
              </a:defRPr>
            </a:lvl1pPr>
          </a:lstStyle>
          <a:p>
            <a:r>
              <a:rPr lang="fr-FR"/>
              <a:t>Modifiez le style du titre</a:t>
            </a:r>
            <a:endParaRPr lang="en-GB"/>
          </a:p>
        </p:txBody>
      </p:sp>
      <p:pic>
        <p:nvPicPr>
          <p:cNvPr id="6" name="Image 5" descr="Une image contenant texte&#10;&#10;Description générée automatiquement">
            <a:extLst>
              <a:ext uri="{FF2B5EF4-FFF2-40B4-BE49-F238E27FC236}">
                <a16:creationId xmlns:a16="http://schemas.microsoft.com/office/drawing/2014/main" id="{B290AA58-6524-4A50-851C-8EA6E75AA5EE}"/>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155116" y="260648"/>
            <a:ext cx="3024000" cy="1226177"/>
          </a:xfrm>
          <a:prstGeom prst="rect">
            <a:avLst/>
          </a:prstGeom>
        </p:spPr>
      </p:pic>
    </p:spTree>
    <p:extLst>
      <p:ext uri="{BB962C8B-B14F-4D97-AF65-F5344CB8AC3E}">
        <p14:creationId xmlns:p14="http://schemas.microsoft.com/office/powerpoint/2010/main" val="538388781"/>
      </p:ext>
    </p:extLst>
  </p:cSld>
  <p:clrMapOvr>
    <a:masterClrMapping/>
  </p:clrMapOvr>
  <p:extLst>
    <p:ext uri="{DCECCB84-F9BA-43D5-87BE-67443E8EF086}">
      <p15:sldGuideLst xmlns:p15="http://schemas.microsoft.com/office/powerpoint/2012/main"/>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Pr>
        <a:solidFill>
          <a:schemeClr val="accent4"/>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5F0D51B9-A61A-4FDC-9E0F-E2A63E0E942C}"/>
              </a:ext>
            </a:extLst>
          </p:cNvPr>
          <p:cNvSpPr>
            <a:spLocks noGrp="1"/>
          </p:cNvSpPr>
          <p:nvPr>
            <p:ph type="pic" sz="quarter" idx="10" hasCustomPrompt="1"/>
          </p:nvPr>
        </p:nvSpPr>
        <p:spPr>
          <a:xfrm>
            <a:off x="5303838" y="0"/>
            <a:ext cx="6888162" cy="6858000"/>
          </a:xfrm>
          <a:solidFill>
            <a:schemeClr val="bg2">
              <a:lumMod val="90000"/>
            </a:schemeClr>
          </a:solidFill>
        </p:spPr>
        <p:txBody>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93129"/>
            <a:ext cx="11386134" cy="2215991"/>
          </a:xfrm>
        </p:spPr>
        <p:txBody>
          <a:bodyPr wrap="square" lIns="36000" rIns="36000" bIns="0" anchor="b" anchorCtr="0">
            <a:spAutoFit/>
          </a:bodyPr>
          <a:lstStyle>
            <a:lvl1pPr algn="l">
              <a:lnSpc>
                <a:spcPct val="90000"/>
              </a:lnSpc>
              <a:defRPr sz="8000" b="1" baseline="0">
                <a:solidFill>
                  <a:schemeClr val="bg1"/>
                </a:solidFill>
                <a:latin typeface="Ubuntu" panose="020B0504030602030204" pitchFamily="34" charset="0"/>
              </a:defRPr>
            </a:lvl1pPr>
          </a:lstStyle>
          <a:p>
            <a:r>
              <a:rPr lang="fr-FR"/>
              <a:t>Modifiez le style du titre</a:t>
            </a:r>
            <a:endParaRPr lang="en-GB"/>
          </a:p>
        </p:txBody>
      </p:sp>
      <p:pic>
        <p:nvPicPr>
          <p:cNvPr id="7" name="Image 6" descr="Une image contenant texte&#10;&#10;Description générée automatiquement">
            <a:extLst>
              <a:ext uri="{FF2B5EF4-FFF2-40B4-BE49-F238E27FC236}">
                <a16:creationId xmlns:a16="http://schemas.microsoft.com/office/drawing/2014/main" id="{873884F3-4760-488E-A25C-0D285C88AE3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8408" y="260648"/>
            <a:ext cx="3024000" cy="1226177"/>
          </a:xfrm>
          <a:prstGeom prst="rect">
            <a:avLst/>
          </a:prstGeom>
        </p:spPr>
      </p:pic>
    </p:spTree>
    <p:extLst>
      <p:ext uri="{BB962C8B-B14F-4D97-AF65-F5344CB8AC3E}">
        <p14:creationId xmlns:p14="http://schemas.microsoft.com/office/powerpoint/2010/main" val="148378875"/>
      </p:ext>
    </p:extLst>
  </p:cSld>
  <p:clrMapOvr>
    <a:masterClrMapping/>
  </p:clrMapOvr>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userDrawn="1">
  <p:cSld name="Title Slide 3 Full Picture">
    <p:bg>
      <p:bgPr>
        <a:solidFill>
          <a:schemeClr val="accent4"/>
        </a:solidFill>
        <a:effectLst/>
      </p:bgPr>
    </p:bg>
    <p:spTree>
      <p:nvGrpSpPr>
        <p:cNvPr id="1" name=""/>
        <p:cNvGrpSpPr/>
        <p:nvPr/>
      </p:nvGrpSpPr>
      <p:grpSpPr>
        <a:xfrm>
          <a:off x="0" y="0"/>
          <a:ext cx="0" cy="0"/>
          <a:chOff x="0" y="0"/>
          <a:chExt cx="0" cy="0"/>
        </a:xfrm>
      </p:grpSpPr>
      <p:sp>
        <p:nvSpPr>
          <p:cNvPr id="23" name="Picture Placeholder 22">
            <a:extLst>
              <a:ext uri="{FF2B5EF4-FFF2-40B4-BE49-F238E27FC236}">
                <a16:creationId xmlns:a16="http://schemas.microsoft.com/office/drawing/2014/main" id="{B92814EB-708F-421C-9F3F-E5C7B767B62F}"/>
              </a:ext>
            </a:extLst>
          </p:cNvPr>
          <p:cNvSpPr>
            <a:spLocks noGrp="1"/>
          </p:cNvSpPr>
          <p:nvPr>
            <p:ph type="pic" sz="quarter" idx="10" hasCustomPrompt="1"/>
          </p:nvPr>
        </p:nvSpPr>
        <p:spPr>
          <a:xfrm>
            <a:off x="0" y="0"/>
            <a:ext cx="12192000" cy="6858000"/>
          </a:xfrm>
          <a:custGeom>
            <a:avLst/>
            <a:gdLst>
              <a:gd name="connsiteX0" fmla="*/ 10205289 w 12192000"/>
              <a:gd name="connsiteY0" fmla="*/ 966629 h 6858000"/>
              <a:gd name="connsiteX1" fmla="*/ 10155045 w 12192000"/>
              <a:gd name="connsiteY1" fmla="*/ 1089100 h 6858000"/>
              <a:gd name="connsiteX2" fmla="*/ 10129923 w 12192000"/>
              <a:gd name="connsiteY2" fmla="*/ 1057697 h 6858000"/>
              <a:gd name="connsiteX3" fmla="*/ 10205289 w 12192000"/>
              <a:gd name="connsiteY3" fmla="*/ 966629 h 6858000"/>
              <a:gd name="connsiteX4" fmla="*/ 10359163 w 12192000"/>
              <a:gd name="connsiteY4" fmla="*/ 768791 h 6858000"/>
              <a:gd name="connsiteX5" fmla="*/ 10381145 w 12192000"/>
              <a:gd name="connsiteY5" fmla="*/ 803334 h 6858000"/>
              <a:gd name="connsiteX6" fmla="*/ 10330900 w 12192000"/>
              <a:gd name="connsiteY6" fmla="*/ 875561 h 6858000"/>
              <a:gd name="connsiteX7" fmla="*/ 10359163 w 12192000"/>
              <a:gd name="connsiteY7" fmla="*/ 768791 h 6858000"/>
              <a:gd name="connsiteX8" fmla="*/ 11203898 w 12192000"/>
              <a:gd name="connsiteY8" fmla="*/ 658881 h 6858000"/>
              <a:gd name="connsiteX9" fmla="*/ 11178776 w 12192000"/>
              <a:gd name="connsiteY9" fmla="*/ 684003 h 6858000"/>
              <a:gd name="connsiteX10" fmla="*/ 11203898 w 12192000"/>
              <a:gd name="connsiteY10" fmla="*/ 709126 h 6858000"/>
              <a:gd name="connsiteX11" fmla="*/ 11229020 w 12192000"/>
              <a:gd name="connsiteY11" fmla="*/ 684003 h 6858000"/>
              <a:gd name="connsiteX12" fmla="*/ 11203898 w 12192000"/>
              <a:gd name="connsiteY12" fmla="*/ 658881 h 6858000"/>
              <a:gd name="connsiteX13" fmla="*/ 10842765 w 12192000"/>
              <a:gd name="connsiteY13" fmla="*/ 646320 h 6858000"/>
              <a:gd name="connsiteX14" fmla="*/ 10817643 w 12192000"/>
              <a:gd name="connsiteY14" fmla="*/ 674583 h 6858000"/>
              <a:gd name="connsiteX15" fmla="*/ 10842765 w 12192000"/>
              <a:gd name="connsiteY15" fmla="*/ 699705 h 6858000"/>
              <a:gd name="connsiteX16" fmla="*/ 10867887 w 12192000"/>
              <a:gd name="connsiteY16" fmla="*/ 671442 h 6858000"/>
              <a:gd name="connsiteX17" fmla="*/ 10842765 w 12192000"/>
              <a:gd name="connsiteY17" fmla="*/ 646320 h 6858000"/>
              <a:gd name="connsiteX18" fmla="*/ 9570952 w 12192000"/>
              <a:gd name="connsiteY18" fmla="*/ 621198 h 6858000"/>
              <a:gd name="connsiteX19" fmla="*/ 9420219 w 12192000"/>
              <a:gd name="connsiteY19" fmla="*/ 806475 h 6858000"/>
              <a:gd name="connsiteX20" fmla="*/ 9545830 w 12192000"/>
              <a:gd name="connsiteY20" fmla="*/ 969769 h 6858000"/>
              <a:gd name="connsiteX21" fmla="*/ 9665161 w 12192000"/>
              <a:gd name="connsiteY21" fmla="*/ 894402 h 6858000"/>
              <a:gd name="connsiteX22" fmla="*/ 9724826 w 12192000"/>
              <a:gd name="connsiteY22" fmla="*/ 954068 h 6858000"/>
              <a:gd name="connsiteX23" fmla="*/ 9797053 w 12192000"/>
              <a:gd name="connsiteY23" fmla="*/ 900683 h 6858000"/>
              <a:gd name="connsiteX24" fmla="*/ 9847297 w 12192000"/>
              <a:gd name="connsiteY24" fmla="*/ 954068 h 6858000"/>
              <a:gd name="connsiteX25" fmla="*/ 9894401 w 12192000"/>
              <a:gd name="connsiteY25" fmla="*/ 928946 h 6858000"/>
              <a:gd name="connsiteX26" fmla="*/ 9947786 w 12192000"/>
              <a:gd name="connsiteY26" fmla="*/ 1092240 h 6858000"/>
              <a:gd name="connsiteX27" fmla="*/ 9935225 w 12192000"/>
              <a:gd name="connsiteY27" fmla="*/ 957208 h 6858000"/>
              <a:gd name="connsiteX28" fmla="*/ 9985470 w 12192000"/>
              <a:gd name="connsiteY28" fmla="*/ 775072 h 6858000"/>
              <a:gd name="connsiteX29" fmla="*/ 10013732 w 12192000"/>
              <a:gd name="connsiteY29" fmla="*/ 828457 h 6858000"/>
              <a:gd name="connsiteX30" fmla="*/ 10007452 w 12192000"/>
              <a:gd name="connsiteY30" fmla="*/ 875561 h 6858000"/>
              <a:gd name="connsiteX31" fmla="*/ 9944646 w 12192000"/>
              <a:gd name="connsiteY31" fmla="*/ 935226 h 6858000"/>
              <a:gd name="connsiteX32" fmla="*/ 9969768 w 12192000"/>
              <a:gd name="connsiteY32" fmla="*/ 954068 h 6858000"/>
              <a:gd name="connsiteX33" fmla="*/ 10045135 w 12192000"/>
              <a:gd name="connsiteY33" fmla="*/ 878701 h 6858000"/>
              <a:gd name="connsiteX34" fmla="*/ 10092239 w 12192000"/>
              <a:gd name="connsiteY34" fmla="*/ 844158 h 6858000"/>
              <a:gd name="connsiteX35" fmla="*/ 10092239 w 12192000"/>
              <a:gd name="connsiteY35" fmla="*/ 859859 h 6858000"/>
              <a:gd name="connsiteX36" fmla="*/ 10148764 w 12192000"/>
              <a:gd name="connsiteY36" fmla="*/ 938366 h 6858000"/>
              <a:gd name="connsiteX37" fmla="*/ 10208430 w 12192000"/>
              <a:gd name="connsiteY37" fmla="*/ 891262 h 6858000"/>
              <a:gd name="connsiteX38" fmla="*/ 10211570 w 12192000"/>
              <a:gd name="connsiteY38" fmla="*/ 935226 h 6858000"/>
              <a:gd name="connsiteX39" fmla="*/ 10098520 w 12192000"/>
              <a:gd name="connsiteY39" fmla="*/ 1057697 h 6858000"/>
              <a:gd name="connsiteX40" fmla="*/ 10158185 w 12192000"/>
              <a:gd name="connsiteY40" fmla="*/ 1120503 h 6858000"/>
              <a:gd name="connsiteX41" fmla="*/ 10252393 w 12192000"/>
              <a:gd name="connsiteY41" fmla="*/ 947787 h 6858000"/>
              <a:gd name="connsiteX42" fmla="*/ 10315199 w 12192000"/>
              <a:gd name="connsiteY42" fmla="*/ 919525 h 6858000"/>
              <a:gd name="connsiteX43" fmla="*/ 10381145 w 12192000"/>
              <a:gd name="connsiteY43" fmla="*/ 954068 h 6858000"/>
              <a:gd name="connsiteX44" fmla="*/ 10481634 w 12192000"/>
              <a:gd name="connsiteY44" fmla="*/ 884982 h 6858000"/>
              <a:gd name="connsiteX45" fmla="*/ 10513037 w 12192000"/>
              <a:gd name="connsiteY45" fmla="*/ 954068 h 6858000"/>
              <a:gd name="connsiteX46" fmla="*/ 10578983 w 12192000"/>
              <a:gd name="connsiteY46" fmla="*/ 778212 h 6858000"/>
              <a:gd name="connsiteX47" fmla="*/ 10632367 w 12192000"/>
              <a:gd name="connsiteY47" fmla="*/ 969769 h 6858000"/>
              <a:gd name="connsiteX48" fmla="*/ 10704594 w 12192000"/>
              <a:gd name="connsiteY48" fmla="*/ 800194 h 6858000"/>
              <a:gd name="connsiteX49" fmla="*/ 10767400 w 12192000"/>
              <a:gd name="connsiteY49" fmla="*/ 954068 h 6858000"/>
              <a:gd name="connsiteX50" fmla="*/ 10830205 w 12192000"/>
              <a:gd name="connsiteY50" fmla="*/ 866140 h 6858000"/>
              <a:gd name="connsiteX51" fmla="*/ 10893011 w 12192000"/>
              <a:gd name="connsiteY51" fmla="*/ 954068 h 6858000"/>
              <a:gd name="connsiteX52" fmla="*/ 10949536 w 12192000"/>
              <a:gd name="connsiteY52" fmla="*/ 900683 h 6858000"/>
              <a:gd name="connsiteX53" fmla="*/ 10980939 w 12192000"/>
              <a:gd name="connsiteY53" fmla="*/ 954068 h 6858000"/>
              <a:gd name="connsiteX54" fmla="*/ 11059446 w 12192000"/>
              <a:gd name="connsiteY54" fmla="*/ 778212 h 6858000"/>
              <a:gd name="connsiteX55" fmla="*/ 11144233 w 12192000"/>
              <a:gd name="connsiteY55" fmla="*/ 954068 h 6858000"/>
              <a:gd name="connsiteX56" fmla="*/ 11197618 w 12192000"/>
              <a:gd name="connsiteY56" fmla="*/ 894402 h 6858000"/>
              <a:gd name="connsiteX57" fmla="*/ 11244722 w 12192000"/>
              <a:gd name="connsiteY57" fmla="*/ 954068 h 6858000"/>
              <a:gd name="connsiteX58" fmla="*/ 11272985 w 12192000"/>
              <a:gd name="connsiteY58" fmla="*/ 938366 h 6858000"/>
              <a:gd name="connsiteX59" fmla="*/ 11225881 w 12192000"/>
              <a:gd name="connsiteY59" fmla="*/ 784493 h 6858000"/>
              <a:gd name="connsiteX60" fmla="*/ 11207039 w 12192000"/>
              <a:gd name="connsiteY60" fmla="*/ 740529 h 6858000"/>
              <a:gd name="connsiteX61" fmla="*/ 11188197 w 12192000"/>
              <a:gd name="connsiteY61" fmla="*/ 743669 h 6858000"/>
              <a:gd name="connsiteX62" fmla="*/ 11147374 w 12192000"/>
              <a:gd name="connsiteY62" fmla="*/ 913244 h 6858000"/>
              <a:gd name="connsiteX63" fmla="*/ 11062586 w 12192000"/>
              <a:gd name="connsiteY63" fmla="*/ 721687 h 6858000"/>
              <a:gd name="connsiteX64" fmla="*/ 10984079 w 12192000"/>
              <a:gd name="connsiteY64" fmla="*/ 875561 h 6858000"/>
              <a:gd name="connsiteX65" fmla="*/ 10977798 w 12192000"/>
              <a:gd name="connsiteY65" fmla="*/ 803334 h 6858000"/>
              <a:gd name="connsiteX66" fmla="*/ 10980939 w 12192000"/>
              <a:gd name="connsiteY66" fmla="*/ 765651 h 6858000"/>
              <a:gd name="connsiteX67" fmla="*/ 10943255 w 12192000"/>
              <a:gd name="connsiteY67" fmla="*/ 740529 h 6858000"/>
              <a:gd name="connsiteX68" fmla="*/ 10896151 w 12192000"/>
              <a:gd name="connsiteY68" fmla="*/ 916384 h 6858000"/>
              <a:gd name="connsiteX69" fmla="*/ 10858468 w 12192000"/>
              <a:gd name="connsiteY69" fmla="*/ 790773 h 6858000"/>
              <a:gd name="connsiteX70" fmla="*/ 10820784 w 12192000"/>
              <a:gd name="connsiteY70" fmla="*/ 740529 h 6858000"/>
              <a:gd name="connsiteX71" fmla="*/ 10773680 w 12192000"/>
              <a:gd name="connsiteY71" fmla="*/ 906964 h 6858000"/>
              <a:gd name="connsiteX72" fmla="*/ 10707734 w 12192000"/>
              <a:gd name="connsiteY72" fmla="*/ 740529 h 6858000"/>
              <a:gd name="connsiteX73" fmla="*/ 10638648 w 12192000"/>
              <a:gd name="connsiteY73" fmla="*/ 897543 h 6858000"/>
              <a:gd name="connsiteX74" fmla="*/ 10578983 w 12192000"/>
              <a:gd name="connsiteY74" fmla="*/ 721687 h 6858000"/>
              <a:gd name="connsiteX75" fmla="*/ 10516177 w 12192000"/>
              <a:gd name="connsiteY75" fmla="*/ 847298 h 6858000"/>
              <a:gd name="connsiteX76" fmla="*/ 10509897 w 12192000"/>
              <a:gd name="connsiteY76" fmla="*/ 847298 h 6858000"/>
              <a:gd name="connsiteX77" fmla="*/ 10509897 w 12192000"/>
              <a:gd name="connsiteY77" fmla="*/ 809615 h 6858000"/>
              <a:gd name="connsiteX78" fmla="*/ 10475353 w 12192000"/>
              <a:gd name="connsiteY78" fmla="*/ 737388 h 6858000"/>
              <a:gd name="connsiteX79" fmla="*/ 10387426 w 12192000"/>
              <a:gd name="connsiteY79" fmla="*/ 919525 h 6858000"/>
              <a:gd name="connsiteX80" fmla="*/ 10349742 w 12192000"/>
              <a:gd name="connsiteY80" fmla="*/ 903823 h 6858000"/>
              <a:gd name="connsiteX81" fmla="*/ 10425109 w 12192000"/>
              <a:gd name="connsiteY81" fmla="*/ 800194 h 6858000"/>
              <a:gd name="connsiteX82" fmla="*/ 10365444 w 12192000"/>
              <a:gd name="connsiteY82" fmla="*/ 740529 h 6858000"/>
              <a:gd name="connsiteX83" fmla="*/ 10286937 w 12192000"/>
              <a:gd name="connsiteY83" fmla="*/ 837877 h 6858000"/>
              <a:gd name="connsiteX84" fmla="*/ 10299498 w 12192000"/>
              <a:gd name="connsiteY84" fmla="*/ 900683 h 6858000"/>
              <a:gd name="connsiteX85" fmla="*/ 10249253 w 12192000"/>
              <a:gd name="connsiteY85" fmla="*/ 922665 h 6858000"/>
              <a:gd name="connsiteX86" fmla="*/ 10239832 w 12192000"/>
              <a:gd name="connsiteY86" fmla="*/ 784493 h 6858000"/>
              <a:gd name="connsiteX87" fmla="*/ 10202149 w 12192000"/>
              <a:gd name="connsiteY87" fmla="*/ 815895 h 6858000"/>
              <a:gd name="connsiteX88" fmla="*/ 10155045 w 12192000"/>
              <a:gd name="connsiteY88" fmla="*/ 897543 h 6858000"/>
              <a:gd name="connsiteX89" fmla="*/ 10133063 w 12192000"/>
              <a:gd name="connsiteY89" fmla="*/ 863000 h 6858000"/>
              <a:gd name="connsiteX90" fmla="*/ 10236692 w 12192000"/>
              <a:gd name="connsiteY90" fmla="*/ 762511 h 6858000"/>
              <a:gd name="connsiteX91" fmla="*/ 10202149 w 12192000"/>
              <a:gd name="connsiteY91" fmla="*/ 727968 h 6858000"/>
              <a:gd name="connsiteX92" fmla="*/ 10107941 w 12192000"/>
              <a:gd name="connsiteY92" fmla="*/ 784493 h 6858000"/>
              <a:gd name="connsiteX93" fmla="*/ 10051415 w 12192000"/>
              <a:gd name="connsiteY93" fmla="*/ 841018 h 6858000"/>
              <a:gd name="connsiteX94" fmla="*/ 10051415 w 12192000"/>
              <a:gd name="connsiteY94" fmla="*/ 825316 h 6858000"/>
              <a:gd name="connsiteX95" fmla="*/ 9985470 w 12192000"/>
              <a:gd name="connsiteY95" fmla="*/ 734248 h 6858000"/>
              <a:gd name="connsiteX96" fmla="*/ 9932085 w 12192000"/>
              <a:gd name="connsiteY96" fmla="*/ 775072 h 6858000"/>
              <a:gd name="connsiteX97" fmla="*/ 9910103 w 12192000"/>
              <a:gd name="connsiteY97" fmla="*/ 740529 h 6858000"/>
              <a:gd name="connsiteX98" fmla="*/ 9884981 w 12192000"/>
              <a:gd name="connsiteY98" fmla="*/ 746809 h 6858000"/>
              <a:gd name="connsiteX99" fmla="*/ 9891261 w 12192000"/>
              <a:gd name="connsiteY99" fmla="*/ 812755 h 6858000"/>
              <a:gd name="connsiteX100" fmla="*/ 9850437 w 12192000"/>
              <a:gd name="connsiteY100" fmla="*/ 922665 h 6858000"/>
              <a:gd name="connsiteX101" fmla="*/ 9822175 w 12192000"/>
              <a:gd name="connsiteY101" fmla="*/ 800194 h 6858000"/>
              <a:gd name="connsiteX102" fmla="*/ 9809614 w 12192000"/>
              <a:gd name="connsiteY102" fmla="*/ 797054 h 6858000"/>
              <a:gd name="connsiteX103" fmla="*/ 9781351 w 12192000"/>
              <a:gd name="connsiteY103" fmla="*/ 853579 h 6858000"/>
              <a:gd name="connsiteX104" fmla="*/ 9734247 w 12192000"/>
              <a:gd name="connsiteY104" fmla="*/ 919525 h 6858000"/>
              <a:gd name="connsiteX105" fmla="*/ 9709125 w 12192000"/>
              <a:gd name="connsiteY105" fmla="*/ 878701 h 6858000"/>
              <a:gd name="connsiteX106" fmla="*/ 9819035 w 12192000"/>
              <a:gd name="connsiteY106" fmla="*/ 778212 h 6858000"/>
              <a:gd name="connsiteX107" fmla="*/ 9784492 w 12192000"/>
              <a:gd name="connsiteY107" fmla="*/ 740529 h 6858000"/>
              <a:gd name="connsiteX108" fmla="*/ 9674582 w 12192000"/>
              <a:gd name="connsiteY108" fmla="*/ 825316 h 6858000"/>
              <a:gd name="connsiteX109" fmla="*/ 9555251 w 12192000"/>
              <a:gd name="connsiteY109" fmla="*/ 925805 h 6858000"/>
              <a:gd name="connsiteX110" fmla="*/ 9473604 w 12192000"/>
              <a:gd name="connsiteY110" fmla="*/ 800194 h 6858000"/>
              <a:gd name="connsiteX111" fmla="*/ 9567812 w 12192000"/>
              <a:gd name="connsiteY111" fmla="*/ 655741 h 6858000"/>
              <a:gd name="connsiteX112" fmla="*/ 9608636 w 12192000"/>
              <a:gd name="connsiteY112" fmla="*/ 721687 h 6858000"/>
              <a:gd name="connsiteX113" fmla="*/ 9655740 w 12192000"/>
              <a:gd name="connsiteY113" fmla="*/ 687144 h 6858000"/>
              <a:gd name="connsiteX114" fmla="*/ 9570952 w 12192000"/>
              <a:gd name="connsiteY114" fmla="*/ 621198 h 6858000"/>
              <a:gd name="connsiteX115" fmla="*/ 11503938 w 12192000"/>
              <a:gd name="connsiteY115" fmla="*/ 612538 h 6858000"/>
              <a:gd name="connsiteX116" fmla="*/ 11291551 w 12192000"/>
              <a:gd name="connsiteY116" fmla="*/ 832051 h 6858000"/>
              <a:gd name="connsiteX117" fmla="*/ 11365123 w 12192000"/>
              <a:gd name="connsiteY117" fmla="*/ 940418 h 6858000"/>
              <a:gd name="connsiteX118" fmla="*/ 11440083 w 12192000"/>
              <a:gd name="connsiteY118" fmla="*/ 941808 h 6858000"/>
              <a:gd name="connsiteX119" fmla="*/ 11444304 w 12192000"/>
              <a:gd name="connsiteY119" fmla="*/ 939708 h 6858000"/>
              <a:gd name="connsiteX120" fmla="*/ 11445324 w 12192000"/>
              <a:gd name="connsiteY120" fmla="*/ 939542 h 6858000"/>
              <a:gd name="connsiteX121" fmla="*/ 11475268 w 12192000"/>
              <a:gd name="connsiteY121" fmla="*/ 924644 h 6858000"/>
              <a:gd name="connsiteX122" fmla="*/ 11494474 w 12192000"/>
              <a:gd name="connsiteY122" fmla="*/ 907542 h 6858000"/>
              <a:gd name="connsiteX123" fmla="*/ 11488753 w 12192000"/>
              <a:gd name="connsiteY123" fmla="*/ 926162 h 6858000"/>
              <a:gd name="connsiteX124" fmla="*/ 11464846 w 12192000"/>
              <a:gd name="connsiteY124" fmla="*/ 951842 h 6858000"/>
              <a:gd name="connsiteX125" fmla="*/ 11432834 w 12192000"/>
              <a:gd name="connsiteY125" fmla="*/ 964214 h 6858000"/>
              <a:gd name="connsiteX126" fmla="*/ 11433416 w 12192000"/>
              <a:gd name="connsiteY126" fmla="*/ 964508 h 6858000"/>
              <a:gd name="connsiteX127" fmla="*/ 11427416 w 12192000"/>
              <a:gd name="connsiteY127" fmla="*/ 966826 h 6858000"/>
              <a:gd name="connsiteX128" fmla="*/ 11478812 w 12192000"/>
              <a:gd name="connsiteY128" fmla="*/ 980728 h 6858000"/>
              <a:gd name="connsiteX129" fmla="*/ 11601049 w 12192000"/>
              <a:gd name="connsiteY129" fmla="*/ 940412 h 6858000"/>
              <a:gd name="connsiteX130" fmla="*/ 11600229 w 12192000"/>
              <a:gd name="connsiteY130" fmla="*/ 940299 h 6858000"/>
              <a:gd name="connsiteX131" fmla="*/ 11604054 w 12192000"/>
              <a:gd name="connsiteY131" fmla="*/ 938167 h 6858000"/>
              <a:gd name="connsiteX132" fmla="*/ 11561078 w 12192000"/>
              <a:gd name="connsiteY132" fmla="*/ 923772 h 6858000"/>
              <a:gd name="connsiteX133" fmla="*/ 11546930 w 12192000"/>
              <a:gd name="connsiteY133" fmla="*/ 891807 h 6858000"/>
              <a:gd name="connsiteX134" fmla="*/ 11567885 w 12192000"/>
              <a:gd name="connsiteY134" fmla="*/ 908611 h 6858000"/>
              <a:gd name="connsiteX135" fmla="*/ 11601049 w 12192000"/>
              <a:gd name="connsiteY135" fmla="*/ 915389 h 6858000"/>
              <a:gd name="connsiteX136" fmla="*/ 11650104 w 12192000"/>
              <a:gd name="connsiteY136" fmla="*/ 900067 h 6858000"/>
              <a:gd name="connsiteX137" fmla="*/ 11650828 w 12192000"/>
              <a:gd name="connsiteY137" fmla="*/ 899169 h 6858000"/>
              <a:gd name="connsiteX138" fmla="*/ 11652427 w 12192000"/>
              <a:gd name="connsiteY138" fmla="*/ 898382 h 6858000"/>
              <a:gd name="connsiteX139" fmla="*/ 11683608 w 12192000"/>
              <a:gd name="connsiteY139" fmla="*/ 859705 h 6858000"/>
              <a:gd name="connsiteX140" fmla="*/ 11690343 w 12192000"/>
              <a:gd name="connsiteY140" fmla="*/ 825792 h 6858000"/>
              <a:gd name="connsiteX141" fmla="*/ 11690350 w 12192000"/>
              <a:gd name="connsiteY141" fmla="*/ 825831 h 6858000"/>
              <a:gd name="connsiteX142" fmla="*/ 11690350 w 12192000"/>
              <a:gd name="connsiteY142" fmla="*/ 825754 h 6858000"/>
              <a:gd name="connsiteX143" fmla="*/ 11690350 w 12192000"/>
              <a:gd name="connsiteY143" fmla="*/ 823091 h 6858000"/>
              <a:gd name="connsiteX144" fmla="*/ 11623276 w 12192000"/>
              <a:gd name="connsiteY144" fmla="*/ 684719 h 6858000"/>
              <a:gd name="connsiteX145" fmla="*/ 11573655 w 12192000"/>
              <a:gd name="connsiteY145" fmla="*/ 647215 h 6858000"/>
              <a:gd name="connsiteX146" fmla="*/ 11570681 w 12192000"/>
              <a:gd name="connsiteY146" fmla="*/ 645708 h 6858000"/>
              <a:gd name="connsiteX147" fmla="*/ 11570221 w 12192000"/>
              <a:gd name="connsiteY147" fmla="*/ 645361 h 6858000"/>
              <a:gd name="connsiteX148" fmla="*/ 11513655 w 12192000"/>
              <a:gd name="connsiteY148" fmla="*/ 616706 h 6858000"/>
              <a:gd name="connsiteX149" fmla="*/ 11503938 w 12192000"/>
              <a:gd name="connsiteY149" fmla="*/ 612538 h 6858000"/>
              <a:gd name="connsiteX150" fmla="*/ 0 w 12192000"/>
              <a:gd name="connsiteY150" fmla="*/ 0 h 6858000"/>
              <a:gd name="connsiteX151" fmla="*/ 12192000 w 12192000"/>
              <a:gd name="connsiteY151" fmla="*/ 0 h 6858000"/>
              <a:gd name="connsiteX152" fmla="*/ 12192000 w 12192000"/>
              <a:gd name="connsiteY152" fmla="*/ 6858000 h 6858000"/>
              <a:gd name="connsiteX153" fmla="*/ 0 w 12192000"/>
              <a:gd name="connsiteY15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Lst>
            <a:rect l="l" t="t" r="r" b="b"/>
            <a:pathLst>
              <a:path w="12192000" h="6858000">
                <a:moveTo>
                  <a:pt x="10205289" y="966629"/>
                </a:moveTo>
                <a:cubicBezTo>
                  <a:pt x="10205289" y="1067118"/>
                  <a:pt x="10180167" y="1089100"/>
                  <a:pt x="10155045" y="1089100"/>
                </a:cubicBezTo>
                <a:cubicBezTo>
                  <a:pt x="10139343" y="1089100"/>
                  <a:pt x="10129923" y="1073399"/>
                  <a:pt x="10129923" y="1057697"/>
                </a:cubicBezTo>
                <a:cubicBezTo>
                  <a:pt x="10129923" y="1013733"/>
                  <a:pt x="10164466" y="988611"/>
                  <a:pt x="10205289" y="966629"/>
                </a:cubicBezTo>
                <a:close/>
                <a:moveTo>
                  <a:pt x="10359163" y="768791"/>
                </a:moveTo>
                <a:cubicBezTo>
                  <a:pt x="10374864" y="768791"/>
                  <a:pt x="10384285" y="781352"/>
                  <a:pt x="10381145" y="803334"/>
                </a:cubicBezTo>
                <a:cubicBezTo>
                  <a:pt x="10378005" y="828457"/>
                  <a:pt x="10362303" y="853579"/>
                  <a:pt x="10330900" y="875561"/>
                </a:cubicBezTo>
                <a:cubicBezTo>
                  <a:pt x="10318339" y="828457"/>
                  <a:pt x="10327760" y="768791"/>
                  <a:pt x="10359163" y="768791"/>
                </a:cubicBezTo>
                <a:close/>
                <a:moveTo>
                  <a:pt x="11203898" y="658881"/>
                </a:moveTo>
                <a:cubicBezTo>
                  <a:pt x="11191337" y="658881"/>
                  <a:pt x="11178776" y="671442"/>
                  <a:pt x="11178776" y="684003"/>
                </a:cubicBezTo>
                <a:cubicBezTo>
                  <a:pt x="11181916" y="696564"/>
                  <a:pt x="11191337" y="709126"/>
                  <a:pt x="11203898" y="709126"/>
                </a:cubicBezTo>
                <a:cubicBezTo>
                  <a:pt x="11216459" y="709126"/>
                  <a:pt x="11229020" y="696564"/>
                  <a:pt x="11229020" y="684003"/>
                </a:cubicBezTo>
                <a:cubicBezTo>
                  <a:pt x="11229020" y="668302"/>
                  <a:pt x="11219600" y="658881"/>
                  <a:pt x="11203898" y="658881"/>
                </a:cubicBezTo>
                <a:close/>
                <a:moveTo>
                  <a:pt x="10842765" y="646320"/>
                </a:moveTo>
                <a:cubicBezTo>
                  <a:pt x="10827064" y="646320"/>
                  <a:pt x="10817643" y="658881"/>
                  <a:pt x="10817643" y="674583"/>
                </a:cubicBezTo>
                <a:cubicBezTo>
                  <a:pt x="10817643" y="690284"/>
                  <a:pt x="10830204" y="702845"/>
                  <a:pt x="10842765" y="699705"/>
                </a:cubicBezTo>
                <a:cubicBezTo>
                  <a:pt x="10858467" y="699705"/>
                  <a:pt x="10867887" y="687144"/>
                  <a:pt x="10867887" y="671442"/>
                </a:cubicBezTo>
                <a:cubicBezTo>
                  <a:pt x="10867887" y="655741"/>
                  <a:pt x="10858467" y="646320"/>
                  <a:pt x="10842765" y="646320"/>
                </a:cubicBezTo>
                <a:close/>
                <a:moveTo>
                  <a:pt x="9570952" y="621198"/>
                </a:moveTo>
                <a:cubicBezTo>
                  <a:pt x="9492445" y="621198"/>
                  <a:pt x="9420219" y="702845"/>
                  <a:pt x="9420219" y="806475"/>
                </a:cubicBezTo>
                <a:cubicBezTo>
                  <a:pt x="9420219" y="906964"/>
                  <a:pt x="9470463" y="969769"/>
                  <a:pt x="9545830" y="969769"/>
                </a:cubicBezTo>
                <a:cubicBezTo>
                  <a:pt x="9592934" y="969769"/>
                  <a:pt x="9636898" y="944647"/>
                  <a:pt x="9665161" y="894402"/>
                </a:cubicBezTo>
                <a:cubicBezTo>
                  <a:pt x="9671441" y="935226"/>
                  <a:pt x="9702844" y="954068"/>
                  <a:pt x="9724826" y="954068"/>
                </a:cubicBezTo>
                <a:cubicBezTo>
                  <a:pt x="9759369" y="954068"/>
                  <a:pt x="9784492" y="932086"/>
                  <a:pt x="9797053" y="900683"/>
                </a:cubicBezTo>
                <a:cubicBezTo>
                  <a:pt x="9803333" y="932086"/>
                  <a:pt x="9822175" y="954068"/>
                  <a:pt x="9847297" y="954068"/>
                </a:cubicBezTo>
                <a:cubicBezTo>
                  <a:pt x="9866139" y="954068"/>
                  <a:pt x="9881840" y="944647"/>
                  <a:pt x="9894401" y="928946"/>
                </a:cubicBezTo>
                <a:cubicBezTo>
                  <a:pt x="9891261" y="1035715"/>
                  <a:pt x="9884981" y="1104801"/>
                  <a:pt x="9947786" y="1092240"/>
                </a:cubicBezTo>
                <a:cubicBezTo>
                  <a:pt x="9938365" y="1060837"/>
                  <a:pt x="9935225" y="1007453"/>
                  <a:pt x="9935225" y="957208"/>
                </a:cubicBezTo>
                <a:cubicBezTo>
                  <a:pt x="9935225" y="822176"/>
                  <a:pt x="9957207" y="775072"/>
                  <a:pt x="9985470" y="775072"/>
                </a:cubicBezTo>
                <a:cubicBezTo>
                  <a:pt x="10007452" y="775072"/>
                  <a:pt x="10013732" y="800194"/>
                  <a:pt x="10013732" y="828457"/>
                </a:cubicBezTo>
                <a:cubicBezTo>
                  <a:pt x="10013732" y="844158"/>
                  <a:pt x="10013732" y="859859"/>
                  <a:pt x="10007452" y="875561"/>
                </a:cubicBezTo>
                <a:cubicBezTo>
                  <a:pt x="9972908" y="897543"/>
                  <a:pt x="9944646" y="913244"/>
                  <a:pt x="9944646" y="935226"/>
                </a:cubicBezTo>
                <a:cubicBezTo>
                  <a:pt x="9944646" y="954068"/>
                  <a:pt x="9957207" y="954068"/>
                  <a:pt x="9969768" y="954068"/>
                </a:cubicBezTo>
                <a:cubicBezTo>
                  <a:pt x="9994890" y="954068"/>
                  <a:pt x="10029433" y="928946"/>
                  <a:pt x="10045135" y="878701"/>
                </a:cubicBezTo>
                <a:cubicBezTo>
                  <a:pt x="10060836" y="869280"/>
                  <a:pt x="10076538" y="859859"/>
                  <a:pt x="10092239" y="844158"/>
                </a:cubicBezTo>
                <a:cubicBezTo>
                  <a:pt x="10092239" y="850439"/>
                  <a:pt x="10092239" y="853579"/>
                  <a:pt x="10092239" y="859859"/>
                </a:cubicBezTo>
                <a:cubicBezTo>
                  <a:pt x="10092239" y="910104"/>
                  <a:pt x="10114221" y="938366"/>
                  <a:pt x="10148764" y="938366"/>
                </a:cubicBezTo>
                <a:cubicBezTo>
                  <a:pt x="10177027" y="938366"/>
                  <a:pt x="10195868" y="919525"/>
                  <a:pt x="10208430" y="891262"/>
                </a:cubicBezTo>
                <a:cubicBezTo>
                  <a:pt x="10208430" y="906964"/>
                  <a:pt x="10208430" y="922665"/>
                  <a:pt x="10211570" y="935226"/>
                </a:cubicBezTo>
                <a:cubicBezTo>
                  <a:pt x="10158185" y="960348"/>
                  <a:pt x="10098520" y="985471"/>
                  <a:pt x="10098520" y="1057697"/>
                </a:cubicBezTo>
                <a:cubicBezTo>
                  <a:pt x="10098520" y="1095380"/>
                  <a:pt x="10123642" y="1120503"/>
                  <a:pt x="10158185" y="1120503"/>
                </a:cubicBezTo>
                <a:cubicBezTo>
                  <a:pt x="10233552" y="1120503"/>
                  <a:pt x="10252393" y="1041996"/>
                  <a:pt x="10252393" y="947787"/>
                </a:cubicBezTo>
                <a:cubicBezTo>
                  <a:pt x="10277516" y="938366"/>
                  <a:pt x="10296357" y="928946"/>
                  <a:pt x="10315199" y="919525"/>
                </a:cubicBezTo>
                <a:cubicBezTo>
                  <a:pt x="10334041" y="941507"/>
                  <a:pt x="10359163" y="954068"/>
                  <a:pt x="10381145" y="954068"/>
                </a:cubicBezTo>
                <a:cubicBezTo>
                  <a:pt x="10425109" y="954068"/>
                  <a:pt x="10456512" y="932086"/>
                  <a:pt x="10481634" y="884982"/>
                </a:cubicBezTo>
                <a:cubicBezTo>
                  <a:pt x="10484774" y="919525"/>
                  <a:pt x="10494195" y="954068"/>
                  <a:pt x="10513037" y="954068"/>
                </a:cubicBezTo>
                <a:cubicBezTo>
                  <a:pt x="10547580" y="954068"/>
                  <a:pt x="10553860" y="778212"/>
                  <a:pt x="10578983" y="778212"/>
                </a:cubicBezTo>
                <a:cubicBezTo>
                  <a:pt x="10597824" y="778212"/>
                  <a:pt x="10582123" y="969769"/>
                  <a:pt x="10632367" y="969769"/>
                </a:cubicBezTo>
                <a:cubicBezTo>
                  <a:pt x="10676331" y="969769"/>
                  <a:pt x="10685752" y="800194"/>
                  <a:pt x="10704594" y="800194"/>
                </a:cubicBezTo>
                <a:cubicBezTo>
                  <a:pt x="10720295" y="800194"/>
                  <a:pt x="10720295" y="954068"/>
                  <a:pt x="10767400" y="954068"/>
                </a:cubicBezTo>
                <a:cubicBezTo>
                  <a:pt x="10789381" y="954068"/>
                  <a:pt x="10817644" y="925805"/>
                  <a:pt x="10830205" y="866140"/>
                </a:cubicBezTo>
                <a:cubicBezTo>
                  <a:pt x="10836486" y="903823"/>
                  <a:pt x="10855327" y="954068"/>
                  <a:pt x="10893011" y="954068"/>
                </a:cubicBezTo>
                <a:cubicBezTo>
                  <a:pt x="10914993" y="954068"/>
                  <a:pt x="10933834" y="932086"/>
                  <a:pt x="10949536" y="900683"/>
                </a:cubicBezTo>
                <a:cubicBezTo>
                  <a:pt x="10952676" y="932086"/>
                  <a:pt x="10962097" y="954068"/>
                  <a:pt x="10980939" y="954068"/>
                </a:cubicBezTo>
                <a:cubicBezTo>
                  <a:pt x="11024903" y="954068"/>
                  <a:pt x="11024903" y="778212"/>
                  <a:pt x="11059446" y="778212"/>
                </a:cubicBezTo>
                <a:cubicBezTo>
                  <a:pt x="11087708" y="778212"/>
                  <a:pt x="11078287" y="954068"/>
                  <a:pt x="11144233" y="954068"/>
                </a:cubicBezTo>
                <a:cubicBezTo>
                  <a:pt x="11175636" y="954068"/>
                  <a:pt x="11191337" y="928946"/>
                  <a:pt x="11197618" y="894402"/>
                </a:cubicBezTo>
                <a:cubicBezTo>
                  <a:pt x="11210179" y="944647"/>
                  <a:pt x="11229021" y="954068"/>
                  <a:pt x="11244722" y="954068"/>
                </a:cubicBezTo>
                <a:cubicBezTo>
                  <a:pt x="11254143" y="954068"/>
                  <a:pt x="11263564" y="950928"/>
                  <a:pt x="11272985" y="938366"/>
                </a:cubicBezTo>
                <a:cubicBezTo>
                  <a:pt x="11219600" y="916384"/>
                  <a:pt x="11225881" y="837877"/>
                  <a:pt x="11225881" y="784493"/>
                </a:cubicBezTo>
                <a:cubicBezTo>
                  <a:pt x="11225881" y="759370"/>
                  <a:pt x="11222740" y="740529"/>
                  <a:pt x="11207039" y="740529"/>
                </a:cubicBezTo>
                <a:cubicBezTo>
                  <a:pt x="11197618" y="740529"/>
                  <a:pt x="11194478" y="740529"/>
                  <a:pt x="11188197" y="743669"/>
                </a:cubicBezTo>
                <a:cubicBezTo>
                  <a:pt x="11194478" y="834737"/>
                  <a:pt x="11172496" y="913244"/>
                  <a:pt x="11147374" y="913244"/>
                </a:cubicBezTo>
                <a:cubicBezTo>
                  <a:pt x="11115971" y="913244"/>
                  <a:pt x="11131672" y="721687"/>
                  <a:pt x="11062586" y="721687"/>
                </a:cubicBezTo>
                <a:cubicBezTo>
                  <a:pt x="10999780" y="721687"/>
                  <a:pt x="10990359" y="875561"/>
                  <a:pt x="10984079" y="875561"/>
                </a:cubicBezTo>
                <a:cubicBezTo>
                  <a:pt x="10977798" y="875561"/>
                  <a:pt x="10977798" y="834737"/>
                  <a:pt x="10977798" y="803334"/>
                </a:cubicBezTo>
                <a:cubicBezTo>
                  <a:pt x="10980939" y="787633"/>
                  <a:pt x="10980939" y="775072"/>
                  <a:pt x="10980939" y="765651"/>
                </a:cubicBezTo>
                <a:cubicBezTo>
                  <a:pt x="10980939" y="749950"/>
                  <a:pt x="10974658" y="727968"/>
                  <a:pt x="10943255" y="740529"/>
                </a:cubicBezTo>
                <a:cubicBezTo>
                  <a:pt x="10943255" y="850439"/>
                  <a:pt x="10921273" y="916384"/>
                  <a:pt x="10896151" y="916384"/>
                </a:cubicBezTo>
                <a:cubicBezTo>
                  <a:pt x="10858468" y="916384"/>
                  <a:pt x="10858468" y="815895"/>
                  <a:pt x="10858468" y="790773"/>
                </a:cubicBezTo>
                <a:cubicBezTo>
                  <a:pt x="10858468" y="762511"/>
                  <a:pt x="10861608" y="727968"/>
                  <a:pt x="10820784" y="740529"/>
                </a:cubicBezTo>
                <a:cubicBezTo>
                  <a:pt x="10814504" y="834737"/>
                  <a:pt x="10789381" y="906964"/>
                  <a:pt x="10773680" y="906964"/>
                </a:cubicBezTo>
                <a:cubicBezTo>
                  <a:pt x="10754838" y="906964"/>
                  <a:pt x="10757979" y="740529"/>
                  <a:pt x="10707734" y="740529"/>
                </a:cubicBezTo>
                <a:cubicBezTo>
                  <a:pt x="10660630" y="740529"/>
                  <a:pt x="10648069" y="897543"/>
                  <a:pt x="10638648" y="897543"/>
                </a:cubicBezTo>
                <a:cubicBezTo>
                  <a:pt x="10622947" y="897543"/>
                  <a:pt x="10644929" y="721687"/>
                  <a:pt x="10578983" y="721687"/>
                </a:cubicBezTo>
                <a:cubicBezTo>
                  <a:pt x="10544440" y="721687"/>
                  <a:pt x="10531879" y="781352"/>
                  <a:pt x="10516177" y="847298"/>
                </a:cubicBezTo>
                <a:cubicBezTo>
                  <a:pt x="10513037" y="859859"/>
                  <a:pt x="10509897" y="859859"/>
                  <a:pt x="10509897" y="847298"/>
                </a:cubicBezTo>
                <a:cubicBezTo>
                  <a:pt x="10509897" y="834737"/>
                  <a:pt x="10509897" y="822176"/>
                  <a:pt x="10509897" y="809615"/>
                </a:cubicBezTo>
                <a:cubicBezTo>
                  <a:pt x="10525598" y="743669"/>
                  <a:pt x="10506756" y="718547"/>
                  <a:pt x="10475353" y="737388"/>
                </a:cubicBezTo>
                <a:cubicBezTo>
                  <a:pt x="10484774" y="859859"/>
                  <a:pt x="10428249" y="919525"/>
                  <a:pt x="10387426" y="919525"/>
                </a:cubicBezTo>
                <a:cubicBezTo>
                  <a:pt x="10371724" y="919525"/>
                  <a:pt x="10359163" y="913244"/>
                  <a:pt x="10349742" y="903823"/>
                </a:cubicBezTo>
                <a:cubicBezTo>
                  <a:pt x="10399987" y="872421"/>
                  <a:pt x="10425109" y="834737"/>
                  <a:pt x="10425109" y="800194"/>
                </a:cubicBezTo>
                <a:cubicBezTo>
                  <a:pt x="10425109" y="762511"/>
                  <a:pt x="10403127" y="740529"/>
                  <a:pt x="10365444" y="740529"/>
                </a:cubicBezTo>
                <a:cubicBezTo>
                  <a:pt x="10315199" y="740529"/>
                  <a:pt x="10286937" y="793913"/>
                  <a:pt x="10286937" y="837877"/>
                </a:cubicBezTo>
                <a:cubicBezTo>
                  <a:pt x="10286937" y="863000"/>
                  <a:pt x="10290077" y="881841"/>
                  <a:pt x="10299498" y="900683"/>
                </a:cubicBezTo>
                <a:cubicBezTo>
                  <a:pt x="10280656" y="910104"/>
                  <a:pt x="10264955" y="916384"/>
                  <a:pt x="10249253" y="922665"/>
                </a:cubicBezTo>
                <a:cubicBezTo>
                  <a:pt x="10249253" y="875561"/>
                  <a:pt x="10242973" y="828457"/>
                  <a:pt x="10239832" y="784493"/>
                </a:cubicBezTo>
                <a:cubicBezTo>
                  <a:pt x="10211570" y="778212"/>
                  <a:pt x="10205289" y="790773"/>
                  <a:pt x="10202149" y="815895"/>
                </a:cubicBezTo>
                <a:cubicBezTo>
                  <a:pt x="10192728" y="863000"/>
                  <a:pt x="10173886" y="897543"/>
                  <a:pt x="10155045" y="897543"/>
                </a:cubicBezTo>
                <a:cubicBezTo>
                  <a:pt x="10142484" y="897543"/>
                  <a:pt x="10133063" y="881841"/>
                  <a:pt x="10133063" y="863000"/>
                </a:cubicBezTo>
                <a:cubicBezTo>
                  <a:pt x="10126782" y="775072"/>
                  <a:pt x="10199009" y="749950"/>
                  <a:pt x="10236692" y="762511"/>
                </a:cubicBezTo>
                <a:cubicBezTo>
                  <a:pt x="10242973" y="743669"/>
                  <a:pt x="10236692" y="727968"/>
                  <a:pt x="10202149" y="727968"/>
                </a:cubicBezTo>
                <a:cubicBezTo>
                  <a:pt x="10161325" y="727968"/>
                  <a:pt x="10129923" y="753090"/>
                  <a:pt x="10107941" y="784493"/>
                </a:cubicBezTo>
                <a:cubicBezTo>
                  <a:pt x="10092239" y="806475"/>
                  <a:pt x="10076538" y="822176"/>
                  <a:pt x="10051415" y="841018"/>
                </a:cubicBezTo>
                <a:cubicBezTo>
                  <a:pt x="10051415" y="834737"/>
                  <a:pt x="10051415" y="831597"/>
                  <a:pt x="10051415" y="825316"/>
                </a:cubicBezTo>
                <a:cubicBezTo>
                  <a:pt x="10051415" y="762511"/>
                  <a:pt x="10016872" y="734248"/>
                  <a:pt x="9985470" y="734248"/>
                </a:cubicBezTo>
                <a:cubicBezTo>
                  <a:pt x="9957207" y="734248"/>
                  <a:pt x="9941506" y="749950"/>
                  <a:pt x="9932085" y="775072"/>
                </a:cubicBezTo>
                <a:cubicBezTo>
                  <a:pt x="9928945" y="753090"/>
                  <a:pt x="9925804" y="740529"/>
                  <a:pt x="9910103" y="740529"/>
                </a:cubicBezTo>
                <a:cubicBezTo>
                  <a:pt x="9903822" y="740529"/>
                  <a:pt x="9894401" y="743669"/>
                  <a:pt x="9884981" y="746809"/>
                </a:cubicBezTo>
                <a:cubicBezTo>
                  <a:pt x="9888121" y="759370"/>
                  <a:pt x="9891261" y="790773"/>
                  <a:pt x="9891261" y="812755"/>
                </a:cubicBezTo>
                <a:cubicBezTo>
                  <a:pt x="9891261" y="888122"/>
                  <a:pt x="9869279" y="922665"/>
                  <a:pt x="9850437" y="922665"/>
                </a:cubicBezTo>
                <a:cubicBezTo>
                  <a:pt x="9825315" y="922665"/>
                  <a:pt x="9822175" y="834737"/>
                  <a:pt x="9822175" y="800194"/>
                </a:cubicBezTo>
                <a:cubicBezTo>
                  <a:pt x="9819035" y="800194"/>
                  <a:pt x="9815894" y="797054"/>
                  <a:pt x="9809614" y="797054"/>
                </a:cubicBezTo>
                <a:cubicBezTo>
                  <a:pt x="9787632" y="797054"/>
                  <a:pt x="9784492" y="825316"/>
                  <a:pt x="9781351" y="853579"/>
                </a:cubicBezTo>
                <a:cubicBezTo>
                  <a:pt x="9775071" y="881841"/>
                  <a:pt x="9759369" y="919525"/>
                  <a:pt x="9734247" y="919525"/>
                </a:cubicBezTo>
                <a:cubicBezTo>
                  <a:pt x="9718546" y="919525"/>
                  <a:pt x="9709125" y="903823"/>
                  <a:pt x="9709125" y="878701"/>
                </a:cubicBezTo>
                <a:cubicBezTo>
                  <a:pt x="9702844" y="822176"/>
                  <a:pt x="9749949" y="759370"/>
                  <a:pt x="9819035" y="778212"/>
                </a:cubicBezTo>
                <a:cubicBezTo>
                  <a:pt x="9825315" y="759370"/>
                  <a:pt x="9812754" y="740529"/>
                  <a:pt x="9784492" y="740529"/>
                </a:cubicBezTo>
                <a:cubicBezTo>
                  <a:pt x="9734247" y="740529"/>
                  <a:pt x="9690283" y="781352"/>
                  <a:pt x="9674582" y="825316"/>
                </a:cubicBezTo>
                <a:cubicBezTo>
                  <a:pt x="9655740" y="866140"/>
                  <a:pt x="9621197" y="925805"/>
                  <a:pt x="9555251" y="925805"/>
                </a:cubicBezTo>
                <a:cubicBezTo>
                  <a:pt x="9508147" y="925805"/>
                  <a:pt x="9473604" y="884982"/>
                  <a:pt x="9473604" y="800194"/>
                </a:cubicBezTo>
                <a:cubicBezTo>
                  <a:pt x="9473604" y="727968"/>
                  <a:pt x="9520708" y="655741"/>
                  <a:pt x="9567812" y="655741"/>
                </a:cubicBezTo>
                <a:cubicBezTo>
                  <a:pt x="9602355" y="655741"/>
                  <a:pt x="9611776" y="690284"/>
                  <a:pt x="9608636" y="721687"/>
                </a:cubicBezTo>
                <a:cubicBezTo>
                  <a:pt x="9627478" y="737388"/>
                  <a:pt x="9655740" y="721687"/>
                  <a:pt x="9655740" y="687144"/>
                </a:cubicBezTo>
                <a:cubicBezTo>
                  <a:pt x="9655740" y="662022"/>
                  <a:pt x="9636898" y="621198"/>
                  <a:pt x="9570952" y="621198"/>
                </a:cubicBezTo>
                <a:close/>
                <a:moveTo>
                  <a:pt x="11503938" y="612538"/>
                </a:moveTo>
                <a:cubicBezTo>
                  <a:pt x="11456741" y="669501"/>
                  <a:pt x="11291551" y="712570"/>
                  <a:pt x="11291551" y="832051"/>
                </a:cubicBezTo>
                <a:cubicBezTo>
                  <a:pt x="11291551" y="879288"/>
                  <a:pt x="11320702" y="923747"/>
                  <a:pt x="11365123" y="940418"/>
                </a:cubicBezTo>
                <a:cubicBezTo>
                  <a:pt x="11390110" y="950144"/>
                  <a:pt x="11415096" y="950144"/>
                  <a:pt x="11440083" y="941808"/>
                </a:cubicBezTo>
                <a:lnTo>
                  <a:pt x="11444304" y="939708"/>
                </a:lnTo>
                <a:lnTo>
                  <a:pt x="11445324" y="939542"/>
                </a:lnTo>
                <a:cubicBezTo>
                  <a:pt x="11456276" y="936118"/>
                  <a:pt x="11466199" y="930980"/>
                  <a:pt x="11475268" y="924644"/>
                </a:cubicBezTo>
                <a:lnTo>
                  <a:pt x="11494474" y="907542"/>
                </a:lnTo>
                <a:lnTo>
                  <a:pt x="11488753" y="926162"/>
                </a:lnTo>
                <a:lnTo>
                  <a:pt x="11464846" y="951842"/>
                </a:lnTo>
                <a:lnTo>
                  <a:pt x="11432834" y="964214"/>
                </a:lnTo>
                <a:lnTo>
                  <a:pt x="11433416" y="964508"/>
                </a:lnTo>
                <a:lnTo>
                  <a:pt x="11427416" y="966826"/>
                </a:lnTo>
                <a:cubicBezTo>
                  <a:pt x="11435751" y="975167"/>
                  <a:pt x="11455198" y="980728"/>
                  <a:pt x="11478812" y="980728"/>
                </a:cubicBezTo>
                <a:cubicBezTo>
                  <a:pt x="11521873" y="980728"/>
                  <a:pt x="11574657" y="968216"/>
                  <a:pt x="11601049" y="940412"/>
                </a:cubicBezTo>
                <a:lnTo>
                  <a:pt x="11600229" y="940299"/>
                </a:lnTo>
                <a:lnTo>
                  <a:pt x="11604054" y="938167"/>
                </a:lnTo>
                <a:cubicBezTo>
                  <a:pt x="11586248" y="938852"/>
                  <a:pt x="11571523" y="933368"/>
                  <a:pt x="11561078" y="923772"/>
                </a:cubicBezTo>
                <a:lnTo>
                  <a:pt x="11546930" y="891807"/>
                </a:lnTo>
                <a:lnTo>
                  <a:pt x="11567885" y="908611"/>
                </a:lnTo>
                <a:cubicBezTo>
                  <a:pt x="11578129" y="913304"/>
                  <a:pt x="11589242" y="915389"/>
                  <a:pt x="11601049" y="915389"/>
                </a:cubicBezTo>
                <a:cubicBezTo>
                  <a:pt x="11619281" y="915389"/>
                  <a:pt x="11636145" y="909719"/>
                  <a:pt x="11650104" y="900067"/>
                </a:cubicBezTo>
                <a:lnTo>
                  <a:pt x="11650828" y="899169"/>
                </a:lnTo>
                <a:lnTo>
                  <a:pt x="11652427" y="898382"/>
                </a:lnTo>
                <a:cubicBezTo>
                  <a:pt x="11666192" y="888863"/>
                  <a:pt x="11677091" y="875417"/>
                  <a:pt x="11683608" y="859705"/>
                </a:cubicBezTo>
                <a:lnTo>
                  <a:pt x="11690343" y="825792"/>
                </a:lnTo>
                <a:lnTo>
                  <a:pt x="11690350" y="825831"/>
                </a:lnTo>
                <a:lnTo>
                  <a:pt x="11690350" y="825754"/>
                </a:lnTo>
                <a:lnTo>
                  <a:pt x="11690350" y="823091"/>
                </a:lnTo>
                <a:cubicBezTo>
                  <a:pt x="11690350" y="768290"/>
                  <a:pt x="11662973" y="721710"/>
                  <a:pt x="11623276" y="684719"/>
                </a:cubicBezTo>
                <a:cubicBezTo>
                  <a:pt x="11608219" y="670334"/>
                  <a:pt x="11591450" y="658004"/>
                  <a:pt x="11573655" y="647215"/>
                </a:cubicBezTo>
                <a:lnTo>
                  <a:pt x="11570681" y="645708"/>
                </a:lnTo>
                <a:lnTo>
                  <a:pt x="11570221" y="645361"/>
                </a:lnTo>
                <a:cubicBezTo>
                  <a:pt x="11552175" y="634420"/>
                  <a:pt x="11533088" y="625042"/>
                  <a:pt x="11513655" y="616706"/>
                </a:cubicBezTo>
                <a:cubicBezTo>
                  <a:pt x="11510878" y="615317"/>
                  <a:pt x="11508102" y="613928"/>
                  <a:pt x="11503938" y="61253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tx1">
                    <a:lumMod val="50000"/>
                    <a:lumOff val="50000"/>
                  </a:schemeClr>
                </a:solidFill>
              </a:defRPr>
            </a:lvl1pPr>
          </a:lstStyle>
          <a:p>
            <a:r>
              <a:rPr lang="de-DE"/>
              <a:t>Insert Picture and send </a:t>
            </a:r>
            <a:r>
              <a:rPr lang="de-DE" err="1"/>
              <a:t>to</a:t>
            </a:r>
            <a:r>
              <a:rPr lang="de-DE"/>
              <a:t> back</a:t>
            </a:r>
          </a:p>
        </p:txBody>
      </p:sp>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4561383"/>
            <a:ext cx="11386134" cy="307777"/>
          </a:xfrm>
        </p:spPr>
        <p:txBody>
          <a:bodyPr wrap="square" lIns="36000" tIns="0" rIns="3600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847127"/>
            <a:ext cx="11386134" cy="1661993"/>
          </a:xfrm>
        </p:spPr>
        <p:txBody>
          <a:bodyPr wrap="square" lIns="36000" rIns="36000" bIns="0" anchor="b" anchorCtr="0">
            <a:spAutoFit/>
          </a:bodyPr>
          <a:lstStyle>
            <a:lvl1pPr algn="l">
              <a:lnSpc>
                <a:spcPct val="90000"/>
              </a:lnSpc>
              <a:defRPr sz="6000" b="1" baseline="0">
                <a:solidFill>
                  <a:schemeClr val="bg1"/>
                </a:solidFill>
                <a:latin typeface="Ubuntu" panose="020B0504030602030204" pitchFamily="34" charset="0"/>
              </a:defRPr>
            </a:lvl1pPr>
          </a:lstStyle>
          <a:p>
            <a:r>
              <a:rPr lang="fr-FR"/>
              <a:t>Modifiez le style du titre</a:t>
            </a:r>
            <a:endParaRPr lang="en-GB"/>
          </a:p>
        </p:txBody>
      </p:sp>
      <p:pic>
        <p:nvPicPr>
          <p:cNvPr id="6" name="Image 5" descr="Une image contenant texte&#10;&#10;Description générée automatiquement">
            <a:extLst>
              <a:ext uri="{FF2B5EF4-FFF2-40B4-BE49-F238E27FC236}">
                <a16:creationId xmlns:a16="http://schemas.microsoft.com/office/drawing/2014/main" id="{4E7913BD-2F2A-43EA-9355-0DD8C035B5EB}"/>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9014016" y="246471"/>
            <a:ext cx="3078000" cy="1248074"/>
          </a:xfrm>
          <a:prstGeom prst="rect">
            <a:avLst/>
          </a:prstGeom>
        </p:spPr>
      </p:pic>
    </p:spTree>
    <p:extLst>
      <p:ext uri="{BB962C8B-B14F-4D97-AF65-F5344CB8AC3E}">
        <p14:creationId xmlns:p14="http://schemas.microsoft.com/office/powerpoint/2010/main" val="576563914"/>
      </p:ext>
    </p:extLst>
  </p:cSld>
  <p:clrMapOvr>
    <a:masterClrMapping/>
  </p:clrMapOvr>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447201"/>
            <a:ext cx="11379201" cy="5022612"/>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1" name="Title 10">
            <a:extLst>
              <a:ext uri="{FF2B5EF4-FFF2-40B4-BE49-F238E27FC236}">
                <a16:creationId xmlns:a16="http://schemas.microsoft.com/office/drawing/2014/main" id="{006B5C2B-B0BF-4136-9EC7-0E7F54D1D264}"/>
              </a:ext>
            </a:extLst>
          </p:cNvPr>
          <p:cNvSpPr>
            <a:spLocks noGrp="1"/>
          </p:cNvSpPr>
          <p:nvPr>
            <p:ph type="title"/>
          </p:nvPr>
        </p:nvSpPr>
        <p:spPr/>
        <p:txBody>
          <a:bodyPr/>
          <a:lstStyle/>
          <a:p>
            <a:r>
              <a:rPr lang="fr-FR"/>
              <a:t>Modifiez le style du titre</a:t>
            </a:r>
            <a:endParaRPr lang="en-GB"/>
          </a:p>
        </p:txBody>
      </p:sp>
    </p:spTree>
    <p:extLst>
      <p:ext uri="{BB962C8B-B14F-4D97-AF65-F5344CB8AC3E}">
        <p14:creationId xmlns:p14="http://schemas.microsoft.com/office/powerpoint/2010/main" val="179082042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itle, subtitle and content ">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04812" y="1899138"/>
            <a:ext cx="11379201" cy="4570674"/>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38525351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5" name="Espace réservé du texte 4"/>
          <p:cNvSpPr>
            <a:spLocks noGrp="1"/>
          </p:cNvSpPr>
          <p:nvPr>
            <p:ph type="body" sz="quarter" idx="11" hasCustomPrompt="1"/>
          </p:nvPr>
        </p:nvSpPr>
        <p:spPr>
          <a:xfrm>
            <a:off x="404813" y="1327150"/>
            <a:ext cx="11379200" cy="457688"/>
          </a:xfrm>
          <a:prstGeom prst="rect">
            <a:avLst/>
          </a:prstGeom>
        </p:spPr>
        <p:txBody>
          <a:bodyPr/>
          <a:lstStyle>
            <a:lvl1pPr>
              <a:defRPr>
                <a:solidFill>
                  <a:schemeClr val="accent2"/>
                </a:solidFill>
              </a:defRPr>
            </a:lvl1pPr>
          </a:lstStyle>
          <a:p>
            <a:pPr lvl="0"/>
            <a:r>
              <a:rPr lang="en-US"/>
              <a:t>Click to edit Master subtitle styles</a:t>
            </a:r>
          </a:p>
        </p:txBody>
      </p:sp>
      <p:sp>
        <p:nvSpPr>
          <p:cNvPr id="2" name="Title 1">
            <a:extLst>
              <a:ext uri="{FF2B5EF4-FFF2-40B4-BE49-F238E27FC236}">
                <a16:creationId xmlns:a16="http://schemas.microsoft.com/office/drawing/2014/main" id="{171054D7-80F5-442C-9F9E-FCC6CF14C5F1}"/>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6341783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tent two columns">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2" y="2205318"/>
            <a:ext cx="5600701" cy="4257394"/>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3"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2" y="1327151"/>
            <a:ext cx="56007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4" name="Text Placeholder 7">
            <a:extLst>
              <a:ext uri="{FF2B5EF4-FFF2-40B4-BE49-F238E27FC236}">
                <a16:creationId xmlns:a16="http://schemas.microsoft.com/office/drawing/2014/main" id="{47BDC0DA-1585-454D-9E74-41D2AFC0FEE5}"/>
              </a:ext>
            </a:extLst>
          </p:cNvPr>
          <p:cNvSpPr>
            <a:spLocks noGrp="1"/>
          </p:cNvSpPr>
          <p:nvPr>
            <p:ph type="body" sz="quarter" idx="13" hasCustomPrompt="1"/>
          </p:nvPr>
        </p:nvSpPr>
        <p:spPr>
          <a:xfrm>
            <a:off x="6196013" y="1327151"/>
            <a:ext cx="5588001" cy="743987"/>
          </a:xfrm>
          <a:prstGeom prst="rect">
            <a:avLst/>
          </a:prstGeom>
        </p:spPr>
        <p:txBody>
          <a:bodyPr anchor="ctr" anchorCtr="0">
            <a:noAutofit/>
          </a:bodyPr>
          <a:lstStyle>
            <a:lvl1pPr>
              <a:lnSpc>
                <a:spcPct val="100000"/>
              </a:lnSpc>
              <a:defRPr sz="1800" b="1">
                <a:solidFill>
                  <a:srgbClr val="12ABDB"/>
                </a:solidFill>
                <a:latin typeface="Ubuntu" panose="020B0504030602030204" pitchFamily="34" charset="0"/>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lvl="0"/>
            <a:r>
              <a:rPr lang="en-US"/>
              <a:t>CLICK TO INSERT TITLE</a:t>
            </a:r>
          </a:p>
        </p:txBody>
      </p:sp>
      <p:sp>
        <p:nvSpPr>
          <p:cNvPr id="16"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6196013" y="2205318"/>
            <a:ext cx="5594351" cy="4257393"/>
          </a:xfrm>
          <a:prstGeom prst="rect">
            <a:avLst/>
          </a:prstGeom>
        </p:spPr>
        <p:txBody>
          <a:bodyPr>
            <a:noAutofit/>
          </a:bodyPr>
          <a:lstStyle>
            <a:lvl1pPr>
              <a:lnSpc>
                <a:spcPct val="100000"/>
              </a:lnSpc>
              <a:spcBef>
                <a:spcPts val="0"/>
              </a:spcBef>
              <a:spcAft>
                <a:spcPts val="600"/>
              </a:spcAft>
              <a:defRPr sz="1600"/>
            </a:lvl1pPr>
            <a:lvl2pPr>
              <a:lnSpc>
                <a:spcPct val="100000"/>
              </a:lnSpc>
              <a:spcBef>
                <a:spcPts val="0"/>
              </a:spcBef>
              <a:spcAft>
                <a:spcPts val="600"/>
              </a:spcAft>
              <a:defRPr sz="1600"/>
            </a:lvl2pPr>
            <a:lvl3pPr>
              <a:lnSpc>
                <a:spcPct val="100000"/>
              </a:lnSpc>
              <a:spcBef>
                <a:spcPts val="0"/>
              </a:spcBef>
              <a:spcAft>
                <a:spcPts val="600"/>
              </a:spcAft>
              <a:defRPr sz="1600"/>
            </a:lvl3pPr>
            <a:lvl4pPr>
              <a:lnSpc>
                <a:spcPct val="100000"/>
              </a:lnSpc>
              <a:spcBef>
                <a:spcPts val="0"/>
              </a:spcBef>
              <a:spcAft>
                <a:spcPts val="600"/>
              </a:spcAft>
              <a:defRPr sz="1600"/>
            </a:lvl4pPr>
            <a:lvl5pPr>
              <a:lnSpc>
                <a:spcPct val="100000"/>
              </a:lnSpc>
              <a:spcBef>
                <a:spcPts val="0"/>
              </a:spcBef>
              <a:spcAft>
                <a:spcPts val="600"/>
              </a:spcAft>
              <a:defRPr sz="16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2" name="Title 1">
            <a:extLst>
              <a:ext uri="{FF2B5EF4-FFF2-40B4-BE49-F238E27FC236}">
                <a16:creationId xmlns:a16="http://schemas.microsoft.com/office/drawing/2014/main" id="{D996D1AE-BB05-402A-8454-CE893B60496E}"/>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417724925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tent 3 columns">
    <p:spTree>
      <p:nvGrpSpPr>
        <p:cNvPr id="1" name=""/>
        <p:cNvGrpSpPr/>
        <p:nvPr/>
      </p:nvGrpSpPr>
      <p:grpSpPr>
        <a:xfrm>
          <a:off x="0" y="0"/>
          <a:ext cx="0" cy="0"/>
          <a:chOff x="0" y="0"/>
          <a:chExt cx="0" cy="0"/>
        </a:xfrm>
      </p:grpSpPr>
      <p:sp>
        <p:nvSpPr>
          <p:cNvPr id="3" name="Text Placeholder 7">
            <a:extLst>
              <a:ext uri="{FF2B5EF4-FFF2-40B4-BE49-F238E27FC236}">
                <a16:creationId xmlns:a16="http://schemas.microsoft.com/office/drawing/2014/main" id="{27CE2609-37DA-4C4C-BF45-E56CE85AA41D}"/>
              </a:ext>
            </a:extLst>
          </p:cNvPr>
          <p:cNvSpPr>
            <a:spLocks noGrp="1"/>
          </p:cNvSpPr>
          <p:nvPr>
            <p:ph type="body" sz="quarter" idx="10"/>
          </p:nvPr>
        </p:nvSpPr>
        <p:spPr>
          <a:xfrm>
            <a:off x="404813"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4" name="Text Placeholder 7">
            <a:extLst>
              <a:ext uri="{FF2B5EF4-FFF2-40B4-BE49-F238E27FC236}">
                <a16:creationId xmlns:a16="http://schemas.microsoft.com/office/drawing/2014/main" id="{D8D7F005-BA7C-423E-87B0-6782D88233F6}"/>
              </a:ext>
            </a:extLst>
          </p:cNvPr>
          <p:cNvSpPr>
            <a:spLocks noGrp="1"/>
          </p:cNvSpPr>
          <p:nvPr>
            <p:ph type="body" sz="quarter" idx="12" hasCustomPrompt="1"/>
          </p:nvPr>
        </p:nvSpPr>
        <p:spPr>
          <a:xfrm>
            <a:off x="404813" y="1327151"/>
            <a:ext cx="3456432" cy="837826"/>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9" name="Text Placeholder 7">
            <a:extLst>
              <a:ext uri="{FF2B5EF4-FFF2-40B4-BE49-F238E27FC236}">
                <a16:creationId xmlns:a16="http://schemas.microsoft.com/office/drawing/2014/main" id="{27CE2609-37DA-4C4C-BF45-E56CE85AA41D}"/>
              </a:ext>
            </a:extLst>
          </p:cNvPr>
          <p:cNvSpPr>
            <a:spLocks noGrp="1"/>
          </p:cNvSpPr>
          <p:nvPr>
            <p:ph type="body" sz="quarter" idx="14"/>
          </p:nvPr>
        </p:nvSpPr>
        <p:spPr>
          <a:xfrm>
            <a:off x="4371047"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0" name="Text Placeholder 7">
            <a:extLst>
              <a:ext uri="{FF2B5EF4-FFF2-40B4-BE49-F238E27FC236}">
                <a16:creationId xmlns:a16="http://schemas.microsoft.com/office/drawing/2014/main" id="{D8D7F005-BA7C-423E-87B0-6782D88233F6}"/>
              </a:ext>
            </a:extLst>
          </p:cNvPr>
          <p:cNvSpPr>
            <a:spLocks noGrp="1"/>
          </p:cNvSpPr>
          <p:nvPr>
            <p:ph type="body" sz="quarter" idx="15" hasCustomPrompt="1"/>
          </p:nvPr>
        </p:nvSpPr>
        <p:spPr>
          <a:xfrm>
            <a:off x="4371047"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11" name="Text Placeholder 7">
            <a:extLst>
              <a:ext uri="{FF2B5EF4-FFF2-40B4-BE49-F238E27FC236}">
                <a16:creationId xmlns:a16="http://schemas.microsoft.com/office/drawing/2014/main" id="{27CE2609-37DA-4C4C-BF45-E56CE85AA41D}"/>
              </a:ext>
            </a:extLst>
          </p:cNvPr>
          <p:cNvSpPr>
            <a:spLocks noGrp="1"/>
          </p:cNvSpPr>
          <p:nvPr>
            <p:ph type="body" sz="quarter" idx="16"/>
          </p:nvPr>
        </p:nvSpPr>
        <p:spPr>
          <a:xfrm>
            <a:off x="8330755" y="2205319"/>
            <a:ext cx="3456432" cy="4076234"/>
          </a:xfrm>
          <a:prstGeom prst="rect">
            <a:avLst/>
          </a:prstGeom>
        </p:spPr>
        <p:txBody>
          <a:bodyPr>
            <a:noAutofit/>
          </a:bodyPr>
          <a:lstStyle>
            <a:lvl1pPr>
              <a:lnSpc>
                <a:spcPct val="100000"/>
              </a:lnSpc>
              <a:spcBef>
                <a:spcPts val="0"/>
              </a:spcBef>
              <a:defRPr sz="1400"/>
            </a:lvl1pPr>
            <a:lvl2pPr>
              <a:lnSpc>
                <a:spcPct val="100000"/>
              </a:lnSpc>
              <a:spcBef>
                <a:spcPts val="0"/>
              </a:spcBef>
              <a:defRPr sz="1400"/>
            </a:lvl2pPr>
            <a:lvl3pPr>
              <a:lnSpc>
                <a:spcPct val="100000"/>
              </a:lnSpc>
              <a:spcBef>
                <a:spcPts val="0"/>
              </a:spcBef>
              <a:defRPr sz="1400"/>
            </a:lvl3pPr>
            <a:lvl4pPr>
              <a:lnSpc>
                <a:spcPct val="100000"/>
              </a:lnSpc>
              <a:spcBef>
                <a:spcPts val="0"/>
              </a:spcBef>
              <a:defRPr sz="1400"/>
            </a:lvl4pPr>
            <a:lvl5pPr>
              <a:lnSpc>
                <a:spcPct val="100000"/>
              </a:lnSpc>
              <a:spcBef>
                <a:spcPts val="0"/>
              </a:spcBef>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12" name="Text Placeholder 7">
            <a:extLst>
              <a:ext uri="{FF2B5EF4-FFF2-40B4-BE49-F238E27FC236}">
                <a16:creationId xmlns:a16="http://schemas.microsoft.com/office/drawing/2014/main" id="{D8D7F005-BA7C-423E-87B0-6782D88233F6}"/>
              </a:ext>
            </a:extLst>
          </p:cNvPr>
          <p:cNvSpPr>
            <a:spLocks noGrp="1"/>
          </p:cNvSpPr>
          <p:nvPr>
            <p:ph type="body" sz="quarter" idx="17" hasCustomPrompt="1"/>
          </p:nvPr>
        </p:nvSpPr>
        <p:spPr>
          <a:xfrm>
            <a:off x="8330755" y="1327151"/>
            <a:ext cx="3456432" cy="743987"/>
          </a:xfrm>
          <a:prstGeom prst="rect">
            <a:avLst/>
          </a:prstGeom>
        </p:spPr>
        <p:txBody>
          <a:bodyPr vert="horz" lIns="0" tIns="0" rIns="0" bIns="0" rtlCol="0" anchor="ctr" anchorCtr="0">
            <a:noAutofit/>
          </a:bodyPr>
          <a:lstStyle>
            <a:lvl1pPr algn="ctr">
              <a:lnSpc>
                <a:spcPct val="100000"/>
              </a:lnSpc>
              <a:defRPr lang="en-US" sz="1600" b="0" kern="1200" dirty="0">
                <a:solidFill>
                  <a:srgbClr val="12ABDB"/>
                </a:solidFill>
                <a:latin typeface="Ubuntu" panose="020B0504030602030204" pitchFamily="34" charset="0"/>
                <a:ea typeface="+mn-ea"/>
                <a:cs typeface="+mn-cs"/>
              </a:defRPr>
            </a:lvl1pPr>
            <a:lvl2pPr>
              <a:lnSpc>
                <a:spcPct val="100000"/>
              </a:lnSpc>
              <a:defRPr sz="1200"/>
            </a:lvl2pPr>
            <a:lvl3pPr>
              <a:lnSpc>
                <a:spcPct val="100000"/>
              </a:lnSpc>
              <a:defRPr sz="1200"/>
            </a:lvl3pPr>
            <a:lvl4pPr>
              <a:lnSpc>
                <a:spcPct val="100000"/>
              </a:lnSpc>
              <a:defRPr sz="1200"/>
            </a:lvl4pPr>
            <a:lvl5pPr>
              <a:lnSpc>
                <a:spcPct val="100000"/>
              </a:lnSpc>
              <a:defRPr sz="1200"/>
            </a:lvl5pPr>
          </a:lstStyle>
          <a:p>
            <a:pPr marL="0" lvl="0" indent="0" algn="l" defTabSz="914400" rtl="0" eaLnBrk="1" latinLnBrk="0" hangingPunct="1">
              <a:lnSpc>
                <a:spcPct val="100000"/>
              </a:lnSpc>
              <a:spcBef>
                <a:spcPts val="1000"/>
              </a:spcBef>
              <a:buFont typeface="Arial" panose="020B0604020202020204" pitchFamily="34" charset="0"/>
              <a:buNone/>
            </a:pPr>
            <a:r>
              <a:rPr lang="en-US"/>
              <a:t>CLICK TO INSERT TITLE</a:t>
            </a:r>
          </a:p>
        </p:txBody>
      </p:sp>
      <p:sp>
        <p:nvSpPr>
          <p:cNvPr id="5" name="Title 4">
            <a:extLst>
              <a:ext uri="{FF2B5EF4-FFF2-40B4-BE49-F238E27FC236}">
                <a16:creationId xmlns:a16="http://schemas.microsoft.com/office/drawing/2014/main" id="{294515F3-E20E-47CC-8314-0A030AB3D1FD}"/>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3043593202"/>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ntent 3 columns">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7B9A63D1-B6C5-4F10-ABD1-7445EB2D8ADC}"/>
              </a:ext>
            </a:extLst>
          </p:cNvPr>
          <p:cNvSpPr/>
          <p:nvPr userDrawn="1"/>
        </p:nvSpPr>
        <p:spPr>
          <a:xfrm>
            <a:off x="407988"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4" name="Rectangle 13">
            <a:extLst>
              <a:ext uri="{FF2B5EF4-FFF2-40B4-BE49-F238E27FC236}">
                <a16:creationId xmlns:a16="http://schemas.microsoft.com/office/drawing/2014/main" id="{A69DEBB0-4052-42E9-B8A1-20FEA957F747}"/>
              </a:ext>
            </a:extLst>
          </p:cNvPr>
          <p:cNvSpPr/>
          <p:nvPr userDrawn="1"/>
        </p:nvSpPr>
        <p:spPr>
          <a:xfrm>
            <a:off x="4333875" y="2423886"/>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5" name="Rectangle 14">
            <a:extLst>
              <a:ext uri="{FF2B5EF4-FFF2-40B4-BE49-F238E27FC236}">
                <a16:creationId xmlns:a16="http://schemas.microsoft.com/office/drawing/2014/main" id="{270917E2-630D-4941-BA4B-7EB65D4A7850}"/>
              </a:ext>
            </a:extLst>
          </p:cNvPr>
          <p:cNvSpPr/>
          <p:nvPr userDrawn="1"/>
        </p:nvSpPr>
        <p:spPr>
          <a:xfrm>
            <a:off x="8259763" y="2406300"/>
            <a:ext cx="3524250" cy="404688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PT"/>
          </a:p>
        </p:txBody>
      </p:sp>
      <p:sp>
        <p:nvSpPr>
          <p:cNvPr id="16" name="Text Placeholder 4">
            <a:extLst>
              <a:ext uri="{FF2B5EF4-FFF2-40B4-BE49-F238E27FC236}">
                <a16:creationId xmlns:a16="http://schemas.microsoft.com/office/drawing/2014/main" id="{5AE9BC27-7262-47DA-99EA-4AB1F52A8C33}"/>
              </a:ext>
            </a:extLst>
          </p:cNvPr>
          <p:cNvSpPr>
            <a:spLocks noGrp="1"/>
          </p:cNvSpPr>
          <p:nvPr>
            <p:ph type="body" sz="quarter" idx="13" hasCustomPrompt="1"/>
          </p:nvPr>
        </p:nvSpPr>
        <p:spPr>
          <a:xfrm>
            <a:off x="725016" y="3332368"/>
            <a:ext cx="2890194" cy="645047"/>
          </a:xfrm>
          <a:prstGeom prst="rect">
            <a:avLst/>
          </a:prstGeom>
          <a:noFill/>
        </p:spPr>
        <p:txBody>
          <a:bodyPr anchor="ctr">
            <a:noAutofit/>
          </a:bodyPr>
          <a:lstStyle>
            <a:lvl1pPr algn="l">
              <a:lnSpc>
                <a:spcPts val="1800"/>
              </a:lnSpc>
              <a:defRPr sz="1600" b="0">
                <a:solidFill>
                  <a:schemeClr val="accent1"/>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8" name="Text Placeholder 4">
            <a:extLst>
              <a:ext uri="{FF2B5EF4-FFF2-40B4-BE49-F238E27FC236}">
                <a16:creationId xmlns:a16="http://schemas.microsoft.com/office/drawing/2014/main" id="{EBBF7568-EC18-40A1-B3C2-1E64D0BFDEFF}"/>
              </a:ext>
            </a:extLst>
          </p:cNvPr>
          <p:cNvSpPr>
            <a:spLocks noGrp="1"/>
          </p:cNvSpPr>
          <p:nvPr>
            <p:ph type="body" sz="quarter" idx="33" hasCustomPrompt="1"/>
          </p:nvPr>
        </p:nvSpPr>
        <p:spPr>
          <a:xfrm>
            <a:off x="4650903" y="3332368"/>
            <a:ext cx="2890194" cy="645047"/>
          </a:xfrm>
          <a:prstGeom prst="rect">
            <a:avLst/>
          </a:prstGeom>
          <a:noFill/>
        </p:spPr>
        <p:txBody>
          <a:bodyPr anchor="ctr">
            <a:noAutofit/>
          </a:bodyPr>
          <a:lstStyle>
            <a:lvl1pPr algn="l">
              <a:lnSpc>
                <a:spcPts val="1800"/>
              </a:lnSpc>
              <a:defRPr sz="1600" b="0">
                <a:solidFill>
                  <a:srgbClr val="2EA657"/>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19" name="Text Placeholder 4">
            <a:extLst>
              <a:ext uri="{FF2B5EF4-FFF2-40B4-BE49-F238E27FC236}">
                <a16:creationId xmlns:a16="http://schemas.microsoft.com/office/drawing/2014/main" id="{0C0A1379-EE65-47B3-B113-45D1ED57400C}"/>
              </a:ext>
            </a:extLst>
          </p:cNvPr>
          <p:cNvSpPr>
            <a:spLocks noGrp="1"/>
          </p:cNvSpPr>
          <p:nvPr>
            <p:ph type="body" sz="quarter" idx="35" hasCustomPrompt="1"/>
          </p:nvPr>
        </p:nvSpPr>
        <p:spPr>
          <a:xfrm>
            <a:off x="8576791" y="3332368"/>
            <a:ext cx="2890194" cy="645047"/>
          </a:xfrm>
          <a:prstGeom prst="rect">
            <a:avLst/>
          </a:prstGeom>
          <a:noFill/>
        </p:spPr>
        <p:txBody>
          <a:bodyPr anchor="ctr">
            <a:noAutofit/>
          </a:bodyPr>
          <a:lstStyle>
            <a:lvl1pPr algn="l">
              <a:lnSpc>
                <a:spcPts val="1800"/>
              </a:lnSpc>
              <a:defRPr sz="1600" b="0">
                <a:solidFill>
                  <a:srgbClr val="BA2980"/>
                </a:solidFill>
                <a:latin typeface="+mj-lt"/>
              </a:defRPr>
            </a:lvl1pPr>
            <a:lvl2pPr>
              <a:defRPr sz="1400"/>
            </a:lvl2pPr>
            <a:lvl3pPr>
              <a:defRPr sz="1200"/>
            </a:lvl3pPr>
            <a:lvl4pPr>
              <a:defRPr sz="1100"/>
            </a:lvl4pPr>
            <a:lvl5pPr>
              <a:defRPr sz="1100"/>
            </a:lvl5pPr>
          </a:lstStyle>
          <a:p>
            <a:pPr lvl="0"/>
            <a:r>
              <a:rPr lang="en-US"/>
              <a:t>Click to insert title</a:t>
            </a:r>
          </a:p>
        </p:txBody>
      </p:sp>
      <p:sp>
        <p:nvSpPr>
          <p:cNvPr id="22" name="Text Placeholder 7">
            <a:extLst>
              <a:ext uri="{FF2B5EF4-FFF2-40B4-BE49-F238E27FC236}">
                <a16:creationId xmlns:a16="http://schemas.microsoft.com/office/drawing/2014/main" id="{E24DC023-E500-4824-A661-003A568299EA}"/>
              </a:ext>
            </a:extLst>
          </p:cNvPr>
          <p:cNvSpPr>
            <a:spLocks noGrp="1"/>
          </p:cNvSpPr>
          <p:nvPr>
            <p:ph type="body" sz="quarter" idx="10"/>
          </p:nvPr>
        </p:nvSpPr>
        <p:spPr>
          <a:xfrm>
            <a:off x="725015"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chemeClr val="accent1"/>
              </a:buClr>
              <a:defRPr sz="1400"/>
            </a:lvl2pPr>
            <a:lvl3pPr>
              <a:lnSpc>
                <a:spcPct val="100000"/>
              </a:lnSpc>
              <a:spcBef>
                <a:spcPts val="0"/>
              </a:spcBef>
              <a:buClr>
                <a:schemeClr val="accent1"/>
              </a:buClr>
              <a:defRPr sz="1400"/>
            </a:lvl3pPr>
            <a:lvl4pPr>
              <a:lnSpc>
                <a:spcPct val="100000"/>
              </a:lnSpc>
              <a:spcBef>
                <a:spcPts val="0"/>
              </a:spcBef>
              <a:buClr>
                <a:schemeClr val="accent1"/>
              </a:buClr>
              <a:defRPr sz="1400"/>
            </a:lvl4pPr>
            <a:lvl5pPr>
              <a:lnSpc>
                <a:spcPct val="100000"/>
              </a:lnSpc>
              <a:spcBef>
                <a:spcPts val="0"/>
              </a:spcBef>
              <a:buClr>
                <a:schemeClr val="accent1"/>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23" name="Text Placeholder 7">
            <a:extLst>
              <a:ext uri="{FF2B5EF4-FFF2-40B4-BE49-F238E27FC236}">
                <a16:creationId xmlns:a16="http://schemas.microsoft.com/office/drawing/2014/main" id="{B1037A2D-940F-4255-984B-C4A7AABBB724}"/>
              </a:ext>
            </a:extLst>
          </p:cNvPr>
          <p:cNvSpPr>
            <a:spLocks noGrp="1"/>
          </p:cNvSpPr>
          <p:nvPr>
            <p:ph type="body" sz="quarter" idx="40"/>
          </p:nvPr>
        </p:nvSpPr>
        <p:spPr>
          <a:xfrm>
            <a:off x="4650903"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2EA657"/>
              </a:buClr>
              <a:defRPr sz="1400"/>
            </a:lvl2pPr>
            <a:lvl3pPr>
              <a:lnSpc>
                <a:spcPct val="100000"/>
              </a:lnSpc>
              <a:spcBef>
                <a:spcPts val="0"/>
              </a:spcBef>
              <a:buClr>
                <a:srgbClr val="2EA657"/>
              </a:buClr>
              <a:defRPr sz="1400"/>
            </a:lvl3pPr>
            <a:lvl4pPr>
              <a:lnSpc>
                <a:spcPct val="100000"/>
              </a:lnSpc>
              <a:spcBef>
                <a:spcPts val="0"/>
              </a:spcBef>
              <a:buClr>
                <a:srgbClr val="2EA657"/>
              </a:buClr>
              <a:defRPr sz="1400"/>
            </a:lvl4pPr>
            <a:lvl5pPr>
              <a:lnSpc>
                <a:spcPct val="100000"/>
              </a:lnSpc>
              <a:spcBef>
                <a:spcPts val="0"/>
              </a:spcBef>
              <a:buClr>
                <a:srgbClr val="2EA657"/>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24" name="Text Placeholder 7">
            <a:extLst>
              <a:ext uri="{FF2B5EF4-FFF2-40B4-BE49-F238E27FC236}">
                <a16:creationId xmlns:a16="http://schemas.microsoft.com/office/drawing/2014/main" id="{5849E3D5-EF9E-46F2-9C73-58806A392B34}"/>
              </a:ext>
            </a:extLst>
          </p:cNvPr>
          <p:cNvSpPr>
            <a:spLocks noGrp="1"/>
          </p:cNvSpPr>
          <p:nvPr>
            <p:ph type="body" sz="quarter" idx="41"/>
          </p:nvPr>
        </p:nvSpPr>
        <p:spPr>
          <a:xfrm>
            <a:off x="8576791" y="4079991"/>
            <a:ext cx="2890194" cy="2201561"/>
          </a:xfrm>
          <a:prstGeom prst="rect">
            <a:avLst/>
          </a:prstGeom>
        </p:spPr>
        <p:txBody>
          <a:bodyPr>
            <a:noAutofit/>
          </a:bodyPr>
          <a:lstStyle>
            <a:lvl1pPr>
              <a:lnSpc>
                <a:spcPct val="100000"/>
              </a:lnSpc>
              <a:spcBef>
                <a:spcPts val="0"/>
              </a:spcBef>
              <a:defRPr sz="1400"/>
            </a:lvl1pPr>
            <a:lvl2pPr>
              <a:lnSpc>
                <a:spcPct val="100000"/>
              </a:lnSpc>
              <a:spcBef>
                <a:spcPts val="0"/>
              </a:spcBef>
              <a:buClr>
                <a:srgbClr val="BA2980"/>
              </a:buClr>
              <a:defRPr sz="1400"/>
            </a:lvl2pPr>
            <a:lvl3pPr>
              <a:lnSpc>
                <a:spcPct val="100000"/>
              </a:lnSpc>
              <a:spcBef>
                <a:spcPts val="0"/>
              </a:spcBef>
              <a:buClr>
                <a:srgbClr val="BA2980"/>
              </a:buClr>
              <a:defRPr sz="1400"/>
            </a:lvl3pPr>
            <a:lvl4pPr>
              <a:lnSpc>
                <a:spcPct val="100000"/>
              </a:lnSpc>
              <a:spcBef>
                <a:spcPts val="0"/>
              </a:spcBef>
              <a:buClr>
                <a:srgbClr val="BA2980"/>
              </a:buClr>
              <a:defRPr sz="1400"/>
            </a:lvl4pPr>
            <a:lvl5pPr>
              <a:lnSpc>
                <a:spcPct val="100000"/>
              </a:lnSpc>
              <a:spcBef>
                <a:spcPts val="0"/>
              </a:spcBef>
              <a:buClr>
                <a:srgbClr val="BA2980"/>
              </a:buClr>
              <a:defRPr sz="1400"/>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3" name="Title 2">
            <a:extLst>
              <a:ext uri="{FF2B5EF4-FFF2-40B4-BE49-F238E27FC236}">
                <a16:creationId xmlns:a16="http://schemas.microsoft.com/office/drawing/2014/main" id="{18A66D25-366C-4142-B5D9-9A4107D8BC80}"/>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414781265"/>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Only Title">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3" name="Title 2">
            <a:extLst>
              <a:ext uri="{FF2B5EF4-FFF2-40B4-BE49-F238E27FC236}">
                <a16:creationId xmlns:a16="http://schemas.microsoft.com/office/drawing/2014/main" id="{57F0C9DF-D1FA-45A1-91F6-147FDC3E7341}"/>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41368155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2FB7785-E628-A1FA-03F4-53AF43E62092}"/>
              </a:ext>
            </a:extLst>
          </p:cNvPr>
          <p:cNvSpPr>
            <a:spLocks noGrp="1"/>
          </p:cNvSpPr>
          <p:nvPr>
            <p:ph type="title"/>
          </p:nvPr>
        </p:nvSpPr>
        <p:spPr>
          <a:xfrm>
            <a:off x="831850" y="1709738"/>
            <a:ext cx="10515600" cy="2852737"/>
          </a:xfrm>
        </p:spPr>
        <p:txBody>
          <a:bodyPr anchor="b"/>
          <a:lstStyle>
            <a:lvl1pPr>
              <a:defRPr sz="6000"/>
            </a:lvl1pPr>
          </a:lstStyle>
          <a:p>
            <a:r>
              <a:rPr lang="fr-FR"/>
              <a:t>Modifiez le style du titre</a:t>
            </a:r>
          </a:p>
        </p:txBody>
      </p:sp>
      <p:sp>
        <p:nvSpPr>
          <p:cNvPr id="3" name="Espace réservé du texte 2">
            <a:extLst>
              <a:ext uri="{FF2B5EF4-FFF2-40B4-BE49-F238E27FC236}">
                <a16:creationId xmlns:a16="http://schemas.microsoft.com/office/drawing/2014/main" id="{7FA61978-DDC8-B898-5C84-DD8387C6E3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fr-FR"/>
              <a:t>Cliquez pour modifier les styles du texte du masque</a:t>
            </a:r>
          </a:p>
        </p:txBody>
      </p:sp>
      <p:sp>
        <p:nvSpPr>
          <p:cNvPr id="4" name="Espace réservé de la date 3">
            <a:extLst>
              <a:ext uri="{FF2B5EF4-FFF2-40B4-BE49-F238E27FC236}">
                <a16:creationId xmlns:a16="http://schemas.microsoft.com/office/drawing/2014/main" id="{4A0B101F-8198-9CF7-D51D-182B3E18F1AA}"/>
              </a:ext>
            </a:extLst>
          </p:cNvPr>
          <p:cNvSpPr>
            <a:spLocks noGrp="1"/>
          </p:cNvSpPr>
          <p:nvPr>
            <p:ph type="dt" sz="half" idx="10"/>
          </p:nvPr>
        </p:nvSpPr>
        <p:spPr/>
        <p:txBody>
          <a:bodyPr/>
          <a:lstStyle/>
          <a:p>
            <a:fld id="{B989F7B6-2BE2-4AD4-91BF-2B71BB326D94}"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9B0DC05C-885C-F922-DFE5-2ECF3AC97720}"/>
              </a:ext>
            </a:extLst>
          </p:cNvPr>
          <p:cNvSpPr>
            <a:spLocks noGrp="1"/>
          </p:cNvSpPr>
          <p:nvPr>
            <p:ph type="ftr" sz="quarter" idx="11"/>
          </p:nvPr>
        </p:nvSpPr>
        <p:spPr/>
        <p:txBody>
          <a:bodyPr/>
          <a:lstStyle/>
          <a:p>
            <a:endParaRPr lang="fr-FR"/>
          </a:p>
        </p:txBody>
      </p:sp>
      <p:sp>
        <p:nvSpPr>
          <p:cNvPr id="6" name="Espace réservé du numéro de diapositive 5">
            <a:extLst>
              <a:ext uri="{FF2B5EF4-FFF2-40B4-BE49-F238E27FC236}">
                <a16:creationId xmlns:a16="http://schemas.microsoft.com/office/drawing/2014/main" id="{A19058EA-5CE8-DBE0-A23D-3B917353D575}"/>
              </a:ext>
            </a:extLst>
          </p:cNvPr>
          <p:cNvSpPr>
            <a:spLocks noGrp="1"/>
          </p:cNvSpPr>
          <p:nvPr>
            <p:ph type="sldNum" sz="quarter" idx="12"/>
          </p:nvPr>
        </p:nvSpPr>
        <p:spPr/>
        <p:txBody>
          <a:bodyPr/>
          <a:lstStyle/>
          <a:p>
            <a:fld id="{05176F7A-C27B-406F-A08B-785A0FCAB937}" type="slidenum">
              <a:rPr lang="fr-FR" smtClean="0"/>
              <a:t>‹#›</a:t>
            </a:fld>
            <a:endParaRPr lang="fr-FR"/>
          </a:p>
        </p:txBody>
      </p:sp>
    </p:spTree>
    <p:extLst>
      <p:ext uri="{BB962C8B-B14F-4D97-AF65-F5344CB8AC3E}">
        <p14:creationId xmlns:p14="http://schemas.microsoft.com/office/powerpoint/2010/main" val="407668459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Titre seul">
    <p:bg>
      <p:bgPr>
        <a:solidFill>
          <a:schemeClr val="accent4"/>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0" name="Espace réservé du texte 9">
            <a:extLst>
              <a:ext uri="{FF2B5EF4-FFF2-40B4-BE49-F238E27FC236}">
                <a16:creationId xmlns:a16="http://schemas.microsoft.com/office/drawing/2014/main" id="{0850DA69-657E-41C3-B340-B16C354CA1D0}"/>
              </a:ext>
            </a:extLst>
          </p:cNvPr>
          <p:cNvSpPr>
            <a:spLocks noGrp="1"/>
          </p:cNvSpPr>
          <p:nvPr>
            <p:ph type="body" sz="quarter" idx="10"/>
          </p:nvPr>
        </p:nvSpPr>
        <p:spPr>
          <a:xfrm>
            <a:off x="404813" y="1447800"/>
            <a:ext cx="11406187" cy="4951413"/>
          </a:xfrm>
        </p:spPr>
        <p:txBody>
          <a:bodyPr/>
          <a:lstStyle>
            <a:lvl1pPr>
              <a:defRPr>
                <a:solidFill>
                  <a:schemeClr val="bg1"/>
                </a:solidFill>
              </a:defRPr>
            </a:lvl1pPr>
            <a:lvl2pPr>
              <a:defRPr>
                <a:solidFill>
                  <a:schemeClr val="bg1"/>
                </a:solidFill>
              </a:defRPr>
            </a:lvl2pPr>
            <a:lvl3pPr>
              <a:defRPr>
                <a:solidFill>
                  <a:schemeClr val="bg1"/>
                </a:solidFill>
              </a:defRPr>
            </a:lvl3pPr>
            <a:lvl4pPr>
              <a:buClr>
                <a:schemeClr val="accent5"/>
              </a:buClr>
              <a:defRPr>
                <a:solidFill>
                  <a:schemeClr val="bg1"/>
                </a:solidFill>
              </a:defRPr>
            </a:lvl4pPr>
            <a:lvl5pPr>
              <a:buClr>
                <a:schemeClr val="bg1"/>
              </a:buClr>
              <a:defRPr>
                <a:solidFill>
                  <a:schemeClr val="bg1"/>
                </a:solidFill>
              </a:defRPr>
            </a:lvl5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3" name="Title 2">
            <a:extLst>
              <a:ext uri="{FF2B5EF4-FFF2-40B4-BE49-F238E27FC236}">
                <a16:creationId xmlns:a16="http://schemas.microsoft.com/office/drawing/2014/main" id="{5E6BB52B-0C5D-4023-89D5-282E9A520223}"/>
              </a:ext>
            </a:extLst>
          </p:cNvPr>
          <p:cNvSpPr>
            <a:spLocks noGrp="1"/>
          </p:cNvSpPr>
          <p:nvPr>
            <p:ph type="title"/>
          </p:nvPr>
        </p:nvSpPr>
        <p:spPr/>
        <p:txBody>
          <a:bodyPr/>
          <a:lstStyle>
            <a:lvl1pPr>
              <a:defRPr>
                <a:solidFill>
                  <a:schemeClr val="bg1"/>
                </a:solidFill>
              </a:defRPr>
            </a:lvl1pPr>
          </a:lstStyle>
          <a:p>
            <a:r>
              <a:rPr lang="fr-FR"/>
              <a:t>Modifiez le style du titre</a:t>
            </a:r>
            <a:endParaRPr lang="de-DE"/>
          </a:p>
        </p:txBody>
      </p:sp>
    </p:spTree>
    <p:extLst>
      <p:ext uri="{BB962C8B-B14F-4D97-AF65-F5344CB8AC3E}">
        <p14:creationId xmlns:p14="http://schemas.microsoft.com/office/powerpoint/2010/main" val="2272812024"/>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light Grey">
    <p:bg>
      <p:bgPr>
        <a:solidFill>
          <a:schemeClr val="bg2"/>
        </a:solidFill>
        <a:effectLst/>
      </p:bgPr>
    </p:bg>
    <p:spTree>
      <p:nvGrpSpPr>
        <p:cNvPr id="1" name=""/>
        <p:cNvGrpSpPr/>
        <p:nvPr/>
      </p:nvGrpSpPr>
      <p:grpSpPr>
        <a:xfrm>
          <a:off x="0" y="0"/>
          <a:ext cx="0" cy="0"/>
          <a:chOff x="0" y="0"/>
          <a:chExt cx="0" cy="0"/>
        </a:xfrm>
      </p:grpSpPr>
      <p:graphicFrame>
        <p:nvGraphicFramePr>
          <p:cNvPr id="5" name="Object 4" hidden="1"/>
          <p:cNvGraphicFramePr>
            <a:graphicFrameLocks noChangeAspect="1"/>
          </p:cNvGraphicFramePr>
          <p:nvPr>
            <p:custDataLst>
              <p:tags r:id="rId1"/>
            </p:custData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3" imgW="270" imgH="270" progId="TCLayout.ActiveDocument.1">
                  <p:embed/>
                </p:oleObj>
              </mc:Choice>
              <mc:Fallback>
                <p:oleObj name="think-cell Slide" r:id="rId3" imgW="270" imgH="270" progId="TCLayout.ActiveDocument.1">
                  <p:embed/>
                  <p:pic>
                    <p:nvPicPr>
                      <p:cNvPr id="5" name="Object 4" hidden="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Espace réservé du texte 8">
            <a:extLst>
              <a:ext uri="{FF2B5EF4-FFF2-40B4-BE49-F238E27FC236}">
                <a16:creationId xmlns:a16="http://schemas.microsoft.com/office/drawing/2014/main" id="{E7C5D7A7-45E9-4756-B28B-644907783FEA}"/>
              </a:ext>
            </a:extLst>
          </p:cNvPr>
          <p:cNvSpPr>
            <a:spLocks noGrp="1"/>
          </p:cNvSpPr>
          <p:nvPr>
            <p:ph type="body" sz="quarter" idx="10"/>
          </p:nvPr>
        </p:nvSpPr>
        <p:spPr>
          <a:xfrm>
            <a:off x="404812" y="1447800"/>
            <a:ext cx="11406188" cy="4951650"/>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3" name="Title 2">
            <a:extLst>
              <a:ext uri="{FF2B5EF4-FFF2-40B4-BE49-F238E27FC236}">
                <a16:creationId xmlns:a16="http://schemas.microsoft.com/office/drawing/2014/main" id="{0C89E73A-8AF6-4995-85C4-948312F9A282}"/>
              </a:ext>
            </a:extLst>
          </p:cNvPr>
          <p:cNvSpPr>
            <a:spLocks noGrp="1"/>
          </p:cNvSpPr>
          <p:nvPr>
            <p:ph type="title"/>
          </p:nvPr>
        </p:nvSpPr>
        <p:spPr/>
        <p:txBody>
          <a:bodyPr/>
          <a:lstStyle/>
          <a:p>
            <a:r>
              <a:rPr lang="fr-FR"/>
              <a:t>Modifiez le style du titre</a:t>
            </a:r>
            <a:endParaRPr lang="de-DE"/>
          </a:p>
        </p:txBody>
      </p:sp>
    </p:spTree>
    <p:extLst>
      <p:ext uri="{BB962C8B-B14F-4D97-AF65-F5344CB8AC3E}">
        <p14:creationId xmlns:p14="http://schemas.microsoft.com/office/powerpoint/2010/main" val="417770058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Break dark">
    <p:bg>
      <p:bgPr>
        <a:solidFill>
          <a:schemeClr val="accent4"/>
        </a:solidFill>
        <a:effectLst/>
      </p:bgPr>
    </p:bg>
    <p:spTree>
      <p:nvGrpSpPr>
        <p:cNvPr id="1" name=""/>
        <p:cNvGrpSpPr/>
        <p:nvPr/>
      </p:nvGrpSpPr>
      <p:grpSpPr>
        <a:xfrm>
          <a:off x="0" y="0"/>
          <a:ext cx="0" cy="0"/>
          <a:chOff x="0" y="0"/>
          <a:chExt cx="0" cy="0"/>
        </a:xfrm>
      </p:grpSpPr>
      <p:sp>
        <p:nvSpPr>
          <p:cNvPr id="3" name="Subtitle">
            <a:extLst>
              <a:ext uri="{FF2B5EF4-FFF2-40B4-BE49-F238E27FC236}">
                <a16:creationId xmlns:a16="http://schemas.microsoft.com/office/drawing/2014/main" id="{81D5C5CA-E0F9-4194-9FD7-26150AB2A870}"/>
              </a:ext>
            </a:extLst>
          </p:cNvPr>
          <p:cNvSpPr>
            <a:spLocks noGrp="1"/>
          </p:cNvSpPr>
          <p:nvPr>
            <p:ph type="subTitle" idx="1"/>
          </p:nvPr>
        </p:nvSpPr>
        <p:spPr>
          <a:xfrm>
            <a:off x="404813" y="3772800"/>
            <a:ext cx="11329987" cy="307777"/>
          </a:xfrm>
        </p:spPr>
        <p:txBody>
          <a:bodyPr lIns="0" tIns="0">
            <a:sp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fr-FR"/>
              <a:t>Modifiez le style des sous-titres du masque</a:t>
            </a:r>
            <a:endParaRPr lang="en-GB"/>
          </a:p>
        </p:txBody>
      </p:sp>
      <p:sp>
        <p:nvSpPr>
          <p:cNvPr id="2" name="Title">
            <a:extLst>
              <a:ext uri="{FF2B5EF4-FFF2-40B4-BE49-F238E27FC236}">
                <a16:creationId xmlns:a16="http://schemas.microsoft.com/office/drawing/2014/main" id="{A5A39C93-A915-45D6-953A-AAC473CA2FEC}"/>
              </a:ext>
            </a:extLst>
          </p:cNvPr>
          <p:cNvSpPr>
            <a:spLocks noGrp="1"/>
          </p:cNvSpPr>
          <p:nvPr>
            <p:ph type="ctrTitle"/>
          </p:nvPr>
        </p:nvSpPr>
        <p:spPr>
          <a:xfrm>
            <a:off x="404813" y="2264961"/>
            <a:ext cx="11329987" cy="1477328"/>
          </a:xfrm>
        </p:spPr>
        <p:txBody>
          <a:bodyPr lIns="0" bIns="0" anchor="b" anchorCtr="0">
            <a:spAutoFit/>
          </a:bodyPr>
          <a:lstStyle>
            <a:lvl1pPr algn="l">
              <a:lnSpc>
                <a:spcPct val="80000"/>
              </a:lnSpc>
              <a:defRPr sz="6000" baseline="0">
                <a:solidFill>
                  <a:schemeClr val="bg1"/>
                </a:solidFill>
              </a:defRPr>
            </a:lvl1pPr>
          </a:lstStyle>
          <a:p>
            <a:r>
              <a:rPr lang="fr-FR"/>
              <a:t>Modifiez le style du titre</a:t>
            </a:r>
            <a:endParaRPr lang="en-GB"/>
          </a:p>
        </p:txBody>
      </p:sp>
      <p:sp>
        <p:nvSpPr>
          <p:cNvPr id="9" name="Text Placeholder 8">
            <a:extLst>
              <a:ext uri="{FF2B5EF4-FFF2-40B4-BE49-F238E27FC236}">
                <a16:creationId xmlns:a16="http://schemas.microsoft.com/office/drawing/2014/main" id="{E744C52A-2030-4EFF-B1D2-B60B2B279897}"/>
              </a:ext>
            </a:extLst>
          </p:cNvPr>
          <p:cNvSpPr>
            <a:spLocks noGrp="1"/>
          </p:cNvSpPr>
          <p:nvPr>
            <p:ph type="body" sz="quarter" idx="10" hasCustomPrompt="1"/>
          </p:nvPr>
        </p:nvSpPr>
        <p:spPr>
          <a:xfrm>
            <a:off x="404813" y="1825079"/>
            <a:ext cx="4611067" cy="307777"/>
          </a:xfrm>
        </p:spPr>
        <p:txBody>
          <a:bodyPr wrap="square" anchor="b">
            <a:spAutoFit/>
          </a:bodyPr>
          <a:lstStyle>
            <a:lvl1pPr>
              <a:defRPr>
                <a:solidFill>
                  <a:schemeClr val="accent2"/>
                </a:solidFill>
                <a:latin typeface="Ubuntu Light" panose="020B0304030602030204" pitchFamily="34" charset="0"/>
              </a:defRPr>
            </a:lvl1pPr>
            <a:lvl2pPr marL="88900" indent="0">
              <a:buNone/>
              <a:defRPr/>
            </a:lvl2pPr>
          </a:lstStyle>
          <a:p>
            <a:pPr lvl="0"/>
            <a:r>
              <a:rPr lang="fr-FR"/>
              <a:t>INSERT A LABEL/ALBEIT</a:t>
            </a:r>
          </a:p>
        </p:txBody>
      </p:sp>
    </p:spTree>
    <p:extLst>
      <p:ext uri="{BB962C8B-B14F-4D97-AF65-F5344CB8AC3E}">
        <p14:creationId xmlns:p14="http://schemas.microsoft.com/office/powerpoint/2010/main" val="2672079466"/>
      </p:ext>
    </p:extLst>
  </p:cSld>
  <p:clrMapOvr>
    <a:masterClrMapping/>
  </p:clrMapOvr>
  <p:extLst>
    <p:ext uri="{DCECCB84-F9BA-43D5-87BE-67443E8EF086}">
      <p15:sldGuideLst xmlns:p15="http://schemas.microsoft.com/office/powerpoint/2012/main"/>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userDrawn="1">
  <p:cSld name="Title and full screen image">
    <p:bg>
      <p:bgPr>
        <a:solidFill>
          <a:schemeClr val="accent4"/>
        </a:solidFill>
        <a:effectLst/>
      </p:bgPr>
    </p:bg>
    <p:spTree>
      <p:nvGrpSpPr>
        <p:cNvPr id="1" name=""/>
        <p:cNvGrpSpPr/>
        <p:nvPr/>
      </p:nvGrpSpPr>
      <p:grpSpPr>
        <a:xfrm>
          <a:off x="0" y="0"/>
          <a:ext cx="0" cy="0"/>
          <a:chOff x="0" y="0"/>
          <a:chExt cx="0" cy="0"/>
        </a:xfrm>
      </p:grpSpPr>
      <p:sp>
        <p:nvSpPr>
          <p:cNvPr id="6" name="Picture Placeholder 5">
            <a:extLst>
              <a:ext uri="{FF2B5EF4-FFF2-40B4-BE49-F238E27FC236}">
                <a16:creationId xmlns:a16="http://schemas.microsoft.com/office/drawing/2014/main" id="{7E832AC1-21AF-4DAD-A220-3541D7B3D0D5}"/>
              </a:ext>
            </a:extLst>
          </p:cNvPr>
          <p:cNvSpPr>
            <a:spLocks noGrp="1"/>
          </p:cNvSpPr>
          <p:nvPr>
            <p:ph type="pic" sz="quarter" idx="10" hasCustomPrompt="1"/>
          </p:nvPr>
        </p:nvSpPr>
        <p:spPr>
          <a:xfrm>
            <a:off x="0" y="0"/>
            <a:ext cx="12192000" cy="6858000"/>
          </a:xfrm>
          <a:custGeom>
            <a:avLst/>
            <a:gdLst>
              <a:gd name="connsiteX0" fmla="*/ 11786547 w 12192000"/>
              <a:gd name="connsiteY0" fmla="*/ 205058 h 6858000"/>
              <a:gd name="connsiteX1" fmla="*/ 11562163 w 12192000"/>
              <a:gd name="connsiteY1" fmla="*/ 436971 h 6858000"/>
              <a:gd name="connsiteX2" fmla="*/ 11639891 w 12192000"/>
              <a:gd name="connsiteY2" fmla="*/ 551459 h 6858000"/>
              <a:gd name="connsiteX3" fmla="*/ 11719085 w 12192000"/>
              <a:gd name="connsiteY3" fmla="*/ 552927 h 6858000"/>
              <a:gd name="connsiteX4" fmla="*/ 11751166 w 12192000"/>
              <a:gd name="connsiteY4" fmla="*/ 536965 h 6858000"/>
              <a:gd name="connsiteX5" fmla="*/ 11777548 w 12192000"/>
              <a:gd name="connsiteY5" fmla="*/ 513474 h 6858000"/>
              <a:gd name="connsiteX6" fmla="*/ 11770504 w 12192000"/>
              <a:gd name="connsiteY6" fmla="*/ 536398 h 6858000"/>
              <a:gd name="connsiteX7" fmla="*/ 11705703 w 12192000"/>
              <a:gd name="connsiteY7" fmla="*/ 579359 h 6858000"/>
              <a:gd name="connsiteX8" fmla="*/ 11760002 w 12192000"/>
              <a:gd name="connsiteY8" fmla="*/ 594046 h 6858000"/>
              <a:gd name="connsiteX9" fmla="*/ 11889144 w 12192000"/>
              <a:gd name="connsiteY9" fmla="*/ 551453 h 6858000"/>
              <a:gd name="connsiteX10" fmla="*/ 11824573 w 12192000"/>
              <a:gd name="connsiteY10" fmla="*/ 494172 h 6858000"/>
              <a:gd name="connsiteX11" fmla="*/ 11889144 w 12192000"/>
              <a:gd name="connsiteY11" fmla="*/ 525016 h 6858000"/>
              <a:gd name="connsiteX12" fmla="*/ 11974376 w 12192000"/>
              <a:gd name="connsiteY12" fmla="*/ 467391 h 6858000"/>
              <a:gd name="connsiteX13" fmla="*/ 11981591 w 12192000"/>
              <a:gd name="connsiteY13" fmla="*/ 431058 h 6858000"/>
              <a:gd name="connsiteX14" fmla="*/ 11981599 w 12192000"/>
              <a:gd name="connsiteY14" fmla="*/ 431100 h 6858000"/>
              <a:gd name="connsiteX15" fmla="*/ 11981599 w 12192000"/>
              <a:gd name="connsiteY15" fmla="*/ 431017 h 6858000"/>
              <a:gd name="connsiteX16" fmla="*/ 11981599 w 12192000"/>
              <a:gd name="connsiteY16" fmla="*/ 428164 h 6858000"/>
              <a:gd name="connsiteX17" fmla="*/ 11909738 w 12192000"/>
              <a:gd name="connsiteY17" fmla="*/ 279916 h 6858000"/>
              <a:gd name="connsiteX18" fmla="*/ 11796813 w 12192000"/>
              <a:gd name="connsiteY18" fmla="*/ 209461 h 6858000"/>
              <a:gd name="connsiteX19" fmla="*/ 11786547 w 12192000"/>
              <a:gd name="connsiteY19" fmla="*/ 205058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6547" y="205058"/>
                </a:moveTo>
                <a:cubicBezTo>
                  <a:pt x="11736684" y="265238"/>
                  <a:pt x="11562163" y="310740"/>
                  <a:pt x="11562163" y="436971"/>
                </a:cubicBezTo>
                <a:cubicBezTo>
                  <a:pt x="11562163" y="486876"/>
                  <a:pt x="11592961" y="533846"/>
                  <a:pt x="11639891" y="551459"/>
                </a:cubicBezTo>
                <a:cubicBezTo>
                  <a:pt x="11666289" y="561734"/>
                  <a:pt x="11692687" y="561734"/>
                  <a:pt x="11719085" y="552927"/>
                </a:cubicBezTo>
                <a:cubicBezTo>
                  <a:pt x="11730818" y="549258"/>
                  <a:pt x="11741450" y="543753"/>
                  <a:pt x="11751166" y="536965"/>
                </a:cubicBezTo>
                <a:lnTo>
                  <a:pt x="11777548" y="513474"/>
                </a:lnTo>
                <a:lnTo>
                  <a:pt x="11770504" y="536398"/>
                </a:lnTo>
                <a:cubicBezTo>
                  <a:pt x="11758809" y="558154"/>
                  <a:pt x="11734320" y="574953"/>
                  <a:pt x="11705703" y="579359"/>
                </a:cubicBezTo>
                <a:cubicBezTo>
                  <a:pt x="11714508" y="588171"/>
                  <a:pt x="11735054" y="594046"/>
                  <a:pt x="11760002" y="594046"/>
                </a:cubicBezTo>
                <a:cubicBezTo>
                  <a:pt x="11805495" y="594046"/>
                  <a:pt x="11861261" y="580827"/>
                  <a:pt x="11889144" y="551453"/>
                </a:cubicBezTo>
                <a:cubicBezTo>
                  <a:pt x="11850989" y="552921"/>
                  <a:pt x="11826041" y="527953"/>
                  <a:pt x="11824573" y="494172"/>
                </a:cubicBezTo>
                <a:cubicBezTo>
                  <a:pt x="11842183" y="516203"/>
                  <a:pt x="11864196" y="525016"/>
                  <a:pt x="11889144" y="525016"/>
                </a:cubicBezTo>
                <a:cubicBezTo>
                  <a:pt x="11927667" y="525016"/>
                  <a:pt x="11960411" y="501057"/>
                  <a:pt x="11974376" y="467391"/>
                </a:cubicBezTo>
                <a:lnTo>
                  <a:pt x="11981591" y="431058"/>
                </a:lnTo>
                <a:lnTo>
                  <a:pt x="11981599" y="431100"/>
                </a:lnTo>
                <a:lnTo>
                  <a:pt x="11981599" y="431017"/>
                </a:lnTo>
                <a:lnTo>
                  <a:pt x="11981599" y="428164"/>
                </a:lnTo>
                <a:cubicBezTo>
                  <a:pt x="11981599" y="369452"/>
                  <a:pt x="11952268" y="319547"/>
                  <a:pt x="11909738" y="279916"/>
                </a:cubicBezTo>
                <a:cubicBezTo>
                  <a:pt x="11877473" y="249092"/>
                  <a:pt x="11837876" y="227075"/>
                  <a:pt x="11796813" y="209461"/>
                </a:cubicBezTo>
                <a:cubicBezTo>
                  <a:pt x="11793879" y="207994"/>
                  <a:pt x="11790946" y="206526"/>
                  <a:pt x="11786547" y="205058"/>
                </a:cubicBezTo>
                <a:close/>
                <a:moveTo>
                  <a:pt x="0" y="0"/>
                </a:moveTo>
                <a:lnTo>
                  <a:pt x="12192000" y="0"/>
                </a:lnTo>
                <a:lnTo>
                  <a:pt x="12192000" y="6858000"/>
                </a:lnTo>
                <a:lnTo>
                  <a:pt x="0" y="6858000"/>
                </a:lnTo>
                <a:close/>
              </a:path>
            </a:pathLst>
          </a:custGeom>
        </p:spPr>
        <p:txBody>
          <a:bodyPr wrap="square">
            <a:noAutofit/>
          </a:bodyPr>
          <a:lstStyle>
            <a:lvl1pPr>
              <a:defRPr>
                <a:solidFill>
                  <a:schemeClr val="bg2">
                    <a:lumMod val="50000"/>
                  </a:schemeClr>
                </a:solidFill>
              </a:defRPr>
            </a:lvl1pPr>
          </a:lstStyle>
          <a:p>
            <a:r>
              <a:rPr lang="en-US"/>
              <a:t>Click icon to add picture and arrange the picture in the background</a:t>
            </a:r>
            <a:endParaRPr lang="en-GB"/>
          </a:p>
        </p:txBody>
      </p:sp>
      <p:sp>
        <p:nvSpPr>
          <p:cNvPr id="2" name="Title 1">
            <a:extLst>
              <a:ext uri="{FF2B5EF4-FFF2-40B4-BE49-F238E27FC236}">
                <a16:creationId xmlns:a16="http://schemas.microsoft.com/office/drawing/2014/main" id="{FDB0CAFF-8B20-4B52-A18C-BFD139761BF9}"/>
              </a:ext>
            </a:extLst>
          </p:cNvPr>
          <p:cNvSpPr>
            <a:spLocks noGrp="1"/>
          </p:cNvSpPr>
          <p:nvPr>
            <p:ph type="title"/>
          </p:nvPr>
        </p:nvSpPr>
        <p:spPr>
          <a:xfrm>
            <a:off x="404813" y="1951673"/>
            <a:ext cx="4562475" cy="2954655"/>
          </a:xfrm>
        </p:spPr>
        <p:txBody>
          <a:bodyPr vert="horz" wrap="square" lIns="72000" tIns="0" rIns="0" bIns="0" rtlCol="0" anchor="ctr">
            <a:spAutoFit/>
          </a:bodyPr>
          <a:lstStyle>
            <a:lvl1pPr>
              <a:lnSpc>
                <a:spcPct val="80000"/>
              </a:lnSpc>
              <a:defRPr lang="en-GB" sz="6000" dirty="0">
                <a:solidFill>
                  <a:schemeClr val="bg1"/>
                </a:solidFill>
              </a:defRPr>
            </a:lvl1pPr>
          </a:lstStyle>
          <a:p>
            <a:pPr lvl="0"/>
            <a:r>
              <a:rPr lang="fr-FR"/>
              <a:t>Modifiez le style du titre</a:t>
            </a:r>
            <a:endParaRPr lang="en-GB"/>
          </a:p>
        </p:txBody>
      </p:sp>
    </p:spTree>
    <p:extLst>
      <p:ext uri="{BB962C8B-B14F-4D97-AF65-F5344CB8AC3E}">
        <p14:creationId xmlns:p14="http://schemas.microsoft.com/office/powerpoint/2010/main" val="15748597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urple">
    <p:bg>
      <p:bgPr>
        <a:solidFill>
          <a:srgbClr val="2B0A3D"/>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44952909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showMasterSp="0" preserve="1" userDrawn="1">
  <p:cSld name="Full picture white Pik">
    <p:bg>
      <p:bgPr>
        <a:solidFill>
          <a:schemeClr val="bg2"/>
        </a:soli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1EB2D5A7-8ABD-41FC-934A-8D0E9E07B98D}"/>
              </a:ext>
            </a:extLst>
          </p:cNvPr>
          <p:cNvSpPr>
            <a:spLocks noGrp="1"/>
          </p:cNvSpPr>
          <p:nvPr>
            <p:ph type="pic" sz="quarter" idx="13" hasCustomPrompt="1"/>
          </p:nvPr>
        </p:nvSpPr>
        <p:spPr>
          <a:xfrm>
            <a:off x="0" y="0"/>
            <a:ext cx="12192000" cy="6858000"/>
          </a:xfrm>
          <a:custGeom>
            <a:avLst/>
            <a:gdLst>
              <a:gd name="connsiteX0" fmla="*/ 11904137 w 12192000"/>
              <a:gd name="connsiteY0" fmla="*/ 374761 h 6858000"/>
              <a:gd name="connsiteX1" fmla="*/ 11851113 w 12192000"/>
              <a:gd name="connsiteY1" fmla="*/ 409256 h 6858000"/>
              <a:gd name="connsiteX2" fmla="*/ 11813853 w 12192000"/>
              <a:gd name="connsiteY2" fmla="*/ 476806 h 6858000"/>
              <a:gd name="connsiteX3" fmla="*/ 11772294 w 12192000"/>
              <a:gd name="connsiteY3" fmla="*/ 537171 h 6858000"/>
              <a:gd name="connsiteX4" fmla="*/ 11703507 w 12192000"/>
              <a:gd name="connsiteY4" fmla="*/ 580289 h 6858000"/>
              <a:gd name="connsiteX5" fmla="*/ 11747932 w 12192000"/>
              <a:gd name="connsiteY5" fmla="*/ 591787 h 6858000"/>
              <a:gd name="connsiteX6" fmla="*/ 11796656 w 12192000"/>
              <a:gd name="connsiteY6" fmla="*/ 587475 h 6858000"/>
              <a:gd name="connsiteX7" fmla="*/ 11879774 w 12192000"/>
              <a:gd name="connsiteY7" fmla="*/ 551544 h 6858000"/>
              <a:gd name="connsiteX8" fmla="*/ 11816719 w 12192000"/>
              <a:gd name="connsiteY8" fmla="*/ 494054 h 6858000"/>
              <a:gd name="connsiteX9" fmla="*/ 11904137 w 12192000"/>
              <a:gd name="connsiteY9" fmla="*/ 521361 h 6858000"/>
              <a:gd name="connsiteX10" fmla="*/ 11965759 w 12192000"/>
              <a:gd name="connsiteY10" fmla="*/ 460997 h 6858000"/>
              <a:gd name="connsiteX11" fmla="*/ 11964326 w 12192000"/>
              <a:gd name="connsiteY11" fmla="*/ 404944 h 6858000"/>
              <a:gd name="connsiteX12" fmla="*/ 11904137 w 12192000"/>
              <a:gd name="connsiteY12" fmla="*/ 374761 h 6858000"/>
              <a:gd name="connsiteX13" fmla="*/ 11779497 w 12192000"/>
              <a:gd name="connsiteY13" fmla="*/ 210928 h 6858000"/>
              <a:gd name="connsiteX14" fmla="*/ 11559747 w 12192000"/>
              <a:gd name="connsiteY14" fmla="*/ 439472 h 6858000"/>
              <a:gd name="connsiteX15" fmla="*/ 11635870 w 12192000"/>
              <a:gd name="connsiteY15" fmla="*/ 550150 h 6858000"/>
              <a:gd name="connsiteX16" fmla="*/ 11720610 w 12192000"/>
              <a:gd name="connsiteY16" fmla="*/ 545838 h 6858000"/>
              <a:gd name="connsiteX17" fmla="*/ 11780933 w 12192000"/>
              <a:gd name="connsiteY17" fmla="*/ 489780 h 6858000"/>
              <a:gd name="connsiteX18" fmla="*/ 11826894 w 12192000"/>
              <a:gd name="connsiteY18" fmla="*/ 413599 h 6858000"/>
              <a:gd name="connsiteX19" fmla="*/ 11888654 w 12192000"/>
              <a:gd name="connsiteY19" fmla="*/ 361853 h 6858000"/>
              <a:gd name="connsiteX20" fmla="*/ 11963340 w 12192000"/>
              <a:gd name="connsiteY20" fmla="*/ 380539 h 6858000"/>
              <a:gd name="connsiteX21" fmla="*/ 11900144 w 12192000"/>
              <a:gd name="connsiteY21" fmla="*/ 284235 h 6858000"/>
              <a:gd name="connsiteX22" fmla="*/ 11789551 w 12192000"/>
              <a:gd name="connsiteY22" fmla="*/ 215240 h 6858000"/>
              <a:gd name="connsiteX23" fmla="*/ 11779497 w 12192000"/>
              <a:gd name="connsiteY23" fmla="*/ 210928 h 6858000"/>
              <a:gd name="connsiteX24" fmla="*/ 0 w 12192000"/>
              <a:gd name="connsiteY24" fmla="*/ 0 h 6858000"/>
              <a:gd name="connsiteX25" fmla="*/ 12192000 w 12192000"/>
              <a:gd name="connsiteY25" fmla="*/ 0 h 6858000"/>
              <a:gd name="connsiteX26" fmla="*/ 12192000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904137" y="374761"/>
                </a:moveTo>
                <a:cubicBezTo>
                  <a:pt x="11881208" y="376199"/>
                  <a:pt x="11864011" y="390571"/>
                  <a:pt x="11851113" y="409256"/>
                </a:cubicBezTo>
                <a:cubicBezTo>
                  <a:pt x="11835349" y="429377"/>
                  <a:pt x="11825318" y="453810"/>
                  <a:pt x="11813853" y="476806"/>
                </a:cubicBezTo>
                <a:cubicBezTo>
                  <a:pt x="11802389" y="498365"/>
                  <a:pt x="11789491" y="518487"/>
                  <a:pt x="11772294" y="537171"/>
                </a:cubicBezTo>
                <a:cubicBezTo>
                  <a:pt x="11753664" y="557293"/>
                  <a:pt x="11730735" y="573103"/>
                  <a:pt x="11703507" y="580289"/>
                </a:cubicBezTo>
                <a:cubicBezTo>
                  <a:pt x="11716405" y="588912"/>
                  <a:pt x="11733601" y="591787"/>
                  <a:pt x="11747932" y="591787"/>
                </a:cubicBezTo>
                <a:cubicBezTo>
                  <a:pt x="11763696" y="593224"/>
                  <a:pt x="11780893" y="590350"/>
                  <a:pt x="11796656" y="587475"/>
                </a:cubicBezTo>
                <a:cubicBezTo>
                  <a:pt x="11826751" y="583163"/>
                  <a:pt x="11858278" y="573103"/>
                  <a:pt x="11879774" y="551544"/>
                </a:cubicBezTo>
                <a:cubicBezTo>
                  <a:pt x="11845381" y="551544"/>
                  <a:pt x="11818153" y="528548"/>
                  <a:pt x="11816719" y="494054"/>
                </a:cubicBezTo>
                <a:cubicBezTo>
                  <a:pt x="11838216" y="519924"/>
                  <a:pt x="11871176" y="529985"/>
                  <a:pt x="11904137" y="521361"/>
                </a:cubicBezTo>
                <a:cubicBezTo>
                  <a:pt x="11932798" y="512738"/>
                  <a:pt x="11957160" y="489742"/>
                  <a:pt x="11965759" y="460997"/>
                </a:cubicBezTo>
                <a:cubicBezTo>
                  <a:pt x="11971491" y="442312"/>
                  <a:pt x="11972924" y="423628"/>
                  <a:pt x="11964326" y="404944"/>
                </a:cubicBezTo>
                <a:cubicBezTo>
                  <a:pt x="11952861" y="383385"/>
                  <a:pt x="11928499" y="373324"/>
                  <a:pt x="11904137" y="374761"/>
                </a:cubicBezTo>
                <a:close/>
                <a:moveTo>
                  <a:pt x="11779497" y="210928"/>
                </a:moveTo>
                <a:cubicBezTo>
                  <a:pt x="11730664" y="271298"/>
                  <a:pt x="11559747" y="314420"/>
                  <a:pt x="11559747" y="439472"/>
                </a:cubicBezTo>
                <a:cubicBezTo>
                  <a:pt x="11559747" y="486906"/>
                  <a:pt x="11589909" y="532902"/>
                  <a:pt x="11635870" y="550150"/>
                </a:cubicBezTo>
                <a:cubicBezTo>
                  <a:pt x="11663159" y="560212"/>
                  <a:pt x="11693320" y="558775"/>
                  <a:pt x="11720610" y="545838"/>
                </a:cubicBezTo>
                <a:cubicBezTo>
                  <a:pt x="11746463" y="534339"/>
                  <a:pt x="11765134" y="514216"/>
                  <a:pt x="11780933" y="489780"/>
                </a:cubicBezTo>
                <a:cubicBezTo>
                  <a:pt x="11798168" y="465345"/>
                  <a:pt x="11811095" y="439472"/>
                  <a:pt x="11826894" y="413599"/>
                </a:cubicBezTo>
                <a:cubicBezTo>
                  <a:pt x="11841257" y="390601"/>
                  <a:pt x="11861365" y="367603"/>
                  <a:pt x="11888654" y="361853"/>
                </a:cubicBezTo>
                <a:cubicBezTo>
                  <a:pt x="11914507" y="354666"/>
                  <a:pt x="11944668" y="361853"/>
                  <a:pt x="11963340" y="380539"/>
                </a:cubicBezTo>
                <a:cubicBezTo>
                  <a:pt x="11951850" y="343167"/>
                  <a:pt x="11930306" y="311545"/>
                  <a:pt x="11900144" y="284235"/>
                </a:cubicBezTo>
                <a:cubicBezTo>
                  <a:pt x="11867110" y="254050"/>
                  <a:pt x="11829767" y="232489"/>
                  <a:pt x="11789551" y="215240"/>
                </a:cubicBezTo>
                <a:cubicBezTo>
                  <a:pt x="11786678" y="213803"/>
                  <a:pt x="11782369" y="212365"/>
                  <a:pt x="11779497" y="210928"/>
                </a:cubicBezTo>
                <a:close/>
                <a:moveTo>
                  <a:pt x="0" y="0"/>
                </a:moveTo>
                <a:lnTo>
                  <a:pt x="12192000" y="0"/>
                </a:lnTo>
                <a:lnTo>
                  <a:pt x="12192000" y="6858000"/>
                </a:lnTo>
                <a:lnTo>
                  <a:pt x="0" y="6858000"/>
                </a:lnTo>
                <a:close/>
              </a:path>
            </a:pathLst>
          </a:custGeom>
          <a:solidFill>
            <a:schemeClr val="accent4"/>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grpSp>
        <p:nvGrpSpPr>
          <p:cNvPr id="5" name="Group 37">
            <a:extLst>
              <a:ext uri="{FF2B5EF4-FFF2-40B4-BE49-F238E27FC236}">
                <a16:creationId xmlns:a16="http://schemas.microsoft.com/office/drawing/2014/main" id="{175605CD-31A1-4F5E-8CC8-FA82332DB3A0}"/>
              </a:ext>
            </a:extLst>
          </p:cNvPr>
          <p:cNvGrpSpPr/>
          <p:nvPr userDrawn="1"/>
        </p:nvGrpSpPr>
        <p:grpSpPr>
          <a:xfrm>
            <a:off x="11562864" y="207688"/>
            <a:ext cx="418487" cy="387209"/>
            <a:chOff x="5481638" y="2859088"/>
            <a:chExt cx="1231900" cy="1139825"/>
          </a:xfrm>
          <a:solidFill>
            <a:schemeClr val="bg1"/>
          </a:solidFill>
        </p:grpSpPr>
        <p:sp>
          <p:nvSpPr>
            <p:cNvPr id="6" name="Freeform 320">
              <a:extLst>
                <a:ext uri="{FF2B5EF4-FFF2-40B4-BE49-F238E27FC236}">
                  <a16:creationId xmlns:a16="http://schemas.microsoft.com/office/drawing/2014/main" id="{AE5DD593-FDBD-4A70-83DE-64E2F0ED00BB}"/>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7" name="Freeform 321">
              <a:extLst>
                <a:ext uri="{FF2B5EF4-FFF2-40B4-BE49-F238E27FC236}">
                  <a16:creationId xmlns:a16="http://schemas.microsoft.com/office/drawing/2014/main" id="{5E1F1E46-28BC-4B11-9A4D-30E587571815}"/>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1466356313"/>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Full picture blue Pik">
    <p:bg>
      <p:bgPr>
        <a:solidFill>
          <a:schemeClr val="bg2"/>
        </a:solidFill>
        <a:effectLst/>
      </p:bgPr>
    </p:bg>
    <p:spTree>
      <p:nvGrpSpPr>
        <p:cNvPr id="1" name=""/>
        <p:cNvGrpSpPr/>
        <p:nvPr/>
      </p:nvGrpSpPr>
      <p:grpSpPr>
        <a:xfrm>
          <a:off x="0" y="0"/>
          <a:ext cx="0" cy="0"/>
          <a:chOff x="0" y="0"/>
          <a:chExt cx="0" cy="0"/>
        </a:xfrm>
      </p:grpSpPr>
      <p:sp>
        <p:nvSpPr>
          <p:cNvPr id="11" name="Picture Placeholder 10">
            <a:extLst>
              <a:ext uri="{FF2B5EF4-FFF2-40B4-BE49-F238E27FC236}">
                <a16:creationId xmlns:a16="http://schemas.microsoft.com/office/drawing/2014/main" id="{0B335D29-1EFC-4491-AD11-74BC952F53E5}"/>
              </a:ext>
            </a:extLst>
          </p:cNvPr>
          <p:cNvSpPr>
            <a:spLocks noGrp="1"/>
          </p:cNvSpPr>
          <p:nvPr>
            <p:ph type="pic" sz="quarter" idx="13" hasCustomPrompt="1"/>
          </p:nvPr>
        </p:nvSpPr>
        <p:spPr>
          <a:xfrm>
            <a:off x="0" y="0"/>
            <a:ext cx="12192000" cy="6858000"/>
          </a:xfrm>
          <a:custGeom>
            <a:avLst/>
            <a:gdLst>
              <a:gd name="connsiteX0" fmla="*/ 11785528 w 12192000"/>
              <a:gd name="connsiteY0" fmla="*/ 202927 h 6858000"/>
              <a:gd name="connsiteX1" fmla="*/ 11561144 w 12192000"/>
              <a:gd name="connsiteY1" fmla="*/ 434840 h 6858000"/>
              <a:gd name="connsiteX2" fmla="*/ 11638872 w 12192000"/>
              <a:gd name="connsiteY2" fmla="*/ 549328 h 6858000"/>
              <a:gd name="connsiteX3" fmla="*/ 11718066 w 12192000"/>
              <a:gd name="connsiteY3" fmla="*/ 550796 h 6858000"/>
              <a:gd name="connsiteX4" fmla="*/ 11750147 w 12192000"/>
              <a:gd name="connsiteY4" fmla="*/ 534834 h 6858000"/>
              <a:gd name="connsiteX5" fmla="*/ 11776529 w 12192000"/>
              <a:gd name="connsiteY5" fmla="*/ 511343 h 6858000"/>
              <a:gd name="connsiteX6" fmla="*/ 11769485 w 12192000"/>
              <a:gd name="connsiteY6" fmla="*/ 534267 h 6858000"/>
              <a:gd name="connsiteX7" fmla="*/ 11704684 w 12192000"/>
              <a:gd name="connsiteY7" fmla="*/ 577228 h 6858000"/>
              <a:gd name="connsiteX8" fmla="*/ 11758983 w 12192000"/>
              <a:gd name="connsiteY8" fmla="*/ 591915 h 6858000"/>
              <a:gd name="connsiteX9" fmla="*/ 11888125 w 12192000"/>
              <a:gd name="connsiteY9" fmla="*/ 549322 h 6858000"/>
              <a:gd name="connsiteX10" fmla="*/ 11823554 w 12192000"/>
              <a:gd name="connsiteY10" fmla="*/ 492041 h 6858000"/>
              <a:gd name="connsiteX11" fmla="*/ 11888125 w 12192000"/>
              <a:gd name="connsiteY11" fmla="*/ 522885 h 6858000"/>
              <a:gd name="connsiteX12" fmla="*/ 11973357 w 12192000"/>
              <a:gd name="connsiteY12" fmla="*/ 465260 h 6858000"/>
              <a:gd name="connsiteX13" fmla="*/ 11980572 w 12192000"/>
              <a:gd name="connsiteY13" fmla="*/ 428927 h 6858000"/>
              <a:gd name="connsiteX14" fmla="*/ 11980580 w 12192000"/>
              <a:gd name="connsiteY14" fmla="*/ 428969 h 6858000"/>
              <a:gd name="connsiteX15" fmla="*/ 11980580 w 12192000"/>
              <a:gd name="connsiteY15" fmla="*/ 428886 h 6858000"/>
              <a:gd name="connsiteX16" fmla="*/ 11980580 w 12192000"/>
              <a:gd name="connsiteY16" fmla="*/ 426033 h 6858000"/>
              <a:gd name="connsiteX17" fmla="*/ 11908719 w 12192000"/>
              <a:gd name="connsiteY17" fmla="*/ 277785 h 6858000"/>
              <a:gd name="connsiteX18" fmla="*/ 11795794 w 12192000"/>
              <a:gd name="connsiteY18" fmla="*/ 207330 h 6858000"/>
              <a:gd name="connsiteX19" fmla="*/ 11785528 w 12192000"/>
              <a:gd name="connsiteY19" fmla="*/ 202927 h 6858000"/>
              <a:gd name="connsiteX20" fmla="*/ 0 w 12192000"/>
              <a:gd name="connsiteY20" fmla="*/ 0 h 6858000"/>
              <a:gd name="connsiteX21" fmla="*/ 12192000 w 12192000"/>
              <a:gd name="connsiteY21" fmla="*/ 0 h 6858000"/>
              <a:gd name="connsiteX22" fmla="*/ 12192000 w 12192000"/>
              <a:gd name="connsiteY22" fmla="*/ 6858000 h 6858000"/>
              <a:gd name="connsiteX23" fmla="*/ 0 w 12192000"/>
              <a:gd name="connsiteY23"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12192000" h="6858000">
                <a:moveTo>
                  <a:pt x="11785528" y="202927"/>
                </a:moveTo>
                <a:cubicBezTo>
                  <a:pt x="11735665" y="263107"/>
                  <a:pt x="11561144" y="308609"/>
                  <a:pt x="11561144" y="434840"/>
                </a:cubicBezTo>
                <a:cubicBezTo>
                  <a:pt x="11561144" y="484745"/>
                  <a:pt x="11591942" y="531715"/>
                  <a:pt x="11638872" y="549328"/>
                </a:cubicBezTo>
                <a:cubicBezTo>
                  <a:pt x="11665270" y="559603"/>
                  <a:pt x="11691668" y="559603"/>
                  <a:pt x="11718066" y="550796"/>
                </a:cubicBezTo>
                <a:cubicBezTo>
                  <a:pt x="11729799" y="547127"/>
                  <a:pt x="11740431" y="541622"/>
                  <a:pt x="11750147" y="534834"/>
                </a:cubicBezTo>
                <a:lnTo>
                  <a:pt x="11776529" y="511343"/>
                </a:lnTo>
                <a:lnTo>
                  <a:pt x="11769485" y="534267"/>
                </a:lnTo>
                <a:cubicBezTo>
                  <a:pt x="11757790" y="556023"/>
                  <a:pt x="11733301" y="572822"/>
                  <a:pt x="11704684" y="577228"/>
                </a:cubicBezTo>
                <a:cubicBezTo>
                  <a:pt x="11713489" y="586040"/>
                  <a:pt x="11734035" y="591915"/>
                  <a:pt x="11758983" y="591915"/>
                </a:cubicBezTo>
                <a:cubicBezTo>
                  <a:pt x="11804476" y="591915"/>
                  <a:pt x="11860242" y="578696"/>
                  <a:pt x="11888125" y="549322"/>
                </a:cubicBezTo>
                <a:cubicBezTo>
                  <a:pt x="11849970" y="550790"/>
                  <a:pt x="11825022" y="525822"/>
                  <a:pt x="11823554" y="492041"/>
                </a:cubicBezTo>
                <a:cubicBezTo>
                  <a:pt x="11841164" y="514072"/>
                  <a:pt x="11863177" y="522885"/>
                  <a:pt x="11888125" y="522885"/>
                </a:cubicBezTo>
                <a:cubicBezTo>
                  <a:pt x="11926648" y="522885"/>
                  <a:pt x="11959392" y="498926"/>
                  <a:pt x="11973357" y="465260"/>
                </a:cubicBezTo>
                <a:lnTo>
                  <a:pt x="11980572" y="428927"/>
                </a:lnTo>
                <a:lnTo>
                  <a:pt x="11980580" y="428969"/>
                </a:lnTo>
                <a:lnTo>
                  <a:pt x="11980580" y="428886"/>
                </a:lnTo>
                <a:lnTo>
                  <a:pt x="11980580" y="426033"/>
                </a:lnTo>
                <a:cubicBezTo>
                  <a:pt x="11980580" y="367321"/>
                  <a:pt x="11951249" y="317416"/>
                  <a:pt x="11908719" y="277785"/>
                </a:cubicBezTo>
                <a:cubicBezTo>
                  <a:pt x="11876454" y="246961"/>
                  <a:pt x="11836857" y="224944"/>
                  <a:pt x="11795794" y="207330"/>
                </a:cubicBezTo>
                <a:cubicBezTo>
                  <a:pt x="11792860" y="205863"/>
                  <a:pt x="11789927" y="204395"/>
                  <a:pt x="11785528" y="202927"/>
                </a:cubicBezTo>
                <a:close/>
                <a:moveTo>
                  <a:pt x="0" y="0"/>
                </a:moveTo>
                <a:lnTo>
                  <a:pt x="12192000" y="0"/>
                </a:lnTo>
                <a:lnTo>
                  <a:pt x="12192000" y="6858000"/>
                </a:lnTo>
                <a:lnTo>
                  <a:pt x="0" y="6858000"/>
                </a:lnTo>
                <a:close/>
              </a:path>
            </a:pathLst>
          </a:custGeom>
          <a:solidFill>
            <a:schemeClr val="bg2"/>
          </a:solidFill>
        </p:spPr>
        <p:txBody>
          <a:bodyPr wrap="square">
            <a:noAutofit/>
          </a:bodyPr>
          <a:lstStyle>
            <a:lvl1pPr>
              <a:defRPr>
                <a:solidFill>
                  <a:schemeClr val="bg2">
                    <a:lumMod val="50000"/>
                  </a:schemeClr>
                </a:solidFill>
              </a:defRPr>
            </a:lvl1pPr>
          </a:lstStyle>
          <a:p>
            <a:r>
              <a:rPr lang="de-DE"/>
              <a:t>Insert Picture and send </a:t>
            </a:r>
            <a:r>
              <a:rPr lang="de-DE" err="1"/>
              <a:t>to</a:t>
            </a:r>
            <a:r>
              <a:rPr lang="de-DE"/>
              <a:t> back</a:t>
            </a:r>
          </a:p>
        </p:txBody>
      </p:sp>
    </p:spTree>
    <p:extLst>
      <p:ext uri="{BB962C8B-B14F-4D97-AF65-F5344CB8AC3E}">
        <p14:creationId xmlns:p14="http://schemas.microsoft.com/office/powerpoint/2010/main" val="59113420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p:cSld name="Final Slide 1">
    <p:bg>
      <p:bgPr>
        <a:solidFill>
          <a:srgbClr val="272936"/>
        </a:solidFill>
        <a:effectLst/>
      </p:bgPr>
    </p:bg>
    <p:spTree>
      <p:nvGrpSpPr>
        <p:cNvPr id="1" name=""/>
        <p:cNvGrpSpPr/>
        <p:nvPr/>
      </p:nvGrpSpPr>
      <p:grpSpPr>
        <a:xfrm>
          <a:off x="0" y="0"/>
          <a:ext cx="0" cy="0"/>
          <a:chOff x="0" y="0"/>
          <a:chExt cx="0" cy="0"/>
        </a:xfrm>
      </p:grpSpPr>
      <p:pic>
        <p:nvPicPr>
          <p:cNvPr id="17" name="Picture 2" descr="D:\My Work\Template\Icons\Social Media\LinkedIN.png">
            <a:hlinkClick r:id="rId2"/>
          </p:cNvPr>
          <p:cNvPicPr>
            <a:picLocks noChangeAspect="1" noChangeArrowheads="1"/>
          </p:cNvPicPr>
          <p:nvPr/>
        </p:nvPicPr>
        <p:blipFill>
          <a:blip r:embed="rId3" cstate="print"/>
          <a:srcRect/>
          <a:stretch>
            <a:fillRect/>
          </a:stretch>
        </p:blipFill>
        <p:spPr bwMode="auto">
          <a:xfrm>
            <a:off x="810097" y="4968013"/>
            <a:ext cx="333195" cy="333195"/>
          </a:xfrm>
          <a:prstGeom prst="rect">
            <a:avLst/>
          </a:prstGeom>
          <a:noFill/>
        </p:spPr>
      </p:pic>
      <p:pic>
        <p:nvPicPr>
          <p:cNvPr id="18" name="Picture 4" descr="D:\My Work\Template\Icons\Social Media\SlideShare.png">
            <a:hlinkClick r:id="rId4"/>
          </p:cNvPr>
          <p:cNvPicPr>
            <a:picLocks noChangeAspect="1" noChangeArrowheads="1"/>
          </p:cNvPicPr>
          <p:nvPr/>
        </p:nvPicPr>
        <p:blipFill>
          <a:blip r:embed="rId5" cstate="print"/>
          <a:srcRect/>
          <a:stretch>
            <a:fillRect/>
          </a:stretch>
        </p:blipFill>
        <p:spPr bwMode="auto">
          <a:xfrm>
            <a:off x="1193474" y="4968013"/>
            <a:ext cx="333195" cy="333195"/>
          </a:xfrm>
          <a:prstGeom prst="rect">
            <a:avLst/>
          </a:prstGeom>
          <a:noFill/>
        </p:spPr>
      </p:pic>
      <p:pic>
        <p:nvPicPr>
          <p:cNvPr id="19" name="Picture 5" descr="D:\My Work\Template\Icons\Social Media\Twitter.png">
            <a:hlinkClick r:id="rId6"/>
          </p:cNvPr>
          <p:cNvPicPr>
            <a:picLocks noChangeAspect="1" noChangeArrowheads="1"/>
          </p:cNvPicPr>
          <p:nvPr/>
        </p:nvPicPr>
        <p:blipFill>
          <a:blip r:embed="rId7" cstate="print"/>
          <a:srcRect/>
          <a:stretch>
            <a:fillRect/>
          </a:stretch>
        </p:blipFill>
        <p:spPr bwMode="auto">
          <a:xfrm>
            <a:off x="1576851" y="4968013"/>
            <a:ext cx="333195" cy="333195"/>
          </a:xfrm>
          <a:prstGeom prst="rect">
            <a:avLst/>
          </a:prstGeom>
          <a:noFill/>
        </p:spPr>
      </p:pic>
      <p:pic>
        <p:nvPicPr>
          <p:cNvPr id="20" name="Picture 6" descr="D:\My Work\Template\Icons\Social Media\YouTube.png">
            <a:hlinkClick r:id="rId8"/>
          </p:cNvPr>
          <p:cNvPicPr>
            <a:picLocks noChangeAspect="1" noChangeArrowheads="1"/>
          </p:cNvPicPr>
          <p:nvPr/>
        </p:nvPicPr>
        <p:blipFill>
          <a:blip r:embed="rId9" cstate="print"/>
          <a:srcRect/>
          <a:stretch>
            <a:fillRect/>
          </a:stretch>
        </p:blipFill>
        <p:spPr bwMode="auto">
          <a:xfrm>
            <a:off x="1960227" y="4968013"/>
            <a:ext cx="333195" cy="333195"/>
          </a:xfrm>
          <a:prstGeom prst="rect">
            <a:avLst/>
          </a:prstGeom>
          <a:noFill/>
        </p:spPr>
      </p:pic>
      <p:pic>
        <p:nvPicPr>
          <p:cNvPr id="21" name="Picture 7" descr="D:\My Work\Template\Icons\Social Media\Facebook.png">
            <a:hlinkClick r:id="rId10"/>
          </p:cNvPr>
          <p:cNvPicPr>
            <a:picLocks noChangeAspect="1" noChangeArrowheads="1"/>
          </p:cNvPicPr>
          <p:nvPr/>
        </p:nvPicPr>
        <p:blipFill>
          <a:blip r:embed="rId11" cstate="print"/>
          <a:srcRect/>
          <a:stretch>
            <a:fillRect/>
          </a:stretch>
        </p:blipFill>
        <p:spPr bwMode="auto">
          <a:xfrm>
            <a:off x="426720" y="4968013"/>
            <a:ext cx="333195" cy="333195"/>
          </a:xfrm>
          <a:prstGeom prst="rect">
            <a:avLst/>
          </a:prstGeom>
          <a:noFill/>
        </p:spPr>
      </p:pic>
      <p:sp>
        <p:nvSpPr>
          <p:cNvPr id="23" name="Rectangle 22"/>
          <p:cNvSpPr/>
          <p:nvPr/>
        </p:nvSpPr>
        <p:spPr>
          <a:xfrm>
            <a:off x="426720" y="5810190"/>
            <a:ext cx="3293016" cy="400110"/>
          </a:xfrm>
          <a:prstGeom prst="rect">
            <a:avLst/>
          </a:prstGeom>
        </p:spPr>
        <p:txBody>
          <a:bodyPr wrap="square" lIns="0" tIns="0" rIns="0" bIns="0" anchor="b" anchorCtr="0">
            <a:spAutoFit/>
          </a:bodyPr>
          <a:lstStyle/>
          <a:p>
            <a:pPr>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a:spcAft>
                <a:spcPts val="600"/>
              </a:spcAft>
            </a:pPr>
            <a:r>
              <a:rPr lang="en-US" sz="700" noProof="0">
                <a:solidFill>
                  <a:schemeClr val="bg1"/>
                </a:solidFill>
                <a:latin typeface="Ubuntu" panose="020B0504030602030204" pitchFamily="34" charset="0"/>
                <a:cs typeface="Arial"/>
              </a:rPr>
              <a:t>Copyright © 2021 Capgemini. All rights reserved.</a:t>
            </a:r>
          </a:p>
        </p:txBody>
      </p:sp>
      <p:pic>
        <p:nvPicPr>
          <p:cNvPr id="28" name="Image 27">
            <a:extLst>
              <a:ext uri="{FF2B5EF4-FFF2-40B4-BE49-F238E27FC236}">
                <a16:creationId xmlns:a16="http://schemas.microsoft.com/office/drawing/2014/main" id="{CFD4BD67-7A96-4F02-AD8B-7157189FD651}"/>
              </a:ext>
            </a:extLst>
          </p:cNvPr>
          <p:cNvPicPr>
            <a:picLocks noChangeAspect="1"/>
          </p:cNvPicPr>
          <p:nvPr userDrawn="1"/>
        </p:nvPicPr>
        <p:blipFill>
          <a:blip r:embed="rId12" cstate="print">
            <a:extLst>
              <a:ext uri="{28A0092B-C50C-407E-A947-70E740481C1C}">
                <a14:useLocalDpi xmlns:a14="http://schemas.microsoft.com/office/drawing/2010/main" val="0"/>
              </a:ext>
            </a:extLst>
          </a:blip>
          <a:stretch>
            <a:fillRect/>
          </a:stretch>
        </p:blipFill>
        <p:spPr>
          <a:xfrm rot="1808368" flipV="1">
            <a:off x="3661091" y="-1184328"/>
            <a:ext cx="10604299" cy="7497656"/>
          </a:xfrm>
          <a:prstGeom prst="rect">
            <a:avLst/>
          </a:prstGeom>
        </p:spPr>
      </p:pic>
      <p:sp>
        <p:nvSpPr>
          <p:cNvPr id="14" name="Rectangle 13"/>
          <p:cNvSpPr/>
          <p:nvPr/>
        </p:nvSpPr>
        <p:spPr>
          <a:xfrm>
            <a:off x="6536185" y="3318394"/>
            <a:ext cx="4638213" cy="149363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latin typeface="Ubuntu" panose="020B0504030602030204" pitchFamily="34" charset="0"/>
            </a:endParaRPr>
          </a:p>
        </p:txBody>
      </p:sp>
      <p:sp>
        <p:nvSpPr>
          <p:cNvPr id="15" name="Rectangle 14"/>
          <p:cNvSpPr/>
          <p:nvPr/>
        </p:nvSpPr>
        <p:spPr>
          <a:xfrm>
            <a:off x="6536184" y="293913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16" name="Rectangle 15"/>
          <p:cNvSpPr/>
          <p:nvPr/>
        </p:nvSpPr>
        <p:spPr>
          <a:xfrm>
            <a:off x="6536184" y="4893914"/>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13" name="Image 12" descr="Une image contenant texte&#10;&#10;Description générée automatiquement">
            <a:extLst>
              <a:ext uri="{FF2B5EF4-FFF2-40B4-BE49-F238E27FC236}">
                <a16:creationId xmlns:a16="http://schemas.microsoft.com/office/drawing/2014/main" id="{A0C8CF1B-496A-4A5B-A698-8344534684E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2549937527"/>
      </p:ext>
    </p:extLst>
  </p:cSld>
  <p:clrMapOvr>
    <a:masterClrMapping/>
  </p:clrMapOvr>
  <p:extLst>
    <p:ext uri="{DCECCB84-F9BA-43D5-87BE-67443E8EF086}">
      <p15:sldGuideLst xmlns:p15="http://schemas.microsoft.com/office/powerpoint/2012/main"/>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showMasterSp="0" type="blank" preserve="1">
  <p:cSld name="2_Final Slide 2">
    <p:bg>
      <p:bgPr>
        <a:solidFill>
          <a:srgbClr val="272936"/>
        </a:solidFill>
        <a:effectLst/>
      </p:bgPr>
    </p:bg>
    <p:spTree>
      <p:nvGrpSpPr>
        <p:cNvPr id="1" name=""/>
        <p:cNvGrpSpPr/>
        <p:nvPr/>
      </p:nvGrpSpPr>
      <p:grpSpPr>
        <a:xfrm>
          <a:off x="0" y="0"/>
          <a:ext cx="0" cy="0"/>
          <a:chOff x="0" y="0"/>
          <a:chExt cx="0" cy="0"/>
        </a:xfrm>
      </p:grpSpPr>
      <p:pic>
        <p:nvPicPr>
          <p:cNvPr id="16" name="Image 15">
            <a:extLst>
              <a:ext uri="{FF2B5EF4-FFF2-40B4-BE49-F238E27FC236}">
                <a16:creationId xmlns:a16="http://schemas.microsoft.com/office/drawing/2014/main" id="{0489A022-D524-4B27-A5EC-7E24500CC9BC}"/>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432214" y="1295400"/>
            <a:ext cx="9702386" cy="6043284"/>
          </a:xfrm>
          <a:prstGeom prst="rect">
            <a:avLst/>
          </a:prstGeom>
        </p:spPr>
      </p:pic>
      <p:sp>
        <p:nvSpPr>
          <p:cNvPr id="57" name="Rectangle 56"/>
          <p:cNvSpPr/>
          <p:nvPr/>
        </p:nvSpPr>
        <p:spPr>
          <a:xfrm>
            <a:off x="426720" y="5840235"/>
            <a:ext cx="3221008" cy="400110"/>
          </a:xfrm>
          <a:prstGeom prst="rect">
            <a:avLst/>
          </a:prstGeom>
        </p:spPr>
        <p:txBody>
          <a:bodyPr wrap="square" lIns="0" tIns="0" rIns="0" bIns="0" anchor="b" anchorCtr="0">
            <a:spAutoFit/>
          </a:bodyPr>
          <a:lstStyle/>
          <a:p>
            <a:pPr lvl="0">
              <a:spcAft>
                <a:spcPts val="600"/>
              </a:spcAft>
            </a:pPr>
            <a:r>
              <a:rPr lang="en-US" sz="700" noProof="0">
                <a:solidFill>
                  <a:schemeClr val="bg1"/>
                </a:solidFill>
                <a:latin typeface="Ubuntu" panose="020B0504030602030204" pitchFamily="34" charset="0"/>
                <a:cs typeface="Arial"/>
              </a:rPr>
              <a:t>This presentation contains information that may be privileged or confidential and is the property of the Capgemini Group.</a:t>
            </a:r>
          </a:p>
          <a:p>
            <a:pPr lvl="0">
              <a:spcAft>
                <a:spcPts val="600"/>
              </a:spcAft>
            </a:pPr>
            <a:r>
              <a:rPr lang="en-US" sz="700" noProof="0">
                <a:solidFill>
                  <a:schemeClr val="bg1"/>
                </a:solidFill>
                <a:latin typeface="Ubuntu" panose="020B0504030602030204" pitchFamily="34" charset="0"/>
                <a:cs typeface="Arial"/>
              </a:rPr>
              <a:t>Copyright © 2021 Capgemini. All rights reserved.</a:t>
            </a:r>
          </a:p>
        </p:txBody>
      </p:sp>
      <p:pic>
        <p:nvPicPr>
          <p:cNvPr id="17" name="Picture 2" descr="D:\My Work\Template\Icons\Social Media\LinkedIN.png">
            <a:hlinkClick r:id="rId7"/>
            <a:extLst>
              <a:ext uri="{FF2B5EF4-FFF2-40B4-BE49-F238E27FC236}">
                <a16:creationId xmlns:a16="http://schemas.microsoft.com/office/drawing/2014/main" id="{F6DF1D6E-8462-43E1-AFC5-8A5C855024F4}"/>
              </a:ext>
            </a:extLst>
          </p:cNvPr>
          <p:cNvPicPr>
            <a:picLocks noChangeAspect="1" noChangeArrowheads="1"/>
          </p:cNvPicPr>
          <p:nvPr/>
        </p:nvPicPr>
        <p:blipFill>
          <a:blip r:embed="rId8" cstate="print"/>
          <a:srcRect/>
          <a:stretch>
            <a:fillRect/>
          </a:stretch>
        </p:blipFill>
        <p:spPr bwMode="auto">
          <a:xfrm>
            <a:off x="810097" y="5328053"/>
            <a:ext cx="333195" cy="333195"/>
          </a:xfrm>
          <a:prstGeom prst="rect">
            <a:avLst/>
          </a:prstGeom>
          <a:noFill/>
        </p:spPr>
      </p:pic>
      <p:pic>
        <p:nvPicPr>
          <p:cNvPr id="19" name="Picture 4" descr="D:\My Work\Template\Icons\Social Media\SlideShare.png">
            <a:hlinkClick r:id="rId9"/>
            <a:extLst>
              <a:ext uri="{FF2B5EF4-FFF2-40B4-BE49-F238E27FC236}">
                <a16:creationId xmlns:a16="http://schemas.microsoft.com/office/drawing/2014/main" id="{DA74C6D2-FFE3-4CE8-B52D-0A33097AEEAF}"/>
              </a:ext>
            </a:extLst>
          </p:cNvPr>
          <p:cNvPicPr>
            <a:picLocks noChangeAspect="1" noChangeArrowheads="1"/>
          </p:cNvPicPr>
          <p:nvPr/>
        </p:nvPicPr>
        <p:blipFill>
          <a:blip r:embed="rId10" cstate="print"/>
          <a:srcRect/>
          <a:stretch>
            <a:fillRect/>
          </a:stretch>
        </p:blipFill>
        <p:spPr bwMode="auto">
          <a:xfrm>
            <a:off x="1193474" y="5328053"/>
            <a:ext cx="333195" cy="333195"/>
          </a:xfrm>
          <a:prstGeom prst="rect">
            <a:avLst/>
          </a:prstGeom>
          <a:noFill/>
        </p:spPr>
      </p:pic>
      <p:pic>
        <p:nvPicPr>
          <p:cNvPr id="20" name="Picture 5" descr="D:\My Work\Template\Icons\Social Media\Twitter.png">
            <a:hlinkClick r:id="rId11"/>
            <a:extLst>
              <a:ext uri="{FF2B5EF4-FFF2-40B4-BE49-F238E27FC236}">
                <a16:creationId xmlns:a16="http://schemas.microsoft.com/office/drawing/2014/main" id="{14E10122-92A2-4535-9737-8C1BE0EE0AEC}"/>
              </a:ext>
            </a:extLst>
          </p:cNvPr>
          <p:cNvPicPr>
            <a:picLocks noChangeAspect="1" noChangeArrowheads="1"/>
          </p:cNvPicPr>
          <p:nvPr/>
        </p:nvPicPr>
        <p:blipFill>
          <a:blip r:embed="rId12" cstate="print"/>
          <a:srcRect/>
          <a:stretch>
            <a:fillRect/>
          </a:stretch>
        </p:blipFill>
        <p:spPr bwMode="auto">
          <a:xfrm>
            <a:off x="1576851" y="5328053"/>
            <a:ext cx="333195" cy="333195"/>
          </a:xfrm>
          <a:prstGeom prst="rect">
            <a:avLst/>
          </a:prstGeom>
          <a:noFill/>
        </p:spPr>
      </p:pic>
      <p:pic>
        <p:nvPicPr>
          <p:cNvPr id="21" name="Picture 6" descr="D:\My Work\Template\Icons\Social Media\YouTube.png">
            <a:hlinkClick r:id="rId13"/>
            <a:extLst>
              <a:ext uri="{FF2B5EF4-FFF2-40B4-BE49-F238E27FC236}">
                <a16:creationId xmlns:a16="http://schemas.microsoft.com/office/drawing/2014/main" id="{BA6EF96A-02CA-41A1-9095-358FE7486671}"/>
              </a:ext>
            </a:extLst>
          </p:cNvPr>
          <p:cNvPicPr>
            <a:picLocks noChangeAspect="1" noChangeArrowheads="1"/>
          </p:cNvPicPr>
          <p:nvPr/>
        </p:nvPicPr>
        <p:blipFill>
          <a:blip r:embed="rId14" cstate="print"/>
          <a:srcRect/>
          <a:stretch>
            <a:fillRect/>
          </a:stretch>
        </p:blipFill>
        <p:spPr bwMode="auto">
          <a:xfrm>
            <a:off x="1960227" y="5328053"/>
            <a:ext cx="333195" cy="333195"/>
          </a:xfrm>
          <a:prstGeom prst="rect">
            <a:avLst/>
          </a:prstGeom>
          <a:noFill/>
        </p:spPr>
      </p:pic>
      <p:pic>
        <p:nvPicPr>
          <p:cNvPr id="22" name="Picture 7" descr="D:\My Work\Template\Icons\Social Media\Facebook.png">
            <a:hlinkClick r:id="rId15"/>
            <a:extLst>
              <a:ext uri="{FF2B5EF4-FFF2-40B4-BE49-F238E27FC236}">
                <a16:creationId xmlns:a16="http://schemas.microsoft.com/office/drawing/2014/main" id="{BCC76D32-C587-45AA-A26C-ED5B038C867B}"/>
              </a:ext>
            </a:extLst>
          </p:cNvPr>
          <p:cNvPicPr>
            <a:picLocks noChangeAspect="1" noChangeArrowheads="1"/>
          </p:cNvPicPr>
          <p:nvPr/>
        </p:nvPicPr>
        <p:blipFill>
          <a:blip r:embed="rId16" cstate="print"/>
          <a:srcRect/>
          <a:stretch>
            <a:fillRect/>
          </a:stretch>
        </p:blipFill>
        <p:spPr bwMode="auto">
          <a:xfrm>
            <a:off x="426720" y="5328053"/>
            <a:ext cx="333195" cy="333195"/>
          </a:xfrm>
          <a:prstGeom prst="rect">
            <a:avLst/>
          </a:prstGeom>
          <a:noFill/>
        </p:spPr>
      </p:pic>
      <p:sp>
        <p:nvSpPr>
          <p:cNvPr id="36" name="Rectangle 35"/>
          <p:cNvSpPr/>
          <p:nvPr/>
        </p:nvSpPr>
        <p:spPr>
          <a:xfrm>
            <a:off x="426523" y="1447577"/>
            <a:ext cx="4962957" cy="130746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lvl="0" algn="just"/>
            <a:r>
              <a:rPr lang="en-GB" sz="900">
                <a:solidFill>
                  <a:schemeClr val="bg1"/>
                </a:solidFill>
                <a:effectLst/>
                <a:latin typeface="Ubuntu" panose="020B0504030602030204" pitchFamily="34" charset="0"/>
              </a:rPr>
              <a:t>Capgemini is a global leader in partnering with companies to transform and manage their business by harnessing the power of technology. The Group is guided everyday by its purpose of unleashing human energy through technology for an inclusive and sustainable future. It is a responsible and diverse organization of 270,000 team members in nearly 50 countries. With its strong 50 year heritage and deep industry expertise, Capgemini is trusted by its clients to address the entire breadth of their business needs, from strategy and design to operations, fuelled by the fast evolving and innovative world of cloud, data, AI, connectivity, software, digital engineering and platforms. The Group reported in 2020 global revenues of €16 billion.</a:t>
            </a:r>
            <a:endParaRPr lang="en-US" sz="900">
              <a:solidFill>
                <a:schemeClr val="bg1"/>
              </a:solidFill>
              <a:effectLst/>
              <a:latin typeface="Ubuntu" panose="020B0504030602030204" pitchFamily="34" charset="0"/>
            </a:endParaRPr>
          </a:p>
        </p:txBody>
      </p:sp>
      <p:sp>
        <p:nvSpPr>
          <p:cNvPr id="48" name="Rectangle 47"/>
          <p:cNvSpPr/>
          <p:nvPr/>
        </p:nvSpPr>
        <p:spPr>
          <a:xfrm>
            <a:off x="426523" y="1074000"/>
            <a:ext cx="2219960" cy="22961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spAutoFit/>
          </a:bodyPr>
          <a:lstStyle/>
          <a:p>
            <a:pPr>
              <a:lnSpc>
                <a:spcPts val="2000"/>
              </a:lnSpc>
            </a:pPr>
            <a:r>
              <a:rPr lang="en-US" sz="1400">
                <a:solidFill>
                  <a:schemeClr val="bg1"/>
                </a:solidFill>
                <a:latin typeface="Ubuntu" panose="020B0504030602030204" pitchFamily="34" charset="0"/>
              </a:rPr>
              <a:t>About Capgemini</a:t>
            </a:r>
          </a:p>
        </p:txBody>
      </p:sp>
      <p:sp>
        <p:nvSpPr>
          <p:cNvPr id="60" name="Rectangle 59"/>
          <p:cNvSpPr/>
          <p:nvPr>
            <p:custDataLst>
              <p:tags r:id="rId1"/>
            </p:custDataLst>
          </p:nvPr>
        </p:nvSpPr>
        <p:spPr>
          <a:xfrm>
            <a:off x="6324599" y="1111153"/>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1" name="Rectangle 60"/>
          <p:cNvSpPr/>
          <p:nvPr>
            <p:custDataLst>
              <p:tags r:id="rId2"/>
            </p:custDataLst>
          </p:nvPr>
        </p:nvSpPr>
        <p:spPr>
          <a:xfrm>
            <a:off x="9499996" y="1111153"/>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2" name="Rectangle 61"/>
          <p:cNvSpPr/>
          <p:nvPr>
            <p:custDataLst>
              <p:tags r:id="rId3"/>
            </p:custDataLst>
          </p:nvPr>
        </p:nvSpPr>
        <p:spPr>
          <a:xfrm>
            <a:off x="6324599" y="2397949"/>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sp>
        <p:nvSpPr>
          <p:cNvPr id="63" name="Rectangle 62"/>
          <p:cNvSpPr/>
          <p:nvPr>
            <p:custDataLst>
              <p:tags r:id="rId4"/>
            </p:custDataLst>
          </p:nvPr>
        </p:nvSpPr>
        <p:spPr>
          <a:xfrm>
            <a:off x="9499996" y="2397949"/>
            <a:ext cx="2240280" cy="1031051"/>
          </a:xfrm>
          <a:prstGeom prst="rect">
            <a:avLst/>
          </a:prstGeom>
        </p:spPr>
        <p:txBody>
          <a:bodyPr wrap="square" lIns="0" tIns="0" rIns="0" bIns="0">
            <a:spAutoFit/>
          </a:bodyPr>
          <a:lstStyle/>
          <a:p>
            <a:pPr>
              <a:spcAft>
                <a:spcPts val="600"/>
              </a:spcAft>
            </a:pPr>
            <a:r>
              <a:rPr lang="en-US" sz="1200" b="1">
                <a:solidFill>
                  <a:schemeClr val="bg1"/>
                </a:solidFill>
                <a:latin typeface="Ubuntu" panose="020B0504030602030204" pitchFamily="34" charset="0"/>
                <a:cs typeface="Arial"/>
              </a:rPr>
              <a:t>Name, Last Name</a:t>
            </a:r>
          </a:p>
          <a:p>
            <a:pPr>
              <a:lnSpc>
                <a:spcPts val="1200"/>
              </a:lnSpc>
            </a:pPr>
            <a:r>
              <a:rPr lang="en-US" sz="1000">
                <a:solidFill>
                  <a:schemeClr val="bg1"/>
                </a:solidFill>
                <a:latin typeface="Ubuntu" panose="020B0504030602030204" pitchFamily="34" charset="0"/>
                <a:cs typeface="Arial"/>
              </a:rPr>
              <a:t>Title/Role</a:t>
            </a:r>
          </a:p>
          <a:p>
            <a:pPr>
              <a:lnSpc>
                <a:spcPts val="1200"/>
              </a:lnSpc>
            </a:pPr>
            <a:r>
              <a:rPr lang="en-US" sz="1000">
                <a:solidFill>
                  <a:schemeClr val="bg1"/>
                </a:solidFill>
                <a:latin typeface="Ubuntu" panose="020B0504030602030204" pitchFamily="34" charset="0"/>
                <a:cs typeface="Arial"/>
              </a:rPr>
              <a:t>Capgemini Office (Optional)</a:t>
            </a:r>
          </a:p>
          <a:p>
            <a:pPr>
              <a:lnSpc>
                <a:spcPts val="1200"/>
              </a:lnSpc>
            </a:pPr>
            <a:r>
              <a:rPr lang="en-US" sz="1000">
                <a:solidFill>
                  <a:schemeClr val="bg1"/>
                </a:solidFill>
                <a:latin typeface="Ubuntu" panose="020B0504030602030204" pitchFamily="34" charset="0"/>
                <a:cs typeface="Arial"/>
              </a:rPr>
              <a:t>Address Line 1</a:t>
            </a:r>
          </a:p>
          <a:p>
            <a:pPr>
              <a:lnSpc>
                <a:spcPts val="1200"/>
              </a:lnSpc>
            </a:pPr>
            <a:r>
              <a:rPr lang="en-US" sz="1000">
                <a:solidFill>
                  <a:schemeClr val="bg1"/>
                </a:solidFill>
                <a:latin typeface="Ubuntu" panose="020B0504030602030204" pitchFamily="34" charset="0"/>
                <a:cs typeface="Arial"/>
              </a:rPr>
              <a:t>Address Line 2 </a:t>
            </a:r>
          </a:p>
          <a:p>
            <a:pPr>
              <a:lnSpc>
                <a:spcPts val="1200"/>
              </a:lnSpc>
            </a:pPr>
            <a:r>
              <a:rPr lang="en-US" sz="1000">
                <a:solidFill>
                  <a:schemeClr val="bg1"/>
                </a:solidFill>
                <a:latin typeface="Ubuntu" panose="020B0504030602030204" pitchFamily="34" charset="0"/>
                <a:cs typeface="Arial"/>
              </a:rPr>
              <a:t>Address Line 3</a:t>
            </a:r>
          </a:p>
        </p:txBody>
      </p:sp>
      <p:cxnSp>
        <p:nvCxnSpPr>
          <p:cNvPr id="64" name="Straight Connector 63"/>
          <p:cNvCxnSpPr/>
          <p:nvPr/>
        </p:nvCxnSpPr>
        <p:spPr>
          <a:xfrm flipV="1">
            <a:off x="6096000" y="1113931"/>
            <a:ext cx="0" cy="2276757"/>
          </a:xfrm>
          <a:prstGeom prst="line">
            <a:avLst/>
          </a:prstGeom>
          <a:ln>
            <a:solidFill>
              <a:schemeClr val="bg2">
                <a:lumMod val="75000"/>
              </a:schemeClr>
            </a:solidFill>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6E560A55-CF18-4C11-8B57-BBD5A6CD7E74}"/>
              </a:ext>
            </a:extLst>
          </p:cNvPr>
          <p:cNvSpPr/>
          <p:nvPr/>
        </p:nvSpPr>
        <p:spPr>
          <a:xfrm>
            <a:off x="426523" y="2805111"/>
            <a:ext cx="4345176" cy="40729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0" marR="0" lvl="0" indent="0" algn="l" defTabSz="914400" rtl="0" eaLnBrk="1" fontAlgn="auto" latinLnBrk="0" hangingPunct="1">
              <a:lnSpc>
                <a:spcPts val="1200"/>
              </a:lnSpc>
              <a:spcBef>
                <a:spcPts val="0"/>
              </a:spcBef>
              <a:spcAft>
                <a:spcPts val="0"/>
              </a:spcAft>
              <a:buClrTx/>
              <a:buSzTx/>
              <a:buFontTx/>
              <a:buNone/>
              <a:tabLst/>
              <a:defRPr/>
            </a:pPr>
            <a:r>
              <a:rPr lang="en-GB" sz="900">
                <a:solidFill>
                  <a:schemeClr val="bg1"/>
                </a:solidFill>
                <a:effectLst/>
                <a:latin typeface="Ubuntu" panose="020B0504030602030204" pitchFamily="34" charset="0"/>
              </a:rPr>
              <a:t>Get the Future You Want </a:t>
            </a:r>
            <a:r>
              <a:rPr lang="en-US" sz="900">
                <a:solidFill>
                  <a:schemeClr val="bg1"/>
                </a:solidFill>
                <a:effectLst/>
                <a:latin typeface="Ubuntu" panose="020B0504030602030204" pitchFamily="34" charset="0"/>
              </a:rPr>
              <a:t>|</a:t>
            </a:r>
            <a:r>
              <a:rPr lang="en-GB" sz="900">
                <a:solidFill>
                  <a:schemeClr val="bg1"/>
                </a:solidFill>
                <a:effectLst/>
                <a:latin typeface="Ubuntu" panose="020B0504030602030204" pitchFamily="34" charset="0"/>
              </a:rPr>
              <a:t> </a:t>
            </a:r>
            <a:r>
              <a:rPr lang="en-US" sz="1050">
                <a:solidFill>
                  <a:schemeClr val="accent2"/>
                </a:solidFill>
                <a:latin typeface="Ubuntu" panose="020B0504030602030204" pitchFamily="34" charset="0"/>
              </a:rPr>
              <a:t>www.capgemini.com</a:t>
            </a:r>
          </a:p>
        </p:txBody>
      </p:sp>
      <p:pic>
        <p:nvPicPr>
          <p:cNvPr id="24" name="Image 23" descr="Une image contenant texte&#10;&#10;Description générée automatiquement">
            <a:extLst>
              <a:ext uri="{FF2B5EF4-FFF2-40B4-BE49-F238E27FC236}">
                <a16:creationId xmlns:a16="http://schemas.microsoft.com/office/drawing/2014/main" id="{67291309-8FC0-47AE-9F48-E59E45B7FC66}"/>
              </a:ext>
            </a:extLst>
          </p:cNvPr>
          <p:cNvPicPr>
            <a:picLocks noChangeAspect="1"/>
          </p:cNvPicPr>
          <p:nvPr userDrawn="1"/>
        </p:nvPicPr>
        <p:blipFill>
          <a:blip r:embed="rId17" cstate="print">
            <a:extLst>
              <a:ext uri="{28A0092B-C50C-407E-A947-70E740481C1C}">
                <a14:useLocalDpi xmlns:a14="http://schemas.microsoft.com/office/drawing/2010/main" val="0"/>
              </a:ext>
            </a:extLst>
          </a:blip>
          <a:stretch>
            <a:fillRect/>
          </a:stretch>
        </p:blipFill>
        <p:spPr>
          <a:xfrm>
            <a:off x="8765367" y="5376781"/>
            <a:ext cx="3024000" cy="1226177"/>
          </a:xfrm>
          <a:prstGeom prst="rect">
            <a:avLst/>
          </a:prstGeom>
        </p:spPr>
      </p:pic>
    </p:spTree>
    <p:extLst>
      <p:ext uri="{BB962C8B-B14F-4D97-AF65-F5344CB8AC3E}">
        <p14:creationId xmlns:p14="http://schemas.microsoft.com/office/powerpoint/2010/main" val="105554764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p:cSld name="1_Final Slide 1">
    <p:bg>
      <p:bgPr>
        <a:solidFill>
          <a:srgbClr val="272936"/>
        </a:solidFill>
        <a:effectLst/>
      </p:bgPr>
    </p:bg>
    <p:spTree>
      <p:nvGrpSpPr>
        <p:cNvPr id="1" name=""/>
        <p:cNvGrpSpPr/>
        <p:nvPr/>
      </p:nvGrpSpPr>
      <p:grpSpPr>
        <a:xfrm>
          <a:off x="0" y="0"/>
          <a:ext cx="0" cy="0"/>
          <a:chOff x="0" y="0"/>
          <a:chExt cx="0" cy="0"/>
        </a:xfrm>
      </p:grpSpPr>
      <p:pic>
        <p:nvPicPr>
          <p:cNvPr id="3" name="Image 2" descr="Une image contenant texte&#10;&#10;Description générée automatiquement">
            <a:extLst>
              <a:ext uri="{FF2B5EF4-FFF2-40B4-BE49-F238E27FC236}">
                <a16:creationId xmlns:a16="http://schemas.microsoft.com/office/drawing/2014/main" id="{4DF6B7E3-9385-486A-9E72-0D561900C7FA}"/>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669" y="622130"/>
            <a:ext cx="3024000" cy="1226177"/>
          </a:xfrm>
          <a:prstGeom prst="rect">
            <a:avLst/>
          </a:prstGeom>
        </p:spPr>
      </p:pic>
    </p:spTree>
    <p:extLst>
      <p:ext uri="{BB962C8B-B14F-4D97-AF65-F5344CB8AC3E}">
        <p14:creationId xmlns:p14="http://schemas.microsoft.com/office/powerpoint/2010/main" val="3364565749"/>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eux contenus">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A5B53924-9E56-C337-441A-9FFFB791380B}"/>
              </a:ext>
            </a:extLst>
          </p:cNvPr>
          <p:cNvSpPr>
            <a:spLocks noGrp="1"/>
          </p:cNvSpPr>
          <p:nvPr>
            <p:ph type="title"/>
          </p:nvPr>
        </p:nvSpPr>
        <p:spPr/>
        <p:txBody>
          <a:bodyPr/>
          <a:lstStyle/>
          <a:p>
            <a:r>
              <a:rPr lang="fr-FR"/>
              <a:t>Modifiez le style du titre</a:t>
            </a:r>
          </a:p>
        </p:txBody>
      </p:sp>
      <p:sp>
        <p:nvSpPr>
          <p:cNvPr id="3" name="Espace réservé du contenu 2">
            <a:extLst>
              <a:ext uri="{FF2B5EF4-FFF2-40B4-BE49-F238E27FC236}">
                <a16:creationId xmlns:a16="http://schemas.microsoft.com/office/drawing/2014/main" id="{01B50416-035B-D79F-2C3B-5C0F6A2D8B1D}"/>
              </a:ext>
            </a:extLst>
          </p:cNvPr>
          <p:cNvSpPr>
            <a:spLocks noGrp="1"/>
          </p:cNvSpPr>
          <p:nvPr>
            <p:ph sz="half" idx="1"/>
          </p:nvPr>
        </p:nvSpPr>
        <p:spPr>
          <a:xfrm>
            <a:off x="838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contenu 3">
            <a:extLst>
              <a:ext uri="{FF2B5EF4-FFF2-40B4-BE49-F238E27FC236}">
                <a16:creationId xmlns:a16="http://schemas.microsoft.com/office/drawing/2014/main" id="{FE838685-E7F2-96EF-85F1-4030D57C4228}"/>
              </a:ext>
            </a:extLst>
          </p:cNvPr>
          <p:cNvSpPr>
            <a:spLocks noGrp="1"/>
          </p:cNvSpPr>
          <p:nvPr>
            <p:ph sz="half" idx="2"/>
          </p:nvPr>
        </p:nvSpPr>
        <p:spPr>
          <a:xfrm>
            <a:off x="6172200" y="1825625"/>
            <a:ext cx="5181600" cy="435133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e la date 4">
            <a:extLst>
              <a:ext uri="{FF2B5EF4-FFF2-40B4-BE49-F238E27FC236}">
                <a16:creationId xmlns:a16="http://schemas.microsoft.com/office/drawing/2014/main" id="{95DC059F-F09B-4153-1CC6-3382F17BD157}"/>
              </a:ext>
            </a:extLst>
          </p:cNvPr>
          <p:cNvSpPr>
            <a:spLocks noGrp="1"/>
          </p:cNvSpPr>
          <p:nvPr>
            <p:ph type="dt" sz="half" idx="10"/>
          </p:nvPr>
        </p:nvSpPr>
        <p:spPr/>
        <p:txBody>
          <a:bodyPr/>
          <a:lstStyle/>
          <a:p>
            <a:fld id="{B989F7B6-2BE2-4AD4-91BF-2B71BB326D94}" type="datetimeFigureOut">
              <a:rPr lang="fr-FR" smtClean="0"/>
              <a:t>07/02/2024</a:t>
            </a:fld>
            <a:endParaRPr lang="fr-FR"/>
          </a:p>
        </p:txBody>
      </p:sp>
      <p:sp>
        <p:nvSpPr>
          <p:cNvPr id="6" name="Espace réservé du pied de page 5">
            <a:extLst>
              <a:ext uri="{FF2B5EF4-FFF2-40B4-BE49-F238E27FC236}">
                <a16:creationId xmlns:a16="http://schemas.microsoft.com/office/drawing/2014/main" id="{A8D1C856-EB0C-1D32-118A-078229DAD8A2}"/>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273FBF46-1F29-52FA-57FA-01D35BA3813C}"/>
              </a:ext>
            </a:extLst>
          </p:cNvPr>
          <p:cNvSpPr>
            <a:spLocks noGrp="1"/>
          </p:cNvSpPr>
          <p:nvPr>
            <p:ph type="sldNum" sz="quarter" idx="12"/>
          </p:nvPr>
        </p:nvSpPr>
        <p:spPr/>
        <p:txBody>
          <a:bodyPr/>
          <a:lstStyle/>
          <a:p>
            <a:fld id="{05176F7A-C27B-406F-A08B-785A0FCAB937}" type="slidenum">
              <a:rPr lang="fr-FR" smtClean="0"/>
              <a:t>‹#›</a:t>
            </a:fld>
            <a:endParaRPr lang="fr-FR"/>
          </a:p>
        </p:txBody>
      </p:sp>
    </p:spTree>
    <p:extLst>
      <p:ext uri="{BB962C8B-B14F-4D97-AF65-F5344CB8AC3E}">
        <p14:creationId xmlns:p14="http://schemas.microsoft.com/office/powerpoint/2010/main" val="205748619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Section A – Narrow">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4FFE52CB-A5C1-42B8-B226-A7E99CA7F920}"/>
              </a:ext>
            </a:extLst>
          </p:cNvPr>
          <p:cNvPicPr>
            <a:picLocks noChangeAspect="1"/>
          </p:cNvPicPr>
          <p:nvPr userDrawn="1"/>
        </p:nvPicPr>
        <p:blipFill>
          <a:blip r:embed="rId2" cstate="screen">
            <a:extLst>
              <a:ext uri="{28A0092B-C50C-407E-A947-70E740481C1C}">
                <a14:useLocalDpi xmlns:a14="http://schemas.microsoft.com/office/drawing/2010/main"/>
              </a:ext>
            </a:extLst>
          </a:blip>
          <a:srcRect/>
          <a:stretch/>
        </p:blipFill>
        <p:spPr bwMode="ltGray">
          <a:xfrm>
            <a:off x="0" y="944"/>
            <a:ext cx="12192000" cy="6860032"/>
          </a:xfrm>
          <a:prstGeom prst="rect">
            <a:avLst/>
          </a:prstGeom>
        </p:spPr>
      </p:pic>
      <p:sp>
        <p:nvSpPr>
          <p:cNvPr id="20" name="Rectangle 19">
            <a:extLst>
              <a:ext uri="{FF2B5EF4-FFF2-40B4-BE49-F238E27FC236}">
                <a16:creationId xmlns:a16="http://schemas.microsoft.com/office/drawing/2014/main" id="{C883B4EA-D053-4E5C-84C3-EE72BC24E22C}"/>
              </a:ext>
            </a:extLst>
          </p:cNvPr>
          <p:cNvSpPr/>
          <p:nvPr userDrawn="1"/>
        </p:nvSpPr>
        <p:spPr bwMode="white">
          <a:xfrm>
            <a:off x="2679031" y="-1"/>
            <a:ext cx="4562277" cy="6858001"/>
          </a:xfrm>
          <a:prstGeom prst="rect">
            <a:avLst/>
          </a:prstGeom>
          <a:solidFill>
            <a:srgbClr val="27293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400">
              <a:solidFill>
                <a:schemeClr val="tx1"/>
              </a:solidFill>
              <a:latin typeface="+mj-lt"/>
            </a:endParaRPr>
          </a:p>
        </p:txBody>
      </p:sp>
      <p:sp>
        <p:nvSpPr>
          <p:cNvPr id="14" name="Title 1">
            <a:extLst>
              <a:ext uri="{FF2B5EF4-FFF2-40B4-BE49-F238E27FC236}">
                <a16:creationId xmlns:a16="http://schemas.microsoft.com/office/drawing/2014/main" id="{50A620EA-D7F6-457A-9F84-F5DC18B217C6}"/>
              </a:ext>
            </a:extLst>
          </p:cNvPr>
          <p:cNvSpPr>
            <a:spLocks noGrp="1"/>
          </p:cNvSpPr>
          <p:nvPr>
            <p:ph type="ctrTitle" hasCustomPrompt="1"/>
          </p:nvPr>
        </p:nvSpPr>
        <p:spPr bwMode="invGray">
          <a:xfrm>
            <a:off x="3125940" y="3287890"/>
            <a:ext cx="3641582" cy="11761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nchorCtr="0">
            <a:noAutofit/>
          </a:bodyPr>
          <a:lstStyle>
            <a:lvl1pPr algn="ctr">
              <a:lnSpc>
                <a:spcPct val="100000"/>
              </a:lnSpc>
              <a:defRPr lang="en-US" sz="2500" b="0" cap="all" baseline="0" dirty="0">
                <a:solidFill>
                  <a:schemeClr val="bg1"/>
                </a:solidFill>
                <a:latin typeface="Ubuntu" panose="020B0504030602030204" pitchFamily="34" charset="0"/>
              </a:defRPr>
            </a:lvl1pPr>
          </a:lstStyle>
          <a:p>
            <a:pPr marL="0" lvl="0"/>
            <a:r>
              <a:rPr lang="en-US"/>
              <a:t>SECTION TITLE ALL CAPS, LOREM IPSUM DOLOR AMET.</a:t>
            </a:r>
          </a:p>
        </p:txBody>
      </p:sp>
      <p:pic>
        <p:nvPicPr>
          <p:cNvPr id="6" name="Picture 5">
            <a:extLst>
              <a:ext uri="{FF2B5EF4-FFF2-40B4-BE49-F238E27FC236}">
                <a16:creationId xmlns:a16="http://schemas.microsoft.com/office/drawing/2014/main" id="{4AC2D978-8882-4AFA-86B2-EF5BC2A8530A}"/>
              </a:ext>
            </a:extLst>
          </p:cNvPr>
          <p:cNvPicPr>
            <a:picLocks noChangeAspect="1"/>
          </p:cNvPicPr>
          <p:nvPr userDrawn="1"/>
        </p:nvPicPr>
        <p:blipFill>
          <a:blip r:embed="rId3"/>
          <a:stretch>
            <a:fillRect/>
          </a:stretch>
        </p:blipFill>
        <p:spPr>
          <a:xfrm>
            <a:off x="3689968" y="-3920"/>
            <a:ext cx="573846" cy="2946314"/>
          </a:xfrm>
          <a:prstGeom prst="rect">
            <a:avLst/>
          </a:prstGeom>
        </p:spPr>
      </p:pic>
      <p:pic>
        <p:nvPicPr>
          <p:cNvPr id="8" name="Picture 7" descr="A picture containing shape&#10;&#10;Description automatically generated">
            <a:extLst>
              <a:ext uri="{FF2B5EF4-FFF2-40B4-BE49-F238E27FC236}">
                <a16:creationId xmlns:a16="http://schemas.microsoft.com/office/drawing/2014/main" id="{44EDB8CD-D570-4B36-A15F-DD1E361EF259}"/>
              </a:ext>
            </a:extLst>
          </p:cNvPr>
          <p:cNvPicPr>
            <a:picLocks noChangeAspect="1"/>
          </p:cNvPicPr>
          <p:nvPr userDrawn="1"/>
        </p:nvPicPr>
        <p:blipFill>
          <a:blip r:embed="rId4"/>
          <a:stretch>
            <a:fillRect/>
          </a:stretch>
        </p:blipFill>
        <p:spPr>
          <a:xfrm>
            <a:off x="4263814" y="1139617"/>
            <a:ext cx="1550027" cy="1808365"/>
          </a:xfrm>
          <a:prstGeom prst="rect">
            <a:avLst/>
          </a:prstGeom>
        </p:spPr>
      </p:pic>
      <p:pic>
        <p:nvPicPr>
          <p:cNvPr id="9" name="Picture 8" descr="A picture containing venn diagram&#10;&#10;Description automatically generated">
            <a:extLst>
              <a:ext uri="{FF2B5EF4-FFF2-40B4-BE49-F238E27FC236}">
                <a16:creationId xmlns:a16="http://schemas.microsoft.com/office/drawing/2014/main" id="{46D3A33D-B870-46A7-9EA1-51B5C4F42F61}"/>
              </a:ext>
            </a:extLst>
          </p:cNvPr>
          <p:cNvPicPr>
            <a:picLocks noChangeAspect="1"/>
          </p:cNvPicPr>
          <p:nvPr userDrawn="1"/>
        </p:nvPicPr>
        <p:blipFill>
          <a:blip r:embed="rId5"/>
          <a:stretch>
            <a:fillRect/>
          </a:stretch>
        </p:blipFill>
        <p:spPr>
          <a:xfrm>
            <a:off x="5814582" y="1137677"/>
            <a:ext cx="2555267" cy="6008579"/>
          </a:xfrm>
          <a:prstGeom prst="rect">
            <a:avLst/>
          </a:prstGeom>
        </p:spPr>
      </p:pic>
      <p:sp>
        <p:nvSpPr>
          <p:cNvPr id="3" name="Text Placeholder 2">
            <a:extLst>
              <a:ext uri="{FF2B5EF4-FFF2-40B4-BE49-F238E27FC236}">
                <a16:creationId xmlns:a16="http://schemas.microsoft.com/office/drawing/2014/main" id="{D19AEC72-27C4-4556-93EC-C7570CE2148B}"/>
              </a:ext>
            </a:extLst>
          </p:cNvPr>
          <p:cNvSpPr>
            <a:spLocks noGrp="1"/>
          </p:cNvSpPr>
          <p:nvPr>
            <p:ph type="body" sz="quarter" idx="10" hasCustomPrompt="1"/>
          </p:nvPr>
        </p:nvSpPr>
        <p:spPr>
          <a:xfrm>
            <a:off x="3125788" y="1600264"/>
            <a:ext cx="3641725" cy="1336675"/>
          </a:xfrm>
          <a:prstGeom prst="rect">
            <a:avLst/>
          </a:prstGeom>
        </p:spPr>
        <p:txBody>
          <a:bodyPr/>
          <a:lstStyle>
            <a:lvl1pPr marL="0" indent="0" algn="ctr">
              <a:buNone/>
              <a:defRPr sz="9600">
                <a:solidFill>
                  <a:srgbClr val="00B9E8"/>
                </a:solidFill>
                <a:latin typeface="Ubuntu" panose="020B0504030602030204" pitchFamily="34" charset="0"/>
              </a:defRPr>
            </a:lvl1pPr>
          </a:lstStyle>
          <a:p>
            <a:pPr lvl="0"/>
            <a:r>
              <a:rPr lang="en-US"/>
              <a:t>1</a:t>
            </a:r>
            <a:endParaRPr lang="en-GB"/>
          </a:p>
        </p:txBody>
      </p:sp>
      <p:grpSp>
        <p:nvGrpSpPr>
          <p:cNvPr id="13" name="Group 37">
            <a:extLst>
              <a:ext uri="{FF2B5EF4-FFF2-40B4-BE49-F238E27FC236}">
                <a16:creationId xmlns:a16="http://schemas.microsoft.com/office/drawing/2014/main" id="{66DB8712-4F4E-4114-B3E8-851145F3E59A}"/>
              </a:ext>
            </a:extLst>
          </p:cNvPr>
          <p:cNvGrpSpPr/>
          <p:nvPr userDrawn="1"/>
        </p:nvGrpSpPr>
        <p:grpSpPr>
          <a:xfrm>
            <a:off x="11559747" y="210928"/>
            <a:ext cx="413177" cy="382296"/>
            <a:chOff x="5481638" y="2859088"/>
            <a:chExt cx="1231900" cy="1139825"/>
          </a:xfrm>
          <a:solidFill>
            <a:schemeClr val="bg1"/>
          </a:solidFill>
        </p:grpSpPr>
        <p:sp>
          <p:nvSpPr>
            <p:cNvPr id="15" name="Freeform 320">
              <a:extLst>
                <a:ext uri="{FF2B5EF4-FFF2-40B4-BE49-F238E27FC236}">
                  <a16:creationId xmlns:a16="http://schemas.microsoft.com/office/drawing/2014/main" id="{46271D6B-FF3D-4B16-807C-A775621A0ED5}"/>
                </a:ext>
              </a:extLst>
            </p:cNvPr>
            <p:cNvSpPr>
              <a:spLocks/>
            </p:cNvSpPr>
            <p:nvPr userDrawn="1"/>
          </p:nvSpPr>
          <p:spPr bwMode="auto">
            <a:xfrm>
              <a:off x="5481638" y="2859088"/>
              <a:ext cx="1203325" cy="1041400"/>
            </a:xfrm>
            <a:custGeom>
              <a:avLst/>
              <a:gdLst>
                <a:gd name="T0" fmla="*/ 229 w 281"/>
                <a:gd name="T1" fmla="*/ 105 h 243"/>
                <a:gd name="T2" fmla="*/ 186 w 281"/>
                <a:gd name="T3" fmla="*/ 141 h 243"/>
                <a:gd name="T4" fmla="*/ 154 w 281"/>
                <a:gd name="T5" fmla="*/ 194 h 243"/>
                <a:gd name="T6" fmla="*/ 112 w 281"/>
                <a:gd name="T7" fmla="*/ 233 h 243"/>
                <a:gd name="T8" fmla="*/ 53 w 281"/>
                <a:gd name="T9" fmla="*/ 236 h 243"/>
                <a:gd name="T10" fmla="*/ 0 w 281"/>
                <a:gd name="T11" fmla="*/ 159 h 243"/>
                <a:gd name="T12" fmla="*/ 153 w 281"/>
                <a:gd name="T13" fmla="*/ 0 h 243"/>
                <a:gd name="T14" fmla="*/ 153 w 281"/>
                <a:gd name="T15" fmla="*/ 0 h 243"/>
                <a:gd name="T16" fmla="*/ 160 w 281"/>
                <a:gd name="T17" fmla="*/ 3 h 243"/>
                <a:gd name="T18" fmla="*/ 237 w 281"/>
                <a:gd name="T19" fmla="*/ 51 h 243"/>
                <a:gd name="T20" fmla="*/ 281 w 281"/>
                <a:gd name="T21" fmla="*/ 118 h 243"/>
                <a:gd name="T22" fmla="*/ 229 w 281"/>
                <a:gd name="T23" fmla="*/ 105 h 2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81" h="243">
                  <a:moveTo>
                    <a:pt x="229" y="105"/>
                  </a:moveTo>
                  <a:cubicBezTo>
                    <a:pt x="210" y="109"/>
                    <a:pt x="196" y="125"/>
                    <a:pt x="186" y="141"/>
                  </a:cubicBezTo>
                  <a:cubicBezTo>
                    <a:pt x="175" y="159"/>
                    <a:pt x="166" y="177"/>
                    <a:pt x="154" y="194"/>
                  </a:cubicBezTo>
                  <a:cubicBezTo>
                    <a:pt x="143" y="211"/>
                    <a:pt x="130" y="225"/>
                    <a:pt x="112" y="233"/>
                  </a:cubicBezTo>
                  <a:cubicBezTo>
                    <a:pt x="93" y="242"/>
                    <a:pt x="72" y="243"/>
                    <a:pt x="53" y="236"/>
                  </a:cubicBezTo>
                  <a:cubicBezTo>
                    <a:pt x="21" y="224"/>
                    <a:pt x="0" y="192"/>
                    <a:pt x="0" y="159"/>
                  </a:cubicBezTo>
                  <a:cubicBezTo>
                    <a:pt x="0" y="72"/>
                    <a:pt x="119" y="42"/>
                    <a:pt x="153" y="0"/>
                  </a:cubicBezTo>
                  <a:cubicBezTo>
                    <a:pt x="153" y="0"/>
                    <a:pt x="153" y="0"/>
                    <a:pt x="153" y="0"/>
                  </a:cubicBezTo>
                  <a:cubicBezTo>
                    <a:pt x="155" y="1"/>
                    <a:pt x="158" y="2"/>
                    <a:pt x="160" y="3"/>
                  </a:cubicBezTo>
                  <a:cubicBezTo>
                    <a:pt x="188" y="15"/>
                    <a:pt x="214" y="30"/>
                    <a:pt x="237" y="51"/>
                  </a:cubicBezTo>
                  <a:cubicBezTo>
                    <a:pt x="258" y="70"/>
                    <a:pt x="273" y="92"/>
                    <a:pt x="281" y="118"/>
                  </a:cubicBezTo>
                  <a:cubicBezTo>
                    <a:pt x="268" y="105"/>
                    <a:pt x="247" y="100"/>
                    <a:pt x="229" y="105"/>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sp>
          <p:nvSpPr>
            <p:cNvPr id="16" name="Freeform 321">
              <a:extLst>
                <a:ext uri="{FF2B5EF4-FFF2-40B4-BE49-F238E27FC236}">
                  <a16:creationId xmlns:a16="http://schemas.microsoft.com/office/drawing/2014/main" id="{19B223FC-79E0-4FBE-B983-062163C65EED}"/>
                </a:ext>
              </a:extLst>
            </p:cNvPr>
            <p:cNvSpPr>
              <a:spLocks/>
            </p:cNvSpPr>
            <p:nvPr userDrawn="1"/>
          </p:nvSpPr>
          <p:spPr bwMode="auto">
            <a:xfrm>
              <a:off x="5910263" y="3343275"/>
              <a:ext cx="803275" cy="655638"/>
            </a:xfrm>
            <a:custGeom>
              <a:avLst/>
              <a:gdLst>
                <a:gd name="T0" fmla="*/ 183 w 188"/>
                <a:gd name="T1" fmla="*/ 61 h 153"/>
                <a:gd name="T2" fmla="*/ 140 w 188"/>
                <a:gd name="T3" fmla="*/ 103 h 153"/>
                <a:gd name="T4" fmla="*/ 79 w 188"/>
                <a:gd name="T5" fmla="*/ 84 h 153"/>
                <a:gd name="T6" fmla="*/ 123 w 188"/>
                <a:gd name="T7" fmla="*/ 124 h 153"/>
                <a:gd name="T8" fmla="*/ 65 w 188"/>
                <a:gd name="T9" fmla="*/ 149 h 153"/>
                <a:gd name="T10" fmla="*/ 31 w 188"/>
                <a:gd name="T11" fmla="*/ 152 h 153"/>
                <a:gd name="T12" fmla="*/ 0 w 188"/>
                <a:gd name="T13" fmla="*/ 144 h 153"/>
                <a:gd name="T14" fmla="*/ 48 w 188"/>
                <a:gd name="T15" fmla="*/ 114 h 153"/>
                <a:gd name="T16" fmla="*/ 77 w 188"/>
                <a:gd name="T17" fmla="*/ 72 h 153"/>
                <a:gd name="T18" fmla="*/ 103 w 188"/>
                <a:gd name="T19" fmla="*/ 25 h 153"/>
                <a:gd name="T20" fmla="*/ 140 w 188"/>
                <a:gd name="T21" fmla="*/ 1 h 153"/>
                <a:gd name="T22" fmla="*/ 182 w 188"/>
                <a:gd name="T23" fmla="*/ 22 h 153"/>
                <a:gd name="T24" fmla="*/ 183 w 188"/>
                <a:gd name="T25" fmla="*/ 6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8" h="153">
                  <a:moveTo>
                    <a:pt x="183" y="61"/>
                  </a:moveTo>
                  <a:cubicBezTo>
                    <a:pt x="177" y="81"/>
                    <a:pt x="160" y="97"/>
                    <a:pt x="140" y="103"/>
                  </a:cubicBezTo>
                  <a:cubicBezTo>
                    <a:pt x="117" y="109"/>
                    <a:pt x="94" y="102"/>
                    <a:pt x="79" y="84"/>
                  </a:cubicBezTo>
                  <a:cubicBezTo>
                    <a:pt x="80" y="108"/>
                    <a:pt x="99" y="124"/>
                    <a:pt x="123" y="124"/>
                  </a:cubicBezTo>
                  <a:cubicBezTo>
                    <a:pt x="108" y="139"/>
                    <a:pt x="86" y="146"/>
                    <a:pt x="65" y="149"/>
                  </a:cubicBezTo>
                  <a:cubicBezTo>
                    <a:pt x="54" y="151"/>
                    <a:pt x="42" y="153"/>
                    <a:pt x="31" y="152"/>
                  </a:cubicBezTo>
                  <a:cubicBezTo>
                    <a:pt x="21" y="152"/>
                    <a:pt x="9" y="150"/>
                    <a:pt x="0" y="144"/>
                  </a:cubicBezTo>
                  <a:cubicBezTo>
                    <a:pt x="19" y="139"/>
                    <a:pt x="35" y="128"/>
                    <a:pt x="48" y="114"/>
                  </a:cubicBezTo>
                  <a:cubicBezTo>
                    <a:pt x="60" y="101"/>
                    <a:pt x="69" y="87"/>
                    <a:pt x="77" y="72"/>
                  </a:cubicBezTo>
                  <a:cubicBezTo>
                    <a:pt x="85" y="56"/>
                    <a:pt x="92" y="39"/>
                    <a:pt x="103" y="25"/>
                  </a:cubicBezTo>
                  <a:cubicBezTo>
                    <a:pt x="112" y="12"/>
                    <a:pt x="124" y="2"/>
                    <a:pt x="140" y="1"/>
                  </a:cubicBezTo>
                  <a:cubicBezTo>
                    <a:pt x="157" y="0"/>
                    <a:pt x="174" y="7"/>
                    <a:pt x="182" y="22"/>
                  </a:cubicBezTo>
                  <a:cubicBezTo>
                    <a:pt x="188" y="35"/>
                    <a:pt x="187" y="48"/>
                    <a:pt x="183" y="61"/>
                  </a:cubicBezTo>
                </a:path>
              </a:pathLst>
            </a:custGeom>
            <a:grpFill/>
            <a:ln>
              <a:noFill/>
            </a:ln>
          </p:spPr>
          <p:txBody>
            <a:bodyPr vert="horz" wrap="square" lIns="91440" tIns="45720" rIns="91440" bIns="45720" numCol="1" anchor="t" anchorCtr="0" compatLnSpc="1">
              <a:prstTxWarp prst="textNoShape">
                <a:avLst/>
              </a:prstTxWarp>
            </a:bodyPr>
            <a:lstStyle/>
            <a:p>
              <a:endParaRPr lang="en-US"/>
            </a:p>
          </p:txBody>
        </p:sp>
      </p:grpSp>
    </p:spTree>
    <p:extLst>
      <p:ext uri="{BB962C8B-B14F-4D97-AF65-F5344CB8AC3E}">
        <p14:creationId xmlns:p14="http://schemas.microsoft.com/office/powerpoint/2010/main" val="30669916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20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1150"/>
                                        <p:tgtEl>
                                          <p:spTgt spid="7"/>
                                        </p:tgtEl>
                                      </p:cBhvr>
                                    </p:animEffect>
                                  </p:childTnLst>
                                </p:cTn>
                              </p:par>
                              <p:par>
                                <p:cTn id="8" presetID="6" presetClass="emph" presetSubtype="0" fill="hold" nodeType="withEffect">
                                  <p:stCondLst>
                                    <p:cond delay="0"/>
                                  </p:stCondLst>
                                  <p:childTnLst>
                                    <p:animScale>
                                      <p:cBhvr>
                                        <p:cTn id="9" dur="150" fill="hold"/>
                                        <p:tgtEl>
                                          <p:spTgt spid="7"/>
                                        </p:tgtEl>
                                      </p:cBhvr>
                                      <p:by x="110000" y="110000"/>
                                    </p:animScale>
                                  </p:childTnLst>
                                </p:cTn>
                              </p:par>
                              <p:par>
                                <p:cTn id="10" presetID="6" presetClass="emph" presetSubtype="0" decel="100000" fill="hold" nodeType="withEffect">
                                  <p:stCondLst>
                                    <p:cond delay="200"/>
                                  </p:stCondLst>
                                  <p:childTnLst>
                                    <p:animScale>
                                      <p:cBhvr>
                                        <p:cTn id="11" dur="3450" fill="hold"/>
                                        <p:tgtEl>
                                          <p:spTgt spid="7"/>
                                        </p:tgtEl>
                                      </p:cBhvr>
                                      <p:by x="90990" y="90990"/>
                                    </p:animScale>
                                  </p:childTnLst>
                                </p:cTn>
                              </p:par>
                              <p:par>
                                <p:cTn id="12" presetID="10" presetClass="entr" presetSubtype="0" fill="hold" grpId="0" nodeType="withEffect">
                                  <p:stCondLst>
                                    <p:cond delay="130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500"/>
                                        <p:tgtEl>
                                          <p:spTgt spid="3"/>
                                        </p:tgtEl>
                                      </p:cBhvr>
                                    </p:animEffect>
                                  </p:childTnLst>
                                </p:cTn>
                              </p:par>
                              <p:par>
                                <p:cTn id="15" presetID="10" presetClass="entr" presetSubtype="0" fill="hold" grpId="0" nodeType="withEffect">
                                  <p:stCondLst>
                                    <p:cond delay="1750"/>
                                  </p:stCondLst>
                                  <p:iterate type="wd">
                                    <p:tmPct val="16667"/>
                                  </p:iterate>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64" presetClass="path" presetSubtype="0" decel="100000" fill="hold" grpId="1" nodeType="withEffect">
                                  <p:stCondLst>
                                    <p:cond delay="1750"/>
                                  </p:stCondLst>
                                  <p:iterate type="wd">
                                    <p:tmPct val="16667"/>
                                  </p:iterate>
                                  <p:childTnLst>
                                    <p:animMotion origin="layout" path="M 8.33333E-7 0.02615 L 8.33333E-7 3.7037E-6 " pathEditMode="relative" rAng="0" ptsTypes="AA">
                                      <p:cBhvr>
                                        <p:cTn id="19" dur="500" fill="hold"/>
                                        <p:tgtEl>
                                          <p:spTgt spid="14"/>
                                        </p:tgtEl>
                                        <p:attrNameLst>
                                          <p:attrName>ppt_x</p:attrName>
                                          <p:attrName>ppt_y</p:attrName>
                                        </p:attrNameLst>
                                      </p:cBhvr>
                                      <p:rCtr x="0" y="-1319"/>
                                    </p:animMotion>
                                  </p:childTnLst>
                                </p:cTn>
                              </p:par>
                              <p:par>
                                <p:cTn id="20" presetID="10" presetClass="entr" presetSubtype="0" fill="hold" grpId="1" nodeType="withEffect">
                                  <p:stCondLst>
                                    <p:cond delay="125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par>
                                <p:cTn id="23" presetID="63" presetClass="path" presetSubtype="0" decel="100000" fill="hold" grpId="0" nodeType="withEffect">
                                  <p:stCondLst>
                                    <p:cond delay="1250"/>
                                  </p:stCondLst>
                                  <p:childTnLst>
                                    <p:animMotion origin="layout" path="M -0.05937 0 L -8.33333E-7 0 " pathEditMode="relative" rAng="0" ptsTypes="AA">
                                      <p:cBhvr>
                                        <p:cTn id="24" dur="1100" fill="hold"/>
                                        <p:tgtEl>
                                          <p:spTgt spid="20"/>
                                        </p:tgtEl>
                                        <p:attrNameLst>
                                          <p:attrName>ppt_x</p:attrName>
                                          <p:attrName>ppt_y</p:attrName>
                                        </p:attrNameLst>
                                      </p:cBhvr>
                                      <p:rCtr x="2969" y="0"/>
                                    </p:animMotion>
                                  </p:childTnLst>
                                </p:cTn>
                              </p:par>
                              <p:par>
                                <p:cTn id="25" presetID="22" presetClass="entr" presetSubtype="4" fill="hold" nodeType="withEffect">
                                  <p:stCondLst>
                                    <p:cond delay="200"/>
                                  </p:stCondLst>
                                  <p:childTnLst>
                                    <p:set>
                                      <p:cBhvr>
                                        <p:cTn id="26" dur="1" fill="hold">
                                          <p:stCondLst>
                                            <p:cond delay="0"/>
                                          </p:stCondLst>
                                        </p:cTn>
                                        <p:tgtEl>
                                          <p:spTgt spid="9"/>
                                        </p:tgtEl>
                                        <p:attrNameLst>
                                          <p:attrName>style.visibility</p:attrName>
                                        </p:attrNameLst>
                                      </p:cBhvr>
                                      <p:to>
                                        <p:strVal val="visible"/>
                                      </p:to>
                                    </p:set>
                                    <p:animEffect transition="in" filter="wipe(down)">
                                      <p:cBhvr>
                                        <p:cTn id="27" dur="2200"/>
                                        <p:tgtEl>
                                          <p:spTgt spid="9"/>
                                        </p:tgtEl>
                                      </p:cBhvr>
                                    </p:animEffect>
                                  </p:childTnLst>
                                </p:cTn>
                              </p:par>
                              <p:par>
                                <p:cTn id="28" presetID="22" presetClass="entr" presetSubtype="2" fill="hold" nodeType="withEffect">
                                  <p:stCondLst>
                                    <p:cond delay="2100"/>
                                  </p:stCondLst>
                                  <p:childTnLst>
                                    <p:set>
                                      <p:cBhvr>
                                        <p:cTn id="29" dur="1" fill="hold">
                                          <p:stCondLst>
                                            <p:cond delay="0"/>
                                          </p:stCondLst>
                                        </p:cTn>
                                        <p:tgtEl>
                                          <p:spTgt spid="8"/>
                                        </p:tgtEl>
                                        <p:attrNameLst>
                                          <p:attrName>style.visibility</p:attrName>
                                        </p:attrNameLst>
                                      </p:cBhvr>
                                      <p:to>
                                        <p:strVal val="visible"/>
                                      </p:to>
                                    </p:set>
                                    <p:animEffect transition="in" filter="wipe(right)">
                                      <p:cBhvr>
                                        <p:cTn id="30" dur="1250"/>
                                        <p:tgtEl>
                                          <p:spTgt spid="8"/>
                                        </p:tgtEl>
                                      </p:cBhvr>
                                    </p:animEffect>
                                  </p:childTnLst>
                                </p:cTn>
                              </p:par>
                              <p:par>
                                <p:cTn id="31" presetID="22" presetClass="entr" presetSubtype="4" fill="hold" nodeType="withEffect">
                                  <p:stCondLst>
                                    <p:cond delay="3300"/>
                                  </p:stCondLst>
                                  <p:childTnLst>
                                    <p:set>
                                      <p:cBhvr>
                                        <p:cTn id="32" dur="1" fill="hold">
                                          <p:stCondLst>
                                            <p:cond delay="0"/>
                                          </p:stCondLst>
                                        </p:cTn>
                                        <p:tgtEl>
                                          <p:spTgt spid="6"/>
                                        </p:tgtEl>
                                        <p:attrNameLst>
                                          <p:attrName>style.visibility</p:attrName>
                                        </p:attrNameLst>
                                      </p:cBhvr>
                                      <p:to>
                                        <p:strVal val="visible"/>
                                      </p:to>
                                    </p:set>
                                    <p:animEffect transition="in" filter="wipe(down)">
                                      <p:cBhvr>
                                        <p:cTn id="33" dur="11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0" grpId="1" animBg="1"/>
      <p:bldP spid="14" grpId="0"/>
      <p:bldP spid="14" grpId="1"/>
      <p:bldP spid="3" grpId="0">
        <p:tmplLst>
          <p:tmpl>
            <p:tnLst>
              <p:par>
                <p:cTn presetID="10" presetClass="entr" presetSubtype="0" fill="hold" nodeType="withEffect">
                  <p:stCondLst>
                    <p:cond delay="1300"/>
                  </p:stCondLst>
                  <p:childTnLst>
                    <p:set>
                      <p:cBhvr>
                        <p:cTn dur="1" fill="hold">
                          <p:stCondLst>
                            <p:cond delay="0"/>
                          </p:stCondLst>
                        </p:cTn>
                        <p:tgtEl>
                          <p:spTgt spid="3"/>
                        </p:tgtEl>
                        <p:attrNameLst>
                          <p:attrName>style.visibility</p:attrName>
                        </p:attrNameLst>
                      </p:cBhvr>
                      <p:to>
                        <p:strVal val="visible"/>
                      </p:to>
                    </p:set>
                    <p:animEffect transition="in" filter="fade">
                      <p:cBhvr>
                        <p:cTn dur="500"/>
                        <p:tgtEl>
                          <p:spTgt spid="3"/>
                        </p:tgtEl>
                      </p:cBhvr>
                    </p:animEffect>
                  </p:childTnLst>
                </p:cTn>
              </p:par>
            </p:tnLst>
          </p:tmpl>
        </p:tmplLst>
      </p:bldP>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ison">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2D894CD-7BB6-F580-ADD5-2A99D33BC41F}"/>
              </a:ext>
            </a:extLst>
          </p:cNvPr>
          <p:cNvSpPr>
            <a:spLocks noGrp="1"/>
          </p:cNvSpPr>
          <p:nvPr>
            <p:ph type="title"/>
          </p:nvPr>
        </p:nvSpPr>
        <p:spPr>
          <a:xfrm>
            <a:off x="839788" y="365125"/>
            <a:ext cx="10515600" cy="1325563"/>
          </a:xfrm>
        </p:spPr>
        <p:txBody>
          <a:bodyPr/>
          <a:lstStyle/>
          <a:p>
            <a:r>
              <a:rPr lang="fr-FR"/>
              <a:t>Modifiez le style du titre</a:t>
            </a:r>
          </a:p>
        </p:txBody>
      </p:sp>
      <p:sp>
        <p:nvSpPr>
          <p:cNvPr id="3" name="Espace réservé du texte 2">
            <a:extLst>
              <a:ext uri="{FF2B5EF4-FFF2-40B4-BE49-F238E27FC236}">
                <a16:creationId xmlns:a16="http://schemas.microsoft.com/office/drawing/2014/main" id="{B9CAF843-0FFC-0E8F-26DD-6478432D792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4" name="Espace réservé du contenu 3">
            <a:extLst>
              <a:ext uri="{FF2B5EF4-FFF2-40B4-BE49-F238E27FC236}">
                <a16:creationId xmlns:a16="http://schemas.microsoft.com/office/drawing/2014/main" id="{2B930800-CDCC-6E11-0D20-6C68D99553D9}"/>
              </a:ext>
            </a:extLst>
          </p:cNvPr>
          <p:cNvSpPr>
            <a:spLocks noGrp="1"/>
          </p:cNvSpPr>
          <p:nvPr>
            <p:ph sz="half" idx="2"/>
          </p:nvPr>
        </p:nvSpPr>
        <p:spPr>
          <a:xfrm>
            <a:off x="839788" y="2505075"/>
            <a:ext cx="5157787"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5" name="Espace réservé du texte 4">
            <a:extLst>
              <a:ext uri="{FF2B5EF4-FFF2-40B4-BE49-F238E27FC236}">
                <a16:creationId xmlns:a16="http://schemas.microsoft.com/office/drawing/2014/main" id="{58D9450C-87BF-FFE7-C71B-A7E24FC78ED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r-FR"/>
              <a:t>Cliquez pour modifier les styles du texte du masque</a:t>
            </a:r>
          </a:p>
        </p:txBody>
      </p:sp>
      <p:sp>
        <p:nvSpPr>
          <p:cNvPr id="6" name="Espace réservé du contenu 5">
            <a:extLst>
              <a:ext uri="{FF2B5EF4-FFF2-40B4-BE49-F238E27FC236}">
                <a16:creationId xmlns:a16="http://schemas.microsoft.com/office/drawing/2014/main" id="{B5D7E476-A75D-FC83-0229-9566BD737F2A}"/>
              </a:ext>
            </a:extLst>
          </p:cNvPr>
          <p:cNvSpPr>
            <a:spLocks noGrp="1"/>
          </p:cNvSpPr>
          <p:nvPr>
            <p:ph sz="quarter" idx="4"/>
          </p:nvPr>
        </p:nvSpPr>
        <p:spPr>
          <a:xfrm>
            <a:off x="6172200" y="2505075"/>
            <a:ext cx="5183188" cy="3684588"/>
          </a:xfrm>
        </p:spPr>
        <p:txBody>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7" name="Espace réservé de la date 6">
            <a:extLst>
              <a:ext uri="{FF2B5EF4-FFF2-40B4-BE49-F238E27FC236}">
                <a16:creationId xmlns:a16="http://schemas.microsoft.com/office/drawing/2014/main" id="{F068A705-7EC8-01C9-E3C2-45B8FA3106F7}"/>
              </a:ext>
            </a:extLst>
          </p:cNvPr>
          <p:cNvSpPr>
            <a:spLocks noGrp="1"/>
          </p:cNvSpPr>
          <p:nvPr>
            <p:ph type="dt" sz="half" idx="10"/>
          </p:nvPr>
        </p:nvSpPr>
        <p:spPr/>
        <p:txBody>
          <a:bodyPr/>
          <a:lstStyle/>
          <a:p>
            <a:fld id="{B989F7B6-2BE2-4AD4-91BF-2B71BB326D94}" type="datetimeFigureOut">
              <a:rPr lang="fr-FR" smtClean="0"/>
              <a:t>07/02/2024</a:t>
            </a:fld>
            <a:endParaRPr lang="fr-FR"/>
          </a:p>
        </p:txBody>
      </p:sp>
      <p:sp>
        <p:nvSpPr>
          <p:cNvPr id="8" name="Espace réservé du pied de page 7">
            <a:extLst>
              <a:ext uri="{FF2B5EF4-FFF2-40B4-BE49-F238E27FC236}">
                <a16:creationId xmlns:a16="http://schemas.microsoft.com/office/drawing/2014/main" id="{5DA825F2-EBE1-F4EA-FDFE-FD836D0EA521}"/>
              </a:ext>
            </a:extLst>
          </p:cNvPr>
          <p:cNvSpPr>
            <a:spLocks noGrp="1"/>
          </p:cNvSpPr>
          <p:nvPr>
            <p:ph type="ftr" sz="quarter" idx="11"/>
          </p:nvPr>
        </p:nvSpPr>
        <p:spPr/>
        <p:txBody>
          <a:bodyPr/>
          <a:lstStyle/>
          <a:p>
            <a:endParaRPr lang="fr-FR"/>
          </a:p>
        </p:txBody>
      </p:sp>
      <p:sp>
        <p:nvSpPr>
          <p:cNvPr id="9" name="Espace réservé du numéro de diapositive 8">
            <a:extLst>
              <a:ext uri="{FF2B5EF4-FFF2-40B4-BE49-F238E27FC236}">
                <a16:creationId xmlns:a16="http://schemas.microsoft.com/office/drawing/2014/main" id="{EB5740BB-101F-D710-233E-B812BF84A4AF}"/>
              </a:ext>
            </a:extLst>
          </p:cNvPr>
          <p:cNvSpPr>
            <a:spLocks noGrp="1"/>
          </p:cNvSpPr>
          <p:nvPr>
            <p:ph type="sldNum" sz="quarter" idx="12"/>
          </p:nvPr>
        </p:nvSpPr>
        <p:spPr/>
        <p:txBody>
          <a:bodyPr/>
          <a:lstStyle/>
          <a:p>
            <a:fld id="{05176F7A-C27B-406F-A08B-785A0FCAB937}" type="slidenum">
              <a:rPr lang="fr-FR" smtClean="0"/>
              <a:t>‹#›</a:t>
            </a:fld>
            <a:endParaRPr lang="fr-FR"/>
          </a:p>
        </p:txBody>
      </p:sp>
    </p:spTree>
    <p:extLst>
      <p:ext uri="{BB962C8B-B14F-4D97-AF65-F5344CB8AC3E}">
        <p14:creationId xmlns:p14="http://schemas.microsoft.com/office/powerpoint/2010/main" val="37618019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re seul">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D4BC1114-851D-E001-545F-5033C2AFC7F0}"/>
              </a:ext>
            </a:extLst>
          </p:cNvPr>
          <p:cNvSpPr>
            <a:spLocks noGrp="1"/>
          </p:cNvSpPr>
          <p:nvPr>
            <p:ph type="title"/>
          </p:nvPr>
        </p:nvSpPr>
        <p:spPr/>
        <p:txBody>
          <a:bodyPr/>
          <a:lstStyle/>
          <a:p>
            <a:r>
              <a:rPr lang="fr-FR"/>
              <a:t>Modifiez le style du titre</a:t>
            </a:r>
          </a:p>
        </p:txBody>
      </p:sp>
      <p:sp>
        <p:nvSpPr>
          <p:cNvPr id="3" name="Espace réservé de la date 2">
            <a:extLst>
              <a:ext uri="{FF2B5EF4-FFF2-40B4-BE49-F238E27FC236}">
                <a16:creationId xmlns:a16="http://schemas.microsoft.com/office/drawing/2014/main" id="{3E66C1D8-1BAB-3B5A-02E3-EBE946F277F0}"/>
              </a:ext>
            </a:extLst>
          </p:cNvPr>
          <p:cNvSpPr>
            <a:spLocks noGrp="1"/>
          </p:cNvSpPr>
          <p:nvPr>
            <p:ph type="dt" sz="half" idx="10"/>
          </p:nvPr>
        </p:nvSpPr>
        <p:spPr/>
        <p:txBody>
          <a:bodyPr/>
          <a:lstStyle/>
          <a:p>
            <a:fld id="{B989F7B6-2BE2-4AD4-91BF-2B71BB326D94}" type="datetimeFigureOut">
              <a:rPr lang="fr-FR" smtClean="0"/>
              <a:t>07/02/2024</a:t>
            </a:fld>
            <a:endParaRPr lang="fr-FR"/>
          </a:p>
        </p:txBody>
      </p:sp>
      <p:sp>
        <p:nvSpPr>
          <p:cNvPr id="4" name="Espace réservé du pied de page 3">
            <a:extLst>
              <a:ext uri="{FF2B5EF4-FFF2-40B4-BE49-F238E27FC236}">
                <a16:creationId xmlns:a16="http://schemas.microsoft.com/office/drawing/2014/main" id="{F23C5A81-80A2-37E6-BCC5-8882B54467D3}"/>
              </a:ext>
            </a:extLst>
          </p:cNvPr>
          <p:cNvSpPr>
            <a:spLocks noGrp="1"/>
          </p:cNvSpPr>
          <p:nvPr>
            <p:ph type="ftr" sz="quarter" idx="11"/>
          </p:nvPr>
        </p:nvSpPr>
        <p:spPr/>
        <p:txBody>
          <a:bodyPr/>
          <a:lstStyle/>
          <a:p>
            <a:endParaRPr lang="fr-FR"/>
          </a:p>
        </p:txBody>
      </p:sp>
      <p:sp>
        <p:nvSpPr>
          <p:cNvPr id="5" name="Espace réservé du numéro de diapositive 4">
            <a:extLst>
              <a:ext uri="{FF2B5EF4-FFF2-40B4-BE49-F238E27FC236}">
                <a16:creationId xmlns:a16="http://schemas.microsoft.com/office/drawing/2014/main" id="{1189944D-2F21-E279-FD75-E8C88A47642B}"/>
              </a:ext>
            </a:extLst>
          </p:cNvPr>
          <p:cNvSpPr>
            <a:spLocks noGrp="1"/>
          </p:cNvSpPr>
          <p:nvPr>
            <p:ph type="sldNum" sz="quarter" idx="12"/>
          </p:nvPr>
        </p:nvSpPr>
        <p:spPr/>
        <p:txBody>
          <a:bodyPr/>
          <a:lstStyle/>
          <a:p>
            <a:fld id="{05176F7A-C27B-406F-A08B-785A0FCAB937}" type="slidenum">
              <a:rPr lang="fr-FR" smtClean="0"/>
              <a:t>‹#›</a:t>
            </a:fld>
            <a:endParaRPr lang="fr-FR"/>
          </a:p>
        </p:txBody>
      </p:sp>
    </p:spTree>
    <p:extLst>
      <p:ext uri="{BB962C8B-B14F-4D97-AF65-F5344CB8AC3E}">
        <p14:creationId xmlns:p14="http://schemas.microsoft.com/office/powerpoint/2010/main" val="1340465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a:extLst>
              <a:ext uri="{FF2B5EF4-FFF2-40B4-BE49-F238E27FC236}">
                <a16:creationId xmlns:a16="http://schemas.microsoft.com/office/drawing/2014/main" id="{638449EB-9A0E-6989-CA5B-14B31929FD90}"/>
              </a:ext>
            </a:extLst>
          </p:cNvPr>
          <p:cNvSpPr>
            <a:spLocks noGrp="1"/>
          </p:cNvSpPr>
          <p:nvPr>
            <p:ph type="dt" sz="half" idx="10"/>
          </p:nvPr>
        </p:nvSpPr>
        <p:spPr/>
        <p:txBody>
          <a:bodyPr/>
          <a:lstStyle/>
          <a:p>
            <a:fld id="{B989F7B6-2BE2-4AD4-91BF-2B71BB326D94}" type="datetimeFigureOut">
              <a:rPr lang="fr-FR" smtClean="0"/>
              <a:t>07/02/2024</a:t>
            </a:fld>
            <a:endParaRPr lang="fr-FR"/>
          </a:p>
        </p:txBody>
      </p:sp>
      <p:sp>
        <p:nvSpPr>
          <p:cNvPr id="3" name="Espace réservé du pied de page 2">
            <a:extLst>
              <a:ext uri="{FF2B5EF4-FFF2-40B4-BE49-F238E27FC236}">
                <a16:creationId xmlns:a16="http://schemas.microsoft.com/office/drawing/2014/main" id="{2D989294-4B9F-D0F3-6ED8-F1CA6B8FAFC4}"/>
              </a:ext>
            </a:extLst>
          </p:cNvPr>
          <p:cNvSpPr>
            <a:spLocks noGrp="1"/>
          </p:cNvSpPr>
          <p:nvPr>
            <p:ph type="ftr" sz="quarter" idx="11"/>
          </p:nvPr>
        </p:nvSpPr>
        <p:spPr/>
        <p:txBody>
          <a:bodyPr/>
          <a:lstStyle/>
          <a:p>
            <a:endParaRPr lang="fr-FR"/>
          </a:p>
        </p:txBody>
      </p:sp>
      <p:sp>
        <p:nvSpPr>
          <p:cNvPr id="4" name="Espace réservé du numéro de diapositive 3">
            <a:extLst>
              <a:ext uri="{FF2B5EF4-FFF2-40B4-BE49-F238E27FC236}">
                <a16:creationId xmlns:a16="http://schemas.microsoft.com/office/drawing/2014/main" id="{818E502C-8E49-0BA0-5809-1170258E06B4}"/>
              </a:ext>
            </a:extLst>
          </p:cNvPr>
          <p:cNvSpPr>
            <a:spLocks noGrp="1"/>
          </p:cNvSpPr>
          <p:nvPr>
            <p:ph type="sldNum" sz="quarter" idx="12"/>
          </p:nvPr>
        </p:nvSpPr>
        <p:spPr/>
        <p:txBody>
          <a:bodyPr/>
          <a:lstStyle/>
          <a:p>
            <a:fld id="{05176F7A-C27B-406F-A08B-785A0FCAB937}" type="slidenum">
              <a:rPr lang="fr-FR" smtClean="0"/>
              <a:t>‹#›</a:t>
            </a:fld>
            <a:endParaRPr lang="fr-FR"/>
          </a:p>
        </p:txBody>
      </p:sp>
    </p:spTree>
    <p:extLst>
      <p:ext uri="{BB962C8B-B14F-4D97-AF65-F5344CB8AC3E}">
        <p14:creationId xmlns:p14="http://schemas.microsoft.com/office/powerpoint/2010/main" val="36672523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39C3809F-3C4A-9447-326F-43EB97D978DE}"/>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du contenu 2">
            <a:extLst>
              <a:ext uri="{FF2B5EF4-FFF2-40B4-BE49-F238E27FC236}">
                <a16:creationId xmlns:a16="http://schemas.microsoft.com/office/drawing/2014/main" id="{1EE8D57C-4BC3-F9AF-C4DD-97162B5A35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u texte 3">
            <a:extLst>
              <a:ext uri="{FF2B5EF4-FFF2-40B4-BE49-F238E27FC236}">
                <a16:creationId xmlns:a16="http://schemas.microsoft.com/office/drawing/2014/main" id="{84B4C01E-7524-14C2-3C74-38D1B499DD4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4052FE61-8B71-A873-69BE-AD37FE50533F}"/>
              </a:ext>
            </a:extLst>
          </p:cNvPr>
          <p:cNvSpPr>
            <a:spLocks noGrp="1"/>
          </p:cNvSpPr>
          <p:nvPr>
            <p:ph type="dt" sz="half" idx="10"/>
          </p:nvPr>
        </p:nvSpPr>
        <p:spPr/>
        <p:txBody>
          <a:bodyPr/>
          <a:lstStyle/>
          <a:p>
            <a:fld id="{B989F7B6-2BE2-4AD4-91BF-2B71BB326D94}" type="datetimeFigureOut">
              <a:rPr lang="fr-FR" smtClean="0"/>
              <a:t>07/02/2024</a:t>
            </a:fld>
            <a:endParaRPr lang="fr-FR"/>
          </a:p>
        </p:txBody>
      </p:sp>
      <p:sp>
        <p:nvSpPr>
          <p:cNvPr id="6" name="Espace réservé du pied de page 5">
            <a:extLst>
              <a:ext uri="{FF2B5EF4-FFF2-40B4-BE49-F238E27FC236}">
                <a16:creationId xmlns:a16="http://schemas.microsoft.com/office/drawing/2014/main" id="{F58CE4C8-FDE7-8BDA-D6FA-4A824A65853B}"/>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D111DE6D-7319-82DF-91C3-E4BF37AC4C9E}"/>
              </a:ext>
            </a:extLst>
          </p:cNvPr>
          <p:cNvSpPr>
            <a:spLocks noGrp="1"/>
          </p:cNvSpPr>
          <p:nvPr>
            <p:ph type="sldNum" sz="quarter" idx="12"/>
          </p:nvPr>
        </p:nvSpPr>
        <p:spPr/>
        <p:txBody>
          <a:bodyPr/>
          <a:lstStyle/>
          <a:p>
            <a:fld id="{05176F7A-C27B-406F-A08B-785A0FCAB937}" type="slidenum">
              <a:rPr lang="fr-FR" smtClean="0"/>
              <a:t>‹#›</a:t>
            </a:fld>
            <a:endParaRPr lang="fr-FR"/>
          </a:p>
        </p:txBody>
      </p:sp>
    </p:spTree>
    <p:extLst>
      <p:ext uri="{BB962C8B-B14F-4D97-AF65-F5344CB8AC3E}">
        <p14:creationId xmlns:p14="http://schemas.microsoft.com/office/powerpoint/2010/main" val="34404491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81B350F-6309-6819-2DA0-3CF9DC6734CC}"/>
              </a:ext>
            </a:extLst>
          </p:cNvPr>
          <p:cNvSpPr>
            <a:spLocks noGrp="1"/>
          </p:cNvSpPr>
          <p:nvPr>
            <p:ph type="title"/>
          </p:nvPr>
        </p:nvSpPr>
        <p:spPr>
          <a:xfrm>
            <a:off x="839788" y="457200"/>
            <a:ext cx="3932237" cy="1600200"/>
          </a:xfrm>
        </p:spPr>
        <p:txBody>
          <a:bodyPr anchor="b"/>
          <a:lstStyle>
            <a:lvl1pPr>
              <a:defRPr sz="3200"/>
            </a:lvl1pPr>
          </a:lstStyle>
          <a:p>
            <a:r>
              <a:rPr lang="fr-FR"/>
              <a:t>Modifiez le style du titre</a:t>
            </a:r>
          </a:p>
        </p:txBody>
      </p:sp>
      <p:sp>
        <p:nvSpPr>
          <p:cNvPr id="3" name="Espace réservé pour une image  2">
            <a:extLst>
              <a:ext uri="{FF2B5EF4-FFF2-40B4-BE49-F238E27FC236}">
                <a16:creationId xmlns:a16="http://schemas.microsoft.com/office/drawing/2014/main" id="{01D69D79-89FD-5026-5040-9BCF99820BF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fr-FR"/>
          </a:p>
        </p:txBody>
      </p:sp>
      <p:sp>
        <p:nvSpPr>
          <p:cNvPr id="4" name="Espace réservé du texte 3">
            <a:extLst>
              <a:ext uri="{FF2B5EF4-FFF2-40B4-BE49-F238E27FC236}">
                <a16:creationId xmlns:a16="http://schemas.microsoft.com/office/drawing/2014/main" id="{9A7CE27A-3B72-7468-7B9B-B8577AED771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fr-FR"/>
              <a:t>Cliquez pour modifier les styles du texte du masque</a:t>
            </a:r>
          </a:p>
        </p:txBody>
      </p:sp>
      <p:sp>
        <p:nvSpPr>
          <p:cNvPr id="5" name="Espace réservé de la date 4">
            <a:extLst>
              <a:ext uri="{FF2B5EF4-FFF2-40B4-BE49-F238E27FC236}">
                <a16:creationId xmlns:a16="http://schemas.microsoft.com/office/drawing/2014/main" id="{2FF352AC-C7B1-3329-0EC5-240B399BD6B1}"/>
              </a:ext>
            </a:extLst>
          </p:cNvPr>
          <p:cNvSpPr>
            <a:spLocks noGrp="1"/>
          </p:cNvSpPr>
          <p:nvPr>
            <p:ph type="dt" sz="half" idx="10"/>
          </p:nvPr>
        </p:nvSpPr>
        <p:spPr/>
        <p:txBody>
          <a:bodyPr/>
          <a:lstStyle/>
          <a:p>
            <a:fld id="{B989F7B6-2BE2-4AD4-91BF-2B71BB326D94}" type="datetimeFigureOut">
              <a:rPr lang="fr-FR" smtClean="0"/>
              <a:t>07/02/2024</a:t>
            </a:fld>
            <a:endParaRPr lang="fr-FR"/>
          </a:p>
        </p:txBody>
      </p:sp>
      <p:sp>
        <p:nvSpPr>
          <p:cNvPr id="6" name="Espace réservé du pied de page 5">
            <a:extLst>
              <a:ext uri="{FF2B5EF4-FFF2-40B4-BE49-F238E27FC236}">
                <a16:creationId xmlns:a16="http://schemas.microsoft.com/office/drawing/2014/main" id="{9A446DA8-CCA9-C930-5E44-7C2F3F2707EC}"/>
              </a:ext>
            </a:extLst>
          </p:cNvPr>
          <p:cNvSpPr>
            <a:spLocks noGrp="1"/>
          </p:cNvSpPr>
          <p:nvPr>
            <p:ph type="ftr" sz="quarter" idx="11"/>
          </p:nvPr>
        </p:nvSpPr>
        <p:spPr/>
        <p:txBody>
          <a:bodyPr/>
          <a:lstStyle/>
          <a:p>
            <a:endParaRPr lang="fr-FR"/>
          </a:p>
        </p:txBody>
      </p:sp>
      <p:sp>
        <p:nvSpPr>
          <p:cNvPr id="7" name="Espace réservé du numéro de diapositive 6">
            <a:extLst>
              <a:ext uri="{FF2B5EF4-FFF2-40B4-BE49-F238E27FC236}">
                <a16:creationId xmlns:a16="http://schemas.microsoft.com/office/drawing/2014/main" id="{B8C84445-CB7E-55FC-8B6B-29492AD5B242}"/>
              </a:ext>
            </a:extLst>
          </p:cNvPr>
          <p:cNvSpPr>
            <a:spLocks noGrp="1"/>
          </p:cNvSpPr>
          <p:nvPr>
            <p:ph type="sldNum" sz="quarter" idx="12"/>
          </p:nvPr>
        </p:nvSpPr>
        <p:spPr/>
        <p:txBody>
          <a:bodyPr/>
          <a:lstStyle/>
          <a:p>
            <a:fld id="{05176F7A-C27B-406F-A08B-785A0FCAB937}" type="slidenum">
              <a:rPr lang="fr-FR" smtClean="0"/>
              <a:t>‹#›</a:t>
            </a:fld>
            <a:endParaRPr lang="fr-FR"/>
          </a:p>
        </p:txBody>
      </p:sp>
    </p:spTree>
    <p:extLst>
      <p:ext uri="{BB962C8B-B14F-4D97-AF65-F5344CB8AC3E}">
        <p14:creationId xmlns:p14="http://schemas.microsoft.com/office/powerpoint/2010/main" val="15566796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slideLayout" Target="../slideLayouts/slideLayout37.xml"/><Relationship Id="rId3" Type="http://schemas.openxmlformats.org/officeDocument/2006/relationships/slideLayout" Target="../slideLayouts/slideLayout22.xml"/><Relationship Id="rId21" Type="http://schemas.openxmlformats.org/officeDocument/2006/relationships/slideLayout" Target="../slideLayouts/slideLayout40.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slideLayout" Target="../slideLayouts/slideLayout36.xml"/><Relationship Id="rId25" Type="http://schemas.openxmlformats.org/officeDocument/2006/relationships/image" Target="../media/image7.emf"/><Relationship Id="rId2" Type="http://schemas.openxmlformats.org/officeDocument/2006/relationships/slideLayout" Target="../slideLayouts/slideLayout21.xml"/><Relationship Id="rId16" Type="http://schemas.openxmlformats.org/officeDocument/2006/relationships/slideLayout" Target="../slideLayouts/slideLayout35.xml"/><Relationship Id="rId20" Type="http://schemas.openxmlformats.org/officeDocument/2006/relationships/slideLayout" Target="../slideLayouts/slideLayout39.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24" Type="http://schemas.openxmlformats.org/officeDocument/2006/relationships/oleObject" Target="../embeddings/oleObject2.bin"/><Relationship Id="rId5" Type="http://schemas.openxmlformats.org/officeDocument/2006/relationships/slideLayout" Target="../slideLayouts/slideLayout24.xml"/><Relationship Id="rId15" Type="http://schemas.openxmlformats.org/officeDocument/2006/relationships/slideLayout" Target="../slideLayouts/slideLayout34.xml"/><Relationship Id="rId23" Type="http://schemas.openxmlformats.org/officeDocument/2006/relationships/tags" Target="../tags/tag3.xml"/><Relationship Id="rId10" Type="http://schemas.openxmlformats.org/officeDocument/2006/relationships/slideLayout" Target="../slideLayouts/slideLayout29.xml"/><Relationship Id="rId19" Type="http://schemas.openxmlformats.org/officeDocument/2006/relationships/slideLayout" Target="../slideLayouts/slideLayout38.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a:extLst>
              <a:ext uri="{FF2B5EF4-FFF2-40B4-BE49-F238E27FC236}">
                <a16:creationId xmlns:a16="http://schemas.microsoft.com/office/drawing/2014/main" id="{A2A547C6-5E56-98E4-0EE3-A6831A7CD56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fr-FR"/>
              <a:t>Modifiez le style du titre</a:t>
            </a:r>
          </a:p>
        </p:txBody>
      </p:sp>
      <p:sp>
        <p:nvSpPr>
          <p:cNvPr id="3" name="Espace réservé du texte 2">
            <a:extLst>
              <a:ext uri="{FF2B5EF4-FFF2-40B4-BE49-F238E27FC236}">
                <a16:creationId xmlns:a16="http://schemas.microsoft.com/office/drawing/2014/main" id="{EF1C94B8-D6A2-C52A-285A-2D87BCEF20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p>
        </p:txBody>
      </p:sp>
      <p:sp>
        <p:nvSpPr>
          <p:cNvPr id="4" name="Espace réservé de la date 3">
            <a:extLst>
              <a:ext uri="{FF2B5EF4-FFF2-40B4-BE49-F238E27FC236}">
                <a16:creationId xmlns:a16="http://schemas.microsoft.com/office/drawing/2014/main" id="{D881DE30-BC42-E7C5-D20F-CABAA0CC90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89F7B6-2BE2-4AD4-91BF-2B71BB326D94}" type="datetimeFigureOut">
              <a:rPr lang="fr-FR" smtClean="0"/>
              <a:t>07/02/2024</a:t>
            </a:fld>
            <a:endParaRPr lang="fr-FR"/>
          </a:p>
        </p:txBody>
      </p:sp>
      <p:sp>
        <p:nvSpPr>
          <p:cNvPr id="5" name="Espace réservé du pied de page 4">
            <a:extLst>
              <a:ext uri="{FF2B5EF4-FFF2-40B4-BE49-F238E27FC236}">
                <a16:creationId xmlns:a16="http://schemas.microsoft.com/office/drawing/2014/main" id="{DC8D1899-75C5-AEA3-7232-345142DFCDC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fr-FR"/>
          </a:p>
        </p:txBody>
      </p:sp>
      <p:sp>
        <p:nvSpPr>
          <p:cNvPr id="6" name="Espace réservé du numéro de diapositive 5">
            <a:extLst>
              <a:ext uri="{FF2B5EF4-FFF2-40B4-BE49-F238E27FC236}">
                <a16:creationId xmlns:a16="http://schemas.microsoft.com/office/drawing/2014/main" id="{EE314B9B-C3F6-2B5F-EC9E-705DC7B9248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5176F7A-C27B-406F-A08B-785A0FCAB937}" type="slidenum">
              <a:rPr lang="fr-FR" smtClean="0"/>
              <a:t>‹#›</a:t>
            </a:fld>
            <a:endParaRPr lang="fr-FR"/>
          </a:p>
        </p:txBody>
      </p:sp>
    </p:spTree>
    <p:extLst>
      <p:ext uri="{BB962C8B-B14F-4D97-AF65-F5344CB8AC3E}">
        <p14:creationId xmlns:p14="http://schemas.microsoft.com/office/powerpoint/2010/main" val="168842648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90" r:id="rId1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1" name="Object 20" hidden="1"/>
          <p:cNvGraphicFramePr>
            <a:graphicFrameLocks noChangeAspect="1"/>
          </p:cNvGraphicFramePr>
          <p:nvPr>
            <p:custDataLst>
              <p:tags r:id="rId23"/>
            </p:custDataLst>
            <p:extLst>
              <p:ext uri="{D42A27DB-BD31-4B8C-83A1-F6EECF244321}">
                <p14:modId xmlns:p14="http://schemas.microsoft.com/office/powerpoint/2010/main" val="197578679"/>
              </p:ext>
            </p:extLst>
          </p:nvPr>
        </p:nvGraphicFramePr>
        <p:xfrm>
          <a:off x="1587" y="1588"/>
          <a:ext cx="1587" cy="1587"/>
        </p:xfrm>
        <a:graphic>
          <a:graphicData uri="http://schemas.openxmlformats.org/presentationml/2006/ole">
            <mc:AlternateContent xmlns:mc="http://schemas.openxmlformats.org/markup-compatibility/2006">
              <mc:Choice xmlns:v="urn:schemas-microsoft-com:vml" Requires="v">
                <p:oleObj name="think-cell Slide" r:id="rId24" imgW="270" imgH="270" progId="TCLayout.ActiveDocument.1">
                  <p:embed/>
                </p:oleObj>
              </mc:Choice>
              <mc:Fallback>
                <p:oleObj name="think-cell Slide" r:id="rId24" imgW="270" imgH="270" progId="TCLayout.ActiveDocument.1">
                  <p:embed/>
                  <p:pic>
                    <p:nvPicPr>
                      <p:cNvPr id="21" name="Object 20" hidden="1"/>
                      <p:cNvPicPr>
                        <a:picLocks noChangeAspect="1" noChangeArrowheads="1"/>
                      </p:cNvPicPr>
                      <p:nvPr/>
                    </p:nvPicPr>
                    <p:blipFill>
                      <a:blip r:embed="rId25">
                        <a:extLst>
                          <a:ext uri="{28A0092B-C50C-407E-A947-70E740481C1C}">
                            <a14:useLocalDpi xmlns:a14="http://schemas.microsoft.com/office/drawing/2010/main" val="0"/>
                          </a:ext>
                        </a:extLst>
                      </a:blip>
                      <a:srcRect/>
                      <a:stretch>
                        <a:fillRect/>
                      </a:stretch>
                    </p:blipFill>
                    <p:spPr bwMode="auto">
                      <a:xfrm>
                        <a:off x="1587" y="1588"/>
                        <a:ext cx="1587" cy="1587"/>
                      </a:xfrm>
                      <a:prstGeom prst="rect">
                        <a:avLst/>
                      </a:prstGeom>
                      <a:noFill/>
                    </p:spPr>
                  </p:pic>
                </p:oleObj>
              </mc:Fallback>
            </mc:AlternateContent>
          </a:graphicData>
        </a:graphic>
      </p:graphicFrame>
      <p:sp>
        <p:nvSpPr>
          <p:cNvPr id="4" name="Text Placeholder 1"/>
          <p:cNvSpPr>
            <a:spLocks noGrp="1"/>
          </p:cNvSpPr>
          <p:nvPr>
            <p:ph type="body" idx="1"/>
          </p:nvPr>
        </p:nvSpPr>
        <p:spPr>
          <a:xfrm>
            <a:off x="404813" y="1327150"/>
            <a:ext cx="11376880" cy="5135563"/>
          </a:xfrm>
          <a:prstGeom prst="rect">
            <a:avLst/>
          </a:prstGeom>
        </p:spPr>
        <p:txBody>
          <a:bodyPr vert="horz" lIns="0" tIns="0" rIns="0" bIns="0" rtlCol="0">
            <a:normAutofit/>
          </a:bodyPr>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9" name="Title Placeholder 1"/>
          <p:cNvSpPr>
            <a:spLocks noGrp="1"/>
          </p:cNvSpPr>
          <p:nvPr>
            <p:ph type="title"/>
          </p:nvPr>
        </p:nvSpPr>
        <p:spPr>
          <a:xfrm>
            <a:off x="404813" y="388188"/>
            <a:ext cx="10947772" cy="716711"/>
          </a:xfrm>
          <a:prstGeom prst="rect">
            <a:avLst/>
          </a:prstGeom>
        </p:spPr>
        <p:txBody>
          <a:bodyPr vert="horz" lIns="0" tIns="0" rIns="0" bIns="0" rtlCol="0" anchor="b">
            <a:noAutofit/>
          </a:bodyPr>
          <a:lstStyle/>
          <a:p>
            <a:pPr marL="0" marR="0" lvl="0" indent="0" algn="l" defTabSz="914400" rtl="0" eaLnBrk="1" fontAlgn="auto" latinLnBrk="0" hangingPunct="1">
              <a:lnSpc>
                <a:spcPct val="90000"/>
              </a:lnSpc>
              <a:spcBef>
                <a:spcPct val="0"/>
              </a:spcBef>
              <a:spcAft>
                <a:spcPts val="0"/>
              </a:spcAft>
              <a:buClrTx/>
              <a:buSzTx/>
              <a:buFontTx/>
              <a:buNone/>
              <a:tabLst/>
              <a:defRPr/>
            </a:pPr>
            <a:r>
              <a:rPr lang="fr-FR"/>
              <a:t>CLICK TO INSERT TITLE</a:t>
            </a:r>
            <a:endParaRPr lang="en-US"/>
          </a:p>
        </p:txBody>
      </p:sp>
      <p:grpSp>
        <p:nvGrpSpPr>
          <p:cNvPr id="3" name="Group 2">
            <a:extLst>
              <a:ext uri="{FF2B5EF4-FFF2-40B4-BE49-F238E27FC236}">
                <a16:creationId xmlns:a16="http://schemas.microsoft.com/office/drawing/2014/main" id="{7D254FA0-1CD0-4186-9223-F354145FAE6C}"/>
              </a:ext>
            </a:extLst>
          </p:cNvPr>
          <p:cNvGrpSpPr/>
          <p:nvPr userDrawn="1"/>
        </p:nvGrpSpPr>
        <p:grpSpPr>
          <a:xfrm>
            <a:off x="12295891" y="1659"/>
            <a:ext cx="360000" cy="2069166"/>
            <a:chOff x="12498114" y="115959"/>
            <a:chExt cx="360000" cy="2069166"/>
          </a:xfrm>
        </p:grpSpPr>
        <p:sp>
          <p:nvSpPr>
            <p:cNvPr id="11" name="Rectangle 10">
              <a:extLst>
                <a:ext uri="{FF2B5EF4-FFF2-40B4-BE49-F238E27FC236}">
                  <a16:creationId xmlns:a16="http://schemas.microsoft.com/office/drawing/2014/main" id="{EF1244FD-1856-4971-9A73-AD6DF3F42A90}"/>
                </a:ext>
              </a:extLst>
            </p:cNvPr>
            <p:cNvSpPr/>
            <p:nvPr/>
          </p:nvSpPr>
          <p:spPr>
            <a:xfrm>
              <a:off x="12498114" y="115959"/>
              <a:ext cx="360000" cy="406800"/>
            </a:xfrm>
            <a:prstGeom prst="rect">
              <a:avLst/>
            </a:prstGeom>
            <a:solidFill>
              <a:srgbClr val="0070A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1</a:t>
              </a:r>
            </a:p>
            <a:p>
              <a:pPr algn="ctr">
                <a:lnSpc>
                  <a:spcPct val="90000"/>
                </a:lnSpc>
                <a:spcAft>
                  <a:spcPts val="0"/>
                </a:spcAft>
              </a:pPr>
              <a:r>
                <a:rPr lang="en-GB" sz="700">
                  <a:latin typeface="Ubuntu" panose="020B0504030602030204" pitchFamily="34" charset="0"/>
                </a:rPr>
                <a:t>112</a:t>
              </a:r>
            </a:p>
            <a:p>
              <a:pPr algn="ctr">
                <a:lnSpc>
                  <a:spcPct val="90000"/>
                </a:lnSpc>
                <a:spcAft>
                  <a:spcPts val="0"/>
                </a:spcAft>
              </a:pPr>
              <a:r>
                <a:rPr lang="en-GB" sz="700">
                  <a:latin typeface="Ubuntu" panose="020B0504030602030204" pitchFamily="34" charset="0"/>
                </a:rPr>
                <a:t>173</a:t>
              </a:r>
            </a:p>
          </p:txBody>
        </p:sp>
        <p:sp>
          <p:nvSpPr>
            <p:cNvPr id="12" name="Rectangle 11">
              <a:extLst>
                <a:ext uri="{FF2B5EF4-FFF2-40B4-BE49-F238E27FC236}">
                  <a16:creationId xmlns:a16="http://schemas.microsoft.com/office/drawing/2014/main" id="{22B40C78-6F20-4C95-AB26-B29FEC0FF747}"/>
                </a:ext>
              </a:extLst>
            </p:cNvPr>
            <p:cNvSpPr/>
            <p:nvPr/>
          </p:nvSpPr>
          <p:spPr>
            <a:xfrm>
              <a:off x="12498114" y="533371"/>
              <a:ext cx="360000" cy="4068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18</a:t>
              </a:r>
            </a:p>
            <a:p>
              <a:pPr algn="ctr">
                <a:lnSpc>
                  <a:spcPct val="90000"/>
                </a:lnSpc>
                <a:spcAft>
                  <a:spcPts val="0"/>
                </a:spcAft>
              </a:pPr>
              <a:r>
                <a:rPr lang="en-GB" sz="700">
                  <a:solidFill>
                    <a:schemeClr val="tx1"/>
                  </a:solidFill>
                  <a:latin typeface="Ubuntu" panose="020B0504030602030204" pitchFamily="34" charset="0"/>
                </a:rPr>
                <a:t>171</a:t>
              </a:r>
            </a:p>
            <a:p>
              <a:pPr algn="ctr">
                <a:lnSpc>
                  <a:spcPct val="90000"/>
                </a:lnSpc>
                <a:spcAft>
                  <a:spcPts val="0"/>
                </a:spcAft>
              </a:pPr>
              <a:r>
                <a:rPr lang="en-GB" sz="700">
                  <a:solidFill>
                    <a:schemeClr val="tx1"/>
                  </a:solidFill>
                  <a:latin typeface="Ubuntu" panose="020B0504030602030204" pitchFamily="34" charset="0"/>
                </a:rPr>
                <a:t>219</a:t>
              </a:r>
            </a:p>
          </p:txBody>
        </p:sp>
        <p:sp>
          <p:nvSpPr>
            <p:cNvPr id="13" name="Rectangle 12">
              <a:extLst>
                <a:ext uri="{FF2B5EF4-FFF2-40B4-BE49-F238E27FC236}">
                  <a16:creationId xmlns:a16="http://schemas.microsoft.com/office/drawing/2014/main" id="{1AED4E7D-39CE-49AE-9D4C-16EA940CBE5F}"/>
                </a:ext>
              </a:extLst>
            </p:cNvPr>
            <p:cNvSpPr/>
            <p:nvPr/>
          </p:nvSpPr>
          <p:spPr>
            <a:xfrm>
              <a:off x="12498114" y="950783"/>
              <a:ext cx="360000" cy="406800"/>
            </a:xfrm>
            <a:prstGeom prst="rect">
              <a:avLst/>
            </a:prstGeom>
            <a:solidFill>
              <a:srgbClr val="2B0A3D"/>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43</a:t>
              </a:r>
            </a:p>
            <a:p>
              <a:pPr algn="ctr">
                <a:lnSpc>
                  <a:spcPct val="90000"/>
                </a:lnSpc>
                <a:spcAft>
                  <a:spcPts val="0"/>
                </a:spcAft>
              </a:pPr>
              <a:r>
                <a:rPr lang="en-GB" sz="700">
                  <a:latin typeface="Ubuntu" panose="020B0504030602030204" pitchFamily="34" charset="0"/>
                </a:rPr>
                <a:t>10</a:t>
              </a:r>
            </a:p>
            <a:p>
              <a:pPr algn="ctr">
                <a:lnSpc>
                  <a:spcPct val="90000"/>
                </a:lnSpc>
                <a:spcAft>
                  <a:spcPts val="0"/>
                </a:spcAft>
              </a:pPr>
              <a:r>
                <a:rPr lang="en-GB" sz="700">
                  <a:latin typeface="Ubuntu" panose="020B0504030602030204" pitchFamily="34" charset="0"/>
                </a:rPr>
                <a:t>61</a:t>
              </a:r>
            </a:p>
          </p:txBody>
        </p:sp>
        <p:sp>
          <p:nvSpPr>
            <p:cNvPr id="14" name="Rectangle 13">
              <a:extLst>
                <a:ext uri="{FF2B5EF4-FFF2-40B4-BE49-F238E27FC236}">
                  <a16:creationId xmlns:a16="http://schemas.microsoft.com/office/drawing/2014/main" id="{392DC803-B0F7-4D0E-81CA-9DDCB14FA42C}"/>
                </a:ext>
              </a:extLst>
            </p:cNvPr>
            <p:cNvSpPr/>
            <p:nvPr/>
          </p:nvSpPr>
          <p:spPr>
            <a:xfrm>
              <a:off x="12498114" y="1364202"/>
              <a:ext cx="360000" cy="40680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latin typeface="Ubuntu" panose="020B0504030602030204" pitchFamily="34" charset="0"/>
                </a:rPr>
                <a:t>39</a:t>
              </a:r>
            </a:p>
            <a:p>
              <a:pPr algn="ctr">
                <a:lnSpc>
                  <a:spcPct val="90000"/>
                </a:lnSpc>
                <a:spcAft>
                  <a:spcPts val="0"/>
                </a:spcAft>
              </a:pPr>
              <a:r>
                <a:rPr lang="en-GB" sz="700">
                  <a:latin typeface="Ubuntu" panose="020B0504030602030204" pitchFamily="34" charset="0"/>
                </a:rPr>
                <a:t>41</a:t>
              </a:r>
            </a:p>
            <a:p>
              <a:pPr algn="ctr">
                <a:lnSpc>
                  <a:spcPct val="90000"/>
                </a:lnSpc>
                <a:spcAft>
                  <a:spcPts val="0"/>
                </a:spcAft>
              </a:pPr>
              <a:r>
                <a:rPr lang="en-GB" sz="700">
                  <a:latin typeface="Ubuntu" panose="020B0504030602030204" pitchFamily="34" charset="0"/>
                </a:rPr>
                <a:t>54</a:t>
              </a:r>
            </a:p>
          </p:txBody>
        </p:sp>
        <p:sp>
          <p:nvSpPr>
            <p:cNvPr id="63" name="Rectangle 62">
              <a:extLst>
                <a:ext uri="{FF2B5EF4-FFF2-40B4-BE49-F238E27FC236}">
                  <a16:creationId xmlns:a16="http://schemas.microsoft.com/office/drawing/2014/main" id="{B60470E2-9B98-4C49-AC1B-A56CD2EB54B9}"/>
                </a:ext>
              </a:extLst>
            </p:cNvPr>
            <p:cNvSpPr/>
            <p:nvPr/>
          </p:nvSpPr>
          <p:spPr>
            <a:xfrm>
              <a:off x="12498114" y="1778325"/>
              <a:ext cx="360000" cy="406800"/>
            </a:xfrm>
            <a:prstGeom prst="rect">
              <a:avLst/>
            </a:prstGeom>
            <a:solidFill>
              <a:schemeClr val="bg2"/>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a:p>
              <a:pPr algn="ctr">
                <a:lnSpc>
                  <a:spcPct val="90000"/>
                </a:lnSpc>
                <a:spcAft>
                  <a:spcPts val="0"/>
                </a:spcAft>
              </a:pPr>
              <a:r>
                <a:rPr lang="en-GB" sz="700">
                  <a:solidFill>
                    <a:schemeClr val="tx1"/>
                  </a:solidFill>
                  <a:latin typeface="Ubuntu" panose="020B0504030602030204" pitchFamily="34" charset="0"/>
                </a:rPr>
                <a:t>236</a:t>
              </a:r>
            </a:p>
          </p:txBody>
        </p:sp>
      </p:grpSp>
      <p:grpSp>
        <p:nvGrpSpPr>
          <p:cNvPr id="4096" name="Groupe 4095">
            <a:extLst>
              <a:ext uri="{FF2B5EF4-FFF2-40B4-BE49-F238E27FC236}">
                <a16:creationId xmlns:a16="http://schemas.microsoft.com/office/drawing/2014/main" id="{4ADC82C4-641D-4930-B946-DC8978F5F98C}"/>
              </a:ext>
            </a:extLst>
          </p:cNvPr>
          <p:cNvGrpSpPr/>
          <p:nvPr/>
        </p:nvGrpSpPr>
        <p:grpSpPr>
          <a:xfrm>
            <a:off x="12295891" y="4289244"/>
            <a:ext cx="1462993" cy="2058800"/>
            <a:chOff x="12432704" y="1992581"/>
            <a:chExt cx="1462993" cy="2058800"/>
          </a:xfrm>
        </p:grpSpPr>
        <p:sp>
          <p:nvSpPr>
            <p:cNvPr id="41" name="Forme libre : forme 40">
              <a:extLst>
                <a:ext uri="{FF2B5EF4-FFF2-40B4-BE49-F238E27FC236}">
                  <a16:creationId xmlns:a16="http://schemas.microsoft.com/office/drawing/2014/main" id="{EC826880-5A3C-4E1C-81B2-A1CB9E331DC3}"/>
                </a:ext>
              </a:extLst>
            </p:cNvPr>
            <p:cNvSpPr/>
            <p:nvPr/>
          </p:nvSpPr>
          <p:spPr>
            <a:xfrm>
              <a:off x="12800391"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8E12"/>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142</a:t>
              </a:r>
            </a:p>
            <a:p>
              <a:pPr algn="ctr">
                <a:lnSpc>
                  <a:spcPct val="90000"/>
                </a:lnSpc>
                <a:spcAft>
                  <a:spcPts val="0"/>
                </a:spcAft>
              </a:pPr>
              <a:r>
                <a:rPr lang="en-US" sz="700">
                  <a:latin typeface="Ubuntu" panose="020B0504030602030204" pitchFamily="34" charset="0"/>
                </a:rPr>
                <a:t>18</a:t>
              </a:r>
            </a:p>
          </p:txBody>
        </p:sp>
        <p:sp>
          <p:nvSpPr>
            <p:cNvPr id="42" name="Forme libre : forme 41">
              <a:extLst>
                <a:ext uri="{FF2B5EF4-FFF2-40B4-BE49-F238E27FC236}">
                  <a16:creationId xmlns:a16="http://schemas.microsoft.com/office/drawing/2014/main" id="{44796AC3-FBF9-498C-9326-20ACFCF63EE6}"/>
                </a:ext>
              </a:extLst>
            </p:cNvPr>
            <p:cNvSpPr/>
            <p:nvPr/>
          </p:nvSpPr>
          <p:spPr>
            <a:xfrm>
              <a:off x="12800391"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9C29"/>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156</a:t>
              </a:r>
            </a:p>
            <a:p>
              <a:pPr algn="ctr">
                <a:lnSpc>
                  <a:spcPct val="90000"/>
                </a:lnSpc>
                <a:spcAft>
                  <a:spcPts val="0"/>
                </a:spcAft>
              </a:pPr>
              <a:r>
                <a:rPr lang="en-US" sz="700">
                  <a:latin typeface="Ubuntu" panose="020B0504030602030204" pitchFamily="34" charset="0"/>
                </a:rPr>
                <a:t>41</a:t>
              </a:r>
            </a:p>
          </p:txBody>
        </p:sp>
        <p:sp>
          <p:nvSpPr>
            <p:cNvPr id="43" name="Forme libre : forme 42">
              <a:extLst>
                <a:ext uri="{FF2B5EF4-FFF2-40B4-BE49-F238E27FC236}">
                  <a16:creationId xmlns:a16="http://schemas.microsoft.com/office/drawing/2014/main" id="{2D1DB5D7-2017-4A8F-80D6-C8641C9CE84C}"/>
                </a:ext>
              </a:extLst>
            </p:cNvPr>
            <p:cNvSpPr/>
            <p:nvPr/>
          </p:nvSpPr>
          <p:spPr>
            <a:xfrm>
              <a:off x="12800391"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B24A"/>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178</a:t>
              </a:r>
            </a:p>
            <a:p>
              <a:pPr algn="ctr">
                <a:lnSpc>
                  <a:spcPct val="90000"/>
                </a:lnSpc>
                <a:spcAft>
                  <a:spcPts val="0"/>
                </a:spcAft>
              </a:pPr>
              <a:r>
                <a:rPr lang="en-US" sz="700">
                  <a:latin typeface="Ubuntu" panose="020B0504030602030204" pitchFamily="34" charset="0"/>
                </a:rPr>
                <a:t>74</a:t>
              </a:r>
            </a:p>
          </p:txBody>
        </p:sp>
        <p:sp>
          <p:nvSpPr>
            <p:cNvPr id="44" name="Forme libre : forme 43">
              <a:extLst>
                <a:ext uri="{FF2B5EF4-FFF2-40B4-BE49-F238E27FC236}">
                  <a16:creationId xmlns:a16="http://schemas.microsoft.com/office/drawing/2014/main" id="{92191BDF-6BAB-45F9-9FA1-89C34179FD61}"/>
                </a:ext>
              </a:extLst>
            </p:cNvPr>
            <p:cNvSpPr/>
            <p:nvPr/>
          </p:nvSpPr>
          <p:spPr>
            <a:xfrm>
              <a:off x="12800391"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068"/>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208</a:t>
              </a:r>
            </a:p>
            <a:p>
              <a:pPr algn="ctr">
                <a:lnSpc>
                  <a:spcPct val="90000"/>
                </a:lnSpc>
                <a:spcAft>
                  <a:spcPts val="0"/>
                </a:spcAft>
              </a:pPr>
              <a:r>
                <a:rPr lang="en-US" sz="700">
                  <a:latin typeface="Ubuntu" panose="020B0504030602030204" pitchFamily="34" charset="0"/>
                </a:rPr>
                <a:t>104</a:t>
              </a:r>
            </a:p>
          </p:txBody>
        </p:sp>
        <p:sp>
          <p:nvSpPr>
            <p:cNvPr id="45" name="Forme libre : forme 44">
              <a:extLst>
                <a:ext uri="{FF2B5EF4-FFF2-40B4-BE49-F238E27FC236}">
                  <a16:creationId xmlns:a16="http://schemas.microsoft.com/office/drawing/2014/main" id="{EF971F25-4035-43BA-BC8C-22E9B837A713}"/>
                </a:ext>
              </a:extLst>
            </p:cNvPr>
            <p:cNvSpPr/>
            <p:nvPr/>
          </p:nvSpPr>
          <p:spPr>
            <a:xfrm>
              <a:off x="12800391"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DA8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218</a:t>
              </a:r>
            </a:p>
            <a:p>
              <a:pPr algn="ctr">
                <a:lnSpc>
                  <a:spcPct val="90000"/>
                </a:lnSpc>
                <a:spcAft>
                  <a:spcPts val="0"/>
                </a:spcAft>
              </a:pPr>
              <a:r>
                <a:rPr lang="en-US" sz="700">
                  <a:latin typeface="Ubuntu" panose="020B0504030602030204" pitchFamily="34" charset="0"/>
                </a:rPr>
                <a:t>128</a:t>
              </a:r>
            </a:p>
          </p:txBody>
        </p:sp>
        <p:sp>
          <p:nvSpPr>
            <p:cNvPr id="46" name="Forme libre : forme 45">
              <a:extLst>
                <a:ext uri="{FF2B5EF4-FFF2-40B4-BE49-F238E27FC236}">
                  <a16:creationId xmlns:a16="http://schemas.microsoft.com/office/drawing/2014/main" id="{F5691FCB-A410-4C6B-963D-15CCFA8EB678}"/>
                </a:ext>
              </a:extLst>
            </p:cNvPr>
            <p:cNvSpPr/>
            <p:nvPr/>
          </p:nvSpPr>
          <p:spPr>
            <a:xfrm>
              <a:off x="13168875"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42142E"/>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66</a:t>
              </a:r>
            </a:p>
            <a:p>
              <a:pPr algn="ctr">
                <a:lnSpc>
                  <a:spcPct val="90000"/>
                </a:lnSpc>
                <a:spcAft>
                  <a:spcPts val="0"/>
                </a:spcAft>
              </a:pPr>
              <a:r>
                <a:rPr lang="en-US" sz="700">
                  <a:solidFill>
                    <a:schemeClr val="bg1"/>
                  </a:solidFill>
                  <a:latin typeface="Ubuntu" panose="020B0504030602030204" pitchFamily="34" charset="0"/>
                </a:rPr>
                <a:t>20</a:t>
              </a:r>
            </a:p>
            <a:p>
              <a:pPr algn="ctr">
                <a:lnSpc>
                  <a:spcPct val="90000"/>
                </a:lnSpc>
                <a:spcAft>
                  <a:spcPts val="0"/>
                </a:spcAft>
              </a:pPr>
              <a:r>
                <a:rPr lang="en-US" sz="700">
                  <a:solidFill>
                    <a:schemeClr val="bg1"/>
                  </a:solidFill>
                  <a:latin typeface="Ubuntu" panose="020B0504030602030204" pitchFamily="34" charset="0"/>
                </a:rPr>
                <a:t>46</a:t>
              </a:r>
            </a:p>
          </p:txBody>
        </p:sp>
        <p:sp>
          <p:nvSpPr>
            <p:cNvPr id="47" name="Forme libre : forme 46">
              <a:extLst>
                <a:ext uri="{FF2B5EF4-FFF2-40B4-BE49-F238E27FC236}">
                  <a16:creationId xmlns:a16="http://schemas.microsoft.com/office/drawing/2014/main" id="{D0F79893-1FFE-4F7F-B020-867CE988C67E}"/>
                </a:ext>
              </a:extLst>
            </p:cNvPr>
            <p:cNvSpPr/>
            <p:nvPr/>
          </p:nvSpPr>
          <p:spPr>
            <a:xfrm>
              <a:off x="13168875"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90A42"/>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89</a:t>
              </a:r>
            </a:p>
            <a:p>
              <a:pPr algn="ctr">
                <a:lnSpc>
                  <a:spcPct val="90000"/>
                </a:lnSpc>
                <a:spcAft>
                  <a:spcPts val="0"/>
                </a:spcAft>
              </a:pPr>
              <a:r>
                <a:rPr lang="en-US" sz="700">
                  <a:solidFill>
                    <a:schemeClr val="bg1"/>
                  </a:solidFill>
                  <a:latin typeface="Ubuntu" panose="020B0504030602030204" pitchFamily="34" charset="0"/>
                </a:rPr>
                <a:t>10</a:t>
              </a:r>
            </a:p>
            <a:p>
              <a:pPr algn="ctr">
                <a:lnSpc>
                  <a:spcPct val="90000"/>
                </a:lnSpc>
                <a:spcAft>
                  <a:spcPts val="0"/>
                </a:spcAft>
              </a:pPr>
              <a:r>
                <a:rPr lang="en-US" sz="700">
                  <a:solidFill>
                    <a:schemeClr val="bg1"/>
                  </a:solidFill>
                  <a:latin typeface="Ubuntu" panose="020B0504030602030204" pitchFamily="34" charset="0"/>
                </a:rPr>
                <a:t>66</a:t>
              </a:r>
            </a:p>
          </p:txBody>
        </p:sp>
        <p:sp>
          <p:nvSpPr>
            <p:cNvPr id="48" name="Forme libre : forme 47">
              <a:extLst>
                <a:ext uri="{FF2B5EF4-FFF2-40B4-BE49-F238E27FC236}">
                  <a16:creationId xmlns:a16="http://schemas.microsoft.com/office/drawing/2014/main" id="{4BC28B06-4332-436B-9E8F-27299D73CB0F}"/>
                </a:ext>
              </a:extLst>
            </p:cNvPr>
            <p:cNvSpPr/>
            <p:nvPr/>
          </p:nvSpPr>
          <p:spPr>
            <a:xfrm>
              <a:off x="13168875"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750D5C"/>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117</a:t>
              </a:r>
            </a:p>
            <a:p>
              <a:pPr algn="ctr">
                <a:lnSpc>
                  <a:spcPct val="90000"/>
                </a:lnSpc>
                <a:spcAft>
                  <a:spcPts val="0"/>
                </a:spcAft>
              </a:pPr>
              <a:r>
                <a:rPr lang="en-US" sz="700">
                  <a:solidFill>
                    <a:schemeClr val="bg1"/>
                  </a:solidFill>
                  <a:latin typeface="Ubuntu" panose="020B0504030602030204" pitchFamily="34" charset="0"/>
                </a:rPr>
                <a:t>13</a:t>
              </a:r>
            </a:p>
            <a:p>
              <a:pPr algn="ctr">
                <a:lnSpc>
                  <a:spcPct val="90000"/>
                </a:lnSpc>
                <a:spcAft>
                  <a:spcPts val="0"/>
                </a:spcAft>
              </a:pPr>
              <a:r>
                <a:rPr lang="en-US" sz="700">
                  <a:solidFill>
                    <a:schemeClr val="bg1"/>
                  </a:solidFill>
                  <a:latin typeface="Ubuntu" panose="020B0504030602030204" pitchFamily="34" charset="0"/>
                </a:rPr>
                <a:t>92</a:t>
              </a:r>
            </a:p>
          </p:txBody>
        </p:sp>
        <p:sp>
          <p:nvSpPr>
            <p:cNvPr id="49" name="Forme libre : forme 48">
              <a:extLst>
                <a:ext uri="{FF2B5EF4-FFF2-40B4-BE49-F238E27FC236}">
                  <a16:creationId xmlns:a16="http://schemas.microsoft.com/office/drawing/2014/main" id="{90419B70-8C46-4DE8-9DD4-F2A6106ED6F5}"/>
                </a:ext>
              </a:extLst>
            </p:cNvPr>
            <p:cNvSpPr/>
            <p:nvPr/>
          </p:nvSpPr>
          <p:spPr>
            <a:xfrm>
              <a:off x="13168875"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02B73"/>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128</a:t>
              </a:r>
            </a:p>
            <a:p>
              <a:pPr algn="ctr">
                <a:lnSpc>
                  <a:spcPct val="90000"/>
                </a:lnSpc>
                <a:spcAft>
                  <a:spcPts val="0"/>
                </a:spcAft>
              </a:pPr>
              <a:r>
                <a:rPr lang="en-US" sz="700">
                  <a:solidFill>
                    <a:schemeClr val="bg1"/>
                  </a:solidFill>
                  <a:latin typeface="Ubuntu" panose="020B0504030602030204" pitchFamily="34" charset="0"/>
                </a:rPr>
                <a:t>43</a:t>
              </a:r>
            </a:p>
            <a:p>
              <a:pPr algn="ctr">
                <a:lnSpc>
                  <a:spcPct val="90000"/>
                </a:lnSpc>
                <a:spcAft>
                  <a:spcPts val="0"/>
                </a:spcAft>
              </a:pPr>
              <a:r>
                <a:rPr lang="en-US" sz="700">
                  <a:solidFill>
                    <a:schemeClr val="bg1"/>
                  </a:solidFill>
                  <a:latin typeface="Ubuntu" panose="020B0504030602030204" pitchFamily="34" charset="0"/>
                </a:rPr>
                <a:t>115</a:t>
              </a:r>
            </a:p>
          </p:txBody>
        </p:sp>
        <p:sp>
          <p:nvSpPr>
            <p:cNvPr id="50" name="Forme libre : forme 49">
              <a:extLst>
                <a:ext uri="{FF2B5EF4-FFF2-40B4-BE49-F238E27FC236}">
                  <a16:creationId xmlns:a16="http://schemas.microsoft.com/office/drawing/2014/main" id="{0A0CFFBA-E8FE-434D-9D74-BB9F352B4723}"/>
                </a:ext>
              </a:extLst>
            </p:cNvPr>
            <p:cNvSpPr/>
            <p:nvPr/>
          </p:nvSpPr>
          <p:spPr>
            <a:xfrm>
              <a:off x="13168875"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9E47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158</a:t>
              </a:r>
            </a:p>
            <a:p>
              <a:pPr algn="ctr">
                <a:lnSpc>
                  <a:spcPct val="90000"/>
                </a:lnSpc>
                <a:spcAft>
                  <a:spcPts val="0"/>
                </a:spcAft>
              </a:pPr>
              <a:r>
                <a:rPr lang="en-US" sz="700">
                  <a:solidFill>
                    <a:schemeClr val="bg1"/>
                  </a:solidFill>
                  <a:latin typeface="Ubuntu" panose="020B0504030602030204" pitchFamily="34" charset="0"/>
                </a:rPr>
                <a:t>71</a:t>
              </a:r>
            </a:p>
            <a:p>
              <a:pPr algn="ctr">
                <a:lnSpc>
                  <a:spcPct val="90000"/>
                </a:lnSpc>
                <a:spcAft>
                  <a:spcPts val="0"/>
                </a:spcAft>
              </a:pPr>
              <a:r>
                <a:rPr lang="en-US" sz="700">
                  <a:solidFill>
                    <a:schemeClr val="bg1"/>
                  </a:solidFill>
                  <a:latin typeface="Ubuntu" panose="020B0504030602030204" pitchFamily="34" charset="0"/>
                </a:rPr>
                <a:t>128</a:t>
              </a:r>
            </a:p>
          </p:txBody>
        </p:sp>
        <p:sp>
          <p:nvSpPr>
            <p:cNvPr id="51" name="Forme libre : forme 50">
              <a:extLst>
                <a:ext uri="{FF2B5EF4-FFF2-40B4-BE49-F238E27FC236}">
                  <a16:creationId xmlns:a16="http://schemas.microsoft.com/office/drawing/2014/main" id="{D041A42A-2FF1-4516-85CE-87051937629F}"/>
                </a:ext>
              </a:extLst>
            </p:cNvPr>
            <p:cNvSpPr/>
            <p:nvPr/>
          </p:nvSpPr>
          <p:spPr>
            <a:xfrm>
              <a:off x="13535697"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6001A"/>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166</a:t>
              </a:r>
            </a:p>
            <a:p>
              <a:pPr algn="ctr">
                <a:lnSpc>
                  <a:spcPct val="90000"/>
                </a:lnSpc>
                <a:spcAft>
                  <a:spcPts val="0"/>
                </a:spcAft>
              </a:pPr>
              <a:r>
                <a:rPr lang="en-US" sz="700">
                  <a:solidFill>
                    <a:schemeClr val="bg1"/>
                  </a:solidFill>
                  <a:latin typeface="Ubuntu" panose="020B0504030602030204" pitchFamily="34" charset="0"/>
                </a:rPr>
                <a:t>0</a:t>
              </a:r>
            </a:p>
            <a:p>
              <a:pPr algn="ctr">
                <a:lnSpc>
                  <a:spcPct val="90000"/>
                </a:lnSpc>
                <a:spcAft>
                  <a:spcPts val="0"/>
                </a:spcAft>
              </a:pPr>
              <a:r>
                <a:rPr lang="en-US" sz="700">
                  <a:solidFill>
                    <a:schemeClr val="bg1"/>
                  </a:solidFill>
                  <a:latin typeface="Ubuntu" panose="020B0504030602030204" pitchFamily="34" charset="0"/>
                </a:rPr>
                <a:t>26</a:t>
              </a:r>
            </a:p>
          </p:txBody>
        </p:sp>
        <p:sp>
          <p:nvSpPr>
            <p:cNvPr id="52" name="Forme libre : forme 51">
              <a:extLst>
                <a:ext uri="{FF2B5EF4-FFF2-40B4-BE49-F238E27FC236}">
                  <a16:creationId xmlns:a16="http://schemas.microsoft.com/office/drawing/2014/main" id="{02084D3E-01E3-4506-9076-881D83455262}"/>
                </a:ext>
              </a:extLst>
            </p:cNvPr>
            <p:cNvSpPr/>
            <p:nvPr/>
          </p:nvSpPr>
          <p:spPr>
            <a:xfrm>
              <a:off x="13535697"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30021"/>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227</a:t>
              </a:r>
            </a:p>
            <a:p>
              <a:pPr algn="ctr">
                <a:lnSpc>
                  <a:spcPct val="90000"/>
                </a:lnSpc>
                <a:spcAft>
                  <a:spcPts val="0"/>
                </a:spcAft>
              </a:pPr>
              <a:r>
                <a:rPr lang="en-US" sz="700">
                  <a:solidFill>
                    <a:schemeClr val="bg1"/>
                  </a:solidFill>
                  <a:latin typeface="Ubuntu" panose="020B0504030602030204" pitchFamily="34" charset="0"/>
                </a:rPr>
                <a:t>03</a:t>
              </a:r>
            </a:p>
            <a:p>
              <a:pPr algn="ctr">
                <a:lnSpc>
                  <a:spcPct val="90000"/>
                </a:lnSpc>
                <a:spcAft>
                  <a:spcPts val="0"/>
                </a:spcAft>
              </a:pPr>
              <a:r>
                <a:rPr lang="en-US" sz="700">
                  <a:solidFill>
                    <a:schemeClr val="bg1"/>
                  </a:solidFill>
                  <a:latin typeface="Ubuntu" panose="020B0504030602030204" pitchFamily="34" charset="0"/>
                </a:rPr>
                <a:t>33</a:t>
              </a:r>
            </a:p>
          </p:txBody>
        </p:sp>
        <p:sp>
          <p:nvSpPr>
            <p:cNvPr id="53" name="Forme libre : forme 52">
              <a:extLst>
                <a:ext uri="{FF2B5EF4-FFF2-40B4-BE49-F238E27FC236}">
                  <a16:creationId xmlns:a16="http://schemas.microsoft.com/office/drawing/2014/main" id="{96939CDC-56D5-42B9-843A-231E1C541E5D}"/>
                </a:ext>
              </a:extLst>
            </p:cNvPr>
            <p:cNvSpPr/>
            <p:nvPr/>
          </p:nvSpPr>
          <p:spPr>
            <a:xfrm>
              <a:off x="13535697"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FF304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48</a:t>
              </a:r>
            </a:p>
            <a:p>
              <a:pPr algn="ctr">
                <a:lnSpc>
                  <a:spcPct val="90000"/>
                </a:lnSpc>
                <a:spcAft>
                  <a:spcPts val="0"/>
                </a:spcAft>
              </a:pPr>
              <a:r>
                <a:rPr lang="en-US" sz="700">
                  <a:latin typeface="Ubuntu" panose="020B0504030602030204" pitchFamily="34" charset="0"/>
                </a:rPr>
                <a:t>77</a:t>
              </a:r>
            </a:p>
          </p:txBody>
        </p:sp>
        <p:sp>
          <p:nvSpPr>
            <p:cNvPr id="54" name="Forme libre : forme 53">
              <a:extLst>
                <a:ext uri="{FF2B5EF4-FFF2-40B4-BE49-F238E27FC236}">
                  <a16:creationId xmlns:a16="http://schemas.microsoft.com/office/drawing/2014/main" id="{66B49780-B844-4D04-8283-E12AAC6933AF}"/>
                </a:ext>
              </a:extLst>
            </p:cNvPr>
            <p:cNvSpPr/>
            <p:nvPr/>
          </p:nvSpPr>
          <p:spPr>
            <a:xfrm>
              <a:off x="13535697"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455E"/>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69</a:t>
              </a:r>
            </a:p>
            <a:p>
              <a:pPr algn="ctr">
                <a:lnSpc>
                  <a:spcPct val="90000"/>
                </a:lnSpc>
                <a:spcAft>
                  <a:spcPts val="0"/>
                </a:spcAft>
              </a:pPr>
              <a:r>
                <a:rPr lang="en-US" sz="700">
                  <a:latin typeface="Ubuntu" panose="020B0504030602030204" pitchFamily="34" charset="0"/>
                </a:rPr>
                <a:t>94</a:t>
              </a:r>
            </a:p>
          </p:txBody>
        </p:sp>
        <p:sp>
          <p:nvSpPr>
            <p:cNvPr id="55" name="Forme libre : forme 54">
              <a:extLst>
                <a:ext uri="{FF2B5EF4-FFF2-40B4-BE49-F238E27FC236}">
                  <a16:creationId xmlns:a16="http://schemas.microsoft.com/office/drawing/2014/main" id="{FF82BEF1-5FD1-4558-9313-1606ABF3D69C}"/>
                </a:ext>
              </a:extLst>
            </p:cNvPr>
            <p:cNvSpPr/>
            <p:nvPr/>
          </p:nvSpPr>
          <p:spPr>
            <a:xfrm>
              <a:off x="13535697" y="1992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FF5770"/>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255</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112</a:t>
              </a:r>
            </a:p>
          </p:txBody>
        </p:sp>
        <p:sp>
          <p:nvSpPr>
            <p:cNvPr id="56" name="Forme libre : forme 55">
              <a:extLst>
                <a:ext uri="{FF2B5EF4-FFF2-40B4-BE49-F238E27FC236}">
                  <a16:creationId xmlns:a16="http://schemas.microsoft.com/office/drawing/2014/main" id="{86AAEC8D-AC95-4215-80AB-61B5B47B8691}"/>
                </a:ext>
              </a:extLst>
            </p:cNvPr>
            <p:cNvSpPr/>
            <p:nvPr/>
          </p:nvSpPr>
          <p:spPr>
            <a:xfrm>
              <a:off x="12432704" y="3644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811B6F"/>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129</a:t>
              </a:r>
            </a:p>
            <a:p>
              <a:pPr algn="ctr">
                <a:lnSpc>
                  <a:spcPct val="90000"/>
                </a:lnSpc>
                <a:spcAft>
                  <a:spcPts val="0"/>
                </a:spcAft>
              </a:pPr>
              <a:r>
                <a:rPr lang="en-US" sz="700">
                  <a:solidFill>
                    <a:schemeClr val="bg1"/>
                  </a:solidFill>
                  <a:latin typeface="Ubuntu" panose="020B0504030602030204" pitchFamily="34" charset="0"/>
                </a:rPr>
                <a:t>27</a:t>
              </a:r>
            </a:p>
            <a:p>
              <a:pPr algn="ctr">
                <a:lnSpc>
                  <a:spcPct val="90000"/>
                </a:lnSpc>
                <a:spcAft>
                  <a:spcPts val="0"/>
                </a:spcAft>
              </a:pPr>
              <a:r>
                <a:rPr lang="en-US" sz="700">
                  <a:solidFill>
                    <a:schemeClr val="bg1"/>
                  </a:solidFill>
                  <a:latin typeface="Ubuntu" panose="020B0504030602030204" pitchFamily="34" charset="0"/>
                </a:rPr>
                <a:t>111</a:t>
              </a:r>
            </a:p>
          </p:txBody>
        </p:sp>
        <p:sp>
          <p:nvSpPr>
            <p:cNvPr id="57" name="Forme libre : forme 56">
              <a:extLst>
                <a:ext uri="{FF2B5EF4-FFF2-40B4-BE49-F238E27FC236}">
                  <a16:creationId xmlns:a16="http://schemas.microsoft.com/office/drawing/2014/main" id="{345AA905-3BBB-4015-9537-2162DD20DA02}"/>
                </a:ext>
              </a:extLst>
            </p:cNvPr>
            <p:cNvSpPr/>
            <p:nvPr/>
          </p:nvSpPr>
          <p:spPr>
            <a:xfrm>
              <a:off x="12432704" y="3231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A1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161</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8" name="Forme libre : forme 57">
              <a:extLst>
                <a:ext uri="{FF2B5EF4-FFF2-40B4-BE49-F238E27FC236}">
                  <a16:creationId xmlns:a16="http://schemas.microsoft.com/office/drawing/2014/main" id="{8E50898F-084D-45EC-9EDA-C64E62F50B6F}"/>
                </a:ext>
              </a:extLst>
            </p:cNvPr>
            <p:cNvSpPr/>
            <p:nvPr/>
          </p:nvSpPr>
          <p:spPr>
            <a:xfrm>
              <a:off x="12432704" y="2818581"/>
              <a:ext cx="360000"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BA2980"/>
            </a:solidFill>
            <a:ln w="6695" cap="flat">
              <a:noFill/>
              <a:prstDash val="solid"/>
              <a:miter/>
            </a:ln>
          </p:spPr>
          <p:txBody>
            <a:bodyPr rtlCol="0" anchor="ctr"/>
            <a:lstStyle/>
            <a:p>
              <a:pPr algn="ctr">
                <a:lnSpc>
                  <a:spcPct val="90000"/>
                </a:lnSpc>
                <a:spcAft>
                  <a:spcPts val="0"/>
                </a:spcAft>
              </a:pPr>
              <a:r>
                <a:rPr lang="en-US" sz="700">
                  <a:solidFill>
                    <a:schemeClr val="bg1"/>
                  </a:solidFill>
                  <a:latin typeface="Ubuntu" panose="020B0504030602030204" pitchFamily="34" charset="0"/>
                </a:rPr>
                <a:t>186</a:t>
              </a:r>
            </a:p>
            <a:p>
              <a:pPr algn="ctr">
                <a:lnSpc>
                  <a:spcPct val="90000"/>
                </a:lnSpc>
                <a:spcAft>
                  <a:spcPts val="0"/>
                </a:spcAft>
              </a:pPr>
              <a:r>
                <a:rPr lang="en-US" sz="700">
                  <a:solidFill>
                    <a:schemeClr val="bg1"/>
                  </a:solidFill>
                  <a:latin typeface="Ubuntu" panose="020B0504030602030204" pitchFamily="34" charset="0"/>
                </a:rPr>
                <a:t>41</a:t>
              </a:r>
            </a:p>
            <a:p>
              <a:pPr algn="ctr">
                <a:lnSpc>
                  <a:spcPct val="90000"/>
                </a:lnSpc>
                <a:spcAft>
                  <a:spcPts val="0"/>
                </a:spcAft>
              </a:pPr>
              <a:r>
                <a:rPr lang="en-US" sz="700">
                  <a:solidFill>
                    <a:schemeClr val="bg1"/>
                  </a:solidFill>
                  <a:latin typeface="Ubuntu" panose="020B0504030602030204" pitchFamily="34" charset="0"/>
                </a:rPr>
                <a:t>128</a:t>
              </a:r>
            </a:p>
          </p:txBody>
        </p:sp>
        <p:sp>
          <p:nvSpPr>
            <p:cNvPr id="59" name="Forme libre : forme 58">
              <a:extLst>
                <a:ext uri="{FF2B5EF4-FFF2-40B4-BE49-F238E27FC236}">
                  <a16:creationId xmlns:a16="http://schemas.microsoft.com/office/drawing/2014/main" id="{850EF37B-321C-4CAE-A8B1-66C0053A83E3}"/>
                </a:ext>
              </a:extLst>
            </p:cNvPr>
            <p:cNvSpPr/>
            <p:nvPr/>
          </p:nvSpPr>
          <p:spPr>
            <a:xfrm>
              <a:off x="12432704" y="2405581"/>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D13A8C"/>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209</a:t>
              </a:r>
            </a:p>
            <a:p>
              <a:pPr algn="ctr">
                <a:lnSpc>
                  <a:spcPct val="90000"/>
                </a:lnSpc>
                <a:spcAft>
                  <a:spcPts val="0"/>
                </a:spcAft>
              </a:pPr>
              <a:r>
                <a:rPr lang="en-US" sz="700">
                  <a:latin typeface="Ubuntu" panose="020B0504030602030204" pitchFamily="34" charset="0"/>
                </a:rPr>
                <a:t>58</a:t>
              </a:r>
            </a:p>
            <a:p>
              <a:pPr algn="ctr">
                <a:lnSpc>
                  <a:spcPct val="90000"/>
                </a:lnSpc>
                <a:spcAft>
                  <a:spcPts val="0"/>
                </a:spcAft>
              </a:pPr>
              <a:r>
                <a:rPr lang="en-US" sz="700">
                  <a:latin typeface="Ubuntu" panose="020B0504030602030204" pitchFamily="34" charset="0"/>
                </a:rPr>
                <a:t>140</a:t>
              </a:r>
            </a:p>
          </p:txBody>
        </p:sp>
        <p:sp>
          <p:nvSpPr>
            <p:cNvPr id="60" name="Forme libre : forme 59">
              <a:extLst>
                <a:ext uri="{FF2B5EF4-FFF2-40B4-BE49-F238E27FC236}">
                  <a16:creationId xmlns:a16="http://schemas.microsoft.com/office/drawing/2014/main" id="{49EEAAAC-C871-41A3-9B9B-6381B2FD4E28}"/>
                </a:ext>
              </a:extLst>
            </p:cNvPr>
            <p:cNvSpPr/>
            <p:nvPr/>
          </p:nvSpPr>
          <p:spPr>
            <a:xfrm>
              <a:off x="12432704" y="1993636"/>
              <a:ext cx="360000"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E557AD"/>
            </a:solidFill>
            <a:ln w="6695" cap="flat">
              <a:noFill/>
              <a:prstDash val="solid"/>
              <a:miter/>
            </a:ln>
          </p:spPr>
          <p:txBody>
            <a:bodyPr rtlCol="0" anchor="ctr"/>
            <a:lstStyle/>
            <a:p>
              <a:pPr algn="ctr">
                <a:lnSpc>
                  <a:spcPct val="90000"/>
                </a:lnSpc>
                <a:spcAft>
                  <a:spcPts val="0"/>
                </a:spcAft>
              </a:pPr>
              <a:r>
                <a:rPr lang="en-US" sz="700">
                  <a:latin typeface="Ubuntu" panose="020B0504030602030204" pitchFamily="34" charset="0"/>
                </a:rPr>
                <a:t>229</a:t>
              </a:r>
            </a:p>
            <a:p>
              <a:pPr algn="ctr">
                <a:lnSpc>
                  <a:spcPct val="90000"/>
                </a:lnSpc>
                <a:spcAft>
                  <a:spcPts val="0"/>
                </a:spcAft>
              </a:pPr>
              <a:r>
                <a:rPr lang="en-US" sz="700">
                  <a:latin typeface="Ubuntu" panose="020B0504030602030204" pitchFamily="34" charset="0"/>
                </a:rPr>
                <a:t>87</a:t>
              </a:r>
            </a:p>
            <a:p>
              <a:pPr algn="ctr">
                <a:lnSpc>
                  <a:spcPct val="90000"/>
                </a:lnSpc>
                <a:spcAft>
                  <a:spcPts val="0"/>
                </a:spcAft>
              </a:pPr>
              <a:r>
                <a:rPr lang="en-US" sz="700">
                  <a:latin typeface="Ubuntu" panose="020B0504030602030204" pitchFamily="34" charset="0"/>
                </a:rPr>
                <a:t>173</a:t>
              </a:r>
            </a:p>
          </p:txBody>
        </p:sp>
      </p:grpSp>
      <p:sp>
        <p:nvSpPr>
          <p:cNvPr id="61" name="Rectangle 60">
            <a:extLst>
              <a:ext uri="{FF2B5EF4-FFF2-40B4-BE49-F238E27FC236}">
                <a16:creationId xmlns:a16="http://schemas.microsoft.com/office/drawing/2014/main" id="{9D36E5FD-F409-4495-819A-440FA57D9E19}"/>
              </a:ext>
            </a:extLst>
          </p:cNvPr>
          <p:cNvSpPr/>
          <p:nvPr/>
        </p:nvSpPr>
        <p:spPr>
          <a:xfrm>
            <a:off x="12295891" y="6412526"/>
            <a:ext cx="2545089" cy="615553"/>
          </a:xfrm>
          <a:prstGeom prst="rect">
            <a:avLst/>
          </a:prstGeom>
        </p:spPr>
        <p:txBody>
          <a:bodyPr wrap="square" lIns="0" tIns="0" rIns="0" bIns="0">
            <a:spAutoFit/>
          </a:bodyPr>
          <a:lstStyle/>
          <a:p>
            <a:r>
              <a:rPr lang="en-GB" sz="800">
                <a:latin typeface="Ubuntu" panose="020B0504030602030204" pitchFamily="34" charset="0"/>
              </a:rPr>
              <a:t>Security Classification:</a:t>
            </a:r>
          </a:p>
          <a:p>
            <a:r>
              <a:rPr lang="en-GB" sz="800">
                <a:latin typeface="Ubuntu" panose="020B0504030602030204" pitchFamily="34" charset="0"/>
              </a:rPr>
              <a:t>SEC0: Public</a:t>
            </a:r>
          </a:p>
          <a:p>
            <a:r>
              <a:rPr lang="en-GB" sz="800">
                <a:latin typeface="Ubuntu" panose="020B0504030602030204" pitchFamily="34" charset="0"/>
              </a:rPr>
              <a:t>SEC1: Company Confidential</a:t>
            </a:r>
          </a:p>
          <a:p>
            <a:r>
              <a:rPr lang="en-GB" sz="800">
                <a:latin typeface="Ubuntu" panose="020B0504030602030204" pitchFamily="34" charset="0"/>
              </a:rPr>
              <a:t>SEC2: Company Restricted / Customer restricted</a:t>
            </a:r>
          </a:p>
          <a:p>
            <a:r>
              <a:rPr lang="en-GB" sz="800">
                <a:latin typeface="Ubuntu" panose="020B0504030602030204" pitchFamily="34" charset="0"/>
              </a:rPr>
              <a:t>SEC3: Company Sensitive</a:t>
            </a:r>
          </a:p>
        </p:txBody>
      </p:sp>
      <p:grpSp>
        <p:nvGrpSpPr>
          <p:cNvPr id="4097" name="Groupe 4096">
            <a:extLst>
              <a:ext uri="{FF2B5EF4-FFF2-40B4-BE49-F238E27FC236}">
                <a16:creationId xmlns:a16="http://schemas.microsoft.com/office/drawing/2014/main" id="{14207897-E387-4B97-A694-8751D86BCF12}"/>
              </a:ext>
            </a:extLst>
          </p:cNvPr>
          <p:cNvGrpSpPr/>
          <p:nvPr/>
        </p:nvGrpSpPr>
        <p:grpSpPr>
          <a:xfrm>
            <a:off x="12295891" y="2164677"/>
            <a:ext cx="1465123" cy="2058800"/>
            <a:chOff x="14041053" y="1992581"/>
            <a:chExt cx="1465123" cy="2058800"/>
          </a:xfrm>
        </p:grpSpPr>
        <p:sp>
          <p:nvSpPr>
            <p:cNvPr id="66" name="Forme libre : forme 65">
              <a:extLst>
                <a:ext uri="{FF2B5EF4-FFF2-40B4-BE49-F238E27FC236}">
                  <a16:creationId xmlns:a16="http://schemas.microsoft.com/office/drawing/2014/main" id="{94847038-3CB7-4111-AB03-FA1A594002AA}"/>
                </a:ext>
              </a:extLst>
            </p:cNvPr>
            <p:cNvSpPr/>
            <p:nvPr/>
          </p:nvSpPr>
          <p:spPr>
            <a:xfrm>
              <a:off x="14777224"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434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67</a:t>
              </a:r>
            </a:p>
            <a:p>
              <a:pPr algn="ctr">
                <a:lnSpc>
                  <a:spcPct val="90000"/>
                </a:lnSpc>
                <a:spcAft>
                  <a:spcPts val="0"/>
                </a:spcAft>
              </a:pPr>
              <a:r>
                <a:rPr lang="en-US" sz="700" b="0">
                  <a:solidFill>
                    <a:schemeClr val="bg1"/>
                  </a:solidFill>
                  <a:latin typeface="Ubuntu" panose="020B0504030602030204" pitchFamily="34" charset="0"/>
                </a:rPr>
                <a:t>74</a:t>
              </a:r>
            </a:p>
          </p:txBody>
        </p:sp>
        <p:sp>
          <p:nvSpPr>
            <p:cNvPr id="67" name="Forme libre : forme 66">
              <a:extLst>
                <a:ext uri="{FF2B5EF4-FFF2-40B4-BE49-F238E27FC236}">
                  <a16:creationId xmlns:a16="http://schemas.microsoft.com/office/drawing/2014/main" id="{1B50522B-BA67-4790-8697-3AC343D4ACB8}"/>
                </a:ext>
              </a:extLst>
            </p:cNvPr>
            <p:cNvSpPr/>
            <p:nvPr/>
          </p:nvSpPr>
          <p:spPr>
            <a:xfrm>
              <a:off x="14777224"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F6A73"/>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106</a:t>
              </a:r>
            </a:p>
            <a:p>
              <a:pPr algn="ctr">
                <a:lnSpc>
                  <a:spcPct val="90000"/>
                </a:lnSpc>
                <a:spcAft>
                  <a:spcPts val="0"/>
                </a:spcAft>
              </a:pPr>
              <a:r>
                <a:rPr lang="en-US" sz="700" b="0">
                  <a:solidFill>
                    <a:schemeClr val="bg1"/>
                  </a:solidFill>
                  <a:latin typeface="Ubuntu" panose="020B0504030602030204" pitchFamily="34" charset="0"/>
                </a:rPr>
                <a:t>115</a:t>
              </a:r>
            </a:p>
          </p:txBody>
        </p:sp>
        <p:sp>
          <p:nvSpPr>
            <p:cNvPr id="68" name="Forme libre : forme 67">
              <a:extLst>
                <a:ext uri="{FF2B5EF4-FFF2-40B4-BE49-F238E27FC236}">
                  <a16:creationId xmlns:a16="http://schemas.microsoft.com/office/drawing/2014/main" id="{B90AA6F9-B8A6-4490-A465-CBEFAEA6DFCA}"/>
                </a:ext>
              </a:extLst>
            </p:cNvPr>
            <p:cNvSpPr/>
            <p:nvPr/>
          </p:nvSpPr>
          <p:spPr>
            <a:xfrm>
              <a:off x="14777224"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F878A"/>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15</a:t>
              </a:r>
            </a:p>
            <a:p>
              <a:pPr algn="ctr">
                <a:lnSpc>
                  <a:spcPct val="90000"/>
                </a:lnSpc>
                <a:spcAft>
                  <a:spcPts val="0"/>
                </a:spcAft>
              </a:pPr>
              <a:r>
                <a:rPr lang="en-US" sz="700" b="0">
                  <a:solidFill>
                    <a:schemeClr val="bg1"/>
                  </a:solidFill>
                  <a:latin typeface="Ubuntu" panose="020B0504030602030204" pitchFamily="34" charset="0"/>
                </a:rPr>
                <a:t>135</a:t>
              </a:r>
            </a:p>
            <a:p>
              <a:pPr algn="ctr">
                <a:lnSpc>
                  <a:spcPct val="90000"/>
                </a:lnSpc>
                <a:spcAft>
                  <a:spcPts val="0"/>
                </a:spcAft>
              </a:pPr>
              <a:r>
                <a:rPr lang="en-US" sz="700" b="0">
                  <a:solidFill>
                    <a:schemeClr val="bg1"/>
                  </a:solidFill>
                  <a:latin typeface="Ubuntu" panose="020B0504030602030204" pitchFamily="34" charset="0"/>
                </a:rPr>
                <a:t>138</a:t>
              </a:r>
            </a:p>
          </p:txBody>
        </p:sp>
        <p:sp>
          <p:nvSpPr>
            <p:cNvPr id="69" name="Forme libre : forme 68">
              <a:extLst>
                <a:ext uri="{FF2B5EF4-FFF2-40B4-BE49-F238E27FC236}">
                  <a16:creationId xmlns:a16="http://schemas.microsoft.com/office/drawing/2014/main" id="{AEDB31E0-288F-492F-BC3E-94F3C3363294}"/>
                </a:ext>
              </a:extLst>
            </p:cNvPr>
            <p:cNvSpPr/>
            <p:nvPr/>
          </p:nvSpPr>
          <p:spPr>
            <a:xfrm>
              <a:off x="14777224"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B2A2"/>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178</a:t>
              </a:r>
            </a:p>
            <a:p>
              <a:pPr algn="ctr">
                <a:lnSpc>
                  <a:spcPct val="90000"/>
                </a:lnSpc>
                <a:spcAft>
                  <a:spcPts val="0"/>
                </a:spcAft>
              </a:pPr>
              <a:r>
                <a:rPr lang="en-US" sz="700" b="0">
                  <a:latin typeface="Ubuntu" panose="020B0504030602030204" pitchFamily="34" charset="0"/>
                </a:rPr>
                <a:t>162</a:t>
              </a:r>
            </a:p>
          </p:txBody>
        </p:sp>
        <p:sp>
          <p:nvSpPr>
            <p:cNvPr id="70" name="Forme libre : forme 69">
              <a:extLst>
                <a:ext uri="{FF2B5EF4-FFF2-40B4-BE49-F238E27FC236}">
                  <a16:creationId xmlns:a16="http://schemas.microsoft.com/office/drawing/2014/main" id="{8F775A35-2F34-403A-95F8-4058F1A09A02}"/>
                </a:ext>
              </a:extLst>
            </p:cNvPr>
            <p:cNvSpPr/>
            <p:nvPr/>
          </p:nvSpPr>
          <p:spPr>
            <a:xfrm>
              <a:off x="14777224"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0CB"/>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244</a:t>
              </a:r>
            </a:p>
            <a:p>
              <a:pPr algn="ctr">
                <a:lnSpc>
                  <a:spcPct val="90000"/>
                </a:lnSpc>
                <a:spcAft>
                  <a:spcPts val="0"/>
                </a:spcAft>
              </a:pPr>
              <a:r>
                <a:rPr lang="en-US" sz="700" b="0">
                  <a:latin typeface="Ubuntu" panose="020B0504030602030204" pitchFamily="34" charset="0"/>
                </a:rPr>
                <a:t>203</a:t>
              </a:r>
            </a:p>
          </p:txBody>
        </p:sp>
        <p:sp>
          <p:nvSpPr>
            <p:cNvPr id="71" name="Forme libre : forme 70">
              <a:extLst>
                <a:ext uri="{FF2B5EF4-FFF2-40B4-BE49-F238E27FC236}">
                  <a16:creationId xmlns:a16="http://schemas.microsoft.com/office/drawing/2014/main" id="{59DA3B5B-D788-45A0-A698-ABE05A9025B0}"/>
                </a:ext>
              </a:extLst>
            </p:cNvPr>
            <p:cNvSpPr/>
            <p:nvPr/>
          </p:nvSpPr>
          <p:spPr>
            <a:xfrm>
              <a:off x="14041053"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036"/>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54</a:t>
              </a:r>
            </a:p>
          </p:txBody>
        </p:sp>
        <p:sp>
          <p:nvSpPr>
            <p:cNvPr id="72" name="Forme libre : forme 71">
              <a:extLst>
                <a:ext uri="{FF2B5EF4-FFF2-40B4-BE49-F238E27FC236}">
                  <a16:creationId xmlns:a16="http://schemas.microsoft.com/office/drawing/2014/main" id="{B988192C-3701-4200-ADA5-936C0610D953}"/>
                </a:ext>
              </a:extLst>
            </p:cNvPr>
            <p:cNvSpPr/>
            <p:nvPr/>
          </p:nvSpPr>
          <p:spPr>
            <a:xfrm>
              <a:off x="14041053"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8C3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140</a:t>
              </a:r>
            </a:p>
            <a:p>
              <a:pPr algn="ctr">
                <a:lnSpc>
                  <a:spcPct val="90000"/>
                </a:lnSpc>
                <a:spcAft>
                  <a:spcPts val="0"/>
                </a:spcAft>
              </a:pPr>
              <a:r>
                <a:rPr lang="en-US" sz="700" b="0">
                  <a:solidFill>
                    <a:schemeClr val="bg1"/>
                  </a:solidFill>
                  <a:latin typeface="Ubuntu" panose="020B0504030602030204" pitchFamily="34" charset="0"/>
                </a:rPr>
                <a:t>61</a:t>
              </a:r>
            </a:p>
          </p:txBody>
        </p:sp>
        <p:sp>
          <p:nvSpPr>
            <p:cNvPr id="73" name="Forme libre : forme 72">
              <a:extLst>
                <a:ext uri="{FF2B5EF4-FFF2-40B4-BE49-F238E27FC236}">
                  <a16:creationId xmlns:a16="http://schemas.microsoft.com/office/drawing/2014/main" id="{FDFAC846-10F6-421E-8B39-673C784E01DE}"/>
                </a:ext>
              </a:extLst>
            </p:cNvPr>
            <p:cNvSpPr/>
            <p:nvPr/>
          </p:nvSpPr>
          <p:spPr>
            <a:xfrm>
              <a:off x="14041053"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2EA657"/>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46</a:t>
              </a:r>
            </a:p>
            <a:p>
              <a:pPr algn="ctr">
                <a:lnSpc>
                  <a:spcPct val="90000"/>
                </a:lnSpc>
                <a:spcAft>
                  <a:spcPts val="0"/>
                </a:spcAft>
              </a:pPr>
              <a:r>
                <a:rPr lang="en-US" sz="700" b="0">
                  <a:latin typeface="Ubuntu" panose="020B0504030602030204" pitchFamily="34" charset="0"/>
                </a:rPr>
                <a:t>166</a:t>
              </a:r>
            </a:p>
            <a:p>
              <a:pPr algn="ctr">
                <a:lnSpc>
                  <a:spcPct val="90000"/>
                </a:lnSpc>
                <a:spcAft>
                  <a:spcPts val="0"/>
                </a:spcAft>
              </a:pPr>
              <a:r>
                <a:rPr lang="en-US" sz="700" b="0">
                  <a:latin typeface="Ubuntu" panose="020B0504030602030204" pitchFamily="34" charset="0"/>
                </a:rPr>
                <a:t>87</a:t>
              </a:r>
            </a:p>
          </p:txBody>
        </p:sp>
        <p:sp>
          <p:nvSpPr>
            <p:cNvPr id="74" name="Forme libre : forme 73">
              <a:extLst>
                <a:ext uri="{FF2B5EF4-FFF2-40B4-BE49-F238E27FC236}">
                  <a16:creationId xmlns:a16="http://schemas.microsoft.com/office/drawing/2014/main" id="{353643F0-22F7-4B48-AE39-5FC8C334472F}"/>
                </a:ext>
              </a:extLst>
            </p:cNvPr>
            <p:cNvSpPr/>
            <p:nvPr/>
          </p:nvSpPr>
          <p:spPr>
            <a:xfrm>
              <a:off x="14041053"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B569"/>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51</a:t>
              </a:r>
            </a:p>
            <a:p>
              <a:pPr algn="ctr">
                <a:lnSpc>
                  <a:spcPct val="90000"/>
                </a:lnSpc>
                <a:spcAft>
                  <a:spcPts val="0"/>
                </a:spcAft>
              </a:pPr>
              <a:r>
                <a:rPr lang="en-US" sz="700" b="0">
                  <a:latin typeface="Ubuntu" panose="020B0504030602030204" pitchFamily="34" charset="0"/>
                </a:rPr>
                <a:t>181</a:t>
              </a:r>
            </a:p>
            <a:p>
              <a:pPr algn="ctr">
                <a:lnSpc>
                  <a:spcPct val="90000"/>
                </a:lnSpc>
                <a:spcAft>
                  <a:spcPts val="0"/>
                </a:spcAft>
              </a:pPr>
              <a:r>
                <a:rPr lang="en-US" sz="700" b="0">
                  <a:latin typeface="Ubuntu" panose="020B0504030602030204" pitchFamily="34" charset="0"/>
                </a:rPr>
                <a:t>105</a:t>
              </a:r>
            </a:p>
          </p:txBody>
        </p:sp>
        <p:sp>
          <p:nvSpPr>
            <p:cNvPr id="75" name="Forme libre : forme 74">
              <a:extLst>
                <a:ext uri="{FF2B5EF4-FFF2-40B4-BE49-F238E27FC236}">
                  <a16:creationId xmlns:a16="http://schemas.microsoft.com/office/drawing/2014/main" id="{33F41D49-321E-46F2-BE66-44E85399808F}"/>
                </a:ext>
              </a:extLst>
            </p:cNvPr>
            <p:cNvSpPr/>
            <p:nvPr/>
          </p:nvSpPr>
          <p:spPr>
            <a:xfrm>
              <a:off x="14041053"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57CF80"/>
            </a:solidFill>
            <a:ln w="6695" cap="flat">
              <a:noFill/>
              <a:prstDash val="solid"/>
              <a:miter/>
            </a:ln>
          </p:spPr>
          <p:txBody>
            <a:bodyPr rtlCol="0" anchor="ctr"/>
            <a:lstStyle/>
            <a:p>
              <a:pPr algn="ctr">
                <a:lnSpc>
                  <a:spcPct val="90000"/>
                </a:lnSpc>
                <a:spcAft>
                  <a:spcPts val="0"/>
                </a:spcAft>
              </a:pPr>
              <a:endParaRPr lang="en-US" sz="700" b="0">
                <a:latin typeface="Ubuntu" panose="020B0504030602030204" pitchFamily="34" charset="0"/>
              </a:endParaRPr>
            </a:p>
            <a:p>
              <a:pPr algn="ctr">
                <a:lnSpc>
                  <a:spcPct val="90000"/>
                </a:lnSpc>
                <a:spcAft>
                  <a:spcPts val="0"/>
                </a:spcAft>
              </a:pPr>
              <a:r>
                <a:rPr lang="en-US" sz="700" b="0">
                  <a:latin typeface="Ubuntu" panose="020B0504030602030204" pitchFamily="34" charset="0"/>
                </a:rPr>
                <a:t>87</a:t>
              </a:r>
            </a:p>
            <a:p>
              <a:pPr algn="ctr">
                <a:lnSpc>
                  <a:spcPct val="90000"/>
                </a:lnSpc>
                <a:spcAft>
                  <a:spcPts val="0"/>
                </a:spcAft>
              </a:pPr>
              <a:r>
                <a:rPr lang="en-US" sz="700" b="0">
                  <a:latin typeface="Ubuntu" panose="020B0504030602030204" pitchFamily="34" charset="0"/>
                </a:rPr>
                <a:t>207</a:t>
              </a:r>
            </a:p>
            <a:p>
              <a:pPr algn="ctr">
                <a:lnSpc>
                  <a:spcPct val="90000"/>
                </a:lnSpc>
                <a:spcAft>
                  <a:spcPts val="0"/>
                </a:spcAft>
              </a:pPr>
              <a:r>
                <a:rPr lang="en-US" sz="700" b="0">
                  <a:latin typeface="Ubuntu" panose="020B0504030602030204" pitchFamily="34" charset="0"/>
                </a:rPr>
                <a:t>128</a:t>
              </a:r>
            </a:p>
            <a:p>
              <a:pPr algn="ctr">
                <a:lnSpc>
                  <a:spcPct val="90000"/>
                </a:lnSpc>
                <a:spcAft>
                  <a:spcPts val="0"/>
                </a:spcAft>
              </a:pPr>
              <a:endParaRPr lang="en-US" sz="700" b="0">
                <a:latin typeface="Ubuntu" panose="020B0504030602030204" pitchFamily="34" charset="0"/>
              </a:endParaRPr>
            </a:p>
          </p:txBody>
        </p:sp>
        <p:sp>
          <p:nvSpPr>
            <p:cNvPr id="76" name="Forme libre : forme 75">
              <a:extLst>
                <a:ext uri="{FF2B5EF4-FFF2-40B4-BE49-F238E27FC236}">
                  <a16:creationId xmlns:a16="http://schemas.microsoft.com/office/drawing/2014/main" id="{99A866AE-65FA-4F9E-98D0-E71681C14AC2}"/>
                </a:ext>
              </a:extLst>
            </p:cNvPr>
            <p:cNvSpPr/>
            <p:nvPr/>
          </p:nvSpPr>
          <p:spPr>
            <a:xfrm>
              <a:off x="15145311"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173340"/>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23</a:t>
              </a:r>
            </a:p>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64</a:t>
              </a:r>
            </a:p>
          </p:txBody>
        </p:sp>
        <p:sp>
          <p:nvSpPr>
            <p:cNvPr id="77" name="Forme libre : forme 76">
              <a:extLst>
                <a:ext uri="{FF2B5EF4-FFF2-40B4-BE49-F238E27FC236}">
                  <a16:creationId xmlns:a16="http://schemas.microsoft.com/office/drawing/2014/main" id="{FF63074E-4AF4-4930-9679-FD2D7A0F2A11}"/>
                </a:ext>
              </a:extLst>
            </p:cNvPr>
            <p:cNvSpPr/>
            <p:nvPr/>
          </p:nvSpPr>
          <p:spPr>
            <a:xfrm>
              <a:off x="15145311"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21455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33</a:t>
              </a:r>
            </a:p>
            <a:p>
              <a:pPr algn="ctr">
                <a:lnSpc>
                  <a:spcPct val="90000"/>
                </a:lnSpc>
                <a:spcAft>
                  <a:spcPts val="0"/>
                </a:spcAft>
              </a:pPr>
              <a:r>
                <a:rPr lang="en-US" sz="700" b="0">
                  <a:solidFill>
                    <a:schemeClr val="bg1"/>
                  </a:solidFill>
                  <a:latin typeface="Ubuntu" panose="020B0504030602030204" pitchFamily="34" charset="0"/>
                </a:rPr>
                <a:t>69</a:t>
              </a:r>
            </a:p>
            <a:p>
              <a:pPr algn="ctr">
                <a:lnSpc>
                  <a:spcPct val="90000"/>
                </a:lnSpc>
                <a:spcAft>
                  <a:spcPts val="0"/>
                </a:spcAft>
              </a:pPr>
              <a:r>
                <a:rPr lang="en-US" sz="700" b="0">
                  <a:solidFill>
                    <a:schemeClr val="bg1"/>
                  </a:solidFill>
                  <a:latin typeface="Ubuntu" panose="020B0504030602030204" pitchFamily="34" charset="0"/>
                </a:rPr>
                <a:t>84</a:t>
              </a:r>
            </a:p>
          </p:txBody>
        </p:sp>
        <p:sp>
          <p:nvSpPr>
            <p:cNvPr id="78" name="Forme libre : forme 77">
              <a:extLst>
                <a:ext uri="{FF2B5EF4-FFF2-40B4-BE49-F238E27FC236}">
                  <a16:creationId xmlns:a16="http://schemas.microsoft.com/office/drawing/2014/main" id="{56DB4C49-7593-476E-9314-2444B469873A}"/>
                </a:ext>
              </a:extLst>
            </p:cNvPr>
            <p:cNvSpPr/>
            <p:nvPr/>
          </p:nvSpPr>
          <p:spPr>
            <a:xfrm>
              <a:off x="15145311"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14596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20</a:t>
              </a:r>
            </a:p>
            <a:p>
              <a:pPr algn="ctr">
                <a:lnSpc>
                  <a:spcPct val="90000"/>
                </a:lnSpc>
                <a:spcAft>
                  <a:spcPts val="0"/>
                </a:spcAft>
              </a:pPr>
              <a:r>
                <a:rPr lang="en-US" sz="700" b="0">
                  <a:solidFill>
                    <a:schemeClr val="bg1"/>
                  </a:solidFill>
                  <a:latin typeface="Ubuntu" panose="020B0504030602030204" pitchFamily="34" charset="0"/>
                </a:rPr>
                <a:t>89</a:t>
              </a:r>
            </a:p>
            <a:p>
              <a:pPr algn="ctr">
                <a:lnSpc>
                  <a:spcPct val="90000"/>
                </a:lnSpc>
                <a:spcAft>
                  <a:spcPts val="0"/>
                </a:spcAft>
              </a:pPr>
              <a:r>
                <a:rPr lang="en-US" sz="700" b="0">
                  <a:solidFill>
                    <a:schemeClr val="bg1"/>
                  </a:solidFill>
                  <a:latin typeface="Ubuntu" panose="020B0504030602030204" pitchFamily="34" charset="0"/>
                </a:rPr>
                <a:t>107</a:t>
              </a:r>
            </a:p>
          </p:txBody>
        </p:sp>
        <p:sp>
          <p:nvSpPr>
            <p:cNvPr id="79" name="Forme libre : forme 78">
              <a:extLst>
                <a:ext uri="{FF2B5EF4-FFF2-40B4-BE49-F238E27FC236}">
                  <a16:creationId xmlns:a16="http://schemas.microsoft.com/office/drawing/2014/main" id="{82B57E86-9AA1-49BE-93E7-6C1DB4AFDDF9}"/>
                </a:ext>
              </a:extLst>
            </p:cNvPr>
            <p:cNvSpPr/>
            <p:nvPr/>
          </p:nvSpPr>
          <p:spPr>
            <a:xfrm>
              <a:off x="15145311"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6B7D"/>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107</a:t>
              </a:r>
            </a:p>
            <a:p>
              <a:pPr algn="ctr">
                <a:lnSpc>
                  <a:spcPct val="90000"/>
                </a:lnSpc>
                <a:spcAft>
                  <a:spcPts val="0"/>
                </a:spcAft>
              </a:pPr>
              <a:r>
                <a:rPr lang="en-US" sz="700" b="0">
                  <a:solidFill>
                    <a:schemeClr val="bg1"/>
                  </a:solidFill>
                  <a:latin typeface="Ubuntu" panose="020B0504030602030204" pitchFamily="34" charset="0"/>
                </a:rPr>
                <a:t>25</a:t>
              </a:r>
            </a:p>
          </p:txBody>
        </p:sp>
        <p:sp>
          <p:nvSpPr>
            <p:cNvPr id="80" name="Forme libre : forme 79">
              <a:extLst>
                <a:ext uri="{FF2B5EF4-FFF2-40B4-BE49-F238E27FC236}">
                  <a16:creationId xmlns:a16="http://schemas.microsoft.com/office/drawing/2014/main" id="{F58D84FF-3235-47A7-A015-65B66A7E9528}"/>
                </a:ext>
              </a:extLst>
            </p:cNvPr>
            <p:cNvSpPr/>
            <p:nvPr/>
          </p:nvSpPr>
          <p:spPr>
            <a:xfrm>
              <a:off x="15145311"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338091"/>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51</a:t>
              </a:r>
            </a:p>
            <a:p>
              <a:pPr algn="ctr">
                <a:lnSpc>
                  <a:spcPct val="90000"/>
                </a:lnSpc>
                <a:spcAft>
                  <a:spcPts val="0"/>
                </a:spcAft>
              </a:pPr>
              <a:r>
                <a:rPr lang="en-US" sz="700" b="0">
                  <a:solidFill>
                    <a:schemeClr val="bg1"/>
                  </a:solidFill>
                  <a:latin typeface="Ubuntu" panose="020B0504030602030204" pitchFamily="34" charset="0"/>
                </a:rPr>
                <a:t>128</a:t>
              </a:r>
            </a:p>
            <a:p>
              <a:pPr algn="ctr">
                <a:lnSpc>
                  <a:spcPct val="90000"/>
                </a:lnSpc>
                <a:spcAft>
                  <a:spcPts val="0"/>
                </a:spcAft>
              </a:pPr>
              <a:r>
                <a:rPr lang="en-US" sz="700" b="0">
                  <a:solidFill>
                    <a:schemeClr val="bg1"/>
                  </a:solidFill>
                  <a:latin typeface="Ubuntu" panose="020B0504030602030204" pitchFamily="34" charset="0"/>
                </a:rPr>
                <a:t>145</a:t>
              </a:r>
            </a:p>
          </p:txBody>
        </p:sp>
        <p:sp>
          <p:nvSpPr>
            <p:cNvPr id="81" name="Forme libre : forme 80">
              <a:extLst>
                <a:ext uri="{FF2B5EF4-FFF2-40B4-BE49-F238E27FC236}">
                  <a16:creationId xmlns:a16="http://schemas.microsoft.com/office/drawing/2014/main" id="{0C2FDFFD-39D1-4054-899F-2527AF6109D7}"/>
                </a:ext>
              </a:extLst>
            </p:cNvPr>
            <p:cNvSpPr/>
            <p:nvPr/>
          </p:nvSpPr>
          <p:spPr>
            <a:xfrm>
              <a:off x="14408740" y="3644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7D74"/>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125</a:t>
              </a:r>
            </a:p>
            <a:p>
              <a:pPr algn="ctr">
                <a:lnSpc>
                  <a:spcPct val="90000"/>
                </a:lnSpc>
                <a:spcAft>
                  <a:spcPts val="0"/>
                </a:spcAft>
              </a:pPr>
              <a:r>
                <a:rPr lang="en-US" sz="700" b="0">
                  <a:solidFill>
                    <a:schemeClr val="bg1"/>
                  </a:solidFill>
                  <a:latin typeface="Ubuntu" panose="020B0504030602030204" pitchFamily="34" charset="0"/>
                </a:rPr>
                <a:t>116</a:t>
              </a:r>
            </a:p>
          </p:txBody>
        </p:sp>
        <p:sp>
          <p:nvSpPr>
            <p:cNvPr id="82" name="Forme libre : forme 81">
              <a:extLst>
                <a:ext uri="{FF2B5EF4-FFF2-40B4-BE49-F238E27FC236}">
                  <a16:creationId xmlns:a16="http://schemas.microsoft.com/office/drawing/2014/main" id="{3B4493E8-9680-4EA3-9A68-6174B5ADF266}"/>
                </a:ext>
              </a:extLst>
            </p:cNvPr>
            <p:cNvSpPr/>
            <p:nvPr/>
          </p:nvSpPr>
          <p:spPr>
            <a:xfrm>
              <a:off x="14408740" y="3231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929B"/>
            </a:solidFill>
            <a:ln w="6695" cap="flat">
              <a:noFill/>
              <a:prstDash val="solid"/>
              <a:miter/>
            </a:ln>
          </p:spPr>
          <p:txBody>
            <a:bodyPr rtlCol="0" anchor="ctr"/>
            <a:lstStyle/>
            <a:p>
              <a:pPr algn="ctr">
                <a:lnSpc>
                  <a:spcPct val="90000"/>
                </a:lnSpc>
                <a:spcAft>
                  <a:spcPts val="0"/>
                </a:spcAft>
              </a:pPr>
              <a:r>
                <a:rPr lang="en-US" sz="700" b="0">
                  <a:solidFill>
                    <a:schemeClr val="bg1"/>
                  </a:solidFill>
                  <a:latin typeface="Ubuntu" panose="020B0504030602030204" pitchFamily="34" charset="0"/>
                </a:rPr>
                <a:t>0</a:t>
              </a:r>
            </a:p>
            <a:p>
              <a:pPr algn="ctr">
                <a:lnSpc>
                  <a:spcPct val="90000"/>
                </a:lnSpc>
                <a:spcAft>
                  <a:spcPts val="0"/>
                </a:spcAft>
              </a:pPr>
              <a:r>
                <a:rPr lang="en-US" sz="700" b="0">
                  <a:solidFill>
                    <a:schemeClr val="bg1"/>
                  </a:solidFill>
                  <a:latin typeface="Ubuntu" panose="020B0504030602030204" pitchFamily="34" charset="0"/>
                </a:rPr>
                <a:t>146</a:t>
              </a:r>
            </a:p>
            <a:p>
              <a:pPr algn="ctr">
                <a:lnSpc>
                  <a:spcPct val="90000"/>
                </a:lnSpc>
                <a:spcAft>
                  <a:spcPts val="0"/>
                </a:spcAft>
              </a:pPr>
              <a:r>
                <a:rPr lang="en-US" sz="700" b="0">
                  <a:solidFill>
                    <a:schemeClr val="bg1"/>
                  </a:solidFill>
                  <a:latin typeface="Ubuntu" panose="020B0504030602030204" pitchFamily="34" charset="0"/>
                </a:rPr>
                <a:t>155</a:t>
              </a:r>
            </a:p>
          </p:txBody>
        </p:sp>
        <p:sp>
          <p:nvSpPr>
            <p:cNvPr id="83" name="Forme libre : forme 82">
              <a:extLst>
                <a:ext uri="{FF2B5EF4-FFF2-40B4-BE49-F238E27FC236}">
                  <a16:creationId xmlns:a16="http://schemas.microsoft.com/office/drawing/2014/main" id="{B4B6B943-D34B-48B2-95E0-76C5F8BA25FA}"/>
                </a:ext>
              </a:extLst>
            </p:cNvPr>
            <p:cNvSpPr/>
            <p:nvPr/>
          </p:nvSpPr>
          <p:spPr>
            <a:xfrm>
              <a:off x="14408740" y="2818581"/>
              <a:ext cx="360865" cy="406800"/>
            </a:xfrm>
            <a:custGeom>
              <a:avLst/>
              <a:gdLst>
                <a:gd name="connsiteX0" fmla="*/ 0 w 1111406"/>
                <a:gd name="connsiteY0" fmla="*/ 0 h 1111407"/>
                <a:gd name="connsiteX1" fmla="*/ 1111407 w 1111406"/>
                <a:gd name="connsiteY1" fmla="*/ 0 h 1111407"/>
                <a:gd name="connsiteX2" fmla="*/ 1111407 w 1111406"/>
                <a:gd name="connsiteY2" fmla="*/ 1111407 h 1111407"/>
                <a:gd name="connsiteX3" fmla="*/ 0 w 1111406"/>
                <a:gd name="connsiteY3" fmla="*/ 1111407 h 1111407"/>
              </a:gdLst>
              <a:ahLst/>
              <a:cxnLst>
                <a:cxn ang="0">
                  <a:pos x="connsiteX0" y="connsiteY0"/>
                </a:cxn>
                <a:cxn ang="0">
                  <a:pos x="connsiteX1" y="connsiteY1"/>
                </a:cxn>
                <a:cxn ang="0">
                  <a:pos x="connsiteX2" y="connsiteY2"/>
                </a:cxn>
                <a:cxn ang="0">
                  <a:pos x="connsiteX3" y="connsiteY3"/>
                </a:cxn>
              </a:cxnLst>
              <a:rect l="l" t="t" r="r" b="b"/>
              <a:pathLst>
                <a:path w="1111406" h="1111407">
                  <a:moveTo>
                    <a:pt x="0" y="0"/>
                  </a:moveTo>
                  <a:lnTo>
                    <a:pt x="1111407" y="0"/>
                  </a:lnTo>
                  <a:lnTo>
                    <a:pt x="1111407" y="1111407"/>
                  </a:lnTo>
                  <a:lnTo>
                    <a:pt x="0" y="1111407"/>
                  </a:lnTo>
                  <a:close/>
                </a:path>
              </a:pathLst>
            </a:custGeom>
            <a:solidFill>
              <a:srgbClr val="00BFBF"/>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191</a:t>
              </a:r>
            </a:p>
            <a:p>
              <a:pPr algn="ctr">
                <a:lnSpc>
                  <a:spcPct val="90000"/>
                </a:lnSpc>
                <a:spcAft>
                  <a:spcPts val="0"/>
                </a:spcAft>
              </a:pPr>
              <a:r>
                <a:rPr lang="en-US" sz="700" b="0">
                  <a:latin typeface="Ubuntu" panose="020B0504030602030204" pitchFamily="34" charset="0"/>
                </a:rPr>
                <a:t>191</a:t>
              </a:r>
            </a:p>
          </p:txBody>
        </p:sp>
        <p:sp>
          <p:nvSpPr>
            <p:cNvPr id="84" name="Forme libre : forme 83">
              <a:extLst>
                <a:ext uri="{FF2B5EF4-FFF2-40B4-BE49-F238E27FC236}">
                  <a16:creationId xmlns:a16="http://schemas.microsoft.com/office/drawing/2014/main" id="{B434FFE6-E50A-4EA9-83D4-F9F4917BBCB8}"/>
                </a:ext>
              </a:extLst>
            </p:cNvPr>
            <p:cNvSpPr/>
            <p:nvPr/>
          </p:nvSpPr>
          <p:spPr>
            <a:xfrm>
              <a:off x="14408740" y="2405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D5D0"/>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213</a:t>
              </a:r>
            </a:p>
            <a:p>
              <a:pPr algn="ctr">
                <a:lnSpc>
                  <a:spcPct val="90000"/>
                </a:lnSpc>
                <a:spcAft>
                  <a:spcPts val="0"/>
                </a:spcAft>
              </a:pPr>
              <a:r>
                <a:rPr lang="en-US" sz="700" b="0">
                  <a:latin typeface="Ubuntu" panose="020B0504030602030204" pitchFamily="34" charset="0"/>
                </a:rPr>
                <a:t>208</a:t>
              </a:r>
            </a:p>
          </p:txBody>
        </p:sp>
        <p:sp>
          <p:nvSpPr>
            <p:cNvPr id="85" name="Forme libre : forme 84">
              <a:extLst>
                <a:ext uri="{FF2B5EF4-FFF2-40B4-BE49-F238E27FC236}">
                  <a16:creationId xmlns:a16="http://schemas.microsoft.com/office/drawing/2014/main" id="{E0BE1B97-A7F2-4E15-8D45-CD3F50622B5F}"/>
                </a:ext>
              </a:extLst>
            </p:cNvPr>
            <p:cNvSpPr/>
            <p:nvPr/>
          </p:nvSpPr>
          <p:spPr>
            <a:xfrm>
              <a:off x="14408740" y="1992581"/>
              <a:ext cx="360865" cy="406800"/>
            </a:xfrm>
            <a:custGeom>
              <a:avLst/>
              <a:gdLst>
                <a:gd name="connsiteX0" fmla="*/ 0 w 1111406"/>
                <a:gd name="connsiteY0" fmla="*/ 0 h 776645"/>
                <a:gd name="connsiteX1" fmla="*/ 1111407 w 1111406"/>
                <a:gd name="connsiteY1" fmla="*/ 0 h 776645"/>
                <a:gd name="connsiteX2" fmla="*/ 1111407 w 1111406"/>
                <a:gd name="connsiteY2" fmla="*/ 776646 h 776645"/>
                <a:gd name="connsiteX3" fmla="*/ 0 w 1111406"/>
                <a:gd name="connsiteY3" fmla="*/ 776646 h 776645"/>
              </a:gdLst>
              <a:ahLst/>
              <a:cxnLst>
                <a:cxn ang="0">
                  <a:pos x="connsiteX0" y="connsiteY0"/>
                </a:cxn>
                <a:cxn ang="0">
                  <a:pos x="connsiteX1" y="connsiteY1"/>
                </a:cxn>
                <a:cxn ang="0">
                  <a:pos x="connsiteX2" y="connsiteY2"/>
                </a:cxn>
                <a:cxn ang="0">
                  <a:pos x="connsiteX3" y="connsiteY3"/>
                </a:cxn>
              </a:cxnLst>
              <a:rect l="l" t="t" r="r" b="b"/>
              <a:pathLst>
                <a:path w="1111406" h="776645">
                  <a:moveTo>
                    <a:pt x="0" y="0"/>
                  </a:moveTo>
                  <a:lnTo>
                    <a:pt x="1111407" y="0"/>
                  </a:lnTo>
                  <a:lnTo>
                    <a:pt x="1111407" y="776646"/>
                  </a:lnTo>
                  <a:lnTo>
                    <a:pt x="0" y="776646"/>
                  </a:lnTo>
                  <a:close/>
                </a:path>
              </a:pathLst>
            </a:custGeom>
            <a:solidFill>
              <a:srgbClr val="00E6E3"/>
            </a:solidFill>
            <a:ln w="6695" cap="flat">
              <a:noFill/>
              <a:prstDash val="solid"/>
              <a:miter/>
            </a:ln>
          </p:spPr>
          <p:txBody>
            <a:bodyPr rtlCol="0" anchor="ctr"/>
            <a:lstStyle/>
            <a:p>
              <a:pPr algn="ctr">
                <a:lnSpc>
                  <a:spcPct val="90000"/>
                </a:lnSpc>
                <a:spcAft>
                  <a:spcPts val="0"/>
                </a:spcAft>
              </a:pPr>
              <a:r>
                <a:rPr lang="en-US" sz="700" b="0">
                  <a:latin typeface="Ubuntu" panose="020B0504030602030204" pitchFamily="34" charset="0"/>
                </a:rPr>
                <a:t>0</a:t>
              </a:r>
            </a:p>
            <a:p>
              <a:pPr algn="ctr">
                <a:lnSpc>
                  <a:spcPct val="90000"/>
                </a:lnSpc>
                <a:spcAft>
                  <a:spcPts val="0"/>
                </a:spcAft>
              </a:pPr>
              <a:r>
                <a:rPr lang="en-US" sz="700" b="0">
                  <a:latin typeface="Ubuntu" panose="020B0504030602030204" pitchFamily="34" charset="0"/>
                </a:rPr>
                <a:t>230</a:t>
              </a:r>
            </a:p>
            <a:p>
              <a:pPr algn="ctr">
                <a:lnSpc>
                  <a:spcPct val="90000"/>
                </a:lnSpc>
                <a:spcAft>
                  <a:spcPts val="0"/>
                </a:spcAft>
              </a:pPr>
              <a:r>
                <a:rPr lang="en-US" sz="700" b="0">
                  <a:latin typeface="Ubuntu" panose="020B0504030602030204" pitchFamily="34" charset="0"/>
                </a:rPr>
                <a:t>227</a:t>
              </a:r>
            </a:p>
          </p:txBody>
        </p:sp>
      </p:grpSp>
      <p:grpSp>
        <p:nvGrpSpPr>
          <p:cNvPr id="94" name="Groupe 1">
            <a:extLst>
              <a:ext uri="{FF2B5EF4-FFF2-40B4-BE49-F238E27FC236}">
                <a16:creationId xmlns:a16="http://schemas.microsoft.com/office/drawing/2014/main" id="{11A3E882-4152-49CC-A658-0BA2BD4CCF4E}"/>
              </a:ext>
            </a:extLst>
          </p:cNvPr>
          <p:cNvGrpSpPr>
            <a:grpSpLocks noChangeAspect="1"/>
          </p:cNvGrpSpPr>
          <p:nvPr userDrawn="1"/>
        </p:nvGrpSpPr>
        <p:grpSpPr>
          <a:xfrm>
            <a:off x="11562163" y="205059"/>
            <a:ext cx="419436" cy="388988"/>
            <a:chOff x="11501102" y="171573"/>
            <a:chExt cx="419436" cy="388988"/>
          </a:xfrm>
        </p:grpSpPr>
        <p:sp>
          <p:nvSpPr>
            <p:cNvPr id="95" name="Freeform 13">
              <a:extLst>
                <a:ext uri="{FF2B5EF4-FFF2-40B4-BE49-F238E27FC236}">
                  <a16:creationId xmlns:a16="http://schemas.microsoft.com/office/drawing/2014/main" id="{7962C740-AA7F-4225-AF45-30CEC5D85747}"/>
                </a:ext>
              </a:extLst>
            </p:cNvPr>
            <p:cNvSpPr>
              <a:spLocks/>
            </p:cNvSpPr>
            <p:nvPr userDrawn="1"/>
          </p:nvSpPr>
          <p:spPr bwMode="auto">
            <a:xfrm>
              <a:off x="11644642" y="334376"/>
              <a:ext cx="275896" cy="226185"/>
            </a:xfrm>
            <a:custGeom>
              <a:avLst/>
              <a:gdLst/>
              <a:ahLst/>
              <a:cxnLst>
                <a:cxn ang="0">
                  <a:pos x="125" y="107"/>
                </a:cxn>
                <a:cxn ang="0">
                  <a:pos x="188" y="43"/>
                </a:cxn>
                <a:cxn ang="0">
                  <a:pos x="141" y="0"/>
                </a:cxn>
                <a:cxn ang="0">
                  <a:pos x="49" y="99"/>
                </a:cxn>
                <a:cxn ang="0">
                  <a:pos x="0" y="144"/>
                </a:cxn>
                <a:cxn ang="0">
                  <a:pos x="37" y="154"/>
                </a:cxn>
                <a:cxn ang="0">
                  <a:pos x="125" y="125"/>
                </a:cxn>
                <a:cxn ang="0">
                  <a:pos x="81" y="86"/>
                </a:cxn>
                <a:cxn ang="0">
                  <a:pos x="125" y="107"/>
                </a:cxn>
              </a:cxnLst>
              <a:rect l="0" t="0" r="r" b="b"/>
              <a:pathLst>
                <a:path w="188" h="154">
                  <a:moveTo>
                    <a:pt x="125" y="107"/>
                  </a:moveTo>
                  <a:cubicBezTo>
                    <a:pt x="160" y="107"/>
                    <a:pt x="188" y="78"/>
                    <a:pt x="188" y="43"/>
                  </a:cubicBezTo>
                  <a:cubicBezTo>
                    <a:pt x="186" y="28"/>
                    <a:pt x="181" y="0"/>
                    <a:pt x="141" y="0"/>
                  </a:cubicBezTo>
                  <a:cubicBezTo>
                    <a:pt x="99" y="0"/>
                    <a:pt x="84" y="60"/>
                    <a:pt x="49" y="99"/>
                  </a:cubicBezTo>
                  <a:cubicBezTo>
                    <a:pt x="47" y="121"/>
                    <a:pt x="26" y="140"/>
                    <a:pt x="0" y="144"/>
                  </a:cubicBezTo>
                  <a:cubicBezTo>
                    <a:pt x="6" y="150"/>
                    <a:pt x="20" y="154"/>
                    <a:pt x="37" y="154"/>
                  </a:cubicBezTo>
                  <a:cubicBezTo>
                    <a:pt x="68" y="154"/>
                    <a:pt x="106" y="145"/>
                    <a:pt x="125" y="125"/>
                  </a:cubicBezTo>
                  <a:cubicBezTo>
                    <a:pt x="99" y="126"/>
                    <a:pt x="82" y="109"/>
                    <a:pt x="81" y="86"/>
                  </a:cubicBezTo>
                  <a:cubicBezTo>
                    <a:pt x="93" y="101"/>
                    <a:pt x="108" y="107"/>
                    <a:pt x="125" y="107"/>
                  </a:cubicBezTo>
                </a:path>
              </a:pathLst>
            </a:custGeom>
            <a:solidFill>
              <a:srgbClr val="12ABDB"/>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sp>
          <p:nvSpPr>
            <p:cNvPr id="96" name="Freeform 14">
              <a:extLst>
                <a:ext uri="{FF2B5EF4-FFF2-40B4-BE49-F238E27FC236}">
                  <a16:creationId xmlns:a16="http://schemas.microsoft.com/office/drawing/2014/main" id="{8B6BE8F3-0248-42CC-8053-5B10FA1A6457}"/>
                </a:ext>
              </a:extLst>
            </p:cNvPr>
            <p:cNvSpPr>
              <a:spLocks/>
            </p:cNvSpPr>
            <p:nvPr userDrawn="1"/>
          </p:nvSpPr>
          <p:spPr bwMode="auto">
            <a:xfrm>
              <a:off x="11501102" y="171573"/>
              <a:ext cx="419436" cy="356676"/>
            </a:xfrm>
            <a:custGeom>
              <a:avLst/>
              <a:gdLst/>
              <a:ahLst/>
              <a:cxnLst>
                <a:cxn ang="0">
                  <a:pos x="286" y="152"/>
                </a:cxn>
                <a:cxn ang="0">
                  <a:pos x="237" y="51"/>
                </a:cxn>
                <a:cxn ang="0">
                  <a:pos x="160" y="3"/>
                </a:cxn>
                <a:cxn ang="0">
                  <a:pos x="153" y="0"/>
                </a:cxn>
                <a:cxn ang="0">
                  <a:pos x="153" y="0"/>
                </a:cxn>
                <a:cxn ang="0">
                  <a:pos x="0" y="158"/>
                </a:cxn>
                <a:cxn ang="0">
                  <a:pos x="53" y="236"/>
                </a:cxn>
                <a:cxn ang="0">
                  <a:pos x="107" y="237"/>
                </a:cxn>
                <a:cxn ang="0">
                  <a:pos x="147" y="210"/>
                </a:cxn>
                <a:cxn ang="0">
                  <a:pos x="239" y="111"/>
                </a:cxn>
                <a:cxn ang="0">
                  <a:pos x="286" y="154"/>
                </a:cxn>
                <a:cxn ang="0">
                  <a:pos x="286" y="152"/>
                </a:cxn>
              </a:cxnLst>
              <a:rect l="0" t="0" r="r" b="b"/>
              <a:pathLst>
                <a:path w="286" h="243">
                  <a:moveTo>
                    <a:pt x="286" y="152"/>
                  </a:moveTo>
                  <a:cubicBezTo>
                    <a:pt x="286" y="112"/>
                    <a:pt x="266" y="78"/>
                    <a:pt x="237" y="51"/>
                  </a:cubicBezTo>
                  <a:cubicBezTo>
                    <a:pt x="215" y="30"/>
                    <a:pt x="188" y="15"/>
                    <a:pt x="160" y="3"/>
                  </a:cubicBezTo>
                  <a:cubicBezTo>
                    <a:pt x="158" y="2"/>
                    <a:pt x="156" y="1"/>
                    <a:pt x="153" y="0"/>
                  </a:cubicBezTo>
                  <a:cubicBezTo>
                    <a:pt x="153" y="0"/>
                    <a:pt x="153" y="0"/>
                    <a:pt x="153" y="0"/>
                  </a:cubicBezTo>
                  <a:cubicBezTo>
                    <a:pt x="119" y="41"/>
                    <a:pt x="0" y="72"/>
                    <a:pt x="0" y="158"/>
                  </a:cubicBezTo>
                  <a:cubicBezTo>
                    <a:pt x="0" y="192"/>
                    <a:pt x="21" y="224"/>
                    <a:pt x="53" y="236"/>
                  </a:cubicBezTo>
                  <a:cubicBezTo>
                    <a:pt x="71" y="243"/>
                    <a:pt x="89" y="243"/>
                    <a:pt x="107" y="237"/>
                  </a:cubicBezTo>
                  <a:cubicBezTo>
                    <a:pt x="123" y="232"/>
                    <a:pt x="136" y="222"/>
                    <a:pt x="147" y="210"/>
                  </a:cubicBezTo>
                  <a:cubicBezTo>
                    <a:pt x="182" y="171"/>
                    <a:pt x="197" y="111"/>
                    <a:pt x="239" y="111"/>
                  </a:cubicBezTo>
                  <a:cubicBezTo>
                    <a:pt x="279" y="111"/>
                    <a:pt x="284" y="139"/>
                    <a:pt x="286" y="154"/>
                  </a:cubicBezTo>
                  <a:cubicBezTo>
                    <a:pt x="286" y="154"/>
                    <a:pt x="286" y="153"/>
                    <a:pt x="286" y="152"/>
                  </a:cubicBezTo>
                </a:path>
              </a:pathLst>
            </a:custGeom>
            <a:solidFill>
              <a:srgbClr val="0070AD"/>
            </a:solidFill>
            <a:ln w="9525">
              <a:noFill/>
              <a:round/>
              <a:headEnd/>
              <a:tailEnd/>
            </a:ln>
          </p:spPr>
          <p:txBody>
            <a:bodyPr vert="horz" wrap="square" lIns="91440" tIns="45720" rIns="91440" bIns="45720" numCol="1" anchor="t" anchorCtr="0" compatLnSpc="1">
              <a:prstTxWarp prst="textNoShape">
                <a:avLst/>
              </a:prstTxWarp>
            </a:bodyPr>
            <a:lstStyle/>
            <a:p>
              <a:endParaRPr lang="en-GB"/>
            </a:p>
          </p:txBody>
        </p:sp>
      </p:grpSp>
      <p:sp>
        <p:nvSpPr>
          <p:cNvPr id="65" name="Rectangle 27">
            <a:extLst>
              <a:ext uri="{FF2B5EF4-FFF2-40B4-BE49-F238E27FC236}">
                <a16:creationId xmlns:a16="http://schemas.microsoft.com/office/drawing/2014/main" id="{5B538C81-213B-41EC-BB81-FEF313C9D880}"/>
              </a:ext>
            </a:extLst>
          </p:cNvPr>
          <p:cNvSpPr/>
          <p:nvPr userDrawn="1"/>
        </p:nvSpPr>
        <p:spPr>
          <a:xfrm>
            <a:off x="404813" y="6517871"/>
            <a:ext cx="3410847" cy="219456"/>
          </a:xfrm>
          <a:prstGeom prst="rect">
            <a:avLst/>
          </a:prstGeom>
        </p:spPr>
        <p:txBody>
          <a:bodyPr wrap="square" lIns="0" tIns="0" rIns="0" bIns="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kern="0">
                <a:solidFill>
                  <a:srgbClr val="A6A6A6"/>
                </a:solidFill>
                <a:latin typeface="Ubuntu" panose="020B0504030602030204" pitchFamily="34" charset="0"/>
                <a:cs typeface="Arial" panose="020B0604020202020204" pitchFamily="34" charset="0"/>
              </a:rPr>
              <a:t>Presentation Title  |  Author  |  Date</a:t>
            </a:r>
          </a:p>
        </p:txBody>
      </p:sp>
      <p:sp>
        <p:nvSpPr>
          <p:cNvPr id="86" name="Retângulo 43">
            <a:extLst>
              <a:ext uri="{FF2B5EF4-FFF2-40B4-BE49-F238E27FC236}">
                <a16:creationId xmlns:a16="http://schemas.microsoft.com/office/drawing/2014/main" id="{5539996C-DD2A-49D6-AFB0-763FCB2EE440}"/>
              </a:ext>
            </a:extLst>
          </p:cNvPr>
          <p:cNvSpPr/>
          <p:nvPr userDrawn="1"/>
        </p:nvSpPr>
        <p:spPr>
          <a:xfrm>
            <a:off x="11744128" y="6517658"/>
            <a:ext cx="229263" cy="215444"/>
          </a:xfrm>
          <a:prstGeom prst="rect">
            <a:avLst/>
          </a:prstGeom>
        </p:spPr>
        <p:txBody>
          <a:bodyPr wrap="square" lIns="0" rIns="0">
            <a:spAutoFit/>
          </a:bodyPr>
          <a:lstStyle/>
          <a:p>
            <a:pPr algn="r"/>
            <a:fld id="{0502E5A9-B53C-401E-A0E0-4A359BB0A9E5}" type="slidenum">
              <a:rPr lang="en-US" sz="800" smtClean="0">
                <a:solidFill>
                  <a:srgbClr val="A6A6A6"/>
                </a:solidFill>
                <a:latin typeface="Ubuntu" panose="020B0504030602030204" pitchFamily="34" charset="0"/>
                <a:cs typeface="Arial" panose="020B0604020202020204" pitchFamily="34" charset="0"/>
              </a:rPr>
              <a:pPr algn="r"/>
              <a:t>‹#›</a:t>
            </a:fld>
            <a:endParaRPr lang="en-US" sz="800">
              <a:solidFill>
                <a:srgbClr val="A6A6A6"/>
              </a:solidFill>
              <a:latin typeface="Ubuntu" panose="020B0504030602030204" pitchFamily="34" charset="0"/>
              <a:cs typeface="Arial" panose="020B0604020202020204" pitchFamily="34" charset="0"/>
            </a:endParaRPr>
          </a:p>
        </p:txBody>
      </p:sp>
      <p:sp>
        <p:nvSpPr>
          <p:cNvPr id="89" name="Rectangle 27">
            <a:extLst>
              <a:ext uri="{FF2B5EF4-FFF2-40B4-BE49-F238E27FC236}">
                <a16:creationId xmlns:a16="http://schemas.microsoft.com/office/drawing/2014/main" id="{01D50803-B26A-4936-A06C-6E086A6DD719}"/>
              </a:ext>
            </a:extLst>
          </p:cNvPr>
          <p:cNvSpPr/>
          <p:nvPr userDrawn="1"/>
        </p:nvSpPr>
        <p:spPr>
          <a:xfrm>
            <a:off x="7227070" y="6517871"/>
            <a:ext cx="4532162" cy="219456"/>
          </a:xfrm>
          <a:prstGeom prst="rect">
            <a:avLst/>
          </a:prstGeom>
        </p:spPr>
        <p:txBody>
          <a:bodyPr wrap="square" lIns="0" tIns="0" rIns="0" bIns="0" anchor="ctr" anchorCtr="0">
            <a:no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en-GB" sz="700">
                <a:solidFill>
                  <a:srgbClr val="A6A6A6"/>
                </a:solidFill>
                <a:latin typeface="Ubuntu" panose="020B0504030602030204" pitchFamily="34" charset="0"/>
                <a:cs typeface="Arial" panose="020B0604020202020204" pitchFamily="34" charset="0"/>
              </a:rPr>
              <a:t>Company Confidential © Capgemini 2021. All rights reserved  |</a:t>
            </a:r>
          </a:p>
        </p:txBody>
      </p:sp>
    </p:spTree>
    <p:extLst>
      <p:ext uri="{BB962C8B-B14F-4D97-AF65-F5344CB8AC3E}">
        <p14:creationId xmlns:p14="http://schemas.microsoft.com/office/powerpoint/2010/main" val="136342753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 id="2147483672" r:id="rId4"/>
    <p:sldLayoutId id="2147483673" r:id="rId5"/>
    <p:sldLayoutId id="2147483674" r:id="rId6"/>
    <p:sldLayoutId id="2147483675" r:id="rId7"/>
    <p:sldLayoutId id="2147483676" r:id="rId8"/>
    <p:sldLayoutId id="2147483677" r:id="rId9"/>
    <p:sldLayoutId id="2147483678" r:id="rId10"/>
    <p:sldLayoutId id="2147483679" r:id="rId11"/>
    <p:sldLayoutId id="2147483680" r:id="rId12"/>
    <p:sldLayoutId id="2147483681" r:id="rId13"/>
    <p:sldLayoutId id="2147483682" r:id="rId14"/>
    <p:sldLayoutId id="2147483683" r:id="rId15"/>
    <p:sldLayoutId id="2147483684" r:id="rId16"/>
    <p:sldLayoutId id="2147483685" r:id="rId17"/>
    <p:sldLayoutId id="2147483686" r:id="rId18"/>
    <p:sldLayoutId id="2147483687" r:id="rId19"/>
    <p:sldLayoutId id="2147483688" r:id="rId20"/>
    <p:sldLayoutId id="2147483689" r:id="rId21"/>
  </p:sldLayoutIdLst>
  <p:hf hdr="0"/>
  <p:txStyles>
    <p:titleStyle>
      <a:lvl1pPr marL="0" marR="0" indent="0" algn="l" defTabSz="914400" rtl="0" eaLnBrk="1" fontAlgn="auto" latinLnBrk="0" hangingPunct="1">
        <a:lnSpc>
          <a:spcPct val="90000"/>
        </a:lnSpc>
        <a:spcBef>
          <a:spcPct val="0"/>
        </a:spcBef>
        <a:spcAft>
          <a:spcPts val="0"/>
        </a:spcAft>
        <a:buClrTx/>
        <a:buSzTx/>
        <a:buFontTx/>
        <a:buNone/>
        <a:tabLst/>
        <a:defRPr kumimoji="0" lang="en-US" sz="2600" b="0" i="0" u="none" strike="noStrike" kern="1200" cap="all" spc="0" normalizeH="0" baseline="0" noProof="0" dirty="0">
          <a:ln>
            <a:noFill/>
          </a:ln>
          <a:solidFill>
            <a:schemeClr val="accent4"/>
          </a:solidFill>
          <a:effectLst/>
          <a:uLnTx/>
          <a:uFillTx/>
          <a:latin typeface="+mj-lt"/>
          <a:ea typeface="+mj-ea"/>
          <a:cs typeface="+mj-cs"/>
        </a:defRPr>
      </a:lvl1pPr>
    </p:titleStyle>
    <p:body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P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09">
          <p15:clr>
            <a:srgbClr val="F26B43"/>
          </p15:clr>
        </p15:guide>
        <p15:guide id="2" pos="7423">
          <p15:clr>
            <a:srgbClr val="F26B43"/>
          </p15:clr>
        </p15:guide>
        <p15:guide id="3" orient="horz" pos="4071">
          <p15:clr>
            <a:srgbClr val="F26B43"/>
          </p15:clr>
        </p15:guide>
        <p15:guide id="4" pos="255">
          <p15:clr>
            <a:srgbClr val="F26B43"/>
          </p15:clr>
        </p15:guide>
        <p15:guide id="5" orient="horz" pos="836">
          <p15:clr>
            <a:srgbClr val="F26B43"/>
          </p15:clr>
        </p15:guide>
        <p15:guide id="6" orient="horz" pos="245">
          <p15:clr>
            <a:srgbClr val="F26B43"/>
          </p15:clr>
        </p15:guide>
        <p15:guide id="7" pos="3840">
          <p15:clr>
            <a:srgbClr val="F26B43"/>
          </p15:clr>
        </p15:guide>
        <p15:guide id="8" pos="3899">
          <p15:clr>
            <a:srgbClr val="F26B43"/>
          </p15:clr>
        </p15:guide>
        <p15:guide id="9" pos="3783">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16.xml"/><Relationship Id="rId5" Type="http://schemas.openxmlformats.org/officeDocument/2006/relationships/image" Target="../media/image22.png"/><Relationship Id="rId4" Type="http://schemas.openxmlformats.org/officeDocument/2006/relationships/image" Target="../media/image52.png"/></Relationships>
</file>

<file path=ppt/slides/_rels/slide12.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19.xml"/><Relationship Id="rId6" Type="http://schemas.openxmlformats.org/officeDocument/2006/relationships/image" Target="../media/image61.png"/><Relationship Id="rId5" Type="http://schemas.openxmlformats.org/officeDocument/2006/relationships/image" Target="../media/image60.png"/><Relationship Id="rId4" Type="http://schemas.microsoft.com/office/2007/relationships/hdphoto" Target="../media/hdphoto1.wdp"/></Relationships>
</file>

<file path=ppt/slides/_rels/slide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xml"/><Relationship Id="rId4" Type="http://schemas.openxmlformats.org/officeDocument/2006/relationships/image" Target="../media/image20.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png"/><Relationship Id="rId21" Type="http://schemas.openxmlformats.org/officeDocument/2006/relationships/image" Target="../media/image41.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5" Type="http://schemas.openxmlformats.org/officeDocument/2006/relationships/image" Target="../media/image44.svg"/><Relationship Id="rId2" Type="http://schemas.openxmlformats.org/officeDocument/2006/relationships/notesSlide" Target="../notesSlides/notesSlide1.xml"/><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13.xml"/><Relationship Id="rId6" Type="http://schemas.openxmlformats.org/officeDocument/2006/relationships/image" Target="../media/image26.png"/><Relationship Id="rId11" Type="http://schemas.openxmlformats.org/officeDocument/2006/relationships/image" Target="../media/image31.png"/><Relationship Id="rId24" Type="http://schemas.openxmlformats.org/officeDocument/2006/relationships/image" Target="../media/image43.png"/><Relationship Id="rId5" Type="http://schemas.openxmlformats.org/officeDocument/2006/relationships/image" Target="../media/image25.png"/><Relationship Id="rId15" Type="http://schemas.openxmlformats.org/officeDocument/2006/relationships/image" Target="../media/image35.png"/><Relationship Id="rId23" Type="http://schemas.openxmlformats.org/officeDocument/2006/relationships/image" Target="../media/image22.png"/><Relationship Id="rId10" Type="http://schemas.openxmlformats.org/officeDocument/2006/relationships/image" Target="../media/image30.jpeg"/><Relationship Id="rId19"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29.jpeg"/><Relationship Id="rId14" Type="http://schemas.openxmlformats.org/officeDocument/2006/relationships/image" Target="../media/image34.png"/><Relationship Id="rId22" Type="http://schemas.openxmlformats.org/officeDocument/2006/relationships/image" Target="../media/image42.png"/></Relationships>
</file>

<file path=ppt/slides/_rels/slide9.xml.rels><?xml version="1.0" encoding="UTF-8" standalone="yes"?>
<Relationships xmlns="http://schemas.openxmlformats.org/package/2006/relationships"><Relationship Id="rId8" Type="http://schemas.openxmlformats.org/officeDocument/2006/relationships/image" Target="../media/image48.png"/><Relationship Id="rId3" Type="http://schemas.openxmlformats.org/officeDocument/2006/relationships/image" Target="../media/image45.png"/><Relationship Id="rId7" Type="http://schemas.openxmlformats.org/officeDocument/2006/relationships/image" Target="../media/image41.png"/><Relationship Id="rId2" Type="http://schemas.openxmlformats.org/officeDocument/2006/relationships/image" Target="../media/image22.png"/><Relationship Id="rId1" Type="http://schemas.openxmlformats.org/officeDocument/2006/relationships/slideLayout" Target="../slideLayouts/slideLayout14.xml"/><Relationship Id="rId6" Type="http://schemas.openxmlformats.org/officeDocument/2006/relationships/image" Target="../media/image35.png"/><Relationship Id="rId5" Type="http://schemas.openxmlformats.org/officeDocument/2006/relationships/image" Target="../media/image47.png"/><Relationship Id="rId10" Type="http://schemas.openxmlformats.org/officeDocument/2006/relationships/image" Target="../media/image36.png"/><Relationship Id="rId4" Type="http://schemas.openxmlformats.org/officeDocument/2006/relationships/image" Target="../media/image46.jpeg"/><Relationship Id="rId9" Type="http://schemas.openxmlformats.org/officeDocument/2006/relationships/image" Target="../media/image4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Placeholder 6" descr="A picture containing outdoor, green, tower&#10;&#10;Description automatically generated">
            <a:extLst>
              <a:ext uri="{FF2B5EF4-FFF2-40B4-BE49-F238E27FC236}">
                <a16:creationId xmlns:a16="http://schemas.microsoft.com/office/drawing/2014/main" id="{E10CD153-2F78-4A45-AD46-5BF67DE59CC7}"/>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61" r="61"/>
          <a:stretch>
            <a:fillRect/>
          </a:stretch>
        </p:blipFill>
        <p:spPr/>
      </p:pic>
      <p:sp>
        <p:nvSpPr>
          <p:cNvPr id="5" name="Graphic 6">
            <a:extLst>
              <a:ext uri="{FF2B5EF4-FFF2-40B4-BE49-F238E27FC236}">
                <a16:creationId xmlns:a16="http://schemas.microsoft.com/office/drawing/2014/main" id="{360458FB-76B6-4743-A12A-A42645182007}"/>
              </a:ext>
            </a:extLst>
          </p:cNvPr>
          <p:cNvSpPr>
            <a:spLocks/>
          </p:cNvSpPr>
          <p:nvPr/>
        </p:nvSpPr>
        <p:spPr>
          <a:xfrm rot="14203607">
            <a:off x="2834726" y="886508"/>
            <a:ext cx="12519514" cy="6871588"/>
          </a:xfrm>
          <a:custGeom>
            <a:avLst/>
            <a:gdLst>
              <a:gd name="connsiteX0" fmla="*/ 359093 w 8112442"/>
              <a:gd name="connsiteY0" fmla="*/ 4061460 h 4061459"/>
              <a:gd name="connsiteX1" fmla="*/ 0 w 8112442"/>
              <a:gd name="connsiteY1" fmla="*/ 4050983 h 4061459"/>
              <a:gd name="connsiteX2" fmla="*/ 1905 w 8112442"/>
              <a:gd name="connsiteY2" fmla="*/ 4012883 h 4061459"/>
              <a:gd name="connsiteX3" fmla="*/ 3440430 w 8112442"/>
              <a:gd name="connsiteY3" fmla="*/ 1951673 h 4061459"/>
              <a:gd name="connsiteX4" fmla="*/ 3753803 w 8112442"/>
              <a:gd name="connsiteY4" fmla="*/ 1336358 h 4061459"/>
              <a:gd name="connsiteX5" fmla="*/ 4995863 w 8112442"/>
              <a:gd name="connsiteY5" fmla="*/ 397193 h 4061459"/>
              <a:gd name="connsiteX6" fmla="*/ 5687378 w 8112442"/>
              <a:gd name="connsiteY6" fmla="*/ 307658 h 4061459"/>
              <a:gd name="connsiteX7" fmla="*/ 5698808 w 8112442"/>
              <a:gd name="connsiteY7" fmla="*/ 308610 h 4061459"/>
              <a:gd name="connsiteX8" fmla="*/ 5703570 w 8112442"/>
              <a:gd name="connsiteY8" fmla="*/ 319088 h 4061459"/>
              <a:gd name="connsiteX9" fmla="*/ 6342698 w 8112442"/>
              <a:gd name="connsiteY9" fmla="*/ 802958 h 4061459"/>
              <a:gd name="connsiteX10" fmla="*/ 7061835 w 8112442"/>
              <a:gd name="connsiteY10" fmla="*/ 707708 h 4061459"/>
              <a:gd name="connsiteX11" fmla="*/ 8086725 w 8112442"/>
              <a:gd name="connsiteY11" fmla="*/ 0 h 4061459"/>
              <a:gd name="connsiteX12" fmla="*/ 8112443 w 8112442"/>
              <a:gd name="connsiteY12" fmla="*/ 27623 h 4061459"/>
              <a:gd name="connsiteX13" fmla="*/ 7074218 w 8112442"/>
              <a:gd name="connsiteY13" fmla="*/ 742950 h 4061459"/>
              <a:gd name="connsiteX14" fmla="*/ 6334125 w 8112442"/>
              <a:gd name="connsiteY14" fmla="*/ 840105 h 4061459"/>
              <a:gd name="connsiteX15" fmla="*/ 5673090 w 8112442"/>
              <a:gd name="connsiteY15" fmla="*/ 344805 h 4061459"/>
              <a:gd name="connsiteX16" fmla="*/ 5005388 w 8112442"/>
              <a:gd name="connsiteY16" fmla="*/ 433388 h 4061459"/>
              <a:gd name="connsiteX17" fmla="*/ 3786188 w 8112442"/>
              <a:gd name="connsiteY17" fmla="*/ 1356360 h 4061459"/>
              <a:gd name="connsiteX18" fmla="*/ 3475673 w 8112442"/>
              <a:gd name="connsiteY18" fmla="*/ 1966913 h 4061459"/>
              <a:gd name="connsiteX19" fmla="*/ 2500313 w 8112442"/>
              <a:gd name="connsiteY19" fmla="*/ 3420428 h 4061459"/>
              <a:gd name="connsiteX20" fmla="*/ 359093 w 8112442"/>
              <a:gd name="connsiteY20" fmla="*/ 4061460 h 40614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8112442" h="4061459">
                <a:moveTo>
                  <a:pt x="359093" y="4061460"/>
                </a:moveTo>
                <a:cubicBezTo>
                  <a:pt x="242888" y="4061460"/>
                  <a:pt x="122873" y="4057650"/>
                  <a:pt x="0" y="4050983"/>
                </a:cubicBezTo>
                <a:lnTo>
                  <a:pt x="1905" y="4012883"/>
                </a:lnTo>
                <a:cubicBezTo>
                  <a:pt x="2445068" y="4147185"/>
                  <a:pt x="2996565" y="2929890"/>
                  <a:pt x="3440430" y="1951673"/>
                </a:cubicBezTo>
                <a:cubicBezTo>
                  <a:pt x="3543300" y="1724978"/>
                  <a:pt x="3640455" y="1510665"/>
                  <a:pt x="3753803" y="1336358"/>
                </a:cubicBezTo>
                <a:cubicBezTo>
                  <a:pt x="4133850" y="750570"/>
                  <a:pt x="4638675" y="501968"/>
                  <a:pt x="4995863" y="397193"/>
                </a:cubicBezTo>
                <a:cubicBezTo>
                  <a:pt x="5382578" y="282893"/>
                  <a:pt x="5684520" y="307658"/>
                  <a:pt x="5687378" y="307658"/>
                </a:cubicBezTo>
                <a:lnTo>
                  <a:pt x="5698808" y="308610"/>
                </a:lnTo>
                <a:lnTo>
                  <a:pt x="5703570" y="319088"/>
                </a:lnTo>
                <a:cubicBezTo>
                  <a:pt x="5771198" y="465773"/>
                  <a:pt x="5980748" y="732473"/>
                  <a:pt x="6342698" y="802958"/>
                </a:cubicBezTo>
                <a:cubicBezTo>
                  <a:pt x="6558915" y="845820"/>
                  <a:pt x="6800850" y="813435"/>
                  <a:pt x="7061835" y="707708"/>
                </a:cubicBezTo>
                <a:cubicBezTo>
                  <a:pt x="7376160" y="579120"/>
                  <a:pt x="7721918" y="340995"/>
                  <a:pt x="8086725" y="0"/>
                </a:cubicBezTo>
                <a:lnTo>
                  <a:pt x="8112443" y="27623"/>
                </a:lnTo>
                <a:cubicBezTo>
                  <a:pt x="7744778" y="372428"/>
                  <a:pt x="7395210" y="612458"/>
                  <a:pt x="7074218" y="742950"/>
                </a:cubicBezTo>
                <a:cubicBezTo>
                  <a:pt x="6806565" y="851535"/>
                  <a:pt x="6557963" y="883920"/>
                  <a:pt x="6334125" y="840105"/>
                </a:cubicBezTo>
                <a:cubicBezTo>
                  <a:pt x="5966460" y="767715"/>
                  <a:pt x="5748338" y="499110"/>
                  <a:pt x="5673090" y="344805"/>
                </a:cubicBezTo>
                <a:cubicBezTo>
                  <a:pt x="5616893" y="341948"/>
                  <a:pt x="5344478" y="333375"/>
                  <a:pt x="5005388" y="433388"/>
                </a:cubicBezTo>
                <a:cubicBezTo>
                  <a:pt x="4654868" y="537210"/>
                  <a:pt x="4159568" y="781050"/>
                  <a:pt x="3786188" y="1356360"/>
                </a:cubicBezTo>
                <a:cubicBezTo>
                  <a:pt x="3674745" y="1528763"/>
                  <a:pt x="3578543" y="1741170"/>
                  <a:pt x="3475673" y="1966913"/>
                </a:cubicBezTo>
                <a:cubicBezTo>
                  <a:pt x="3255645" y="2452688"/>
                  <a:pt x="3006090" y="3002280"/>
                  <a:pt x="2500313" y="3420428"/>
                </a:cubicBezTo>
                <a:cubicBezTo>
                  <a:pt x="1979295" y="3850958"/>
                  <a:pt x="1276350" y="4061460"/>
                  <a:pt x="359093" y="4061460"/>
                </a:cubicBezTo>
                <a:close/>
              </a:path>
            </a:pathLst>
          </a:custGeom>
          <a:gradFill>
            <a:gsLst>
              <a:gs pos="92000">
                <a:schemeClr val="accent2">
                  <a:alpha val="0"/>
                </a:schemeClr>
              </a:gs>
              <a:gs pos="32000">
                <a:srgbClr val="12ABDB">
                  <a:alpha val="17000"/>
                </a:srgbClr>
              </a:gs>
              <a:gs pos="17000">
                <a:schemeClr val="accent2">
                  <a:alpha val="0"/>
                </a:schemeClr>
              </a:gs>
              <a:gs pos="49000">
                <a:srgbClr val="12ABDB"/>
              </a:gs>
              <a:gs pos="70000">
                <a:schemeClr val="accent2"/>
              </a:gs>
            </a:gsLst>
            <a:lin ang="540000" scaled="0"/>
          </a:gradFill>
          <a:ln w="9525"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1800" b="0" i="0" u="none" strike="noStrike" kern="1200" cap="none" spc="0" normalizeH="0" baseline="0" noProof="0">
              <a:ln>
                <a:noFill/>
              </a:ln>
              <a:solidFill>
                <a:prstClr val="black"/>
              </a:solidFill>
              <a:effectLst/>
              <a:uLnTx/>
              <a:uFillTx/>
              <a:latin typeface="Ubuntu"/>
              <a:ea typeface="+mn-ea"/>
              <a:cs typeface="+mn-cs"/>
            </a:endParaRPr>
          </a:p>
        </p:txBody>
      </p:sp>
      <p:sp>
        <p:nvSpPr>
          <p:cNvPr id="2" name="Subtitle 1">
            <a:extLst>
              <a:ext uri="{FF2B5EF4-FFF2-40B4-BE49-F238E27FC236}">
                <a16:creationId xmlns:a16="http://schemas.microsoft.com/office/drawing/2014/main" id="{F1DFDA52-C0F0-45D2-A8E6-81F969C00184}"/>
              </a:ext>
            </a:extLst>
          </p:cNvPr>
          <p:cNvSpPr>
            <a:spLocks noGrp="1"/>
          </p:cNvSpPr>
          <p:nvPr>
            <p:ph type="subTitle" idx="1"/>
          </p:nvPr>
        </p:nvSpPr>
        <p:spPr/>
        <p:txBody>
          <a:bodyPr/>
          <a:lstStyle/>
          <a:p>
            <a:r>
              <a:rPr lang="en-GB" dirty="0"/>
              <a:t>KT 2024</a:t>
            </a:r>
          </a:p>
        </p:txBody>
      </p:sp>
      <p:sp>
        <p:nvSpPr>
          <p:cNvPr id="3" name="Title 2">
            <a:extLst>
              <a:ext uri="{FF2B5EF4-FFF2-40B4-BE49-F238E27FC236}">
                <a16:creationId xmlns:a16="http://schemas.microsoft.com/office/drawing/2014/main" id="{C848BA6D-2927-44B8-ACA6-7A2F73E5B792}"/>
              </a:ext>
            </a:extLst>
          </p:cNvPr>
          <p:cNvSpPr>
            <a:spLocks noGrp="1"/>
          </p:cNvSpPr>
          <p:nvPr>
            <p:ph type="ctrTitle"/>
          </p:nvPr>
        </p:nvSpPr>
        <p:spPr>
          <a:xfrm>
            <a:off x="404813" y="3401124"/>
            <a:ext cx="11386134" cy="1107996"/>
          </a:xfrm>
        </p:spPr>
        <p:txBody>
          <a:bodyPr/>
          <a:lstStyle/>
          <a:p>
            <a:r>
              <a:rPr lang="en-GB" dirty="0"/>
              <a:t>Kepler Service</a:t>
            </a:r>
          </a:p>
        </p:txBody>
      </p:sp>
      <p:sp>
        <p:nvSpPr>
          <p:cNvPr id="6" name="Subtitle 1">
            <a:extLst>
              <a:ext uri="{FF2B5EF4-FFF2-40B4-BE49-F238E27FC236}">
                <a16:creationId xmlns:a16="http://schemas.microsoft.com/office/drawing/2014/main" id="{D390A797-3FA9-4158-82C2-F833FADE37EA}"/>
              </a:ext>
            </a:extLst>
          </p:cNvPr>
          <p:cNvSpPr txBox="1">
            <a:spLocks/>
          </p:cNvSpPr>
          <p:nvPr/>
        </p:nvSpPr>
        <p:spPr>
          <a:xfrm>
            <a:off x="404813" y="6057495"/>
            <a:ext cx="11386134" cy="184666"/>
          </a:xfrm>
          <a:prstGeom prst="rect">
            <a:avLst/>
          </a:prstGeom>
        </p:spPr>
        <p:txBody>
          <a:bodyPr vert="horz" wrap="square" lIns="36000" tIns="0" rIns="36000" bIns="0" rtlCol="0">
            <a:sp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bg1"/>
                </a:solidFill>
                <a:latin typeface="Ubuntu" panose="020B0504030602030204" pitchFamily="34" charset="0"/>
                <a:ea typeface="+mn-ea"/>
                <a:cs typeface="+mn-cs"/>
              </a:defRPr>
            </a:lvl1pPr>
            <a:lvl2pPr marL="457200" indent="0" algn="ctr" defTabSz="914400" rtl="0" eaLnBrk="1" latinLnBrk="0" hangingPunct="1">
              <a:lnSpc>
                <a:spcPct val="100000"/>
              </a:lnSpc>
              <a:spcBef>
                <a:spcPts val="0"/>
              </a:spcBef>
              <a:spcAft>
                <a:spcPts val="600"/>
              </a:spcAft>
              <a:buClr>
                <a:schemeClr val="accent1"/>
              </a:buClr>
              <a:buFont typeface="Wingdings" panose="05000000000000000000" pitchFamily="2" charset="2"/>
              <a:buNone/>
              <a:defRPr sz="2000" kern="1200" baseline="0">
                <a:solidFill>
                  <a:schemeClr val="tx1"/>
                </a:solidFill>
                <a:latin typeface="Ubuntu" panose="020B0504030602030204" pitchFamily="34" charset="0"/>
                <a:ea typeface="+mn-ea"/>
                <a:cs typeface="+mn-cs"/>
              </a:defRPr>
            </a:lvl2pPr>
            <a:lvl3pPr marL="914400" indent="0" algn="ctr" defTabSz="914400" rtl="0" eaLnBrk="1" latinLnBrk="0" hangingPunct="1">
              <a:lnSpc>
                <a:spcPct val="100000"/>
              </a:lnSpc>
              <a:spcBef>
                <a:spcPts val="0"/>
              </a:spcBef>
              <a:spcAft>
                <a:spcPts val="600"/>
              </a:spcAft>
              <a:buClr>
                <a:schemeClr val="accent2"/>
              </a:buClr>
              <a:buFont typeface="Arial" panose="020B0604020202020204" pitchFamily="34" charset="0"/>
              <a:buNone/>
              <a:defRPr sz="1800" kern="1200" baseline="0">
                <a:solidFill>
                  <a:schemeClr val="tx1"/>
                </a:solidFill>
                <a:latin typeface="Ubuntu" panose="020B0504030602030204" pitchFamily="34" charset="0"/>
                <a:ea typeface="+mn-ea"/>
                <a:cs typeface="+mn-cs"/>
              </a:defRPr>
            </a:lvl3pPr>
            <a:lvl4pPr marL="1371600" indent="0" algn="ctr" defTabSz="914400" rtl="0" eaLnBrk="1" latinLnBrk="0" hangingPunct="1">
              <a:lnSpc>
                <a:spcPct val="100000"/>
              </a:lnSpc>
              <a:spcBef>
                <a:spcPts val="0"/>
              </a:spcBef>
              <a:spcAft>
                <a:spcPts val="600"/>
              </a:spcAft>
              <a:buClr>
                <a:schemeClr val="tx1"/>
              </a:buClr>
              <a:buFont typeface="Ubuntu" panose="020B0504030602030204" pitchFamily="34" charset="0"/>
              <a:buNone/>
              <a:defRPr sz="1600" kern="1200" baseline="0">
                <a:solidFill>
                  <a:schemeClr val="tx1"/>
                </a:solidFill>
                <a:latin typeface="Ubuntu" panose="020B0504030602030204" pitchFamily="34" charset="0"/>
                <a:ea typeface="+mn-ea"/>
                <a:cs typeface="+mn-cs"/>
              </a:defRPr>
            </a:lvl4pPr>
            <a:lvl5pPr marL="1828800" indent="0" algn="ctr" defTabSz="914400" rtl="0" eaLnBrk="1" latinLnBrk="0" hangingPunct="1">
              <a:lnSpc>
                <a:spcPct val="100000"/>
              </a:lnSpc>
              <a:spcBef>
                <a:spcPts val="0"/>
              </a:spcBef>
              <a:spcAft>
                <a:spcPts val="600"/>
              </a:spcAft>
              <a:buClr>
                <a:schemeClr val="accent3"/>
              </a:buClr>
              <a:buFont typeface="Arial" panose="020B0604020202020204" pitchFamily="34" charset="0"/>
              <a:buNone/>
              <a:defRPr sz="1600" kern="1200" baseline="0">
                <a:solidFill>
                  <a:schemeClr val="tx1"/>
                </a:solidFill>
                <a:latin typeface="Ubuntu" panose="020B0504030602030204" pitchFamily="34" charset="0"/>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Tx/>
              <a:buSzTx/>
              <a:buFont typeface="Arial" panose="020B0604020202020204" pitchFamily="34" charset="0"/>
              <a:buNone/>
              <a:tabLst/>
              <a:defRPr/>
            </a:pPr>
            <a:r>
              <a:rPr lang="en-GB" sz="1200" i="1" dirty="0">
                <a:solidFill>
                  <a:srgbClr val="FFFFFF"/>
                </a:solidFill>
              </a:rPr>
              <a:t>January </a:t>
            </a:r>
            <a:r>
              <a:rPr kumimoji="0" lang="en-GB" sz="1200" b="0" i="1" u="none" strike="noStrike" kern="1200" cap="none" spc="0" normalizeH="0" baseline="0" noProof="0" dirty="0">
                <a:ln>
                  <a:noFill/>
                </a:ln>
                <a:solidFill>
                  <a:srgbClr val="FFFFFF"/>
                </a:solidFill>
                <a:effectLst/>
                <a:uLnTx/>
                <a:uFillTx/>
                <a:latin typeface="Ubuntu" panose="020B0504030602030204" pitchFamily="34" charset="0"/>
                <a:ea typeface="+mn-ea"/>
                <a:cs typeface="+mn-cs"/>
              </a:rPr>
              <a:t>2024</a:t>
            </a:r>
          </a:p>
        </p:txBody>
      </p:sp>
    </p:spTree>
    <p:extLst>
      <p:ext uri="{BB962C8B-B14F-4D97-AF65-F5344CB8AC3E}">
        <p14:creationId xmlns:p14="http://schemas.microsoft.com/office/powerpoint/2010/main" val="25294748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C3267942-F9C9-4579-A607-7F4B223825B8}"/>
              </a:ext>
            </a:extLst>
          </p:cNvPr>
          <p:cNvSpPr>
            <a:spLocks noGrp="1"/>
          </p:cNvSpPr>
          <p:nvPr>
            <p:ph type="title"/>
          </p:nvPr>
        </p:nvSpPr>
        <p:spPr>
          <a:xfrm>
            <a:off x="1290523" y="97340"/>
            <a:ext cx="10515600" cy="1325563"/>
          </a:xfrm>
        </p:spPr>
        <p:txBody>
          <a:bodyPr/>
          <a:lstStyle/>
          <a:p>
            <a:r>
              <a:rPr lang="fr-FR" dirty="0"/>
              <a:t>SAP2Case Process </a:t>
            </a:r>
            <a:r>
              <a:rPr lang="fr-FR" dirty="0" err="1"/>
              <a:t>Catalog</a:t>
            </a:r>
            <a:endParaRPr lang="fr-FR" dirty="0"/>
          </a:p>
        </p:txBody>
      </p:sp>
      <p:sp>
        <p:nvSpPr>
          <p:cNvPr id="5" name="ZoneTexte 4">
            <a:extLst>
              <a:ext uri="{FF2B5EF4-FFF2-40B4-BE49-F238E27FC236}">
                <a16:creationId xmlns:a16="http://schemas.microsoft.com/office/drawing/2014/main" id="{3CA1B541-DF4D-4156-B5CF-BED9ED10C08E}"/>
              </a:ext>
            </a:extLst>
          </p:cNvPr>
          <p:cNvSpPr txBox="1"/>
          <p:nvPr/>
        </p:nvSpPr>
        <p:spPr>
          <a:xfrm>
            <a:off x="3709658" y="3355239"/>
            <a:ext cx="7419314" cy="369332"/>
          </a:xfrm>
          <a:prstGeom prst="rect">
            <a:avLst/>
          </a:prstGeom>
          <a:noFill/>
        </p:spPr>
        <p:txBody>
          <a:bodyPr wrap="square">
            <a:spAutoFit/>
          </a:bodyPr>
          <a:lstStyle/>
          <a:p>
            <a:r>
              <a:rPr lang="fr-FR" b="0" i="0">
                <a:solidFill>
                  <a:srgbClr val="000000"/>
                </a:solidFill>
                <a:effectLst/>
                <a:latin typeface="Times New Roman" panose="02020603050405020304" pitchFamily="18" charset="0"/>
              </a:rPr>
              <a:t> </a:t>
            </a:r>
            <a:endParaRPr lang="fr-FR"/>
          </a:p>
        </p:txBody>
      </p:sp>
      <p:sp>
        <p:nvSpPr>
          <p:cNvPr id="8" name="ZoneTexte 7">
            <a:extLst>
              <a:ext uri="{FF2B5EF4-FFF2-40B4-BE49-F238E27FC236}">
                <a16:creationId xmlns:a16="http://schemas.microsoft.com/office/drawing/2014/main" id="{3AD4337B-8D15-4261-8B62-1E0BD586747B}"/>
              </a:ext>
            </a:extLst>
          </p:cNvPr>
          <p:cNvSpPr txBox="1"/>
          <p:nvPr/>
        </p:nvSpPr>
        <p:spPr>
          <a:xfrm rot="10800000" flipV="1">
            <a:off x="4481185" y="2190259"/>
            <a:ext cx="4134277" cy="3839259"/>
          </a:xfrm>
          <a:prstGeom prst="rect">
            <a:avLst/>
          </a:prstGeom>
          <a:noFill/>
          <a:ln w="3175">
            <a:noFill/>
            <a:prstDash val="dash"/>
          </a:ln>
        </p:spPr>
        <p:txBody>
          <a:bodyPr wrap="square" tIns="108000" rtlCol="0" anchor="t">
            <a:noAutofit/>
          </a:bodyPr>
          <a:lstStyle/>
          <a:p>
            <a:pPr marL="0" marR="0" lvl="0" indent="0" algn="l" defTabSz="609523" rtl="0" eaLnBrk="1" fontAlgn="auto" latinLnBrk="0" hangingPunct="1">
              <a:lnSpc>
                <a:spcPct val="100000"/>
              </a:lnSpc>
              <a:spcBef>
                <a:spcPts val="0"/>
              </a:spcBef>
              <a:spcAft>
                <a:spcPts val="0"/>
              </a:spcAft>
              <a:buClr>
                <a:srgbClr val="ADCCB9"/>
              </a:buClr>
              <a:buSzPct val="80000"/>
              <a:buFontTx/>
              <a:buNone/>
              <a:tabLst/>
              <a:defRPr/>
            </a:pPr>
            <a:r>
              <a:rPr kumimoji="0" lang="en-GB" sz="1200" b="1" i="0" u="none" strike="noStrike" kern="1200" cap="none" spc="0" normalizeH="0" baseline="0" noProof="0">
                <a:ln>
                  <a:noFill/>
                </a:ln>
                <a:solidFill>
                  <a:srgbClr val="ADCCB9"/>
                </a:solidFill>
                <a:effectLst/>
                <a:uLnTx/>
                <a:uFillTx/>
                <a:latin typeface="Century Gothic" panose="020F0302020204030204"/>
                <a:ea typeface="+mn-ea"/>
                <a:cs typeface="Segoe UI" panose="020B0502040204020203" pitchFamily="34" charset="0"/>
              </a:rPr>
              <a:t>NEGOTIATED COMMERCIAL RETURNS</a:t>
            </a:r>
          </a:p>
          <a:p>
            <a:pPr marL="273050" marR="0" lvl="0" indent="-273050" algn="l" defTabSz="609523" rtl="0" eaLnBrk="1" fontAlgn="auto" latinLnBrk="0" hangingPunct="1">
              <a:lnSpc>
                <a:spcPct val="100000"/>
              </a:lnSpc>
              <a:spcBef>
                <a:spcPts val="0"/>
              </a:spcBef>
              <a:spcAft>
                <a:spcPts val="0"/>
              </a:spcAft>
              <a:buClr>
                <a:srgbClr val="ADCCB9"/>
              </a:buClr>
              <a:buSzPct val="80000"/>
              <a:buFont typeface="Wingdings" panose="05000000000000000000" pitchFamily="2" charset="2"/>
              <a:buChar char="Ø"/>
              <a:tabLst/>
              <a:defRPr/>
            </a:pPr>
            <a:r>
              <a:rPr kumimoji="0" lang="en-GB" sz="1200" b="0" i="0" u="none" strike="noStrike" kern="1200" cap="none" spc="0" normalizeH="0" baseline="0" noProof="0">
                <a:ln>
                  <a:noFill/>
                </a:ln>
                <a:solidFill>
                  <a:srgbClr val="3B3838"/>
                </a:solidFill>
                <a:effectLst/>
                <a:uLnTx/>
                <a:uFillTx/>
                <a:latin typeface="Verdana" panose="020B0604030504040204" pitchFamily="34" charset="0"/>
                <a:ea typeface="+mn-ea"/>
                <a:cs typeface="+mn-cs"/>
              </a:rPr>
              <a:t>#11 - Returns / Refusal Follow Up</a:t>
            </a:r>
          </a:p>
          <a:p>
            <a:pPr marL="273050" marR="0" lvl="0" indent="-273050" algn="l" defTabSz="609523" rtl="0" eaLnBrk="1" fontAlgn="auto" latinLnBrk="0" hangingPunct="1">
              <a:lnSpc>
                <a:spcPct val="100000"/>
              </a:lnSpc>
              <a:spcBef>
                <a:spcPts val="0"/>
              </a:spcBef>
              <a:spcAft>
                <a:spcPts val="0"/>
              </a:spcAft>
              <a:buClr>
                <a:srgbClr val="ADCCB9"/>
              </a:buClr>
              <a:buSzPct val="80000"/>
              <a:buFont typeface="Wingdings" panose="05000000000000000000" pitchFamily="2" charset="2"/>
              <a:buChar char="Ø"/>
              <a:tabLst/>
              <a:defRPr/>
            </a:pPr>
            <a:r>
              <a:rPr kumimoji="0" lang="en-GB" sz="1200" b="0" i="0" u="none" strike="noStrike" kern="1200" cap="none" spc="0" normalizeH="0" baseline="0" noProof="0">
                <a:ln>
                  <a:noFill/>
                </a:ln>
                <a:solidFill>
                  <a:srgbClr val="3B3838"/>
                </a:solidFill>
                <a:effectLst/>
                <a:uLnTx/>
                <a:uFillTx/>
                <a:latin typeface="Verdana" panose="020B0604030504040204" pitchFamily="34" charset="0"/>
                <a:ea typeface="+mn-ea"/>
                <a:cs typeface="+mn-cs"/>
              </a:rPr>
              <a:t>#20 – Delivery Delay </a:t>
            </a:r>
            <a:r>
              <a:rPr kumimoji="0" lang="en-GB" sz="1200" b="0" i="1" u="none" strike="noStrike" kern="1200" cap="none" spc="0" normalizeH="0" baseline="0" noProof="0">
                <a:ln>
                  <a:noFill/>
                </a:ln>
                <a:solidFill>
                  <a:prstClr val="white">
                    <a:lumMod val="75000"/>
                  </a:prstClr>
                </a:solidFill>
                <a:effectLst/>
                <a:uLnTx/>
                <a:uFillTx/>
                <a:latin typeface="Verdana" panose="020B0604030504040204" pitchFamily="34" charset="0"/>
                <a:ea typeface="+mn-ea"/>
                <a:cs typeface="+mn-cs"/>
              </a:rPr>
              <a:t>(Nordics/France)</a:t>
            </a:r>
            <a:endParaRPr kumimoji="0" lang="en-GB" sz="1200" b="0" i="0" u="none" strike="noStrike" kern="1200" cap="none" spc="0" normalizeH="0" baseline="0" noProof="0">
              <a:ln>
                <a:noFill/>
              </a:ln>
              <a:solidFill>
                <a:srgbClr val="3B3838"/>
              </a:solidFill>
              <a:effectLst/>
              <a:uLnTx/>
              <a:uFillTx/>
              <a:latin typeface="Verdana" panose="020B0604030504040204" pitchFamily="34" charset="0"/>
              <a:ea typeface="+mn-ea"/>
              <a:cs typeface="+mn-cs"/>
            </a:endParaRPr>
          </a:p>
          <a:p>
            <a:pPr marL="0" marR="0" lvl="0" indent="0" algn="l" defTabSz="609523" rtl="0" eaLnBrk="1" fontAlgn="auto" latinLnBrk="0" hangingPunct="1">
              <a:lnSpc>
                <a:spcPct val="100000"/>
              </a:lnSpc>
              <a:spcBef>
                <a:spcPts val="0"/>
              </a:spcBef>
              <a:spcAft>
                <a:spcPts val="0"/>
              </a:spcAft>
              <a:buClr>
                <a:srgbClr val="ADCCB9"/>
              </a:buClr>
              <a:buSzPct val="80000"/>
              <a:buFontTx/>
              <a:buNone/>
              <a:tabLst/>
              <a:defRPr/>
            </a:pPr>
            <a:r>
              <a:rPr kumimoji="0" lang="en-GB" sz="1200" b="1" i="0" u="none" strike="noStrike" kern="1200" cap="none" spc="0" normalizeH="0" baseline="0" noProof="0">
                <a:ln>
                  <a:noFill/>
                </a:ln>
                <a:solidFill>
                  <a:srgbClr val="ADCCB9"/>
                </a:solidFill>
                <a:effectLst/>
                <a:uLnTx/>
                <a:uFillTx/>
                <a:latin typeface="Century Gothic" panose="020F0302020204030204"/>
                <a:ea typeface="+mn-ea"/>
                <a:cs typeface="Segoe UI" panose="020B0502040204020203" pitchFamily="34" charset="0"/>
              </a:rPr>
              <a:t>REFUSALS</a:t>
            </a:r>
          </a:p>
          <a:p>
            <a:pPr marL="273050" marR="0" lvl="0" indent="-273050" algn="l" defTabSz="609523" rtl="0" eaLnBrk="1" fontAlgn="auto" latinLnBrk="0" hangingPunct="1">
              <a:lnSpc>
                <a:spcPct val="100000"/>
              </a:lnSpc>
              <a:spcBef>
                <a:spcPts val="0"/>
              </a:spcBef>
              <a:spcAft>
                <a:spcPts val="0"/>
              </a:spcAft>
              <a:buClr>
                <a:srgbClr val="ADCCB9"/>
              </a:buClr>
              <a:buSzPct val="80000"/>
              <a:buFont typeface="Wingdings" panose="05000000000000000000" pitchFamily="2" charset="2"/>
              <a:buChar char="Ø"/>
              <a:tabLst/>
              <a:defRPr/>
            </a:pPr>
            <a:r>
              <a:rPr kumimoji="0" lang="en-GB" sz="1200" b="0" i="0" u="none" strike="noStrike" kern="1200" cap="none" spc="0" normalizeH="0" baseline="0" noProof="0">
                <a:ln>
                  <a:noFill/>
                </a:ln>
                <a:solidFill>
                  <a:srgbClr val="3B3838"/>
                </a:solidFill>
                <a:effectLst/>
                <a:uLnTx/>
                <a:uFillTx/>
                <a:latin typeface="Verdana" panose="020B0604030504040204" pitchFamily="34" charset="0"/>
                <a:ea typeface="+mn-ea"/>
                <a:cs typeface="+mn-cs"/>
              </a:rPr>
              <a:t>#12 - Refusals</a:t>
            </a:r>
          </a:p>
          <a:p>
            <a:pPr marL="273050" marR="0" lvl="0" indent="-273050" algn="l" defTabSz="609523" rtl="0" eaLnBrk="1" fontAlgn="auto" latinLnBrk="0" hangingPunct="1">
              <a:lnSpc>
                <a:spcPct val="100000"/>
              </a:lnSpc>
              <a:spcBef>
                <a:spcPts val="0"/>
              </a:spcBef>
              <a:spcAft>
                <a:spcPts val="0"/>
              </a:spcAft>
              <a:buClr>
                <a:srgbClr val="ADCCB9"/>
              </a:buClr>
              <a:buSzPct val="80000"/>
              <a:buFont typeface="Wingdings" panose="05000000000000000000" pitchFamily="2" charset="2"/>
              <a:buChar char="Ø"/>
              <a:tabLst/>
              <a:defRPr/>
            </a:pPr>
            <a:endParaRPr kumimoji="0" lang="en-GB" sz="1200" b="0" i="0" u="none" strike="noStrike" kern="1200" cap="none" spc="0" normalizeH="0" baseline="0" noProof="0">
              <a:ln>
                <a:noFill/>
              </a:ln>
              <a:solidFill>
                <a:srgbClr val="3B3838"/>
              </a:solidFill>
              <a:effectLst/>
              <a:uLnTx/>
              <a:uFillTx/>
              <a:latin typeface="Verdana" panose="020B0604030504040204" pitchFamily="34" charset="0"/>
              <a:ea typeface="+mn-ea"/>
              <a:cs typeface="+mn-cs"/>
            </a:endParaRPr>
          </a:p>
          <a:p>
            <a:pPr marL="0" marR="0" lvl="0" indent="0" algn="l" defTabSz="609523" rtl="0" eaLnBrk="1" fontAlgn="auto" latinLnBrk="0" hangingPunct="1">
              <a:lnSpc>
                <a:spcPct val="100000"/>
              </a:lnSpc>
              <a:spcBef>
                <a:spcPts val="0"/>
              </a:spcBef>
              <a:spcAft>
                <a:spcPts val="0"/>
              </a:spcAft>
              <a:buClr>
                <a:srgbClr val="ADCCB9"/>
              </a:buClr>
              <a:buSzPct val="80000"/>
              <a:buFontTx/>
              <a:buNone/>
              <a:tabLst/>
              <a:defRPr/>
            </a:pPr>
            <a:r>
              <a:rPr kumimoji="0" lang="en-GB" sz="1200" b="1" i="0" u="none" strike="noStrike" kern="1200" cap="none" spc="0" normalizeH="0" baseline="0" noProof="0">
                <a:ln>
                  <a:noFill/>
                </a:ln>
                <a:solidFill>
                  <a:srgbClr val="ADCCB9"/>
                </a:solidFill>
                <a:effectLst/>
                <a:uLnTx/>
                <a:uFillTx/>
                <a:latin typeface="Century Gothic" panose="020F0302020204030204"/>
                <a:ea typeface="+mn-ea"/>
                <a:cs typeface="Segoe UI" panose="020B0502040204020203" pitchFamily="34" charset="0"/>
              </a:rPr>
              <a:t>PRICING DISPUTES</a:t>
            </a:r>
            <a:endParaRPr kumimoji="0" lang="en-US" sz="1200" b="1" i="0" u="none" strike="noStrike" kern="1200" cap="none" spc="0" normalizeH="0" baseline="0" noProof="0">
              <a:ln>
                <a:noFill/>
              </a:ln>
              <a:solidFill>
                <a:srgbClr val="ADCCB9"/>
              </a:solidFill>
              <a:effectLst/>
              <a:uLnTx/>
              <a:uFillTx/>
              <a:latin typeface="Century Gothic" panose="020F0302020204030204"/>
              <a:ea typeface="+mn-ea"/>
              <a:cs typeface="Segoe UI" panose="020B0502040204020203" pitchFamily="34" charset="0"/>
            </a:endParaRPr>
          </a:p>
          <a:p>
            <a:pPr marL="273050" marR="0" lvl="0" indent="-273050" algn="l" defTabSz="609523" rtl="0" eaLnBrk="1" fontAlgn="auto" latinLnBrk="0" hangingPunct="1">
              <a:lnSpc>
                <a:spcPct val="100000"/>
              </a:lnSpc>
              <a:spcBef>
                <a:spcPts val="0"/>
              </a:spcBef>
              <a:spcAft>
                <a:spcPts val="0"/>
              </a:spcAft>
              <a:buClr>
                <a:srgbClr val="ADCCB9"/>
              </a:buClr>
              <a:buSzPct val="80000"/>
              <a:buFont typeface="Wingdings" panose="05000000000000000000" pitchFamily="2" charset="2"/>
              <a:buChar char="Ø"/>
              <a:tabLst/>
              <a:defRPr/>
            </a:pPr>
            <a:r>
              <a:rPr kumimoji="0" lang="en-US" sz="1200" b="0" i="0" u="none" strike="noStrike" kern="1200" cap="none" spc="0" normalizeH="0" baseline="0" noProof="0">
                <a:ln>
                  <a:noFill/>
                </a:ln>
                <a:solidFill>
                  <a:srgbClr val="3B3838"/>
                </a:solidFill>
                <a:effectLst/>
                <a:uLnTx/>
                <a:uFillTx/>
                <a:latin typeface="Verdana" panose="020B0604030504040204" pitchFamily="34" charset="0"/>
                <a:ea typeface="+mn-ea"/>
                <a:cs typeface="+mn-cs"/>
              </a:rPr>
              <a:t>#13 - Pricing Claims</a:t>
            </a:r>
          </a:p>
          <a:p>
            <a:pPr marL="882635" marR="0" lvl="1" indent="-273050" algn="l" defTabSz="609523" rtl="0" eaLnBrk="1" fontAlgn="auto" latinLnBrk="0" hangingPunct="1">
              <a:lnSpc>
                <a:spcPct val="100000"/>
              </a:lnSpc>
              <a:spcBef>
                <a:spcPts val="0"/>
              </a:spcBef>
              <a:spcAft>
                <a:spcPts val="0"/>
              </a:spcAft>
              <a:buClr>
                <a:srgbClr val="ADCCB9"/>
              </a:buClr>
              <a:buSzPct val="80000"/>
              <a:buFont typeface="Wingdings" panose="05000000000000000000" pitchFamily="2" charset="2"/>
              <a:buChar char="Ø"/>
              <a:tabLst/>
              <a:defRPr/>
            </a:pPr>
            <a:endParaRPr kumimoji="0" lang="en-US" sz="1200" b="1" i="0" u="none" strike="noStrike" kern="1200" cap="none" spc="0" normalizeH="0" baseline="0" noProof="0">
              <a:ln>
                <a:noFill/>
              </a:ln>
              <a:solidFill>
                <a:srgbClr val="3B3838"/>
              </a:solidFill>
              <a:effectLst/>
              <a:uLnTx/>
              <a:uFillTx/>
              <a:latin typeface="Verdana" panose="020B0604030504040204" pitchFamily="34" charset="0"/>
              <a:ea typeface="+mn-ea"/>
              <a:cs typeface="Segoe UI" panose="020B0502040204020203" pitchFamily="34" charset="0"/>
            </a:endParaRPr>
          </a:p>
          <a:p>
            <a:pPr marL="0" marR="0" lvl="0" indent="0" algn="l" defTabSz="609523" rtl="0" eaLnBrk="1" fontAlgn="auto" latinLnBrk="0" hangingPunct="1">
              <a:lnSpc>
                <a:spcPct val="100000"/>
              </a:lnSpc>
              <a:spcBef>
                <a:spcPts val="0"/>
              </a:spcBef>
              <a:spcAft>
                <a:spcPts val="0"/>
              </a:spcAft>
              <a:buClr>
                <a:srgbClr val="ADCCB9"/>
              </a:buClr>
              <a:buSzPct val="80000"/>
              <a:buFontTx/>
              <a:buNone/>
              <a:tabLst/>
              <a:defRPr/>
            </a:pPr>
            <a:r>
              <a:rPr kumimoji="0" lang="en-US" sz="1200" b="1" i="0" u="none" strike="noStrike" kern="1200" cap="none" spc="0" normalizeH="0" baseline="0" noProof="0">
                <a:ln>
                  <a:noFill/>
                </a:ln>
                <a:solidFill>
                  <a:srgbClr val="ADCCB9"/>
                </a:solidFill>
                <a:effectLst/>
                <a:uLnTx/>
                <a:uFillTx/>
                <a:latin typeface="Century Gothic" panose="020F0302020204030204"/>
                <a:ea typeface="+mn-ea"/>
                <a:cs typeface="Segoe UI" panose="020B0502040204020203" pitchFamily="34" charset="0"/>
              </a:rPr>
              <a:t>LOGISTICS DISPUTES</a:t>
            </a:r>
          </a:p>
          <a:p>
            <a:pPr marL="273050" marR="0" lvl="0" indent="-273050" algn="l" defTabSz="609523" rtl="0" eaLnBrk="1" fontAlgn="auto" latinLnBrk="0" hangingPunct="1">
              <a:lnSpc>
                <a:spcPct val="100000"/>
              </a:lnSpc>
              <a:spcBef>
                <a:spcPts val="0"/>
              </a:spcBef>
              <a:spcAft>
                <a:spcPts val="0"/>
              </a:spcAft>
              <a:buClr>
                <a:srgbClr val="ADCCB9"/>
              </a:buClr>
              <a:buSzPct val="80000"/>
              <a:buFont typeface="Wingdings" panose="05000000000000000000" pitchFamily="2" charset="2"/>
              <a:buChar char="Ø"/>
              <a:tabLst/>
              <a:defRPr/>
            </a:pPr>
            <a:r>
              <a:rPr kumimoji="0" lang="en-US" sz="1200" b="0" i="0" u="none" strike="noStrike" kern="1200" cap="none" spc="0" normalizeH="0" baseline="0" noProof="0">
                <a:ln>
                  <a:noFill/>
                </a:ln>
                <a:solidFill>
                  <a:srgbClr val="3B3838"/>
                </a:solidFill>
                <a:effectLst/>
                <a:uLnTx/>
                <a:uFillTx/>
                <a:latin typeface="Verdana" panose="020B0604030504040204" pitchFamily="34" charset="0"/>
                <a:ea typeface="+mn-ea"/>
                <a:cs typeface="+mn-cs"/>
              </a:rPr>
              <a:t>#14 – Logistic Claims</a:t>
            </a:r>
          </a:p>
          <a:p>
            <a:pPr marL="273050" marR="0" lvl="0" indent="-273050" algn="l" defTabSz="609523" rtl="0" eaLnBrk="1" fontAlgn="auto" latinLnBrk="0" hangingPunct="1">
              <a:lnSpc>
                <a:spcPct val="100000"/>
              </a:lnSpc>
              <a:spcBef>
                <a:spcPts val="0"/>
              </a:spcBef>
              <a:spcAft>
                <a:spcPts val="0"/>
              </a:spcAft>
              <a:buClr>
                <a:srgbClr val="ADCCB9"/>
              </a:buClr>
              <a:buSzPct val="80000"/>
              <a:buFont typeface="Wingdings" panose="05000000000000000000" pitchFamily="2" charset="2"/>
              <a:buChar char="Ø"/>
              <a:tabLst/>
              <a:defRPr/>
            </a:pPr>
            <a:endParaRPr kumimoji="0" lang="en-US" sz="1200" b="0" i="0" u="none" strike="noStrike" kern="1200" cap="none" spc="0" normalizeH="0" baseline="0" noProof="0">
              <a:ln>
                <a:noFill/>
              </a:ln>
              <a:solidFill>
                <a:srgbClr val="3B3838"/>
              </a:solidFill>
              <a:effectLst/>
              <a:uLnTx/>
              <a:uFillTx/>
              <a:latin typeface="Verdana" panose="020B0604030504040204" pitchFamily="34" charset="0"/>
              <a:ea typeface="+mn-ea"/>
              <a:cs typeface="+mn-cs"/>
            </a:endParaRPr>
          </a:p>
          <a:p>
            <a:pPr marL="0" marR="0" lvl="0" indent="0" algn="l" defTabSz="609523" rtl="0" eaLnBrk="1" fontAlgn="auto" latinLnBrk="0" hangingPunct="1">
              <a:lnSpc>
                <a:spcPct val="100000"/>
              </a:lnSpc>
              <a:spcBef>
                <a:spcPts val="0"/>
              </a:spcBef>
              <a:spcAft>
                <a:spcPts val="0"/>
              </a:spcAft>
              <a:buClr>
                <a:srgbClr val="ADCCB9"/>
              </a:buClr>
              <a:buSzPct val="80000"/>
              <a:buFontTx/>
              <a:buNone/>
              <a:tabLst/>
              <a:defRPr/>
            </a:pPr>
            <a:r>
              <a:rPr kumimoji="0" lang="en-US" sz="1200" b="1" i="0" u="none" strike="noStrike" kern="1200" cap="none" spc="0" normalizeH="0" baseline="0" noProof="0">
                <a:ln>
                  <a:noFill/>
                </a:ln>
                <a:solidFill>
                  <a:srgbClr val="ADCCB9"/>
                </a:solidFill>
                <a:effectLst/>
                <a:uLnTx/>
                <a:uFillTx/>
                <a:latin typeface="Century Gothic" panose="020F0302020204030204"/>
                <a:ea typeface="+mn-ea"/>
                <a:cs typeface="Segoe UI" panose="020B0502040204020203" pitchFamily="34" charset="0"/>
              </a:rPr>
              <a:t>OTHER CLAIMS</a:t>
            </a:r>
          </a:p>
          <a:p>
            <a:pPr marL="273050" marR="0" lvl="0" indent="-273050" algn="l" defTabSz="609523" rtl="0" eaLnBrk="1" fontAlgn="auto" latinLnBrk="0" hangingPunct="1">
              <a:lnSpc>
                <a:spcPct val="100000"/>
              </a:lnSpc>
              <a:spcBef>
                <a:spcPts val="0"/>
              </a:spcBef>
              <a:spcAft>
                <a:spcPts val="0"/>
              </a:spcAft>
              <a:buClr>
                <a:srgbClr val="ADCCB9"/>
              </a:buClr>
              <a:buSzPct val="80000"/>
              <a:buFont typeface="Wingdings" panose="05000000000000000000" pitchFamily="2" charset="2"/>
              <a:buChar char="Ø"/>
              <a:tabLst/>
              <a:defRPr/>
            </a:pPr>
            <a:r>
              <a:rPr kumimoji="0" lang="en-US" sz="1200" b="0" i="0" u="none" strike="noStrike" kern="1200" cap="none" spc="0" normalizeH="0" baseline="0" noProof="0">
                <a:ln>
                  <a:noFill/>
                </a:ln>
                <a:solidFill>
                  <a:srgbClr val="3B3838"/>
                </a:solidFill>
                <a:effectLst/>
                <a:uLnTx/>
                <a:uFillTx/>
                <a:latin typeface="Verdana" panose="020B0604030504040204" pitchFamily="34" charset="0"/>
                <a:ea typeface="+mn-ea"/>
                <a:cs typeface="+mn-cs"/>
              </a:rPr>
              <a:t>#15 – Document Copy</a:t>
            </a:r>
          </a:p>
          <a:p>
            <a:pPr marL="0" marR="0" lvl="0" indent="0" algn="l" defTabSz="609523" rtl="0" eaLnBrk="1" fontAlgn="auto" latinLnBrk="0" hangingPunct="1">
              <a:lnSpc>
                <a:spcPct val="100000"/>
              </a:lnSpc>
              <a:spcBef>
                <a:spcPts val="0"/>
              </a:spcBef>
              <a:spcAft>
                <a:spcPts val="0"/>
              </a:spcAft>
              <a:buClr>
                <a:srgbClr val="ADCCB9"/>
              </a:buClr>
              <a:buSzPct val="80000"/>
              <a:buFontTx/>
              <a:buNone/>
              <a:tabLst/>
              <a:defRPr/>
            </a:pPr>
            <a:endParaRPr kumimoji="0" lang="en-US" sz="1200" b="0" i="0" u="none" strike="noStrike" kern="1200" cap="none" spc="0" normalizeH="0" baseline="0" noProof="0">
              <a:ln>
                <a:noFill/>
              </a:ln>
              <a:solidFill>
                <a:srgbClr val="3B3838"/>
              </a:solidFill>
              <a:effectLst/>
              <a:uLnTx/>
              <a:uFillTx/>
              <a:latin typeface="Verdana" panose="020B0604030504040204" pitchFamily="34" charset="0"/>
              <a:ea typeface="+mn-ea"/>
              <a:cs typeface="+mn-cs"/>
            </a:endParaRPr>
          </a:p>
          <a:p>
            <a:pPr marL="0" marR="0" lvl="0" indent="0" algn="l" defTabSz="609523" rtl="0" eaLnBrk="1" fontAlgn="auto" latinLnBrk="0" hangingPunct="1">
              <a:lnSpc>
                <a:spcPct val="100000"/>
              </a:lnSpc>
              <a:spcBef>
                <a:spcPts val="0"/>
              </a:spcBef>
              <a:spcAft>
                <a:spcPts val="0"/>
              </a:spcAft>
              <a:buClr>
                <a:srgbClr val="ADCCB9"/>
              </a:buClr>
              <a:buSzPct val="80000"/>
              <a:buFontTx/>
              <a:buNone/>
              <a:tabLst/>
              <a:defRPr/>
            </a:pPr>
            <a:endParaRPr kumimoji="0" lang="en-US" sz="900" b="0" i="1" u="none" strike="noStrike" kern="1200" cap="none" spc="0" normalizeH="0" baseline="0" noProof="0">
              <a:ln>
                <a:noFill/>
              </a:ln>
              <a:solidFill>
                <a:srgbClr val="FF0000"/>
              </a:solidFill>
              <a:effectLst/>
              <a:uLnTx/>
              <a:uFillTx/>
              <a:latin typeface="Verdana" panose="020B0604030504040204" pitchFamily="34" charset="0"/>
              <a:ea typeface="+mn-ea"/>
              <a:cs typeface="+mn-cs"/>
            </a:endParaRPr>
          </a:p>
        </p:txBody>
      </p:sp>
      <p:sp>
        <p:nvSpPr>
          <p:cNvPr id="11" name="Rectángulo 15">
            <a:extLst>
              <a:ext uri="{FF2B5EF4-FFF2-40B4-BE49-F238E27FC236}">
                <a16:creationId xmlns:a16="http://schemas.microsoft.com/office/drawing/2014/main" id="{9E7795C3-1441-42C9-AD4B-65E5977E07B7}"/>
              </a:ext>
            </a:extLst>
          </p:cNvPr>
          <p:cNvSpPr/>
          <p:nvPr/>
        </p:nvSpPr>
        <p:spPr>
          <a:xfrm>
            <a:off x="571248" y="1476504"/>
            <a:ext cx="3913860" cy="713756"/>
          </a:xfrm>
          <a:prstGeom prst="rect">
            <a:avLst/>
          </a:prstGeom>
          <a:solidFill>
            <a:srgbClr val="93ABCB"/>
          </a:solidFill>
        </p:spPr>
        <p:txBody>
          <a:bodyPr vert="horz" lIns="0" tIns="0" rIns="0" bIns="0" rtlCol="0" anchor="ctr" anchorCtr="0">
            <a:noAutofit/>
          </a:bodyPr>
          <a:lstStyle/>
          <a:p>
            <a:pPr marL="0" marR="0" lvl="0" indent="0" algn="ctr" defTabSz="609523"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prstClr val="white"/>
                </a:solidFill>
                <a:effectLst/>
                <a:uLnTx/>
                <a:uFillTx/>
                <a:latin typeface="Century Gothic" panose="020F0302020204030204"/>
                <a:ea typeface="+mn-ea"/>
                <a:cs typeface="+mn-cs"/>
              </a:rPr>
              <a:t>ORDER TO DELIVERY &amp; </a:t>
            </a:r>
          </a:p>
          <a:p>
            <a:pPr marL="0" marR="0" lvl="0" indent="0" algn="ctr" defTabSz="609523"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prstClr val="white"/>
                </a:solidFill>
                <a:effectLst/>
                <a:uLnTx/>
                <a:uFillTx/>
                <a:latin typeface="Century Gothic" panose="020F0302020204030204"/>
                <a:ea typeface="+mn-ea"/>
                <a:cs typeface="+mn-cs"/>
              </a:rPr>
              <a:t>INVOICE TO CASH </a:t>
            </a:r>
            <a:r>
              <a:rPr kumimoji="0" lang="fr-FR" sz="1800" b="0" i="1" u="none" strike="noStrike" kern="1200" cap="none" spc="0" normalizeH="0" baseline="0" noProof="0">
                <a:ln>
                  <a:noFill/>
                </a:ln>
                <a:solidFill>
                  <a:prstClr val="white"/>
                </a:solidFill>
                <a:effectLst/>
                <a:uLnTx/>
                <a:uFillTx/>
                <a:latin typeface="Century Gothic" panose="020F0302020204030204"/>
                <a:ea typeface="+mn-ea"/>
                <a:cs typeface="+mn-cs"/>
              </a:rPr>
              <a:t>(13 WF)</a:t>
            </a:r>
          </a:p>
        </p:txBody>
      </p:sp>
      <p:sp>
        <p:nvSpPr>
          <p:cNvPr id="12" name="Rectángulo 16">
            <a:extLst>
              <a:ext uri="{FF2B5EF4-FFF2-40B4-BE49-F238E27FC236}">
                <a16:creationId xmlns:a16="http://schemas.microsoft.com/office/drawing/2014/main" id="{86543AA5-ACCF-400E-93F7-75B5BDAFF324}"/>
              </a:ext>
            </a:extLst>
          </p:cNvPr>
          <p:cNvSpPr/>
          <p:nvPr/>
        </p:nvSpPr>
        <p:spPr>
          <a:xfrm>
            <a:off x="4593612" y="1476504"/>
            <a:ext cx="3913860" cy="713757"/>
          </a:xfrm>
          <a:prstGeom prst="rect">
            <a:avLst/>
          </a:prstGeom>
          <a:solidFill>
            <a:srgbClr val="ADCCB9"/>
          </a:solidFill>
        </p:spPr>
        <p:txBody>
          <a:bodyPr vert="horz" lIns="0" tIns="0" rIns="0" bIns="0" rtlCol="0" anchor="ctr" anchorCtr="0">
            <a:noAutofit/>
          </a:bodyPr>
          <a:lstStyle/>
          <a:p>
            <a:pPr marL="0" marR="0" lvl="0" indent="0" algn="ctr" defTabSz="609523"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prstClr val="white"/>
                </a:solidFill>
                <a:effectLst/>
                <a:uLnTx/>
                <a:uFillTx/>
                <a:latin typeface="Century Gothic" panose="020F0302020204030204"/>
                <a:ea typeface="+mn-ea"/>
                <a:cs typeface="Calibri" pitchFamily="34" charset="0"/>
              </a:rPr>
              <a:t>REVERSE FLOWS </a:t>
            </a:r>
          </a:p>
          <a:p>
            <a:pPr marL="0" marR="0" lvl="0" indent="0" algn="ctr" defTabSz="609523" rtl="0" eaLnBrk="1" fontAlgn="auto" latinLnBrk="0" hangingPunct="1">
              <a:lnSpc>
                <a:spcPct val="100000"/>
              </a:lnSpc>
              <a:spcBef>
                <a:spcPts val="0"/>
              </a:spcBef>
              <a:spcAft>
                <a:spcPts val="0"/>
              </a:spcAft>
              <a:buClrTx/>
              <a:buSzTx/>
              <a:buFontTx/>
              <a:buNone/>
              <a:tabLst/>
              <a:defRPr/>
            </a:pPr>
            <a:r>
              <a:rPr kumimoji="0" lang="fr-FR" sz="1800" b="1" i="0" u="none" strike="noStrike" kern="1200" cap="none" spc="0" normalizeH="0" baseline="0" noProof="0">
                <a:ln>
                  <a:noFill/>
                </a:ln>
                <a:solidFill>
                  <a:prstClr val="white"/>
                </a:solidFill>
                <a:effectLst/>
                <a:uLnTx/>
                <a:uFillTx/>
                <a:latin typeface="Century Gothic" panose="020F0302020204030204"/>
                <a:ea typeface="+mn-ea"/>
                <a:cs typeface="Calibri" pitchFamily="34" charset="0"/>
              </a:rPr>
              <a:t>&amp; CLAIMS </a:t>
            </a:r>
            <a:r>
              <a:rPr kumimoji="0" lang="fr-FR" sz="1800" b="0" i="1" u="none" strike="noStrike" kern="1200" cap="none" spc="0" normalizeH="0" baseline="0" noProof="0">
                <a:ln>
                  <a:noFill/>
                </a:ln>
                <a:solidFill>
                  <a:prstClr val="white"/>
                </a:solidFill>
                <a:effectLst/>
                <a:uLnTx/>
                <a:uFillTx/>
                <a:latin typeface="Century Gothic" panose="020F0302020204030204"/>
                <a:ea typeface="+mn-ea"/>
                <a:cs typeface="Calibri" pitchFamily="34" charset="0"/>
              </a:rPr>
              <a:t>(5 WF)</a:t>
            </a:r>
            <a:endParaRPr kumimoji="0" lang="en-US" sz="1800" b="0" i="1" u="none" strike="noStrike" kern="1200" cap="none" spc="0" normalizeH="0" baseline="0" noProof="0">
              <a:ln>
                <a:noFill/>
              </a:ln>
              <a:solidFill>
                <a:prstClr val="white"/>
              </a:solidFill>
              <a:effectLst/>
              <a:uLnTx/>
              <a:uFillTx/>
              <a:latin typeface="Century Gothic" panose="020F0302020204030204"/>
              <a:ea typeface="+mn-ea"/>
              <a:cs typeface="Calibri" pitchFamily="34" charset="0"/>
            </a:endParaRPr>
          </a:p>
        </p:txBody>
      </p:sp>
      <p:sp>
        <p:nvSpPr>
          <p:cNvPr id="13" name="ZoneTexte 12">
            <a:extLst>
              <a:ext uri="{FF2B5EF4-FFF2-40B4-BE49-F238E27FC236}">
                <a16:creationId xmlns:a16="http://schemas.microsoft.com/office/drawing/2014/main" id="{2E535D55-C2AB-4A3E-B061-5A073407AF5E}"/>
              </a:ext>
            </a:extLst>
          </p:cNvPr>
          <p:cNvSpPr txBox="1"/>
          <p:nvPr/>
        </p:nvSpPr>
        <p:spPr>
          <a:xfrm>
            <a:off x="3636520" y="6311839"/>
            <a:ext cx="2911803" cy="276999"/>
          </a:xfrm>
          <a:prstGeom prst="rect">
            <a:avLst/>
          </a:prstGeom>
          <a:noFill/>
        </p:spPr>
        <p:txBody>
          <a:bodyPr wrap="square" rtlCol="0">
            <a:spAutoFit/>
          </a:bodyPr>
          <a:lstStyle/>
          <a:p>
            <a:pPr marL="0" marR="0" lvl="0" indent="0" algn="l" defTabSz="609523"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a:ln>
                  <a:noFill/>
                </a:ln>
                <a:solidFill>
                  <a:srgbClr val="BB7B82">
                    <a:lumMod val="75000"/>
                  </a:srgbClr>
                </a:solidFill>
                <a:effectLst/>
                <a:uLnTx/>
                <a:uFillTx/>
                <a:latin typeface="Verdana" panose="020B0604030504040204" pitchFamily="34" charset="0"/>
                <a:ea typeface="+mn-ea"/>
                <a:cs typeface="+mn-cs"/>
              </a:rPr>
              <a:t>* </a:t>
            </a:r>
            <a:r>
              <a:rPr kumimoji="0" lang="fr-FR" sz="1200" b="0" i="1" u="none" strike="noStrike" kern="1200" cap="none" spc="0" normalizeH="0" baseline="0" noProof="0" err="1">
                <a:ln>
                  <a:noFill/>
                </a:ln>
                <a:solidFill>
                  <a:srgbClr val="BB7B82">
                    <a:lumMod val="75000"/>
                  </a:srgbClr>
                </a:solidFill>
                <a:effectLst/>
                <a:uLnTx/>
                <a:uFillTx/>
                <a:latin typeface="Verdana" panose="020B0604030504040204" pitchFamily="34" charset="0"/>
                <a:ea typeface="+mn-ea"/>
                <a:cs typeface="+mn-cs"/>
              </a:rPr>
              <a:t>Manual</a:t>
            </a:r>
            <a:r>
              <a:rPr kumimoji="0" lang="fr-FR" sz="1200" b="0" i="1" u="none" strike="noStrike" kern="1200" cap="none" spc="0" normalizeH="0" baseline="0" noProof="0">
                <a:ln>
                  <a:noFill/>
                </a:ln>
                <a:solidFill>
                  <a:srgbClr val="BB7B82">
                    <a:lumMod val="75000"/>
                  </a:srgbClr>
                </a:solidFill>
                <a:effectLst/>
                <a:uLnTx/>
                <a:uFillTx/>
                <a:latin typeface="Verdana" panose="020B0604030504040204" pitchFamily="34" charset="0"/>
                <a:ea typeface="+mn-ea"/>
                <a:cs typeface="+mn-cs"/>
              </a:rPr>
              <a:t> Case </a:t>
            </a:r>
            <a:r>
              <a:rPr kumimoji="0" lang="fr-FR" sz="1200" b="0" i="1" u="none" strike="noStrike" kern="1200" cap="none" spc="0" normalizeH="0" baseline="0" noProof="0" err="1">
                <a:ln>
                  <a:noFill/>
                </a:ln>
                <a:solidFill>
                  <a:srgbClr val="BB7B82">
                    <a:lumMod val="75000"/>
                  </a:srgbClr>
                </a:solidFill>
                <a:effectLst/>
                <a:uLnTx/>
                <a:uFillTx/>
                <a:latin typeface="Verdana" panose="020B0604030504040204" pitchFamily="34" charset="0"/>
                <a:ea typeface="+mn-ea"/>
                <a:cs typeface="+mn-cs"/>
              </a:rPr>
              <a:t>Creation</a:t>
            </a:r>
            <a:r>
              <a:rPr kumimoji="0" lang="fr-FR" sz="1200" b="0" i="1" u="none" strike="noStrike" kern="1200" cap="none" spc="0" normalizeH="0" baseline="0" noProof="0">
                <a:ln>
                  <a:noFill/>
                </a:ln>
                <a:solidFill>
                  <a:srgbClr val="BB7B82">
                    <a:lumMod val="75000"/>
                  </a:srgbClr>
                </a:solidFill>
                <a:effectLst/>
                <a:uLnTx/>
                <a:uFillTx/>
                <a:latin typeface="Verdana" panose="020B0604030504040204" pitchFamily="34" charset="0"/>
                <a:ea typeface="+mn-ea"/>
                <a:cs typeface="+mn-cs"/>
              </a:rPr>
              <a:t> &amp; </a:t>
            </a:r>
            <a:r>
              <a:rPr kumimoji="0" lang="fr-FR" sz="1200" b="0" i="1" u="none" strike="noStrike" kern="1200" cap="none" spc="0" normalizeH="0" baseline="0" noProof="0" err="1">
                <a:ln>
                  <a:noFill/>
                </a:ln>
                <a:solidFill>
                  <a:srgbClr val="BB7B82">
                    <a:lumMod val="75000"/>
                  </a:srgbClr>
                </a:solidFill>
                <a:effectLst/>
                <a:uLnTx/>
                <a:uFillTx/>
                <a:latin typeface="Verdana" panose="020B0604030504040204" pitchFamily="34" charset="0"/>
                <a:ea typeface="+mn-ea"/>
                <a:cs typeface="+mn-cs"/>
              </a:rPr>
              <a:t>Closure</a:t>
            </a:r>
            <a:endParaRPr kumimoji="0" lang="en-US" sz="1200" b="0" i="1" u="none" strike="noStrike" kern="1200" cap="none" spc="0" normalizeH="0" baseline="0" noProof="0">
              <a:ln>
                <a:noFill/>
              </a:ln>
              <a:solidFill>
                <a:srgbClr val="BB7B82">
                  <a:lumMod val="75000"/>
                </a:srgbClr>
              </a:solidFill>
              <a:effectLst/>
              <a:uLnTx/>
              <a:uFillTx/>
              <a:latin typeface="Verdana" panose="020B0604030504040204" pitchFamily="34" charset="0"/>
              <a:ea typeface="+mn-ea"/>
              <a:cs typeface="+mn-cs"/>
            </a:endParaRPr>
          </a:p>
        </p:txBody>
      </p:sp>
      <p:sp>
        <p:nvSpPr>
          <p:cNvPr id="14" name="ZoneTexte 13">
            <a:extLst>
              <a:ext uri="{FF2B5EF4-FFF2-40B4-BE49-F238E27FC236}">
                <a16:creationId xmlns:a16="http://schemas.microsoft.com/office/drawing/2014/main" id="{25641410-041B-455A-9F64-7F347AAC38C6}"/>
              </a:ext>
            </a:extLst>
          </p:cNvPr>
          <p:cNvSpPr txBox="1"/>
          <p:nvPr/>
        </p:nvSpPr>
        <p:spPr>
          <a:xfrm>
            <a:off x="3137231" y="2474636"/>
            <a:ext cx="1710341" cy="276999"/>
          </a:xfrm>
          <a:prstGeom prst="rect">
            <a:avLst/>
          </a:prstGeom>
          <a:noFill/>
        </p:spPr>
        <p:txBody>
          <a:bodyPr wrap="square" rtlCol="0">
            <a:spAutoFit/>
          </a:bodyPr>
          <a:lstStyle/>
          <a:p>
            <a:pPr marL="0" marR="0" lvl="0" indent="0" algn="l" defTabSz="609523"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a:ln>
                  <a:noFill/>
                </a:ln>
                <a:solidFill>
                  <a:srgbClr val="BB7B82">
                    <a:lumMod val="75000"/>
                  </a:srgbClr>
                </a:solidFill>
                <a:effectLst/>
                <a:uLnTx/>
                <a:uFillTx/>
                <a:latin typeface="Verdana" panose="020B0604030504040204" pitchFamily="34" charset="0"/>
                <a:ea typeface="+mn-ea"/>
                <a:cs typeface="+mn-cs"/>
              </a:rPr>
              <a:t>* </a:t>
            </a:r>
            <a:r>
              <a:rPr kumimoji="0" lang="fr-FR" sz="1000" b="1" i="1" u="none" strike="noStrike" kern="1200" cap="none" spc="0" normalizeH="0" baseline="0" noProof="0">
                <a:ln>
                  <a:noFill/>
                </a:ln>
                <a:solidFill>
                  <a:srgbClr val="BB7B82">
                    <a:lumMod val="75000"/>
                  </a:srgbClr>
                </a:solidFill>
                <a:effectLst/>
                <a:uLnTx/>
                <a:uFillTx/>
                <a:latin typeface="Verdana" panose="020B0604030504040204" pitchFamily="34" charset="0"/>
                <a:ea typeface="+mn-ea"/>
                <a:cs typeface="+mn-cs"/>
              </a:rPr>
              <a:t>&amp; Email to case</a:t>
            </a:r>
            <a:endParaRPr kumimoji="0" lang="en-US" sz="1000" b="0" i="1" u="none" strike="noStrike" kern="1200" cap="none" spc="0" normalizeH="0" baseline="0" noProof="0">
              <a:ln>
                <a:noFill/>
              </a:ln>
              <a:solidFill>
                <a:srgbClr val="BB7B82">
                  <a:lumMod val="75000"/>
                </a:srgbClr>
              </a:solidFill>
              <a:effectLst/>
              <a:uLnTx/>
              <a:uFillTx/>
              <a:latin typeface="Verdana" panose="020B0604030504040204" pitchFamily="34" charset="0"/>
              <a:ea typeface="+mn-ea"/>
              <a:cs typeface="+mn-cs"/>
            </a:endParaRPr>
          </a:p>
        </p:txBody>
      </p:sp>
      <p:sp>
        <p:nvSpPr>
          <p:cNvPr id="15" name="ZoneTexte 14">
            <a:extLst>
              <a:ext uri="{FF2B5EF4-FFF2-40B4-BE49-F238E27FC236}">
                <a16:creationId xmlns:a16="http://schemas.microsoft.com/office/drawing/2014/main" id="{152EAB5F-4128-479D-8E18-156C6583EBBF}"/>
              </a:ext>
            </a:extLst>
          </p:cNvPr>
          <p:cNvSpPr txBox="1"/>
          <p:nvPr/>
        </p:nvSpPr>
        <p:spPr>
          <a:xfrm>
            <a:off x="2205103" y="2903552"/>
            <a:ext cx="362800" cy="276999"/>
          </a:xfrm>
          <a:prstGeom prst="rect">
            <a:avLst/>
          </a:prstGeom>
          <a:noFill/>
        </p:spPr>
        <p:txBody>
          <a:bodyPr wrap="square" rtlCol="0">
            <a:spAutoFit/>
          </a:bodyPr>
          <a:lstStyle/>
          <a:p>
            <a:pPr marL="0" marR="0" lvl="0" indent="0" algn="l" defTabSz="609523"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a:ln>
                  <a:noFill/>
                </a:ln>
                <a:solidFill>
                  <a:srgbClr val="BB7B82">
                    <a:lumMod val="75000"/>
                  </a:srgbClr>
                </a:solidFill>
                <a:effectLst/>
                <a:uLnTx/>
                <a:uFillTx/>
                <a:latin typeface="Verdana" panose="020B0604030504040204" pitchFamily="34" charset="0"/>
                <a:ea typeface="+mn-ea"/>
                <a:cs typeface="+mn-cs"/>
              </a:rPr>
              <a:t>*</a:t>
            </a:r>
            <a:endParaRPr kumimoji="0" lang="en-US" sz="1200" b="0" i="1" u="none" strike="noStrike" kern="1200" cap="none" spc="0" normalizeH="0" baseline="0" noProof="0">
              <a:ln>
                <a:noFill/>
              </a:ln>
              <a:solidFill>
                <a:srgbClr val="BB7B82">
                  <a:lumMod val="75000"/>
                </a:srgbClr>
              </a:solidFill>
              <a:effectLst/>
              <a:uLnTx/>
              <a:uFillTx/>
              <a:latin typeface="Verdana" panose="020B0604030504040204" pitchFamily="34" charset="0"/>
              <a:ea typeface="+mn-ea"/>
              <a:cs typeface="+mn-cs"/>
            </a:endParaRPr>
          </a:p>
        </p:txBody>
      </p:sp>
      <p:sp>
        <p:nvSpPr>
          <p:cNvPr id="16" name="ZoneTexte 15">
            <a:extLst>
              <a:ext uri="{FF2B5EF4-FFF2-40B4-BE49-F238E27FC236}">
                <a16:creationId xmlns:a16="http://schemas.microsoft.com/office/drawing/2014/main" id="{D4B1AC82-572C-4453-B8C8-DEA8A61E0D7E}"/>
              </a:ext>
            </a:extLst>
          </p:cNvPr>
          <p:cNvSpPr txBox="1"/>
          <p:nvPr/>
        </p:nvSpPr>
        <p:spPr>
          <a:xfrm>
            <a:off x="5915427" y="3129733"/>
            <a:ext cx="362800" cy="276999"/>
          </a:xfrm>
          <a:prstGeom prst="rect">
            <a:avLst/>
          </a:prstGeom>
          <a:noFill/>
        </p:spPr>
        <p:txBody>
          <a:bodyPr wrap="square" rtlCol="0">
            <a:spAutoFit/>
          </a:bodyPr>
          <a:lstStyle/>
          <a:p>
            <a:pPr marL="0" marR="0" lvl="0" indent="0" algn="l" defTabSz="609523"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a:ln>
                  <a:noFill/>
                </a:ln>
                <a:solidFill>
                  <a:srgbClr val="BB7B82">
                    <a:lumMod val="75000"/>
                  </a:srgbClr>
                </a:solidFill>
                <a:effectLst/>
                <a:uLnTx/>
                <a:uFillTx/>
                <a:latin typeface="Verdana" panose="020B0604030504040204" pitchFamily="34" charset="0"/>
                <a:ea typeface="+mn-ea"/>
                <a:cs typeface="+mn-cs"/>
              </a:rPr>
              <a:t>*</a:t>
            </a:r>
            <a:endParaRPr kumimoji="0" lang="en-US" sz="1200" b="0" i="1" u="none" strike="noStrike" kern="1200" cap="none" spc="0" normalizeH="0" baseline="0" noProof="0">
              <a:ln>
                <a:noFill/>
              </a:ln>
              <a:solidFill>
                <a:srgbClr val="BB7B82">
                  <a:lumMod val="75000"/>
                </a:srgbClr>
              </a:solidFill>
              <a:effectLst/>
              <a:uLnTx/>
              <a:uFillTx/>
              <a:latin typeface="Verdana" panose="020B0604030504040204" pitchFamily="34" charset="0"/>
              <a:ea typeface="+mn-ea"/>
              <a:cs typeface="+mn-cs"/>
            </a:endParaRPr>
          </a:p>
        </p:txBody>
      </p:sp>
      <p:sp>
        <p:nvSpPr>
          <p:cNvPr id="17" name="ZoneTexte 16">
            <a:extLst>
              <a:ext uri="{FF2B5EF4-FFF2-40B4-BE49-F238E27FC236}">
                <a16:creationId xmlns:a16="http://schemas.microsoft.com/office/drawing/2014/main" id="{3578A36E-B2D0-4BCB-80B2-563A35C277F2}"/>
              </a:ext>
            </a:extLst>
          </p:cNvPr>
          <p:cNvSpPr txBox="1"/>
          <p:nvPr/>
        </p:nvSpPr>
        <p:spPr>
          <a:xfrm>
            <a:off x="6316819" y="3727335"/>
            <a:ext cx="362800" cy="276999"/>
          </a:xfrm>
          <a:prstGeom prst="rect">
            <a:avLst/>
          </a:prstGeom>
          <a:noFill/>
        </p:spPr>
        <p:txBody>
          <a:bodyPr wrap="square" rtlCol="0">
            <a:spAutoFit/>
          </a:bodyPr>
          <a:lstStyle/>
          <a:p>
            <a:pPr marL="0" marR="0" lvl="0" indent="0" algn="l" defTabSz="609523"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a:ln>
                  <a:noFill/>
                </a:ln>
                <a:solidFill>
                  <a:srgbClr val="BB7B82">
                    <a:lumMod val="75000"/>
                  </a:srgbClr>
                </a:solidFill>
                <a:effectLst/>
                <a:uLnTx/>
                <a:uFillTx/>
                <a:latin typeface="Verdana" panose="020B0604030504040204" pitchFamily="34" charset="0"/>
                <a:ea typeface="+mn-ea"/>
                <a:cs typeface="+mn-cs"/>
              </a:rPr>
              <a:t>*</a:t>
            </a:r>
            <a:endParaRPr kumimoji="0" lang="en-US" sz="1200" b="0" i="1" u="none" strike="noStrike" kern="1200" cap="none" spc="0" normalizeH="0" baseline="0" noProof="0">
              <a:ln>
                <a:noFill/>
              </a:ln>
              <a:solidFill>
                <a:srgbClr val="BB7B82">
                  <a:lumMod val="75000"/>
                </a:srgbClr>
              </a:solidFill>
              <a:effectLst/>
              <a:uLnTx/>
              <a:uFillTx/>
              <a:latin typeface="Verdana" panose="020B0604030504040204" pitchFamily="34" charset="0"/>
              <a:ea typeface="+mn-ea"/>
              <a:cs typeface="+mn-cs"/>
            </a:endParaRPr>
          </a:p>
        </p:txBody>
      </p:sp>
      <p:sp>
        <p:nvSpPr>
          <p:cNvPr id="18" name="ZoneTexte 17">
            <a:extLst>
              <a:ext uri="{FF2B5EF4-FFF2-40B4-BE49-F238E27FC236}">
                <a16:creationId xmlns:a16="http://schemas.microsoft.com/office/drawing/2014/main" id="{035DE82A-EC94-43D2-A22C-9969DB8DF4BE}"/>
              </a:ext>
            </a:extLst>
          </p:cNvPr>
          <p:cNvSpPr txBox="1"/>
          <p:nvPr/>
        </p:nvSpPr>
        <p:spPr>
          <a:xfrm>
            <a:off x="6406969" y="4238329"/>
            <a:ext cx="362800" cy="276999"/>
          </a:xfrm>
          <a:prstGeom prst="rect">
            <a:avLst/>
          </a:prstGeom>
          <a:noFill/>
        </p:spPr>
        <p:txBody>
          <a:bodyPr wrap="square" rtlCol="0">
            <a:spAutoFit/>
          </a:bodyPr>
          <a:lstStyle/>
          <a:p>
            <a:pPr marL="0" marR="0" lvl="0" indent="0" algn="l" defTabSz="609523"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a:ln>
                  <a:noFill/>
                </a:ln>
                <a:solidFill>
                  <a:srgbClr val="BB7B82">
                    <a:lumMod val="75000"/>
                  </a:srgbClr>
                </a:solidFill>
                <a:effectLst/>
                <a:uLnTx/>
                <a:uFillTx/>
                <a:latin typeface="Verdana" panose="020B0604030504040204" pitchFamily="34" charset="0"/>
                <a:ea typeface="+mn-ea"/>
                <a:cs typeface="+mn-cs"/>
              </a:rPr>
              <a:t>*</a:t>
            </a:r>
            <a:endParaRPr kumimoji="0" lang="en-US" sz="1200" b="0" i="1" u="none" strike="noStrike" kern="1200" cap="none" spc="0" normalizeH="0" baseline="0" noProof="0">
              <a:ln>
                <a:noFill/>
              </a:ln>
              <a:solidFill>
                <a:srgbClr val="BB7B82">
                  <a:lumMod val="75000"/>
                </a:srgbClr>
              </a:solidFill>
              <a:effectLst/>
              <a:uLnTx/>
              <a:uFillTx/>
              <a:latin typeface="Verdana" panose="020B0604030504040204" pitchFamily="34" charset="0"/>
              <a:ea typeface="+mn-ea"/>
              <a:cs typeface="+mn-cs"/>
            </a:endParaRPr>
          </a:p>
        </p:txBody>
      </p:sp>
      <p:sp>
        <p:nvSpPr>
          <p:cNvPr id="19" name="ZoneTexte 18">
            <a:extLst>
              <a:ext uri="{FF2B5EF4-FFF2-40B4-BE49-F238E27FC236}">
                <a16:creationId xmlns:a16="http://schemas.microsoft.com/office/drawing/2014/main" id="{E9C5DA2F-0EE7-4A55-9376-39D7D1B77080}"/>
              </a:ext>
            </a:extLst>
          </p:cNvPr>
          <p:cNvSpPr txBox="1"/>
          <p:nvPr/>
        </p:nvSpPr>
        <p:spPr>
          <a:xfrm>
            <a:off x="6498219" y="4781733"/>
            <a:ext cx="362800" cy="276999"/>
          </a:xfrm>
          <a:prstGeom prst="rect">
            <a:avLst/>
          </a:prstGeom>
          <a:noFill/>
        </p:spPr>
        <p:txBody>
          <a:bodyPr wrap="square" rtlCol="0">
            <a:spAutoFit/>
          </a:bodyPr>
          <a:lstStyle/>
          <a:p>
            <a:pPr marL="0" marR="0" lvl="0" indent="0" algn="l" defTabSz="609523" rtl="0" eaLnBrk="1" fontAlgn="auto" latinLnBrk="0" hangingPunct="1">
              <a:lnSpc>
                <a:spcPct val="100000"/>
              </a:lnSpc>
              <a:spcBef>
                <a:spcPts val="0"/>
              </a:spcBef>
              <a:spcAft>
                <a:spcPts val="0"/>
              </a:spcAft>
              <a:buClrTx/>
              <a:buSzTx/>
              <a:buFontTx/>
              <a:buNone/>
              <a:tabLst/>
              <a:defRPr/>
            </a:pPr>
            <a:r>
              <a:rPr kumimoji="0" lang="fr-FR" sz="1200" b="1" i="1" u="none" strike="noStrike" kern="1200" cap="none" spc="0" normalizeH="0" baseline="0" noProof="0">
                <a:ln>
                  <a:noFill/>
                </a:ln>
                <a:solidFill>
                  <a:srgbClr val="BB7B82">
                    <a:lumMod val="75000"/>
                  </a:srgbClr>
                </a:solidFill>
                <a:effectLst/>
                <a:uLnTx/>
                <a:uFillTx/>
                <a:latin typeface="Verdana" panose="020B0604030504040204" pitchFamily="34" charset="0"/>
                <a:ea typeface="+mn-ea"/>
                <a:cs typeface="+mn-cs"/>
              </a:rPr>
              <a:t>*</a:t>
            </a:r>
            <a:endParaRPr kumimoji="0" lang="en-US" sz="1200" b="0" i="1" u="none" strike="noStrike" kern="1200" cap="none" spc="0" normalizeH="0" baseline="0" noProof="0">
              <a:ln>
                <a:noFill/>
              </a:ln>
              <a:solidFill>
                <a:srgbClr val="BB7B82">
                  <a:lumMod val="75000"/>
                </a:srgbClr>
              </a:solidFill>
              <a:effectLst/>
              <a:uLnTx/>
              <a:uFillTx/>
              <a:latin typeface="Verdana" panose="020B0604030504040204" pitchFamily="34" charset="0"/>
              <a:ea typeface="+mn-ea"/>
              <a:cs typeface="+mn-cs"/>
            </a:endParaRPr>
          </a:p>
        </p:txBody>
      </p:sp>
      <p:sp>
        <p:nvSpPr>
          <p:cNvPr id="20" name="ZoneTexte 56">
            <a:extLst>
              <a:ext uri="{FF2B5EF4-FFF2-40B4-BE49-F238E27FC236}">
                <a16:creationId xmlns:a16="http://schemas.microsoft.com/office/drawing/2014/main" id="{CB078A5A-C129-4DA6-8083-70A66FF8F899}"/>
              </a:ext>
            </a:extLst>
          </p:cNvPr>
          <p:cNvSpPr txBox="1"/>
          <p:nvPr/>
        </p:nvSpPr>
        <p:spPr>
          <a:xfrm rot="10800000" flipV="1">
            <a:off x="539358" y="2279489"/>
            <a:ext cx="3941827" cy="3818404"/>
          </a:xfrm>
          <a:prstGeom prst="rect">
            <a:avLst/>
          </a:prstGeom>
          <a:noFill/>
          <a:ln w="3175">
            <a:noFill/>
            <a:prstDash val="dash"/>
          </a:ln>
        </p:spPr>
        <p:txBody>
          <a:bodyPr wrap="square" tIns="108000" rtlCol="0" anchor="t">
            <a:noAutofit/>
          </a:bodyPr>
          <a:lstStyle/>
          <a:p>
            <a:pPr marL="0" marR="0" lvl="0" indent="0" algn="l" defTabSz="609523" rtl="0" eaLnBrk="1" fontAlgn="auto" latinLnBrk="0" hangingPunct="1">
              <a:lnSpc>
                <a:spcPct val="100000"/>
              </a:lnSpc>
              <a:spcBef>
                <a:spcPts val="0"/>
              </a:spcBef>
              <a:spcAft>
                <a:spcPts val="0"/>
              </a:spcAft>
              <a:buClr>
                <a:srgbClr val="E2D6C0"/>
              </a:buClr>
              <a:buSzPct val="80000"/>
              <a:buFontTx/>
              <a:buNone/>
              <a:tabLst/>
              <a:defRPr/>
            </a:pPr>
            <a:r>
              <a:rPr kumimoji="0" lang="en-US" sz="1200" b="1" i="0" u="none" strike="noStrike" kern="1200" cap="none" spc="0" normalizeH="0" baseline="0" noProof="0">
                <a:ln>
                  <a:noFill/>
                </a:ln>
                <a:solidFill>
                  <a:srgbClr val="E2D6C0"/>
                </a:solidFill>
                <a:effectLst/>
                <a:uLnTx/>
                <a:uFillTx/>
                <a:latin typeface="Century Gothic" panose="020F0302020204030204"/>
                <a:ea typeface="+mn-ea"/>
                <a:cs typeface="Segoe UI" panose="020B0502040204020203" pitchFamily="34" charset="0"/>
              </a:rPr>
              <a:t>ORDER CREATION </a:t>
            </a:r>
          </a:p>
          <a:p>
            <a:pPr marL="285750" marR="0" lvl="0" indent="-285750" algn="l" defTabSz="609523" rtl="0" eaLnBrk="1" fontAlgn="auto" latinLnBrk="0" hangingPunct="1">
              <a:lnSpc>
                <a:spcPct val="100000"/>
              </a:lnSpc>
              <a:spcBef>
                <a:spcPts val="0"/>
              </a:spcBef>
              <a:spcAft>
                <a:spcPts val="0"/>
              </a:spcAft>
              <a:buClr>
                <a:srgbClr val="E2D6C0"/>
              </a:buClr>
              <a:buSzPct val="80000"/>
              <a:buFont typeface="Wingdings" panose="05000000000000000000" pitchFamily="2" charset="2"/>
              <a:buChar char="Ø"/>
              <a:tabLst/>
              <a:defRPr/>
            </a:pPr>
            <a:r>
              <a:rPr kumimoji="0" lang="en-US" sz="1200" b="0" i="0" u="none" strike="noStrike" kern="1200" cap="none" spc="0" normalizeH="0" baseline="0" noProof="0">
                <a:ln>
                  <a:noFill/>
                </a:ln>
                <a:solidFill>
                  <a:srgbClr val="3B3838"/>
                </a:solidFill>
                <a:effectLst/>
                <a:uLnTx/>
                <a:uFillTx/>
                <a:latin typeface="Verdana" panose="020B0604030504040204" pitchFamily="34" charset="0"/>
                <a:ea typeface="+mn-ea"/>
                <a:cs typeface="+mn-cs"/>
              </a:rPr>
              <a:t>#1 - Order Recording Request</a:t>
            </a:r>
          </a:p>
          <a:p>
            <a:pPr marL="273050" marR="0" lvl="0" indent="-273050" algn="l" defTabSz="609523" rtl="0" eaLnBrk="1" fontAlgn="auto" latinLnBrk="0" hangingPunct="1">
              <a:lnSpc>
                <a:spcPct val="100000"/>
              </a:lnSpc>
              <a:spcBef>
                <a:spcPts val="0"/>
              </a:spcBef>
              <a:spcAft>
                <a:spcPts val="0"/>
              </a:spcAft>
              <a:buClr>
                <a:srgbClr val="E2D6C0"/>
              </a:buClr>
              <a:buSzPct val="80000"/>
              <a:buFont typeface="Wingdings" panose="05000000000000000000" pitchFamily="2" charset="2"/>
              <a:buChar char="Ø"/>
              <a:tabLst/>
              <a:defRPr/>
            </a:pPr>
            <a:r>
              <a:rPr kumimoji="0" lang="en-US" sz="1200" b="0" i="0" u="none" strike="noStrike" kern="1200" cap="none" spc="0" normalizeH="0" baseline="0" noProof="0">
                <a:ln>
                  <a:noFill/>
                </a:ln>
                <a:solidFill>
                  <a:srgbClr val="3B3838"/>
                </a:solidFill>
                <a:effectLst/>
                <a:uLnTx/>
                <a:uFillTx/>
                <a:latin typeface="Verdana" panose="020B0604030504040204" pitchFamily="34" charset="0"/>
                <a:ea typeface="+mn-ea"/>
                <a:cs typeface="+mn-cs"/>
              </a:rPr>
              <a:t>#8 - Order Follow up, Order Cancellation, Order Modification </a:t>
            </a:r>
            <a:br>
              <a:rPr kumimoji="0" lang="en-US" sz="1200" b="0" i="0" u="none" strike="noStrike" kern="1200" cap="none" spc="0" normalizeH="0" baseline="0" noProof="0">
                <a:ln>
                  <a:noFill/>
                </a:ln>
                <a:solidFill>
                  <a:srgbClr val="3B3838"/>
                </a:solidFill>
                <a:effectLst/>
                <a:uLnTx/>
                <a:uFillTx/>
                <a:latin typeface="Verdana" panose="020B0604030504040204" pitchFamily="34" charset="0"/>
                <a:ea typeface="+mn-ea"/>
                <a:cs typeface="+mn-cs"/>
              </a:rPr>
            </a:br>
            <a:endParaRPr kumimoji="0" lang="en-US" sz="1200" b="0" i="0" u="none" strike="noStrike" kern="1200" cap="none" spc="0" normalizeH="0" baseline="0" noProof="0">
              <a:ln>
                <a:noFill/>
              </a:ln>
              <a:solidFill>
                <a:srgbClr val="3B3838"/>
              </a:solidFill>
              <a:effectLst/>
              <a:uLnTx/>
              <a:uFillTx/>
              <a:latin typeface="Verdana" panose="020B0604030504040204" pitchFamily="34" charset="0"/>
              <a:ea typeface="+mn-ea"/>
              <a:cs typeface="+mn-cs"/>
            </a:endParaRPr>
          </a:p>
          <a:p>
            <a:pPr marL="0" marR="0" lvl="0" indent="0" algn="l" defTabSz="609523" rtl="0" eaLnBrk="1" fontAlgn="auto" latinLnBrk="0" hangingPunct="1">
              <a:lnSpc>
                <a:spcPct val="100000"/>
              </a:lnSpc>
              <a:spcBef>
                <a:spcPts val="0"/>
              </a:spcBef>
              <a:spcAft>
                <a:spcPts val="0"/>
              </a:spcAft>
              <a:buClr>
                <a:srgbClr val="E2D6C0"/>
              </a:buClr>
              <a:buSzPct val="80000"/>
              <a:buFontTx/>
              <a:buNone/>
              <a:tabLst/>
              <a:defRPr/>
            </a:pPr>
            <a:r>
              <a:rPr kumimoji="0" lang="en-US" sz="1200" b="1" i="0" u="none" strike="noStrike" kern="1200" cap="none" spc="0" normalizeH="0" baseline="0" noProof="0">
                <a:ln>
                  <a:noFill/>
                </a:ln>
                <a:solidFill>
                  <a:srgbClr val="E2D6C0"/>
                </a:solidFill>
                <a:effectLst/>
                <a:uLnTx/>
                <a:uFillTx/>
                <a:latin typeface="Century Gothic" panose="020F0302020204030204"/>
                <a:ea typeface="+mn-ea"/>
                <a:cs typeface="Segoe UI" panose="020B0502040204020203" pitchFamily="34" charset="0"/>
              </a:rPr>
              <a:t>ORDER VALIDATION</a:t>
            </a:r>
            <a:endParaRPr kumimoji="0" lang="en-US" sz="1200" b="0" i="0" u="none" strike="noStrike" kern="1200" cap="none" spc="0" normalizeH="0" baseline="0" noProof="0">
              <a:ln>
                <a:noFill/>
              </a:ln>
              <a:solidFill>
                <a:prstClr val="black"/>
              </a:solidFill>
              <a:effectLst/>
              <a:uLnTx/>
              <a:uFillTx/>
              <a:latin typeface="Century Gothic" panose="020F0302020204030204"/>
              <a:ea typeface="+mn-ea"/>
              <a:cs typeface="Segoe UI" panose="020B0502040204020203" pitchFamily="34" charset="0"/>
            </a:endParaRPr>
          </a:p>
          <a:p>
            <a:pPr marL="273050" marR="0" lvl="0" indent="-273050" algn="l" defTabSz="609523" rtl="0" eaLnBrk="1" fontAlgn="auto" latinLnBrk="0" hangingPunct="1">
              <a:lnSpc>
                <a:spcPct val="100000"/>
              </a:lnSpc>
              <a:spcBef>
                <a:spcPts val="0"/>
              </a:spcBef>
              <a:spcAft>
                <a:spcPts val="0"/>
              </a:spcAft>
              <a:buClr>
                <a:srgbClr val="E2D6C0"/>
              </a:buClr>
              <a:buSzPct val="80000"/>
              <a:buFont typeface="Wingdings" panose="05000000000000000000" pitchFamily="2" charset="2"/>
              <a:buChar char="Ø"/>
              <a:tabLst/>
              <a:defRPr/>
            </a:pPr>
            <a:r>
              <a:rPr kumimoji="0" lang="en-US" sz="1200" b="0" i="0" u="none" strike="noStrike" kern="1200" cap="none" spc="0" normalizeH="0" baseline="0" noProof="0">
                <a:ln>
                  <a:noFill/>
                </a:ln>
                <a:solidFill>
                  <a:srgbClr val="3B3838"/>
                </a:solidFill>
                <a:effectLst/>
                <a:uLnTx/>
                <a:uFillTx/>
                <a:latin typeface="Verdana" panose="020B0604030504040204" pitchFamily="34" charset="0"/>
                <a:ea typeface="+mn-ea"/>
                <a:cs typeface="+mn-cs"/>
              </a:rPr>
              <a:t>#2 - Rejecting by minimum order</a:t>
            </a:r>
          </a:p>
          <a:p>
            <a:pPr marL="273050" marR="0" lvl="0" indent="-273050" algn="l" defTabSz="609523" rtl="0" eaLnBrk="1" fontAlgn="auto" latinLnBrk="0" hangingPunct="1">
              <a:lnSpc>
                <a:spcPct val="100000"/>
              </a:lnSpc>
              <a:spcBef>
                <a:spcPts val="0"/>
              </a:spcBef>
              <a:spcAft>
                <a:spcPts val="0"/>
              </a:spcAft>
              <a:buClr>
                <a:srgbClr val="E2D6C0"/>
              </a:buClr>
              <a:buSzPct val="80000"/>
              <a:buFont typeface="Wingdings" panose="05000000000000000000" pitchFamily="2" charset="2"/>
              <a:buChar char="Ø"/>
              <a:tabLst/>
              <a:defRPr/>
            </a:pPr>
            <a:r>
              <a:rPr kumimoji="0" lang="en-US" sz="1200" b="0" i="0" u="none" strike="noStrike" kern="1200" cap="none" spc="0" normalizeH="0" baseline="0" noProof="0">
                <a:ln>
                  <a:noFill/>
                </a:ln>
                <a:solidFill>
                  <a:srgbClr val="3B3838"/>
                </a:solidFill>
                <a:effectLst/>
                <a:uLnTx/>
                <a:uFillTx/>
                <a:latin typeface="Verdana" panose="020B0604030504040204" pitchFamily="34" charset="0"/>
                <a:ea typeface="+mn-ea"/>
                <a:cs typeface="+mn-cs"/>
              </a:rPr>
              <a:t>#3 - Blocked by incomplete data</a:t>
            </a:r>
          </a:p>
          <a:p>
            <a:pPr marL="273050" marR="0" lvl="0" indent="-273050" algn="l" defTabSz="609523" rtl="0" eaLnBrk="1" fontAlgn="auto" latinLnBrk="0" hangingPunct="1">
              <a:lnSpc>
                <a:spcPct val="100000"/>
              </a:lnSpc>
              <a:spcBef>
                <a:spcPts val="0"/>
              </a:spcBef>
              <a:spcAft>
                <a:spcPts val="0"/>
              </a:spcAft>
              <a:buClr>
                <a:srgbClr val="E2D6C0"/>
              </a:buClr>
              <a:buSzPct val="80000"/>
              <a:buFont typeface="Wingdings" panose="05000000000000000000" pitchFamily="2" charset="2"/>
              <a:buChar char="Ø"/>
              <a:tabLst/>
              <a:defRPr/>
            </a:pPr>
            <a:r>
              <a:rPr kumimoji="0" lang="en-US" sz="1200" b="0" i="0" u="none" strike="noStrike" kern="1200" cap="none" spc="0" normalizeH="0" baseline="0" noProof="0">
                <a:ln>
                  <a:noFill/>
                </a:ln>
                <a:solidFill>
                  <a:srgbClr val="3B3838"/>
                </a:solidFill>
                <a:effectLst/>
                <a:uLnTx/>
                <a:uFillTx/>
                <a:latin typeface="Verdana" panose="020B0604030504040204" pitchFamily="34" charset="0"/>
                <a:ea typeface="+mn-ea"/>
                <a:cs typeface="+mn-cs"/>
              </a:rPr>
              <a:t>#4 - Price difference </a:t>
            </a:r>
            <a:r>
              <a:rPr kumimoji="0" lang="en-US" sz="1050" b="0" i="1" u="none" strike="noStrike" kern="1200" cap="none" spc="0" normalizeH="0" baseline="0" noProof="0">
                <a:ln>
                  <a:noFill/>
                </a:ln>
                <a:solidFill>
                  <a:prstClr val="white">
                    <a:lumMod val="75000"/>
                  </a:prstClr>
                </a:solidFill>
                <a:effectLst/>
                <a:uLnTx/>
                <a:uFillTx/>
                <a:latin typeface="Verdana" panose="020B0604030504040204" pitchFamily="34" charset="0"/>
                <a:ea typeface="+mn-ea"/>
                <a:cs typeface="+mn-cs"/>
              </a:rPr>
              <a:t>(SP only)</a:t>
            </a:r>
          </a:p>
          <a:p>
            <a:pPr marL="273050" marR="0" lvl="0" indent="-273050" algn="l" defTabSz="609523" rtl="0" eaLnBrk="1" fontAlgn="auto" latinLnBrk="0" hangingPunct="1">
              <a:lnSpc>
                <a:spcPct val="100000"/>
              </a:lnSpc>
              <a:spcBef>
                <a:spcPts val="0"/>
              </a:spcBef>
              <a:spcAft>
                <a:spcPts val="0"/>
              </a:spcAft>
              <a:buClr>
                <a:srgbClr val="E2D6C0"/>
              </a:buClr>
              <a:buSzPct val="80000"/>
              <a:buFont typeface="Wingdings" panose="05000000000000000000" pitchFamily="2" charset="2"/>
              <a:buChar char="Ø"/>
              <a:tabLst/>
              <a:defRPr/>
            </a:pPr>
            <a:r>
              <a:rPr kumimoji="0" lang="en-US" sz="1200" b="0" i="0" u="none" strike="noStrike" kern="1200" cap="none" spc="0" normalizeH="0" baseline="0" noProof="0">
                <a:ln>
                  <a:noFill/>
                </a:ln>
                <a:solidFill>
                  <a:srgbClr val="3B3838"/>
                </a:solidFill>
                <a:effectLst/>
                <a:uLnTx/>
                <a:uFillTx/>
                <a:latin typeface="Verdana" panose="020B0604030504040204" pitchFamily="34" charset="0"/>
                <a:ea typeface="+mn-ea"/>
                <a:cs typeface="+mn-cs"/>
              </a:rPr>
              <a:t>#5 - Parallel Market Risk</a:t>
            </a:r>
          </a:p>
          <a:p>
            <a:pPr marL="273050" marR="0" lvl="0" indent="-273050" algn="l" defTabSz="609523" rtl="0" eaLnBrk="1" fontAlgn="auto" latinLnBrk="0" hangingPunct="1">
              <a:lnSpc>
                <a:spcPct val="100000"/>
              </a:lnSpc>
              <a:spcBef>
                <a:spcPts val="0"/>
              </a:spcBef>
              <a:spcAft>
                <a:spcPts val="0"/>
              </a:spcAft>
              <a:buClr>
                <a:srgbClr val="E2D6C0"/>
              </a:buClr>
              <a:buSzPct val="80000"/>
              <a:buFont typeface="Wingdings" panose="05000000000000000000" pitchFamily="2" charset="2"/>
              <a:buChar char="Ø"/>
              <a:tabLst/>
              <a:defRPr/>
            </a:pPr>
            <a:r>
              <a:rPr kumimoji="0" lang="en-US" sz="1200" b="0" i="0" u="none" strike="noStrike" kern="1200" cap="none" spc="0" normalizeH="0" baseline="0" noProof="0">
                <a:ln>
                  <a:noFill/>
                </a:ln>
                <a:solidFill>
                  <a:srgbClr val="3B3838"/>
                </a:solidFill>
                <a:effectLst/>
                <a:uLnTx/>
                <a:uFillTx/>
                <a:latin typeface="Verdana" panose="020B0604030504040204" pitchFamily="34" charset="0"/>
                <a:ea typeface="+mn-ea"/>
                <a:cs typeface="+mn-cs"/>
              </a:rPr>
              <a:t>#6 - Blocked by comments</a:t>
            </a:r>
          </a:p>
          <a:p>
            <a:pPr marL="273050" marR="0" lvl="0" indent="-273050" algn="l" defTabSz="609523" rtl="0" eaLnBrk="1" fontAlgn="auto" latinLnBrk="0" hangingPunct="1">
              <a:lnSpc>
                <a:spcPct val="100000"/>
              </a:lnSpc>
              <a:spcBef>
                <a:spcPts val="0"/>
              </a:spcBef>
              <a:spcAft>
                <a:spcPts val="0"/>
              </a:spcAft>
              <a:buClr>
                <a:srgbClr val="E2D6C0"/>
              </a:buClr>
              <a:buSzPct val="80000"/>
              <a:buFont typeface="Wingdings" panose="05000000000000000000" pitchFamily="2" charset="2"/>
              <a:buChar char="Ø"/>
              <a:tabLst/>
              <a:defRPr/>
            </a:pPr>
            <a:r>
              <a:rPr kumimoji="0" lang="en-US" sz="1200" b="0" i="0" u="none" strike="noStrike" kern="1200" cap="none" spc="0" normalizeH="0" baseline="0" noProof="0">
                <a:ln>
                  <a:noFill/>
                </a:ln>
                <a:solidFill>
                  <a:srgbClr val="3B3838"/>
                </a:solidFill>
                <a:effectLst/>
                <a:uLnTx/>
                <a:uFillTx/>
                <a:latin typeface="Verdana" panose="020B0604030504040204" pitchFamily="34" charset="0"/>
                <a:ea typeface="+mn-ea"/>
                <a:cs typeface="+mn-cs"/>
              </a:rPr>
              <a:t>#7 – Blocked by SAP Workflow blocking</a:t>
            </a:r>
          </a:p>
          <a:p>
            <a:pPr marL="273050" marR="0" lvl="0" indent="-273050" algn="l" defTabSz="609523" rtl="0" eaLnBrk="1" fontAlgn="auto" latinLnBrk="0" hangingPunct="1">
              <a:lnSpc>
                <a:spcPct val="100000"/>
              </a:lnSpc>
              <a:spcBef>
                <a:spcPts val="0"/>
              </a:spcBef>
              <a:spcAft>
                <a:spcPts val="0"/>
              </a:spcAft>
              <a:buClr>
                <a:srgbClr val="E2D6C0"/>
              </a:buClr>
              <a:buSzPct val="80000"/>
              <a:buFont typeface="Wingdings" panose="05000000000000000000" pitchFamily="2" charset="2"/>
              <a:buChar char="Ø"/>
              <a:tabLst/>
              <a:defRPr/>
            </a:pPr>
            <a:r>
              <a:rPr kumimoji="0" lang="en-US" sz="1200" b="0" i="0" u="none" strike="noStrike" kern="1200" cap="none" spc="0" normalizeH="0" baseline="0" noProof="0">
                <a:ln>
                  <a:noFill/>
                </a:ln>
                <a:solidFill>
                  <a:srgbClr val="3B3838"/>
                </a:solidFill>
                <a:effectLst/>
                <a:uLnTx/>
                <a:uFillTx/>
                <a:latin typeface="Verdana" panose="020B0604030504040204" pitchFamily="34" charset="0"/>
                <a:ea typeface="+mn-ea"/>
                <a:cs typeface="+mn-cs"/>
              </a:rPr>
              <a:t>#19 - Blocked by Closed Customer </a:t>
            </a:r>
            <a:r>
              <a:rPr kumimoji="0" lang="en-US" sz="1200" b="0" i="1" u="none" strike="noStrike" kern="1200" cap="none" spc="0" normalizeH="0" baseline="0" noProof="0">
                <a:ln>
                  <a:noFill/>
                </a:ln>
                <a:solidFill>
                  <a:prstClr val="white">
                    <a:lumMod val="75000"/>
                  </a:prstClr>
                </a:solidFill>
                <a:effectLst/>
                <a:uLnTx/>
                <a:uFillTx/>
                <a:latin typeface="Verdana" panose="020B0604030504040204" pitchFamily="34" charset="0"/>
                <a:ea typeface="+mn-ea"/>
                <a:cs typeface="+mn-cs"/>
              </a:rPr>
              <a:t>(BL only)</a:t>
            </a:r>
          </a:p>
          <a:p>
            <a:pPr marL="273050" marR="0" lvl="0" indent="-273050" algn="l" defTabSz="609523" rtl="0" eaLnBrk="1" fontAlgn="auto" latinLnBrk="0" hangingPunct="1">
              <a:lnSpc>
                <a:spcPct val="100000"/>
              </a:lnSpc>
              <a:spcBef>
                <a:spcPts val="0"/>
              </a:spcBef>
              <a:spcAft>
                <a:spcPts val="0"/>
              </a:spcAft>
              <a:buClr>
                <a:srgbClr val="E2D6C0"/>
              </a:buClr>
              <a:buSzPct val="80000"/>
              <a:buFont typeface="Wingdings" panose="05000000000000000000" pitchFamily="2" charset="2"/>
              <a:buChar char="Ø"/>
              <a:tabLst/>
              <a:defRPr/>
            </a:pPr>
            <a:endParaRPr kumimoji="0" lang="en-US" sz="1200" b="0" i="0" u="none" strike="noStrike" kern="1200" cap="none" spc="0" normalizeH="0" baseline="0" noProof="0">
              <a:ln>
                <a:noFill/>
              </a:ln>
              <a:solidFill>
                <a:srgbClr val="3B3838"/>
              </a:solidFill>
              <a:effectLst/>
              <a:uLnTx/>
              <a:uFillTx/>
              <a:latin typeface="Verdana" panose="020B0604030504040204" pitchFamily="34" charset="0"/>
              <a:ea typeface="+mn-ea"/>
              <a:cs typeface="+mn-cs"/>
            </a:endParaRPr>
          </a:p>
          <a:p>
            <a:pPr marL="0" marR="0" lvl="0" indent="0" algn="l" defTabSz="609523" rtl="0" eaLnBrk="1" fontAlgn="auto" latinLnBrk="0" hangingPunct="1">
              <a:lnSpc>
                <a:spcPct val="100000"/>
              </a:lnSpc>
              <a:spcBef>
                <a:spcPts val="0"/>
              </a:spcBef>
              <a:spcAft>
                <a:spcPts val="0"/>
              </a:spcAft>
              <a:buClr>
                <a:srgbClr val="E2D6C0"/>
              </a:buClr>
              <a:buSzPct val="80000"/>
              <a:buFontTx/>
              <a:buNone/>
              <a:tabLst/>
              <a:defRPr/>
            </a:pPr>
            <a:r>
              <a:rPr kumimoji="0" lang="en-US" sz="1200" b="1" i="0" u="none" strike="noStrike" kern="1200" cap="none" spc="0" normalizeH="0" baseline="0" noProof="0">
                <a:ln>
                  <a:noFill/>
                </a:ln>
                <a:solidFill>
                  <a:srgbClr val="E2D6C0"/>
                </a:solidFill>
                <a:effectLst/>
                <a:uLnTx/>
                <a:uFillTx/>
                <a:latin typeface="Century Gothic" panose="020F0302020204030204"/>
                <a:ea typeface="+mn-ea"/>
                <a:cs typeface="Segoe UI" panose="020B0502040204020203" pitchFamily="34" charset="0"/>
              </a:rPr>
              <a:t>CASH COLLECTION</a:t>
            </a:r>
          </a:p>
          <a:p>
            <a:pPr marL="273050" marR="0" lvl="0" indent="-273050" algn="l" defTabSz="609523" rtl="0" eaLnBrk="1" fontAlgn="auto" latinLnBrk="0" hangingPunct="1">
              <a:lnSpc>
                <a:spcPct val="100000"/>
              </a:lnSpc>
              <a:spcBef>
                <a:spcPts val="0"/>
              </a:spcBef>
              <a:spcAft>
                <a:spcPts val="0"/>
              </a:spcAft>
              <a:buClr>
                <a:srgbClr val="E2D6C0"/>
              </a:buClr>
              <a:buSzPct val="80000"/>
              <a:buFont typeface="Wingdings" panose="05000000000000000000" pitchFamily="2" charset="2"/>
              <a:buChar char="Ø"/>
              <a:tabLst/>
              <a:defRPr/>
            </a:pPr>
            <a:r>
              <a:rPr kumimoji="0" lang="en-US" sz="1200" b="0" i="0" u="none" strike="noStrike" kern="1200" cap="none" spc="0" normalizeH="0" baseline="0" noProof="0">
                <a:ln>
                  <a:noFill/>
                </a:ln>
                <a:solidFill>
                  <a:srgbClr val="3B3838"/>
                </a:solidFill>
                <a:effectLst/>
                <a:uLnTx/>
                <a:uFillTx/>
                <a:latin typeface="Verdana" panose="020B0604030504040204" pitchFamily="34" charset="0"/>
                <a:ea typeface="+mn-ea"/>
                <a:cs typeface="+mn-cs"/>
              </a:rPr>
              <a:t>#9 - Cash Collector </a:t>
            </a:r>
            <a:r>
              <a:rPr kumimoji="0" lang="en-US" sz="1050" b="0" i="1" u="none" strike="noStrike" kern="1200" cap="none" spc="0" normalizeH="0" baseline="0" noProof="0">
                <a:ln>
                  <a:noFill/>
                </a:ln>
                <a:solidFill>
                  <a:prstClr val="white">
                    <a:lumMod val="75000"/>
                  </a:prstClr>
                </a:solidFill>
                <a:effectLst/>
                <a:uLnTx/>
                <a:uFillTx/>
                <a:latin typeface="Verdana" panose="020B0604030504040204" pitchFamily="34" charset="0"/>
                <a:ea typeface="+mn-ea"/>
                <a:cs typeface="+mn-cs"/>
              </a:rPr>
              <a:t>(SP only)</a:t>
            </a:r>
          </a:p>
          <a:p>
            <a:pPr marL="273050" marR="0" lvl="0" indent="-273050" algn="l" defTabSz="609523" rtl="0" eaLnBrk="1" fontAlgn="auto" latinLnBrk="0" hangingPunct="1">
              <a:lnSpc>
                <a:spcPct val="100000"/>
              </a:lnSpc>
              <a:spcBef>
                <a:spcPts val="0"/>
              </a:spcBef>
              <a:spcAft>
                <a:spcPts val="0"/>
              </a:spcAft>
              <a:buClr>
                <a:srgbClr val="E2D6C0"/>
              </a:buClr>
              <a:buSzPct val="80000"/>
              <a:buFont typeface="Wingdings" panose="05000000000000000000" pitchFamily="2" charset="2"/>
              <a:buChar char="Ø"/>
              <a:tabLst/>
              <a:defRPr/>
            </a:pPr>
            <a:r>
              <a:rPr kumimoji="0" lang="en-US" sz="1200" b="0" i="0" u="none" strike="noStrike" kern="1200" cap="none" spc="0" normalizeH="0" baseline="0" noProof="0">
                <a:ln>
                  <a:noFill/>
                </a:ln>
                <a:solidFill>
                  <a:srgbClr val="3B3838"/>
                </a:solidFill>
                <a:effectLst/>
                <a:uLnTx/>
                <a:uFillTx/>
                <a:latin typeface="Verdana" panose="020B0604030504040204" pitchFamily="34" charset="0"/>
                <a:ea typeface="+mn-ea"/>
                <a:cs typeface="+mn-cs"/>
              </a:rPr>
              <a:t>#10 – Wire Transfer </a:t>
            </a:r>
            <a:r>
              <a:rPr kumimoji="0" lang="en-US" sz="1050" b="0" i="1" u="none" strike="noStrike" kern="1200" cap="none" spc="0" normalizeH="0" baseline="0" noProof="0">
                <a:ln>
                  <a:noFill/>
                </a:ln>
                <a:solidFill>
                  <a:prstClr val="white">
                    <a:lumMod val="75000"/>
                  </a:prstClr>
                </a:solidFill>
                <a:effectLst/>
                <a:uLnTx/>
                <a:uFillTx/>
                <a:latin typeface="Verdana" panose="020B0604030504040204" pitchFamily="34" charset="0"/>
                <a:ea typeface="+mn-ea"/>
                <a:cs typeface="+mn-cs"/>
              </a:rPr>
              <a:t>(SP only)</a:t>
            </a:r>
          </a:p>
          <a:p>
            <a:pPr marL="273050" marR="0" lvl="0" indent="-273050" algn="l" defTabSz="609523" rtl="0" eaLnBrk="1" fontAlgn="auto" latinLnBrk="0" hangingPunct="1">
              <a:lnSpc>
                <a:spcPct val="100000"/>
              </a:lnSpc>
              <a:spcBef>
                <a:spcPts val="0"/>
              </a:spcBef>
              <a:spcAft>
                <a:spcPts val="0"/>
              </a:spcAft>
              <a:buClr>
                <a:srgbClr val="E2D6C0"/>
              </a:buClr>
              <a:buSzPct val="80000"/>
              <a:buFont typeface="Wingdings" panose="05000000000000000000" pitchFamily="2" charset="2"/>
              <a:buChar char="Ø"/>
              <a:tabLst/>
              <a:defRPr/>
            </a:pPr>
            <a:r>
              <a:rPr kumimoji="0" lang="en-US" sz="1200" b="0" i="0" u="none" strike="noStrike" kern="1200" cap="none" spc="0" normalizeH="0" baseline="0" noProof="0">
                <a:ln>
                  <a:noFill/>
                </a:ln>
                <a:solidFill>
                  <a:srgbClr val="3B3838"/>
                </a:solidFill>
                <a:effectLst/>
                <a:uLnTx/>
                <a:uFillTx/>
                <a:latin typeface="Verdana" panose="020B0604030504040204" pitchFamily="34" charset="0"/>
                <a:ea typeface="+mn-ea"/>
                <a:cs typeface="+mn-cs"/>
              </a:rPr>
              <a:t>#17 – Prepayment </a:t>
            </a:r>
            <a:r>
              <a:rPr kumimoji="0" lang="en-US" sz="1050" b="0" i="1" u="none" strike="noStrike" kern="1200" cap="none" spc="0" normalizeH="0" baseline="0" noProof="0">
                <a:ln>
                  <a:noFill/>
                </a:ln>
                <a:solidFill>
                  <a:prstClr val="white">
                    <a:lumMod val="75000"/>
                  </a:prstClr>
                </a:solidFill>
                <a:effectLst/>
                <a:uLnTx/>
                <a:uFillTx/>
                <a:latin typeface="Verdana" panose="020B0604030504040204" pitchFamily="34" charset="0"/>
                <a:ea typeface="+mn-ea"/>
                <a:cs typeface="+mn-cs"/>
              </a:rPr>
              <a:t>(BL only)</a:t>
            </a:r>
          </a:p>
          <a:p>
            <a:pPr marL="273050" marR="0" lvl="0" indent="-273050" algn="l" defTabSz="609523" rtl="0" eaLnBrk="1" fontAlgn="auto" latinLnBrk="0" hangingPunct="1">
              <a:lnSpc>
                <a:spcPct val="100000"/>
              </a:lnSpc>
              <a:spcBef>
                <a:spcPts val="0"/>
              </a:spcBef>
              <a:spcAft>
                <a:spcPts val="0"/>
              </a:spcAft>
              <a:buClr>
                <a:srgbClr val="E2D6C0"/>
              </a:buClr>
              <a:buSzPct val="80000"/>
              <a:buFont typeface="Wingdings" panose="05000000000000000000" pitchFamily="2" charset="2"/>
              <a:buChar char="Ø"/>
              <a:tabLst/>
              <a:defRPr/>
            </a:pPr>
            <a:r>
              <a:rPr kumimoji="0" lang="en-US" sz="1200" b="0" i="0" u="none" strike="noStrike" kern="1200" cap="none" spc="0" normalizeH="0" baseline="0" noProof="0">
                <a:ln>
                  <a:noFill/>
                </a:ln>
                <a:solidFill>
                  <a:srgbClr val="3B3838"/>
                </a:solidFill>
                <a:effectLst/>
                <a:uLnTx/>
                <a:uFillTx/>
                <a:latin typeface="Verdana" panose="020B0604030504040204" pitchFamily="34" charset="0"/>
                <a:ea typeface="+mn-ea"/>
                <a:cs typeface="+mn-cs"/>
              </a:rPr>
              <a:t>#18 - Cash on Delivery </a:t>
            </a:r>
            <a:r>
              <a:rPr kumimoji="0" lang="en-US" sz="1050" b="0" i="1" u="none" strike="noStrike" kern="1200" cap="none" spc="0" normalizeH="0" baseline="0" noProof="0">
                <a:ln>
                  <a:noFill/>
                </a:ln>
                <a:solidFill>
                  <a:prstClr val="white">
                    <a:lumMod val="75000"/>
                  </a:prstClr>
                </a:solidFill>
                <a:effectLst/>
                <a:uLnTx/>
                <a:uFillTx/>
                <a:latin typeface="Verdana" panose="020B0604030504040204" pitchFamily="34" charset="0"/>
                <a:ea typeface="+mn-ea"/>
                <a:cs typeface="+mn-cs"/>
              </a:rPr>
              <a:t>(BL only)</a:t>
            </a:r>
          </a:p>
          <a:p>
            <a:pPr marL="273050" marR="0" lvl="0" indent="-273050" algn="l" defTabSz="609523" rtl="0" eaLnBrk="1" fontAlgn="auto" latinLnBrk="0" hangingPunct="1">
              <a:lnSpc>
                <a:spcPct val="100000"/>
              </a:lnSpc>
              <a:spcBef>
                <a:spcPts val="0"/>
              </a:spcBef>
              <a:spcAft>
                <a:spcPts val="0"/>
              </a:spcAft>
              <a:buClr>
                <a:srgbClr val="E2D6C0"/>
              </a:buClr>
              <a:buSzPct val="80000"/>
              <a:buFont typeface="Wingdings" panose="05000000000000000000" pitchFamily="2" charset="2"/>
              <a:buChar char="Ø"/>
              <a:tabLst/>
              <a:defRPr/>
            </a:pPr>
            <a:r>
              <a:rPr kumimoji="0" lang="en-US" sz="1200" b="0" i="0" u="none" strike="noStrike" kern="1200" cap="none" spc="0" normalizeH="0" baseline="0" noProof="0">
                <a:ln>
                  <a:noFill/>
                </a:ln>
                <a:solidFill>
                  <a:srgbClr val="3B3838"/>
                </a:solidFill>
                <a:effectLst/>
                <a:uLnTx/>
                <a:uFillTx/>
                <a:latin typeface="Verdana" panose="020B0604030504040204" pitchFamily="34" charset="0"/>
                <a:ea typeface="+mn-ea"/>
                <a:cs typeface="+mn-cs"/>
              </a:rPr>
              <a:t>#21 – Deduction Management </a:t>
            </a:r>
            <a:r>
              <a:rPr kumimoji="0" lang="en-US" sz="1050" b="0" i="1" u="none" strike="noStrike" kern="1200" cap="none" spc="0" normalizeH="0" baseline="0" noProof="0">
                <a:ln>
                  <a:noFill/>
                </a:ln>
                <a:solidFill>
                  <a:prstClr val="white">
                    <a:lumMod val="75000"/>
                  </a:prstClr>
                </a:solidFill>
                <a:effectLst/>
                <a:uLnTx/>
                <a:uFillTx/>
                <a:latin typeface="Verdana" panose="020B0604030504040204" pitchFamily="34" charset="0"/>
                <a:ea typeface="+mn-ea"/>
                <a:cs typeface="+mn-cs"/>
              </a:rPr>
              <a:t>(IT only)</a:t>
            </a:r>
          </a:p>
        </p:txBody>
      </p:sp>
      <p:grpSp>
        <p:nvGrpSpPr>
          <p:cNvPr id="21" name="Groupe 20">
            <a:extLst>
              <a:ext uri="{FF2B5EF4-FFF2-40B4-BE49-F238E27FC236}">
                <a16:creationId xmlns:a16="http://schemas.microsoft.com/office/drawing/2014/main" id="{5621C726-4B49-439D-ADE0-213D327437B1}"/>
              </a:ext>
            </a:extLst>
          </p:cNvPr>
          <p:cNvGrpSpPr/>
          <p:nvPr/>
        </p:nvGrpSpPr>
        <p:grpSpPr>
          <a:xfrm>
            <a:off x="8737599" y="1474180"/>
            <a:ext cx="3241092" cy="1441898"/>
            <a:chOff x="8737599" y="1474180"/>
            <a:chExt cx="3241092" cy="1441898"/>
          </a:xfrm>
        </p:grpSpPr>
        <p:sp>
          <p:nvSpPr>
            <p:cNvPr id="22" name="Rectángulo 18">
              <a:extLst>
                <a:ext uri="{FF2B5EF4-FFF2-40B4-BE49-F238E27FC236}">
                  <a16:creationId xmlns:a16="http://schemas.microsoft.com/office/drawing/2014/main" id="{3657306F-A91D-40BD-B451-16666D932D27}"/>
                </a:ext>
              </a:extLst>
            </p:cNvPr>
            <p:cNvSpPr/>
            <p:nvPr/>
          </p:nvSpPr>
          <p:spPr>
            <a:xfrm>
              <a:off x="8737600" y="1474180"/>
              <a:ext cx="3241091" cy="713756"/>
            </a:xfrm>
            <a:prstGeom prst="rect">
              <a:avLst/>
            </a:prstGeom>
            <a:solidFill>
              <a:srgbClr val="D9D9D9"/>
            </a:solidFill>
          </p:spPr>
          <p:txBody>
            <a:bodyPr vert="horz" lIns="0" tIns="0" rIns="0" bIns="0" rtlCol="0" anchor="ctr" anchorCtr="0">
              <a:noAutofit/>
            </a:bodyPr>
            <a:lstStyle/>
            <a:p>
              <a:pPr marL="0" marR="0" lvl="0" indent="0" algn="ctr" defTabSz="609523" rtl="0" eaLnBrk="1" fontAlgn="auto" latinLnBrk="0" hangingPunct="1">
                <a:lnSpc>
                  <a:spcPct val="100000"/>
                </a:lnSpc>
                <a:spcBef>
                  <a:spcPts val="0"/>
                </a:spcBef>
                <a:spcAft>
                  <a:spcPts val="0"/>
                </a:spcAft>
                <a:buClrTx/>
                <a:buSzTx/>
                <a:buFontTx/>
                <a:buNone/>
                <a:tabLst/>
                <a:defRPr/>
              </a:pPr>
              <a:r>
                <a:rPr kumimoji="0" lang="es-ES" sz="1600" b="1" i="0" u="none" strike="noStrike" kern="1200" cap="all" spc="0" normalizeH="0" baseline="0" noProof="0">
                  <a:ln>
                    <a:noFill/>
                  </a:ln>
                  <a:solidFill>
                    <a:prstClr val="white"/>
                  </a:solidFill>
                  <a:effectLst/>
                  <a:uLnTx/>
                  <a:uFillTx/>
                  <a:latin typeface="Century Gothic" panose="020F0302020204030204"/>
                  <a:ea typeface="+mn-ea"/>
                  <a:cs typeface="Segoe UI"/>
                </a:rPr>
                <a:t>SPECIFIC by COUNTRY</a:t>
              </a:r>
            </a:p>
          </p:txBody>
        </p:sp>
        <p:sp>
          <p:nvSpPr>
            <p:cNvPr id="23" name="ZoneTexte 35">
              <a:extLst>
                <a:ext uri="{FF2B5EF4-FFF2-40B4-BE49-F238E27FC236}">
                  <a16:creationId xmlns:a16="http://schemas.microsoft.com/office/drawing/2014/main" id="{BEEEC079-3D8F-4342-8102-80D6FE694A9A}"/>
                </a:ext>
              </a:extLst>
            </p:cNvPr>
            <p:cNvSpPr txBox="1"/>
            <p:nvPr/>
          </p:nvSpPr>
          <p:spPr>
            <a:xfrm rot="10800000" flipV="1">
              <a:off x="8737599" y="2279490"/>
              <a:ext cx="3241091" cy="636588"/>
            </a:xfrm>
            <a:prstGeom prst="rect">
              <a:avLst/>
            </a:prstGeom>
            <a:noFill/>
            <a:ln w="3175">
              <a:noFill/>
              <a:prstDash val="dash"/>
            </a:ln>
          </p:spPr>
          <p:txBody>
            <a:bodyPr wrap="square" tIns="108000" rtlCol="0" anchor="t">
              <a:noAutofit/>
            </a:bodyPr>
            <a:lstStyle/>
            <a:p>
              <a:pPr marL="273050" marR="0" lvl="0" indent="-273050" algn="l" defTabSz="609523" rtl="0" eaLnBrk="1" fontAlgn="auto" latinLnBrk="0" hangingPunct="1">
                <a:lnSpc>
                  <a:spcPct val="100000"/>
                </a:lnSpc>
                <a:spcBef>
                  <a:spcPts val="0"/>
                </a:spcBef>
                <a:spcAft>
                  <a:spcPts val="0"/>
                </a:spcAft>
                <a:buClr>
                  <a:srgbClr val="D9D9D9"/>
                </a:buClr>
                <a:buSzPct val="80000"/>
                <a:buFont typeface="Wingdings" panose="05000000000000000000" pitchFamily="2" charset="2"/>
                <a:buChar char="Ø"/>
                <a:tabLst/>
                <a:defRPr/>
              </a:pPr>
              <a:r>
                <a:rPr kumimoji="0" lang="en-GB"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+ 1 Generic Workflow by country (to capture other activities) </a:t>
              </a:r>
            </a:p>
            <a:p>
              <a:pPr marL="273050" marR="0" lvl="0" indent="-273050" algn="l" defTabSz="609523" rtl="0" eaLnBrk="1" fontAlgn="auto" latinLnBrk="0" hangingPunct="1">
                <a:lnSpc>
                  <a:spcPct val="100000"/>
                </a:lnSpc>
                <a:spcBef>
                  <a:spcPts val="0"/>
                </a:spcBef>
                <a:spcAft>
                  <a:spcPts val="0"/>
                </a:spcAft>
                <a:buClr>
                  <a:srgbClr val="D9D9D9"/>
                </a:buClr>
                <a:buSzPct val="80000"/>
                <a:buFont typeface="Wingdings" panose="05000000000000000000" pitchFamily="2" charset="2"/>
                <a:buChar char="Ø"/>
                <a:tabLst/>
                <a:defRPr/>
              </a:pPr>
              <a:endParaRPr lang="en-GB" sz="1200">
                <a:solidFill>
                  <a:prstClr val="black"/>
                </a:solidFill>
                <a:latin typeface="Verdana" panose="020B0604030504040204" pitchFamily="34" charset="0"/>
                <a:ea typeface="Verdana" panose="020B0604030504040204" pitchFamily="34" charset="0"/>
                <a:cs typeface="Verdana" panose="020B0604030504040204" pitchFamily="34" charset="0"/>
              </a:endParaRPr>
            </a:p>
            <a:p>
              <a:pPr marL="273050" marR="0" lvl="0" indent="-273050" algn="l" defTabSz="609523" rtl="0" eaLnBrk="1" fontAlgn="auto" latinLnBrk="0" hangingPunct="1">
                <a:lnSpc>
                  <a:spcPct val="100000"/>
                </a:lnSpc>
                <a:spcBef>
                  <a:spcPts val="0"/>
                </a:spcBef>
                <a:spcAft>
                  <a:spcPts val="0"/>
                </a:spcAft>
                <a:buClr>
                  <a:srgbClr val="D9D9D9"/>
                </a:buClr>
                <a:buSzPct val="80000"/>
                <a:buFont typeface="Wingdings" panose="05000000000000000000" pitchFamily="2" charset="2"/>
                <a:buChar char="Ø"/>
                <a:tabLst/>
                <a:defRPr/>
              </a:pPr>
              <a:endParaRPr kumimoji="0" lang="en-GB"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endParaRPr>
            </a:p>
            <a:p>
              <a:pPr marL="273050" marR="0" lvl="0" indent="-273050" algn="l" defTabSz="609523" rtl="0" eaLnBrk="1" fontAlgn="auto" latinLnBrk="0" hangingPunct="1">
                <a:lnSpc>
                  <a:spcPct val="100000"/>
                </a:lnSpc>
                <a:spcBef>
                  <a:spcPts val="0"/>
                </a:spcBef>
                <a:spcAft>
                  <a:spcPts val="0"/>
                </a:spcAft>
                <a:buClr>
                  <a:srgbClr val="D9D9D9"/>
                </a:buClr>
                <a:buSzPct val="80000"/>
                <a:buFont typeface="Wingdings" panose="05000000000000000000" pitchFamily="2" charset="2"/>
                <a:buChar char="Ø"/>
                <a:tabLst/>
                <a:defRPr/>
              </a:pPr>
              <a:r>
                <a:rPr lang="en-GB" sz="1200">
                  <a:solidFill>
                    <a:prstClr val="black"/>
                  </a:solidFill>
                  <a:latin typeface="Verdana" panose="020B0604030504040204" pitchFamily="34" charset="0"/>
                  <a:ea typeface="Verdana" panose="020B0604030504040204" pitchFamily="34" charset="0"/>
                  <a:cs typeface="Verdana" panose="020B0604030504040204" pitchFamily="34" charset="0"/>
                </a:rPr>
                <a:t>#16 Special event </a:t>
              </a:r>
              <a:r>
                <a:rPr lang="en-GB" sz="1200" i="1">
                  <a:solidFill>
                    <a:schemeClr val="bg1">
                      <a:lumMod val="75000"/>
                    </a:schemeClr>
                  </a:solidFill>
                  <a:latin typeface="Verdana" panose="020B0604030504040204" pitchFamily="34" charset="0"/>
                  <a:ea typeface="Verdana" panose="020B0604030504040204" pitchFamily="34" charset="0"/>
                </a:rPr>
                <a:t>(DEAT only)</a:t>
              </a:r>
            </a:p>
            <a:p>
              <a:pPr marL="273050" marR="0" lvl="0" indent="-273050" algn="l" defTabSz="609523" rtl="0" eaLnBrk="1" fontAlgn="auto" latinLnBrk="0" hangingPunct="1">
                <a:lnSpc>
                  <a:spcPct val="100000"/>
                </a:lnSpc>
                <a:spcBef>
                  <a:spcPts val="0"/>
                </a:spcBef>
                <a:spcAft>
                  <a:spcPts val="0"/>
                </a:spcAft>
                <a:buClr>
                  <a:srgbClr val="D9D9D9"/>
                </a:buClr>
                <a:buSzPct val="80000"/>
                <a:buFont typeface="Wingdings" panose="05000000000000000000" pitchFamily="2" charset="2"/>
                <a:buChar char="Ø"/>
                <a:tabLst/>
                <a:defRPr/>
              </a:pPr>
              <a:r>
                <a:rPr kumimoji="0" lang="en-GB" sz="1200" b="0" i="0" u="none" strike="noStrike" kern="1200" cap="none" spc="0" normalizeH="0" baseline="0" noProof="0">
                  <a:ln>
                    <a:noFill/>
                  </a:ln>
                  <a:solidFill>
                    <a:prstClr val="black"/>
                  </a:solidFill>
                  <a:effectLst/>
                  <a:uLnTx/>
                  <a:uFillTx/>
                  <a:latin typeface="Verdana" panose="020B0604030504040204" pitchFamily="34" charset="0"/>
                  <a:ea typeface="Verdana" panose="020B0604030504040204" pitchFamily="34" charset="0"/>
                  <a:cs typeface="Verdana" panose="020B0604030504040204" pitchFamily="34" charset="0"/>
                </a:rPr>
                <a:t>#17 Animation prom</a:t>
              </a:r>
              <a:r>
                <a:rPr lang="en-GB" sz="1200" err="1">
                  <a:solidFill>
                    <a:prstClr val="black"/>
                  </a:solidFill>
                  <a:latin typeface="Verdana" panose="020B0604030504040204" pitchFamily="34" charset="0"/>
                  <a:ea typeface="Verdana" panose="020B0604030504040204" pitchFamily="34" charset="0"/>
                  <a:cs typeface="Verdana" panose="020B0604030504040204" pitchFamily="34" charset="0"/>
                </a:rPr>
                <a:t>otion</a:t>
              </a:r>
              <a:r>
                <a:rPr lang="en-GB" sz="1200">
                  <a:solidFill>
                    <a:prstClr val="black"/>
                  </a:solidFill>
                  <a:latin typeface="Verdana" panose="020B0604030504040204" pitchFamily="34" charset="0"/>
                  <a:ea typeface="Verdana" panose="020B0604030504040204" pitchFamily="34" charset="0"/>
                  <a:cs typeface="Verdana" panose="020B0604030504040204" pitchFamily="34" charset="0"/>
                </a:rPr>
                <a:t> </a:t>
              </a:r>
              <a:r>
                <a:rPr lang="en-GB" sz="1200" i="1">
                  <a:solidFill>
                    <a:schemeClr val="bg1">
                      <a:lumMod val="75000"/>
                    </a:schemeClr>
                  </a:solidFill>
                  <a:latin typeface="Verdana" panose="020B0604030504040204" pitchFamily="34" charset="0"/>
                  <a:ea typeface="Verdana" panose="020B0604030504040204" pitchFamily="34" charset="0"/>
                  <a:cs typeface="Verdana" panose="020B0604030504040204" pitchFamily="34" charset="0"/>
                </a:rPr>
                <a:t>(DEAT Only)</a:t>
              </a:r>
              <a:endParaRPr kumimoji="0" lang="en-GB" sz="1200" b="0" i="1" u="none" strike="noStrike" kern="1200" cap="none" spc="0" normalizeH="0" baseline="0" noProof="0">
                <a:ln>
                  <a:noFill/>
                </a:ln>
                <a:solidFill>
                  <a:schemeClr val="bg1">
                    <a:lumMod val="75000"/>
                  </a:schemeClr>
                </a:solidFill>
                <a:effectLst/>
                <a:uLnTx/>
                <a:uFillTx/>
                <a:latin typeface="Verdana" panose="020B0604030504040204" pitchFamily="34" charset="0"/>
                <a:ea typeface="Verdana" panose="020B0604030504040204" pitchFamily="34" charset="0"/>
                <a:cs typeface="Verdana" panose="020B0604030504040204" pitchFamily="34" charset="0"/>
              </a:endParaRPr>
            </a:p>
          </p:txBody>
        </p:sp>
      </p:grpSp>
      <p:grpSp>
        <p:nvGrpSpPr>
          <p:cNvPr id="24" name="Groupe 23">
            <a:extLst>
              <a:ext uri="{FF2B5EF4-FFF2-40B4-BE49-F238E27FC236}">
                <a16:creationId xmlns:a16="http://schemas.microsoft.com/office/drawing/2014/main" id="{F410A47F-CEE0-41A3-BF02-D59D6C9CA465}"/>
              </a:ext>
            </a:extLst>
          </p:cNvPr>
          <p:cNvGrpSpPr/>
          <p:nvPr/>
        </p:nvGrpSpPr>
        <p:grpSpPr>
          <a:xfrm>
            <a:off x="8776974" y="5248490"/>
            <a:ext cx="3241091" cy="841218"/>
            <a:chOff x="8737599" y="5913120"/>
            <a:chExt cx="3241091" cy="841218"/>
          </a:xfrm>
        </p:grpSpPr>
        <p:sp>
          <p:nvSpPr>
            <p:cNvPr id="25" name="Pentagon 59">
              <a:extLst>
                <a:ext uri="{FF2B5EF4-FFF2-40B4-BE49-F238E27FC236}">
                  <a16:creationId xmlns:a16="http://schemas.microsoft.com/office/drawing/2014/main" id="{F73CC65F-46E8-4DFB-A017-51D9D6198790}"/>
                </a:ext>
              </a:extLst>
            </p:cNvPr>
            <p:cNvSpPr/>
            <p:nvPr/>
          </p:nvSpPr>
          <p:spPr>
            <a:xfrm>
              <a:off x="8737599" y="5913120"/>
              <a:ext cx="3241091" cy="841218"/>
            </a:xfrm>
            <a:prstGeom prst="homePlate">
              <a:avLst>
                <a:gd name="adj" fmla="val 0"/>
              </a:avLst>
            </a:prstGeom>
            <a:solidFill>
              <a:schemeClr val="accent6">
                <a:alpha val="57000"/>
              </a:schemeClr>
            </a:solidFill>
            <a:ln>
              <a:noFill/>
            </a:ln>
            <a:effectLst/>
          </p:spPr>
          <p:style>
            <a:lnRef idx="1">
              <a:schemeClr val="accent1"/>
            </a:lnRef>
            <a:fillRef idx="3">
              <a:schemeClr val="accent1"/>
            </a:fillRef>
            <a:effectRef idx="2">
              <a:schemeClr val="accent1"/>
            </a:effectRef>
            <a:fontRef idx="minor">
              <a:schemeClr val="lt1"/>
            </a:fontRef>
          </p:style>
          <p:txBody>
            <a:bodyPr lIns="182843" tIns="91422" rIns="182843" bIns="91422" rtlCol="0" anchor="ctr"/>
            <a:lstStyle/>
            <a:p>
              <a:pPr marL="0" marR="0" lvl="0" indent="0" algn="ctr" defTabSz="609523" rtl="0" eaLnBrk="1" fontAlgn="auto"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a:ln>
                  <a:noFill/>
                </a:ln>
                <a:solidFill>
                  <a:prstClr val="white"/>
                </a:solidFill>
                <a:effectLst/>
                <a:uLnTx/>
                <a:uFillTx/>
                <a:latin typeface="Century Gothic" panose="020F0302020204030204"/>
                <a:ea typeface="+mn-ea"/>
                <a:cs typeface="Roboto Light"/>
              </a:endParaRPr>
            </a:p>
          </p:txBody>
        </p:sp>
        <p:sp>
          <p:nvSpPr>
            <p:cNvPr id="26" name="ZoneTexte 25">
              <a:extLst>
                <a:ext uri="{FF2B5EF4-FFF2-40B4-BE49-F238E27FC236}">
                  <a16:creationId xmlns:a16="http://schemas.microsoft.com/office/drawing/2014/main" id="{B078B3FA-3406-47C7-92CF-98A58007AE01}"/>
                </a:ext>
              </a:extLst>
            </p:cNvPr>
            <p:cNvSpPr txBox="1"/>
            <p:nvPr/>
          </p:nvSpPr>
          <p:spPr>
            <a:xfrm>
              <a:off x="8893228" y="5964397"/>
              <a:ext cx="3051751" cy="738664"/>
            </a:xfrm>
            <a:prstGeom prst="rect">
              <a:avLst/>
            </a:prstGeom>
            <a:noFill/>
          </p:spPr>
          <p:txBody>
            <a:bodyPr wrap="square" rtlCol="0">
              <a:spAutoFit/>
            </a:bodyPr>
            <a:lstStyle/>
            <a:p>
              <a:pPr marL="0" marR="0" lvl="0" indent="0" algn="l" defTabSz="609523" rtl="0" eaLnBrk="1" fontAlgn="auto" latinLnBrk="0" hangingPunct="1">
                <a:lnSpc>
                  <a:spcPct val="100000"/>
                </a:lnSpc>
                <a:spcBef>
                  <a:spcPts val="0"/>
                </a:spcBef>
                <a:spcAft>
                  <a:spcPts val="0"/>
                </a:spcAft>
                <a:buClrTx/>
                <a:buSzTx/>
                <a:buFontTx/>
                <a:buNone/>
                <a:tabLst/>
                <a:defRPr/>
              </a:pPr>
              <a:r>
                <a:rPr kumimoji="0" lang="fr-FR" sz="1400" b="0" i="0" u="none" strike="noStrike" kern="1200" cap="none" spc="0" normalizeH="0" baseline="0" noProof="0" err="1">
                  <a:ln>
                    <a:noFill/>
                  </a:ln>
                  <a:solidFill>
                    <a:prstClr val="black">
                      <a:lumMod val="75000"/>
                      <a:lumOff val="25000"/>
                    </a:prstClr>
                  </a:solidFill>
                  <a:effectLst/>
                  <a:uLnTx/>
                  <a:uFillTx/>
                  <a:latin typeface="Century Gothic" panose="020F0302020204030204"/>
                  <a:ea typeface="+mn-ea"/>
                  <a:cs typeface="+mn-cs"/>
                </a:rPr>
                <a:t>Each</a:t>
              </a:r>
              <a:r>
                <a:rPr kumimoji="0" lang="fr-FR" sz="1400" b="0" i="0" u="none" strike="noStrike" kern="1200" cap="none" spc="0" normalizeH="0" baseline="0" noProof="0">
                  <a:ln>
                    <a:noFill/>
                  </a:ln>
                  <a:solidFill>
                    <a:prstClr val="black">
                      <a:lumMod val="75000"/>
                      <a:lumOff val="25000"/>
                    </a:prstClr>
                  </a:solidFill>
                  <a:effectLst/>
                  <a:uLnTx/>
                  <a:uFillTx/>
                  <a:latin typeface="Century Gothic" panose="020F0302020204030204"/>
                  <a:ea typeface="+mn-ea"/>
                  <a:cs typeface="+mn-cs"/>
                </a:rPr>
                <a:t> Country </a:t>
              </a:r>
              <a:r>
                <a:rPr kumimoji="0" lang="fr-FR" sz="1400" b="0" i="0" u="none" strike="noStrike" kern="1200" cap="none" spc="0" normalizeH="0" baseline="0" noProof="0" err="1">
                  <a:ln>
                    <a:noFill/>
                  </a:ln>
                  <a:solidFill>
                    <a:prstClr val="black">
                      <a:lumMod val="75000"/>
                      <a:lumOff val="25000"/>
                    </a:prstClr>
                  </a:solidFill>
                  <a:effectLst/>
                  <a:uLnTx/>
                  <a:uFillTx/>
                  <a:latin typeface="Century Gothic" panose="020F0302020204030204"/>
                  <a:ea typeface="+mn-ea"/>
                  <a:cs typeface="+mn-cs"/>
                </a:rPr>
                <a:t>decids</a:t>
              </a:r>
              <a:r>
                <a:rPr kumimoji="0" lang="fr-FR" sz="1400" b="0" i="0" u="none" strike="noStrike" kern="1200" cap="none" spc="0" normalizeH="0" baseline="0" noProof="0">
                  <a:ln>
                    <a:noFill/>
                  </a:ln>
                  <a:solidFill>
                    <a:prstClr val="black">
                      <a:lumMod val="75000"/>
                      <a:lumOff val="25000"/>
                    </a:prstClr>
                  </a:solidFill>
                  <a:effectLst/>
                  <a:uLnTx/>
                  <a:uFillTx/>
                  <a:latin typeface="Century Gothic" panose="020F0302020204030204"/>
                  <a:ea typeface="+mn-ea"/>
                  <a:cs typeface="+mn-cs"/>
                </a:rPr>
                <a:t> </a:t>
              </a:r>
              <a:r>
                <a:rPr kumimoji="0" lang="fr-FR" sz="1400" b="0" i="0" u="none" strike="noStrike" kern="1200" cap="none" spc="0" normalizeH="0" baseline="0" noProof="0" err="1">
                  <a:ln>
                    <a:noFill/>
                  </a:ln>
                  <a:solidFill>
                    <a:prstClr val="black">
                      <a:lumMod val="75000"/>
                      <a:lumOff val="25000"/>
                    </a:prstClr>
                  </a:solidFill>
                  <a:effectLst/>
                  <a:uLnTx/>
                  <a:uFillTx/>
                  <a:latin typeface="Century Gothic" panose="020F0302020204030204"/>
                  <a:ea typeface="+mn-ea"/>
                  <a:cs typeface="+mn-cs"/>
                </a:rPr>
                <a:t>which</a:t>
              </a:r>
              <a:r>
                <a:rPr kumimoji="0" lang="fr-FR" sz="1400" b="0" i="0" u="none" strike="noStrike" kern="1200" cap="none" spc="0" normalizeH="0" baseline="0" noProof="0">
                  <a:ln>
                    <a:noFill/>
                  </a:ln>
                  <a:solidFill>
                    <a:prstClr val="black">
                      <a:lumMod val="75000"/>
                      <a:lumOff val="25000"/>
                    </a:prstClr>
                  </a:solidFill>
                  <a:effectLst/>
                  <a:uLnTx/>
                  <a:uFillTx/>
                  <a:latin typeface="Century Gothic" panose="020F0302020204030204"/>
                  <a:ea typeface="+mn-ea"/>
                  <a:cs typeface="+mn-cs"/>
                </a:rPr>
                <a:t> WF : </a:t>
              </a:r>
            </a:p>
            <a:p>
              <a:pPr marL="285750" marR="0" lvl="0" indent="-285750" algn="l" defTabSz="609523"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400" b="0" i="0" u="none" strike="noStrike" kern="1200" cap="none" spc="0" normalizeH="0" baseline="0" noProof="0">
                  <a:ln>
                    <a:noFill/>
                  </a:ln>
                  <a:solidFill>
                    <a:prstClr val="black">
                      <a:lumMod val="75000"/>
                      <a:lumOff val="25000"/>
                    </a:prstClr>
                  </a:solidFill>
                  <a:effectLst/>
                  <a:uLnTx/>
                  <a:uFillTx/>
                  <a:latin typeface="Century Gothic" panose="020F0302020204030204"/>
                  <a:ea typeface="+mn-ea"/>
                  <a:cs typeface="+mn-cs"/>
                </a:rPr>
                <a:t>to </a:t>
              </a:r>
              <a:r>
                <a:rPr kumimoji="0" lang="fr-FR" sz="1400" b="0" i="0" u="none" strike="noStrike" kern="1200" cap="none" spc="0" normalizeH="0" baseline="0" noProof="0" err="1">
                  <a:ln>
                    <a:noFill/>
                  </a:ln>
                  <a:solidFill>
                    <a:prstClr val="black">
                      <a:lumMod val="75000"/>
                      <a:lumOff val="25000"/>
                    </a:prstClr>
                  </a:solidFill>
                  <a:effectLst/>
                  <a:uLnTx/>
                  <a:uFillTx/>
                  <a:latin typeface="Century Gothic" panose="020F0302020204030204"/>
                  <a:ea typeface="+mn-ea"/>
                  <a:cs typeface="+mn-cs"/>
                </a:rPr>
                <a:t>activate</a:t>
              </a:r>
              <a:r>
                <a:rPr kumimoji="0" lang="fr-FR" sz="1400" b="0" i="0" u="none" strike="noStrike" kern="1200" cap="none" spc="0" normalizeH="0" baseline="0" noProof="0">
                  <a:ln>
                    <a:noFill/>
                  </a:ln>
                  <a:solidFill>
                    <a:prstClr val="black">
                      <a:lumMod val="75000"/>
                      <a:lumOff val="25000"/>
                    </a:prstClr>
                  </a:solidFill>
                  <a:effectLst/>
                  <a:uLnTx/>
                  <a:uFillTx/>
                  <a:latin typeface="Century Gothic" panose="020F0302020204030204"/>
                  <a:ea typeface="+mn-ea"/>
                  <a:cs typeface="+mn-cs"/>
                </a:rPr>
                <a:t> </a:t>
              </a:r>
            </a:p>
            <a:p>
              <a:pPr marL="285750" marR="0" lvl="0" indent="-285750" algn="l" defTabSz="609523"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fr-FR" sz="1400" b="0" i="0" u="none" strike="noStrike" kern="1200" cap="none" spc="0" normalizeH="0" baseline="0" noProof="0">
                  <a:ln>
                    <a:noFill/>
                  </a:ln>
                  <a:solidFill>
                    <a:prstClr val="black">
                      <a:lumMod val="75000"/>
                      <a:lumOff val="25000"/>
                    </a:prstClr>
                  </a:solidFill>
                  <a:effectLst/>
                  <a:uLnTx/>
                  <a:uFillTx/>
                  <a:latin typeface="Century Gothic" panose="020F0302020204030204"/>
                  <a:ea typeface="+mn-ea"/>
                  <a:cs typeface="+mn-cs"/>
                </a:rPr>
                <a:t>if new one are </a:t>
              </a:r>
              <a:r>
                <a:rPr kumimoji="0" lang="fr-FR" sz="1400" b="0" i="0" u="none" strike="noStrike" kern="1200" cap="none" spc="0" normalizeH="0" baseline="0" noProof="0" err="1">
                  <a:ln>
                    <a:noFill/>
                  </a:ln>
                  <a:solidFill>
                    <a:prstClr val="black">
                      <a:lumMod val="75000"/>
                      <a:lumOff val="25000"/>
                    </a:prstClr>
                  </a:solidFill>
                  <a:effectLst/>
                  <a:uLnTx/>
                  <a:uFillTx/>
                  <a:latin typeface="Century Gothic" panose="020F0302020204030204"/>
                  <a:ea typeface="+mn-ea"/>
                  <a:cs typeface="+mn-cs"/>
                </a:rPr>
                <a:t>needed</a:t>
              </a:r>
              <a:endParaRPr kumimoji="0" lang="fr-FR" sz="1400" b="0" i="0" u="none" strike="noStrike" kern="1200" cap="none" spc="0" normalizeH="0" baseline="0" noProof="0">
                <a:ln>
                  <a:noFill/>
                </a:ln>
                <a:solidFill>
                  <a:prstClr val="black">
                    <a:lumMod val="75000"/>
                    <a:lumOff val="25000"/>
                  </a:prstClr>
                </a:solidFill>
                <a:effectLst/>
                <a:uLnTx/>
                <a:uFillTx/>
                <a:latin typeface="Century Gothic" panose="020F0302020204030204"/>
                <a:ea typeface="+mn-ea"/>
                <a:cs typeface="+mn-cs"/>
              </a:endParaRPr>
            </a:p>
          </p:txBody>
        </p:sp>
      </p:grpSp>
      <p:pic>
        <p:nvPicPr>
          <p:cNvPr id="2" name="Image 4">
            <a:extLst>
              <a:ext uri="{FF2B5EF4-FFF2-40B4-BE49-F238E27FC236}">
                <a16:creationId xmlns:a16="http://schemas.microsoft.com/office/drawing/2014/main" id="{4F04CBB5-FA93-B805-9D0F-FE69812FD804}"/>
              </a:ext>
            </a:extLst>
          </p:cNvPr>
          <p:cNvPicPr>
            <a:picLocks noChangeAspect="1"/>
          </p:cNvPicPr>
          <p:nvPr/>
        </p:nvPicPr>
        <p:blipFill>
          <a:blip r:embed="rId2"/>
          <a:stretch>
            <a:fillRect/>
          </a:stretch>
        </p:blipFill>
        <p:spPr>
          <a:xfrm>
            <a:off x="318768" y="223929"/>
            <a:ext cx="709054" cy="392011"/>
          </a:xfrm>
          <a:prstGeom prst="rect">
            <a:avLst/>
          </a:prstGeom>
        </p:spPr>
      </p:pic>
    </p:spTree>
    <p:extLst>
      <p:ext uri="{BB962C8B-B14F-4D97-AF65-F5344CB8AC3E}">
        <p14:creationId xmlns:p14="http://schemas.microsoft.com/office/powerpoint/2010/main" val="12692209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889E7466-6E8F-41AE-9C5A-00BB51340855}"/>
              </a:ext>
            </a:extLst>
          </p:cNvPr>
          <p:cNvSpPr>
            <a:spLocks noGrp="1"/>
          </p:cNvSpPr>
          <p:nvPr>
            <p:ph type="body" sz="quarter" idx="10"/>
          </p:nvPr>
        </p:nvSpPr>
        <p:spPr>
          <a:xfrm>
            <a:off x="389749" y="1436927"/>
            <a:ext cx="3113739" cy="1378191"/>
          </a:xfrm>
        </p:spPr>
        <p:txBody>
          <a:bodyPr>
            <a:normAutofit fontScale="62500" lnSpcReduction="20000"/>
          </a:bodyPr>
          <a:lstStyle/>
          <a:p>
            <a:r>
              <a:rPr lang="fr-FR" err="1"/>
              <a:t>Roles</a:t>
            </a:r>
            <a:r>
              <a:rPr lang="fr-FR"/>
              <a:t> </a:t>
            </a:r>
            <a:r>
              <a:rPr lang="fr-FR" err="1"/>
              <a:t>hierarchy</a:t>
            </a:r>
            <a:r>
              <a:rPr lang="fr-FR"/>
              <a:t> :</a:t>
            </a:r>
          </a:p>
          <a:p>
            <a:pPr marL="342900" indent="-342900">
              <a:buFont typeface="Wingdings" panose="05000000000000000000" pitchFamily="2" charset="2"/>
              <a:buChar char="à"/>
            </a:pPr>
            <a:r>
              <a:rPr lang="fr-FR">
                <a:sym typeface="Wingdings" panose="05000000000000000000" pitchFamily="2" charset="2"/>
              </a:rPr>
              <a:t>Service </a:t>
            </a:r>
            <a:r>
              <a:rPr lang="fr-FR" err="1">
                <a:sym typeface="Wingdings" panose="05000000000000000000" pitchFamily="2" charset="2"/>
              </a:rPr>
              <a:t>need</a:t>
            </a:r>
            <a:r>
              <a:rPr lang="fr-FR">
                <a:sym typeface="Wingdings" panose="05000000000000000000" pitchFamily="2" charset="2"/>
              </a:rPr>
              <a:t> to </a:t>
            </a:r>
            <a:r>
              <a:rPr lang="fr-FR" err="1">
                <a:sym typeface="Wingdings" panose="05000000000000000000" pitchFamily="2" charset="2"/>
              </a:rPr>
              <a:t>be</a:t>
            </a:r>
            <a:r>
              <a:rPr lang="fr-FR">
                <a:sym typeface="Wingdings" panose="05000000000000000000" pitchFamily="2" charset="2"/>
              </a:rPr>
              <a:t> </a:t>
            </a:r>
            <a:r>
              <a:rPr lang="fr-FR" err="1">
                <a:sym typeface="Wingdings" panose="05000000000000000000" pitchFamily="2" charset="2"/>
              </a:rPr>
              <a:t>above</a:t>
            </a:r>
            <a:r>
              <a:rPr lang="fr-FR">
                <a:sym typeface="Wingdings" panose="05000000000000000000" pitchFamily="2" charset="2"/>
              </a:rPr>
              <a:t> Sales </a:t>
            </a:r>
            <a:r>
              <a:rPr lang="fr-FR" err="1">
                <a:sym typeface="Wingdings" panose="05000000000000000000" pitchFamily="2" charset="2"/>
              </a:rPr>
              <a:t>roles</a:t>
            </a:r>
            <a:endParaRPr lang="fr-FR">
              <a:sym typeface="Wingdings" panose="05000000000000000000" pitchFamily="2" charset="2"/>
            </a:endParaRPr>
          </a:p>
          <a:p>
            <a:pPr marL="342900" indent="-342900">
              <a:buFont typeface="Wingdings" panose="05000000000000000000" pitchFamily="2" charset="2"/>
              <a:buChar char="à"/>
            </a:pPr>
            <a:r>
              <a:rPr lang="fr-FR">
                <a:sym typeface="Wingdings" panose="05000000000000000000" pitchFamily="2" charset="2"/>
              </a:rPr>
              <a:t>2 </a:t>
            </a:r>
            <a:r>
              <a:rPr lang="fr-FR" err="1">
                <a:sym typeface="Wingdings" panose="05000000000000000000" pitchFamily="2" charset="2"/>
              </a:rPr>
              <a:t>roles</a:t>
            </a:r>
            <a:r>
              <a:rPr lang="fr-FR">
                <a:sym typeface="Wingdings" panose="05000000000000000000" pitchFamily="2" charset="2"/>
              </a:rPr>
              <a:t> : Manager &amp; Agent</a:t>
            </a:r>
            <a:endParaRPr lang="fr-FR"/>
          </a:p>
          <a:p>
            <a:pPr marL="342900" indent="-342900">
              <a:buFontTx/>
              <a:buChar char="-"/>
            </a:pPr>
            <a:endParaRPr lang="fr-FR"/>
          </a:p>
          <a:p>
            <a:pPr marL="342900" indent="-342900">
              <a:buFontTx/>
              <a:buChar char="-"/>
            </a:pPr>
            <a:endParaRPr lang="fr-FR"/>
          </a:p>
        </p:txBody>
      </p:sp>
      <p:sp>
        <p:nvSpPr>
          <p:cNvPr id="3" name="Titre 2">
            <a:extLst>
              <a:ext uri="{FF2B5EF4-FFF2-40B4-BE49-F238E27FC236}">
                <a16:creationId xmlns:a16="http://schemas.microsoft.com/office/drawing/2014/main" id="{CE350854-16AE-41E5-9772-A252AD2762BF}"/>
              </a:ext>
            </a:extLst>
          </p:cNvPr>
          <p:cNvSpPr>
            <a:spLocks noGrp="1"/>
          </p:cNvSpPr>
          <p:nvPr>
            <p:ph type="title"/>
          </p:nvPr>
        </p:nvSpPr>
        <p:spPr/>
        <p:txBody>
          <a:bodyPr/>
          <a:lstStyle/>
          <a:p>
            <a:r>
              <a:rPr lang="fr-FR"/>
              <a:t>Product description</a:t>
            </a:r>
          </a:p>
        </p:txBody>
      </p:sp>
      <p:sp>
        <p:nvSpPr>
          <p:cNvPr id="4" name="Espace réservé du texte 1">
            <a:extLst>
              <a:ext uri="{FF2B5EF4-FFF2-40B4-BE49-F238E27FC236}">
                <a16:creationId xmlns:a16="http://schemas.microsoft.com/office/drawing/2014/main" id="{5BDE3335-A330-4EB1-8DB6-4E563554C44E}"/>
              </a:ext>
            </a:extLst>
          </p:cNvPr>
          <p:cNvSpPr txBox="1">
            <a:spLocks/>
          </p:cNvSpPr>
          <p:nvPr/>
        </p:nvSpPr>
        <p:spPr>
          <a:xfrm>
            <a:off x="5878699" y="1342141"/>
            <a:ext cx="4560051" cy="1760275"/>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sz="1600"/>
              <a:t>Profiles &amp; sharing :</a:t>
            </a:r>
          </a:p>
          <a:p>
            <a:pPr marL="342900" indent="-342900">
              <a:buFont typeface="Wingdings" panose="05000000000000000000" pitchFamily="2" charset="2"/>
              <a:buChar char="à"/>
            </a:pPr>
            <a:r>
              <a:rPr lang="fr-FR" sz="1600" err="1">
                <a:sym typeface="Wingdings" panose="05000000000000000000" pitchFamily="2" charset="2"/>
              </a:rPr>
              <a:t>Separate</a:t>
            </a:r>
            <a:r>
              <a:rPr lang="fr-FR" sz="1600">
                <a:sym typeface="Wingdings" panose="05000000000000000000" pitchFamily="2" charset="2"/>
              </a:rPr>
              <a:t> profiles per Hub</a:t>
            </a:r>
          </a:p>
          <a:p>
            <a:pPr marL="342900" indent="-342900">
              <a:buFont typeface="Wingdings" panose="05000000000000000000" pitchFamily="2" charset="2"/>
              <a:buChar char="à"/>
            </a:pPr>
            <a:r>
              <a:rPr lang="fr-FR" sz="1600">
                <a:sym typeface="Wingdings" panose="05000000000000000000" pitchFamily="2" charset="2"/>
              </a:rPr>
              <a:t>2 profiles : Manager &amp; Agent</a:t>
            </a:r>
          </a:p>
          <a:p>
            <a:pPr marL="342900" indent="-342900">
              <a:buFont typeface="Wingdings" panose="05000000000000000000" pitchFamily="2" charset="2"/>
              <a:buChar char="à"/>
            </a:pPr>
            <a:r>
              <a:rPr lang="fr-FR" sz="1600">
                <a:sym typeface="Wingdings" panose="05000000000000000000" pitchFamily="2" charset="2"/>
              </a:rPr>
              <a:t>Sharing </a:t>
            </a:r>
            <a:r>
              <a:rPr lang="fr-FR" sz="1600" err="1">
                <a:sym typeface="Wingdings" panose="05000000000000000000" pitchFamily="2" charset="2"/>
              </a:rPr>
              <a:t>rules</a:t>
            </a:r>
            <a:r>
              <a:rPr lang="fr-FR" sz="1600">
                <a:sym typeface="Wingdings" panose="05000000000000000000" pitchFamily="2" charset="2"/>
              </a:rPr>
              <a:t> on </a:t>
            </a:r>
            <a:r>
              <a:rPr lang="fr-FR" sz="1600" err="1">
                <a:sym typeface="Wingdings" panose="05000000000000000000" pitchFamily="2" charset="2"/>
              </a:rPr>
              <a:t>Account</a:t>
            </a:r>
            <a:r>
              <a:rPr lang="fr-FR" sz="1600">
                <a:sym typeface="Wingdings" panose="05000000000000000000" pitchFamily="2" charset="2"/>
              </a:rPr>
              <a:t> per Hub</a:t>
            </a:r>
          </a:p>
          <a:p>
            <a:pPr marL="342900" indent="-342900">
              <a:buFont typeface="Wingdings" panose="05000000000000000000" pitchFamily="2" charset="2"/>
              <a:buChar char="à"/>
            </a:pPr>
            <a:r>
              <a:rPr lang="fr-FR" sz="1600">
                <a:sym typeface="Wingdings" panose="05000000000000000000" pitchFamily="2" charset="2"/>
              </a:rPr>
              <a:t>Service </a:t>
            </a:r>
            <a:r>
              <a:rPr lang="fr-FR" sz="1600" err="1">
                <a:sym typeface="Wingdings" panose="05000000000000000000" pitchFamily="2" charset="2"/>
              </a:rPr>
              <a:t>users</a:t>
            </a:r>
            <a:r>
              <a:rPr lang="fr-FR" sz="1600">
                <a:sym typeface="Wingdings" panose="05000000000000000000" pitchFamily="2" charset="2"/>
              </a:rPr>
              <a:t> </a:t>
            </a:r>
            <a:r>
              <a:rPr lang="fr-FR" sz="1600" err="1">
                <a:sym typeface="Wingdings" panose="05000000000000000000" pitchFamily="2" charset="2"/>
              </a:rPr>
              <a:t>don’t</a:t>
            </a:r>
            <a:r>
              <a:rPr lang="fr-FR" sz="1600">
                <a:sym typeface="Wingdings" panose="05000000000000000000" pitchFamily="2" charset="2"/>
              </a:rPr>
              <a:t> </a:t>
            </a:r>
            <a:r>
              <a:rPr lang="fr-FR" sz="1600" err="1">
                <a:sym typeface="Wingdings" panose="05000000000000000000" pitchFamily="2" charset="2"/>
              </a:rPr>
              <a:t>see</a:t>
            </a:r>
            <a:r>
              <a:rPr lang="fr-FR" sz="1600">
                <a:sym typeface="Wingdings" panose="05000000000000000000" pitchFamily="2" charset="2"/>
              </a:rPr>
              <a:t> « Split » </a:t>
            </a:r>
            <a:r>
              <a:rPr lang="fr-FR" sz="1600" err="1">
                <a:sym typeface="Wingdings" panose="05000000000000000000" pitchFamily="2" charset="2"/>
              </a:rPr>
              <a:t>Accounts</a:t>
            </a:r>
            <a:endParaRPr lang="fr-FR" sz="1600"/>
          </a:p>
          <a:p>
            <a:pPr marL="342900" indent="-342900">
              <a:buFontTx/>
              <a:buChar char="-"/>
            </a:pPr>
            <a:endParaRPr lang="fr-FR" sz="1600"/>
          </a:p>
        </p:txBody>
      </p:sp>
      <p:pic>
        <p:nvPicPr>
          <p:cNvPr id="8" name="Image 7">
            <a:extLst>
              <a:ext uri="{FF2B5EF4-FFF2-40B4-BE49-F238E27FC236}">
                <a16:creationId xmlns:a16="http://schemas.microsoft.com/office/drawing/2014/main" id="{6AB5134E-9267-48AB-889C-39D226234C99}"/>
              </a:ext>
            </a:extLst>
          </p:cNvPr>
          <p:cNvPicPr>
            <a:picLocks noChangeAspect="1"/>
          </p:cNvPicPr>
          <p:nvPr/>
        </p:nvPicPr>
        <p:blipFill>
          <a:blip r:embed="rId2"/>
          <a:stretch>
            <a:fillRect/>
          </a:stretch>
        </p:blipFill>
        <p:spPr>
          <a:xfrm>
            <a:off x="305626" y="2797931"/>
            <a:ext cx="4000223" cy="2825554"/>
          </a:xfrm>
          <a:prstGeom prst="rect">
            <a:avLst/>
          </a:prstGeom>
          <a:ln>
            <a:noFill/>
          </a:ln>
          <a:effectLst>
            <a:outerShdw blurRad="292100" dist="139700" dir="2700000" algn="tl" rotWithShape="0">
              <a:srgbClr val="333333">
                <a:alpha val="65000"/>
              </a:srgbClr>
            </a:outerShdw>
          </a:effectLst>
        </p:spPr>
      </p:pic>
      <p:pic>
        <p:nvPicPr>
          <p:cNvPr id="10" name="Image 9">
            <a:extLst>
              <a:ext uri="{FF2B5EF4-FFF2-40B4-BE49-F238E27FC236}">
                <a16:creationId xmlns:a16="http://schemas.microsoft.com/office/drawing/2014/main" id="{85D24D9F-3043-4E8C-833A-73EC29469065}"/>
              </a:ext>
            </a:extLst>
          </p:cNvPr>
          <p:cNvPicPr>
            <a:picLocks noChangeAspect="1"/>
          </p:cNvPicPr>
          <p:nvPr/>
        </p:nvPicPr>
        <p:blipFill>
          <a:blip r:embed="rId3"/>
          <a:stretch>
            <a:fillRect/>
          </a:stretch>
        </p:blipFill>
        <p:spPr>
          <a:xfrm>
            <a:off x="3400746" y="4767904"/>
            <a:ext cx="8229600" cy="1448578"/>
          </a:xfrm>
          <a:prstGeom prst="rect">
            <a:avLst/>
          </a:prstGeom>
          <a:ln>
            <a:noFill/>
          </a:ln>
          <a:effectLst>
            <a:outerShdw blurRad="292100" dist="139700" dir="2700000" algn="tl" rotWithShape="0">
              <a:srgbClr val="333333">
                <a:alpha val="65000"/>
              </a:srgbClr>
            </a:outerShdw>
          </a:effectLst>
        </p:spPr>
      </p:pic>
      <p:pic>
        <p:nvPicPr>
          <p:cNvPr id="12" name="Image 11">
            <a:extLst>
              <a:ext uri="{FF2B5EF4-FFF2-40B4-BE49-F238E27FC236}">
                <a16:creationId xmlns:a16="http://schemas.microsoft.com/office/drawing/2014/main" id="{691309FB-D898-4A89-BD2B-092CA2F79D39}"/>
              </a:ext>
            </a:extLst>
          </p:cNvPr>
          <p:cNvPicPr>
            <a:picLocks noChangeAspect="1"/>
          </p:cNvPicPr>
          <p:nvPr/>
        </p:nvPicPr>
        <p:blipFill>
          <a:blip r:embed="rId4"/>
          <a:stretch>
            <a:fillRect/>
          </a:stretch>
        </p:blipFill>
        <p:spPr>
          <a:xfrm>
            <a:off x="5878699" y="3197202"/>
            <a:ext cx="3513762" cy="2470614"/>
          </a:xfrm>
          <a:prstGeom prst="rect">
            <a:avLst/>
          </a:prstGeom>
          <a:ln>
            <a:noFill/>
          </a:ln>
          <a:effectLst>
            <a:outerShdw blurRad="292100" dist="139700" dir="2700000" algn="tl" rotWithShape="0">
              <a:srgbClr val="333333">
                <a:alpha val="65000"/>
              </a:srgbClr>
            </a:outerShdw>
          </a:effectLst>
        </p:spPr>
      </p:pic>
      <p:pic>
        <p:nvPicPr>
          <p:cNvPr id="5" name="Image 4">
            <a:extLst>
              <a:ext uri="{FF2B5EF4-FFF2-40B4-BE49-F238E27FC236}">
                <a16:creationId xmlns:a16="http://schemas.microsoft.com/office/drawing/2014/main" id="{D38A6CEF-4D6E-77F1-5A4B-5190E9E5A5DA}"/>
              </a:ext>
            </a:extLst>
          </p:cNvPr>
          <p:cNvPicPr>
            <a:picLocks noChangeAspect="1"/>
          </p:cNvPicPr>
          <p:nvPr/>
        </p:nvPicPr>
        <p:blipFill>
          <a:blip r:embed="rId5"/>
          <a:stretch>
            <a:fillRect/>
          </a:stretch>
        </p:blipFill>
        <p:spPr>
          <a:xfrm>
            <a:off x="318768" y="223929"/>
            <a:ext cx="709054" cy="392011"/>
          </a:xfrm>
          <a:prstGeom prst="rect">
            <a:avLst/>
          </a:prstGeom>
        </p:spPr>
      </p:pic>
    </p:spTree>
    <p:extLst>
      <p:ext uri="{BB962C8B-B14F-4D97-AF65-F5344CB8AC3E}">
        <p14:creationId xmlns:p14="http://schemas.microsoft.com/office/powerpoint/2010/main" val="6126730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re 2">
            <a:extLst>
              <a:ext uri="{FF2B5EF4-FFF2-40B4-BE49-F238E27FC236}">
                <a16:creationId xmlns:a16="http://schemas.microsoft.com/office/drawing/2014/main" id="{C5AB8A0D-2341-471C-A2A8-03A4F8D0AF55}"/>
              </a:ext>
            </a:extLst>
          </p:cNvPr>
          <p:cNvSpPr>
            <a:spLocks noGrp="1"/>
          </p:cNvSpPr>
          <p:nvPr>
            <p:ph type="title"/>
          </p:nvPr>
        </p:nvSpPr>
        <p:spPr/>
        <p:txBody>
          <a:bodyPr/>
          <a:lstStyle/>
          <a:p>
            <a:r>
              <a:rPr lang="fr-FR" dirty="0"/>
              <a:t>Product description</a:t>
            </a:r>
          </a:p>
        </p:txBody>
      </p:sp>
      <p:sp>
        <p:nvSpPr>
          <p:cNvPr id="4" name="Espace réservé du texte 1">
            <a:extLst>
              <a:ext uri="{FF2B5EF4-FFF2-40B4-BE49-F238E27FC236}">
                <a16:creationId xmlns:a16="http://schemas.microsoft.com/office/drawing/2014/main" id="{076938DE-C615-45B5-8632-54CA0B753D04}"/>
              </a:ext>
            </a:extLst>
          </p:cNvPr>
          <p:cNvSpPr txBox="1">
            <a:spLocks/>
          </p:cNvSpPr>
          <p:nvPr/>
        </p:nvSpPr>
        <p:spPr>
          <a:xfrm>
            <a:off x="1007836" y="1349856"/>
            <a:ext cx="4473317" cy="2027176"/>
          </a:xfrm>
          <a:prstGeom prst="rect">
            <a:avLst/>
          </a:prstGeom>
        </p:spPr>
        <p:txBody>
          <a:bodyPr vert="horz" lIns="0" tIns="0" rIns="0" bIns="0" rtlCol="0">
            <a:normAutofit lnSpcReduction="10000"/>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t>Service Permission sets :</a:t>
            </a:r>
          </a:p>
          <a:p>
            <a:pPr marL="342900" indent="-342900">
              <a:buFont typeface="Wingdings" panose="05000000000000000000" pitchFamily="2" charset="2"/>
              <a:buChar char="à"/>
            </a:pPr>
            <a:r>
              <a:rPr lang="fr-FR">
                <a:sym typeface="Wingdings" panose="05000000000000000000" pitchFamily="2" charset="2"/>
              </a:rPr>
              <a:t>2 </a:t>
            </a:r>
            <a:r>
              <a:rPr lang="fr-FR" err="1">
                <a:sym typeface="Wingdings" panose="05000000000000000000" pitchFamily="2" charset="2"/>
              </a:rPr>
              <a:t>pset</a:t>
            </a:r>
            <a:r>
              <a:rPr lang="fr-FR">
                <a:sym typeface="Wingdings" panose="05000000000000000000" pitchFamily="2" charset="2"/>
              </a:rPr>
              <a:t> groups (Manager &amp; Agent)</a:t>
            </a:r>
          </a:p>
          <a:p>
            <a:pPr marL="342900" indent="-342900">
              <a:buFont typeface="Wingdings" panose="05000000000000000000" pitchFamily="2" charset="2"/>
              <a:buChar char="à"/>
            </a:pPr>
            <a:r>
              <a:rPr lang="fr-FR">
                <a:sym typeface="Wingdings" panose="05000000000000000000" pitchFamily="2" charset="2"/>
              </a:rPr>
              <a:t>1 </a:t>
            </a:r>
            <a:r>
              <a:rPr lang="fr-FR" err="1">
                <a:sym typeface="Wingdings" panose="05000000000000000000" pitchFamily="2" charset="2"/>
              </a:rPr>
              <a:t>pset</a:t>
            </a:r>
            <a:r>
              <a:rPr lang="fr-FR">
                <a:sym typeface="Wingdings" panose="05000000000000000000" pitchFamily="2" charset="2"/>
              </a:rPr>
              <a:t> </a:t>
            </a:r>
            <a:r>
              <a:rPr lang="fr-FR" err="1">
                <a:sym typeface="Wingdings" panose="05000000000000000000" pitchFamily="2" charset="2"/>
              </a:rPr>
              <a:t>specific</a:t>
            </a:r>
            <a:r>
              <a:rPr lang="fr-FR">
                <a:sym typeface="Wingdings" panose="05000000000000000000" pitchFamily="2" charset="2"/>
              </a:rPr>
              <a:t> per Hub</a:t>
            </a:r>
          </a:p>
          <a:p>
            <a:pPr marL="342900" indent="-342900">
              <a:buFont typeface="Wingdings" panose="05000000000000000000" pitchFamily="2" charset="2"/>
              <a:buChar char="à"/>
            </a:pPr>
            <a:r>
              <a:rPr lang="fr-FR">
                <a:sym typeface="Wingdings" panose="05000000000000000000" pitchFamily="2" charset="2"/>
              </a:rPr>
              <a:t>2 </a:t>
            </a:r>
            <a:r>
              <a:rPr lang="fr-FR" err="1">
                <a:sym typeface="Wingdings" panose="05000000000000000000" pitchFamily="2" charset="2"/>
              </a:rPr>
              <a:t>pset</a:t>
            </a:r>
            <a:r>
              <a:rPr lang="fr-FR">
                <a:sym typeface="Wingdings" panose="05000000000000000000" pitchFamily="2" charset="2"/>
              </a:rPr>
              <a:t> for </a:t>
            </a:r>
            <a:r>
              <a:rPr lang="fr-FR" err="1">
                <a:sym typeface="Wingdings" panose="05000000000000000000" pitchFamily="2" charset="2"/>
              </a:rPr>
              <a:t>integration</a:t>
            </a:r>
            <a:r>
              <a:rPr lang="fr-FR">
                <a:sym typeface="Wingdings" panose="05000000000000000000" pitchFamily="2" charset="2"/>
              </a:rPr>
              <a:t> </a:t>
            </a:r>
            <a:r>
              <a:rPr lang="fr-FR" err="1">
                <a:sym typeface="Wingdings" panose="05000000000000000000" pitchFamily="2" charset="2"/>
              </a:rPr>
              <a:t>purpose</a:t>
            </a:r>
            <a:r>
              <a:rPr lang="fr-FR">
                <a:sym typeface="Wingdings" panose="05000000000000000000" pitchFamily="2" charset="2"/>
              </a:rPr>
              <a:t> (Read/Write and Read </a:t>
            </a:r>
            <a:r>
              <a:rPr lang="fr-FR" err="1">
                <a:sym typeface="Wingdings" panose="05000000000000000000" pitchFamily="2" charset="2"/>
              </a:rPr>
              <a:t>Only</a:t>
            </a:r>
            <a:r>
              <a:rPr lang="fr-FR">
                <a:sym typeface="Wingdings" panose="05000000000000000000" pitchFamily="2" charset="2"/>
              </a:rPr>
              <a:t>)</a:t>
            </a:r>
          </a:p>
          <a:p>
            <a:pPr marL="342900" indent="-342900">
              <a:buFont typeface="Wingdings" panose="05000000000000000000" pitchFamily="2" charset="2"/>
              <a:buChar char="à"/>
            </a:pPr>
            <a:r>
              <a:rPr lang="fr-FR">
                <a:sym typeface="Wingdings" panose="05000000000000000000" pitchFamily="2" charset="2"/>
              </a:rPr>
              <a:t>Nothing on profiles !</a:t>
            </a:r>
            <a:endParaRPr lang="fr-FR"/>
          </a:p>
          <a:p>
            <a:pPr marL="342900" indent="-342900">
              <a:buFontTx/>
              <a:buChar char="-"/>
            </a:pPr>
            <a:endParaRPr lang="fr-FR"/>
          </a:p>
        </p:txBody>
      </p:sp>
      <p:sp>
        <p:nvSpPr>
          <p:cNvPr id="5" name="Espace réservé du texte 1">
            <a:extLst>
              <a:ext uri="{FF2B5EF4-FFF2-40B4-BE49-F238E27FC236}">
                <a16:creationId xmlns:a16="http://schemas.microsoft.com/office/drawing/2014/main" id="{75A184E8-3968-4FA5-920D-53F7F12ECE2A}"/>
              </a:ext>
            </a:extLst>
          </p:cNvPr>
          <p:cNvSpPr txBox="1">
            <a:spLocks/>
          </p:cNvSpPr>
          <p:nvPr/>
        </p:nvSpPr>
        <p:spPr>
          <a:xfrm>
            <a:off x="7141233" y="1517409"/>
            <a:ext cx="3297309" cy="2027176"/>
          </a:xfrm>
          <a:prstGeom prst="rect">
            <a:avLst/>
          </a:prstGeom>
        </p:spPr>
        <p:txBody>
          <a:bodyPr vert="horz" lIns="0" tIns="0" rIns="0" bIns="0" rtlCol="0">
            <a:normAutofit/>
          </a:bodyPr>
          <a:lstStyle>
            <a:lvl1pPr marL="0" indent="0" algn="l" defTabSz="914400" rtl="0" eaLnBrk="1" latinLnBrk="0" hangingPunct="1">
              <a:lnSpc>
                <a:spcPct val="100000"/>
              </a:lnSpc>
              <a:spcBef>
                <a:spcPts val="0"/>
              </a:spcBef>
              <a:spcAft>
                <a:spcPts val="600"/>
              </a:spcAft>
              <a:buFont typeface="Arial" panose="020B0604020202020204" pitchFamily="34" charset="0"/>
              <a:buNone/>
              <a:defRPr sz="2000" kern="1200" baseline="0">
                <a:solidFill>
                  <a:schemeClr val="tx1"/>
                </a:solidFill>
                <a:latin typeface="Ubuntu" panose="020B0504030602030204" pitchFamily="34" charset="0"/>
                <a:ea typeface="+mn-ea"/>
                <a:cs typeface="+mn-cs"/>
              </a:defRPr>
            </a:lvl1pPr>
            <a:lvl2pPr marL="177800" indent="-177800" algn="l" defTabSz="914400" rtl="0" eaLnBrk="1" latinLnBrk="0" hangingPunct="1">
              <a:lnSpc>
                <a:spcPct val="100000"/>
              </a:lnSpc>
              <a:spcBef>
                <a:spcPts val="0"/>
              </a:spcBef>
              <a:spcAft>
                <a:spcPts val="600"/>
              </a:spcAft>
              <a:buClr>
                <a:schemeClr val="accent1"/>
              </a:buClr>
              <a:buFont typeface="Wingdings" panose="05000000000000000000" pitchFamily="2" charset="2"/>
              <a:buChar char="§"/>
              <a:defRPr sz="1800" kern="1200" baseline="0">
                <a:solidFill>
                  <a:schemeClr val="tx1"/>
                </a:solidFill>
                <a:latin typeface="Ubuntu" panose="020B0504030602030204" pitchFamily="34" charset="0"/>
                <a:ea typeface="+mn-ea"/>
                <a:cs typeface="+mn-cs"/>
              </a:defRPr>
            </a:lvl2pPr>
            <a:lvl3pPr marL="361950" indent="-184150" algn="l" defTabSz="914400" rtl="0" eaLnBrk="1" latinLnBrk="0" hangingPunct="1">
              <a:lnSpc>
                <a:spcPct val="100000"/>
              </a:lnSpc>
              <a:spcBef>
                <a:spcPts val="0"/>
              </a:spcBef>
              <a:spcAft>
                <a:spcPts val="600"/>
              </a:spcAft>
              <a:buClr>
                <a:schemeClr val="accent2"/>
              </a:buClr>
              <a:buFont typeface="Arial" panose="020B0604020202020204" pitchFamily="34" charset="0"/>
              <a:buChar char="•"/>
              <a:defRPr sz="1600" kern="1200" baseline="0">
                <a:solidFill>
                  <a:schemeClr val="tx1"/>
                </a:solidFill>
                <a:latin typeface="Ubuntu" panose="020B0504030602030204" pitchFamily="34" charset="0"/>
                <a:ea typeface="+mn-ea"/>
                <a:cs typeface="+mn-cs"/>
              </a:defRPr>
            </a:lvl3pPr>
            <a:lvl4pPr marL="539750" indent="-177800" algn="l" defTabSz="914400" rtl="0" eaLnBrk="1" latinLnBrk="0" hangingPunct="1">
              <a:lnSpc>
                <a:spcPct val="100000"/>
              </a:lnSpc>
              <a:spcBef>
                <a:spcPts val="0"/>
              </a:spcBef>
              <a:spcAft>
                <a:spcPts val="600"/>
              </a:spcAft>
              <a:buClr>
                <a:schemeClr val="tx1"/>
              </a:buClr>
              <a:buFont typeface="Ubuntu" panose="020B0504030602030204" pitchFamily="34" charset="0"/>
              <a:buChar char="–"/>
              <a:defRPr sz="1400" kern="1200" baseline="0">
                <a:solidFill>
                  <a:schemeClr val="tx1"/>
                </a:solidFill>
                <a:latin typeface="Ubuntu" panose="020B0504030602030204" pitchFamily="34" charset="0"/>
                <a:ea typeface="+mn-ea"/>
                <a:cs typeface="+mn-cs"/>
              </a:defRPr>
            </a:lvl4pPr>
            <a:lvl5pPr marL="717550" indent="-177800" algn="l" defTabSz="914400" rtl="0" eaLnBrk="1" latinLnBrk="0" hangingPunct="1">
              <a:lnSpc>
                <a:spcPct val="100000"/>
              </a:lnSpc>
              <a:spcBef>
                <a:spcPts val="0"/>
              </a:spcBef>
              <a:spcAft>
                <a:spcPts val="600"/>
              </a:spcAft>
              <a:buClr>
                <a:schemeClr val="accent3"/>
              </a:buClr>
              <a:buFont typeface="Arial" panose="020B0604020202020204" pitchFamily="34" charset="0"/>
              <a:buChar char="•"/>
              <a:defRPr sz="1400" kern="1200" baseline="0">
                <a:solidFill>
                  <a:schemeClr val="tx1"/>
                </a:solidFill>
                <a:latin typeface="Ubuntu" panose="020B050403060203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fr-FR"/>
              <a:t>Cases set up :</a:t>
            </a:r>
          </a:p>
          <a:p>
            <a:pPr marL="342900" indent="-342900">
              <a:buFont typeface="Wingdings" panose="05000000000000000000" pitchFamily="2" charset="2"/>
              <a:buChar char="à"/>
            </a:pPr>
            <a:r>
              <a:rPr lang="fr-FR"/>
              <a:t>1 record type per Hub</a:t>
            </a:r>
          </a:p>
          <a:p>
            <a:pPr marL="342900" indent="-342900">
              <a:buFont typeface="Wingdings" panose="05000000000000000000" pitchFamily="2" charset="2"/>
              <a:buChar char="à"/>
            </a:pPr>
            <a:r>
              <a:rPr lang="fr-FR"/>
              <a:t>1 Page </a:t>
            </a:r>
            <a:r>
              <a:rPr lang="fr-FR" err="1"/>
              <a:t>layout</a:t>
            </a:r>
            <a:r>
              <a:rPr lang="fr-FR"/>
              <a:t> per Hub</a:t>
            </a:r>
          </a:p>
          <a:p>
            <a:pPr marL="342900" indent="-342900">
              <a:buFont typeface="Wingdings" panose="05000000000000000000" pitchFamily="2" charset="2"/>
              <a:buChar char="à"/>
            </a:pPr>
            <a:r>
              <a:rPr lang="fr-FR"/>
              <a:t>2 Lightning record page</a:t>
            </a:r>
          </a:p>
          <a:p>
            <a:pPr marL="342900" indent="-342900">
              <a:buFont typeface="Wingdings" panose="05000000000000000000" pitchFamily="2" charset="2"/>
              <a:buChar char="à"/>
            </a:pPr>
            <a:endParaRPr lang="fr-FR"/>
          </a:p>
          <a:p>
            <a:pPr marL="342900" indent="-342900">
              <a:buFontTx/>
              <a:buChar char="-"/>
            </a:pPr>
            <a:endParaRPr lang="fr-FR"/>
          </a:p>
          <a:p>
            <a:pPr marL="342900" indent="-342900">
              <a:buFontTx/>
              <a:buChar char="-"/>
            </a:pPr>
            <a:endParaRPr lang="fr-FR"/>
          </a:p>
        </p:txBody>
      </p:sp>
      <p:pic>
        <p:nvPicPr>
          <p:cNvPr id="7" name="Image 6">
            <a:extLst>
              <a:ext uri="{FF2B5EF4-FFF2-40B4-BE49-F238E27FC236}">
                <a16:creationId xmlns:a16="http://schemas.microsoft.com/office/drawing/2014/main" id="{1C98329F-EF72-4D94-BE10-C0D6F36B11AC}"/>
              </a:ext>
            </a:extLst>
          </p:cNvPr>
          <p:cNvPicPr>
            <a:picLocks noChangeAspect="1"/>
          </p:cNvPicPr>
          <p:nvPr/>
        </p:nvPicPr>
        <p:blipFill>
          <a:blip r:embed="rId2"/>
          <a:stretch>
            <a:fillRect/>
          </a:stretch>
        </p:blipFill>
        <p:spPr>
          <a:xfrm>
            <a:off x="6034513" y="3429000"/>
            <a:ext cx="5236872" cy="2808484"/>
          </a:xfrm>
          <a:prstGeom prst="rect">
            <a:avLst/>
          </a:prstGeom>
          <a:ln>
            <a:noFill/>
          </a:ln>
          <a:effectLst>
            <a:outerShdw blurRad="292100" dist="139700" dir="2700000" algn="tl" rotWithShape="0">
              <a:srgbClr val="333333">
                <a:alpha val="65000"/>
              </a:srgbClr>
            </a:outerShdw>
          </a:effectLst>
        </p:spPr>
      </p:pic>
      <p:pic>
        <p:nvPicPr>
          <p:cNvPr id="9" name="Image 8">
            <a:extLst>
              <a:ext uri="{FF2B5EF4-FFF2-40B4-BE49-F238E27FC236}">
                <a16:creationId xmlns:a16="http://schemas.microsoft.com/office/drawing/2014/main" id="{CE08589E-31F3-4C27-A0B0-BA3B9B3118B9}"/>
              </a:ext>
            </a:extLst>
          </p:cNvPr>
          <p:cNvPicPr>
            <a:picLocks noChangeAspect="1"/>
          </p:cNvPicPr>
          <p:nvPr/>
        </p:nvPicPr>
        <p:blipFill>
          <a:blip r:embed="rId3"/>
          <a:stretch>
            <a:fillRect/>
          </a:stretch>
        </p:blipFill>
        <p:spPr>
          <a:xfrm>
            <a:off x="772274" y="3429000"/>
            <a:ext cx="4510818" cy="292133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754057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FE71DAE9-EC03-32FA-69B1-598078EED966}"/>
              </a:ext>
            </a:extLst>
          </p:cNvPr>
          <p:cNvPicPr>
            <a:picLocks noChangeAspect="1"/>
          </p:cNvPicPr>
          <p:nvPr/>
        </p:nvPicPr>
        <p:blipFill>
          <a:blip r:embed="rId2"/>
          <a:stretch>
            <a:fillRect/>
          </a:stretch>
        </p:blipFill>
        <p:spPr>
          <a:xfrm>
            <a:off x="513542" y="984774"/>
            <a:ext cx="10710862" cy="5795087"/>
          </a:xfrm>
          <a:prstGeom prst="rect">
            <a:avLst/>
          </a:prstGeom>
        </p:spPr>
      </p:pic>
      <p:sp>
        <p:nvSpPr>
          <p:cNvPr id="6" name="Titre 2">
            <a:extLst>
              <a:ext uri="{FF2B5EF4-FFF2-40B4-BE49-F238E27FC236}">
                <a16:creationId xmlns:a16="http://schemas.microsoft.com/office/drawing/2014/main" id="{D883E800-CE4D-406B-323B-A94BF3533A4E}"/>
              </a:ext>
            </a:extLst>
          </p:cNvPr>
          <p:cNvSpPr txBox="1">
            <a:spLocks/>
          </p:cNvSpPr>
          <p:nvPr/>
        </p:nvSpPr>
        <p:spPr>
          <a:xfrm>
            <a:off x="642938" y="222250"/>
            <a:ext cx="9810750" cy="662781"/>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dirty="0"/>
              <a:t>ARCHITECTURE</a:t>
            </a:r>
          </a:p>
        </p:txBody>
      </p:sp>
    </p:spTree>
    <p:extLst>
      <p:ext uri="{BB962C8B-B14F-4D97-AF65-F5344CB8AC3E}">
        <p14:creationId xmlns:p14="http://schemas.microsoft.com/office/powerpoint/2010/main" val="31412492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Roadmap 2024</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dirty="0"/>
              <a:t>3</a:t>
            </a:r>
          </a:p>
        </p:txBody>
      </p:sp>
    </p:spTree>
    <p:extLst>
      <p:ext uri="{BB962C8B-B14F-4D97-AF65-F5344CB8AC3E}">
        <p14:creationId xmlns:p14="http://schemas.microsoft.com/office/powerpoint/2010/main" val="1423359489"/>
      </p:ext>
    </p:extLst>
  </p:cSld>
  <p:clrMapOvr>
    <a:masterClrMapping/>
  </p:clrMapOvr>
  <p:transition spd="slow">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A3FE283F-55B3-567C-2102-2280BBB9E9E1}"/>
              </a:ext>
            </a:extLst>
          </p:cNvPr>
          <p:cNvPicPr>
            <a:picLocks noChangeAspect="1"/>
          </p:cNvPicPr>
          <p:nvPr/>
        </p:nvPicPr>
        <p:blipFill>
          <a:blip r:embed="rId2"/>
          <a:stretch>
            <a:fillRect/>
          </a:stretch>
        </p:blipFill>
        <p:spPr>
          <a:xfrm>
            <a:off x="576262" y="633855"/>
            <a:ext cx="11039475" cy="5476875"/>
          </a:xfrm>
          <a:prstGeom prst="rect">
            <a:avLst/>
          </a:prstGeom>
        </p:spPr>
      </p:pic>
    </p:spTree>
    <p:extLst>
      <p:ext uri="{BB962C8B-B14F-4D97-AF65-F5344CB8AC3E}">
        <p14:creationId xmlns:p14="http://schemas.microsoft.com/office/powerpoint/2010/main" val="6773841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Processes</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dirty="0"/>
              <a:t>4</a:t>
            </a:r>
          </a:p>
        </p:txBody>
      </p:sp>
    </p:spTree>
    <p:extLst>
      <p:ext uri="{BB962C8B-B14F-4D97-AF65-F5344CB8AC3E}">
        <p14:creationId xmlns:p14="http://schemas.microsoft.com/office/powerpoint/2010/main" val="109422562"/>
      </p:ext>
    </p:extLst>
  </p:cSld>
  <p:clrMapOvr>
    <a:masterClrMapping/>
  </p:clrMapOvr>
  <p:transition spd="slow">
    <p:fad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2">
            <a:extLst>
              <a:ext uri="{FF2B5EF4-FFF2-40B4-BE49-F238E27FC236}">
                <a16:creationId xmlns:a16="http://schemas.microsoft.com/office/drawing/2014/main" id="{5BF74BA3-6BB4-0CE2-3C78-FA6EB6E8BCBD}"/>
              </a:ext>
            </a:extLst>
          </p:cNvPr>
          <p:cNvSpPr txBox="1">
            <a:spLocks/>
          </p:cNvSpPr>
          <p:nvPr/>
        </p:nvSpPr>
        <p:spPr>
          <a:xfrm>
            <a:off x="642938" y="222250"/>
            <a:ext cx="9810750" cy="662781"/>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dirty="0"/>
              <a:t>SNOW PROCESSES</a:t>
            </a:r>
          </a:p>
        </p:txBody>
      </p:sp>
      <p:sp>
        <p:nvSpPr>
          <p:cNvPr id="4" name="ZoneTexte 1">
            <a:extLst>
              <a:ext uri="{FF2B5EF4-FFF2-40B4-BE49-F238E27FC236}">
                <a16:creationId xmlns:a16="http://schemas.microsoft.com/office/drawing/2014/main" id="{2C0CBE36-EFA0-07EC-2DCE-FBD53BCDCB11}"/>
              </a:ext>
            </a:extLst>
          </p:cNvPr>
          <p:cNvSpPr txBox="1"/>
          <p:nvPr/>
        </p:nvSpPr>
        <p:spPr>
          <a:xfrm>
            <a:off x="319086" y="1237456"/>
            <a:ext cx="3763547" cy="2031325"/>
          </a:xfrm>
          <a:prstGeom prst="rect">
            <a:avLst/>
          </a:prstGeom>
          <a:noFill/>
          <a:ln>
            <a:solidFill>
              <a:schemeClr val="accent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u="sng" dirty="0"/>
              <a:t>VOCABULARY :</a:t>
            </a:r>
          </a:p>
          <a:p>
            <a:r>
              <a:rPr lang="en-GB" dirty="0"/>
              <a:t>Demand = DMND</a:t>
            </a:r>
          </a:p>
          <a:p>
            <a:r>
              <a:rPr lang="en-GB" dirty="0"/>
              <a:t>Enhancement = ENHC</a:t>
            </a:r>
          </a:p>
          <a:p>
            <a:r>
              <a:rPr lang="en-GB" dirty="0"/>
              <a:t>User story = US</a:t>
            </a:r>
          </a:p>
          <a:p>
            <a:r>
              <a:rPr lang="en-GB" dirty="0"/>
              <a:t>Defect = DFCT</a:t>
            </a:r>
          </a:p>
          <a:p>
            <a:r>
              <a:rPr lang="en-GB" dirty="0"/>
              <a:t>Incident = INC</a:t>
            </a:r>
          </a:p>
          <a:p>
            <a:r>
              <a:rPr lang="en-GB" dirty="0"/>
              <a:t>Problem = PRB</a:t>
            </a:r>
          </a:p>
        </p:txBody>
      </p:sp>
      <p:sp>
        <p:nvSpPr>
          <p:cNvPr id="6" name="ZoneTexte 1">
            <a:extLst>
              <a:ext uri="{FF2B5EF4-FFF2-40B4-BE49-F238E27FC236}">
                <a16:creationId xmlns:a16="http://schemas.microsoft.com/office/drawing/2014/main" id="{7DE1C776-DB01-D94F-FF63-F9A531D3A7C0}"/>
              </a:ext>
            </a:extLst>
          </p:cNvPr>
          <p:cNvSpPr txBox="1"/>
          <p:nvPr/>
        </p:nvSpPr>
        <p:spPr>
          <a:xfrm>
            <a:off x="226802" y="3589220"/>
            <a:ext cx="3948113" cy="1754326"/>
          </a:xfrm>
          <a:prstGeom prst="rect">
            <a:avLst/>
          </a:prstGeom>
          <a:noFill/>
          <a:ln>
            <a:solidFill>
              <a:schemeClr val="accent1"/>
            </a:solidFill>
          </a:ln>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GB" b="1" u="sng" dirty="0"/>
              <a:t>HIERARCHY :</a:t>
            </a:r>
          </a:p>
          <a:p>
            <a:r>
              <a:rPr lang="en-GB" dirty="0"/>
              <a:t>DMND &gt; ENHC &gt; US</a:t>
            </a:r>
          </a:p>
          <a:p>
            <a:r>
              <a:rPr lang="en-GB" dirty="0"/>
              <a:t>1 DMND can have n ENHC and n US</a:t>
            </a:r>
          </a:p>
          <a:p>
            <a:r>
              <a:rPr lang="fr-FR" dirty="0">
                <a:effectLst/>
                <a:ea typeface="Calibri" panose="020F0502020204030204" pitchFamily="34" charset="0"/>
                <a:cs typeface="Arial" panose="020B0604020202020204" pitchFamily="34" charset="0"/>
              </a:rPr>
              <a:t>BUT 1 ENHC = 1US</a:t>
            </a:r>
            <a:endParaRPr lang="en-GB" dirty="0">
              <a:effectLst/>
              <a:ea typeface="Calibri" panose="020F0502020204030204" pitchFamily="34" charset="0"/>
              <a:cs typeface="Arial" panose="020B0604020202020204" pitchFamily="34" charset="0"/>
            </a:endParaRPr>
          </a:p>
          <a:p>
            <a:pPr lvl="0"/>
            <a:r>
              <a:rPr lang="fr-FR" dirty="0">
                <a:effectLst/>
                <a:ea typeface="Calibri" panose="020F0502020204030204" pitchFamily="34" charset="0"/>
                <a:cs typeface="Arial" panose="020B0604020202020204" pitchFamily="34" charset="0"/>
              </a:rPr>
              <a:t>And 1 US can </a:t>
            </a:r>
            <a:r>
              <a:rPr lang="fr-FR" dirty="0" err="1">
                <a:effectLst/>
                <a:ea typeface="Calibri" panose="020F0502020204030204" pitchFamily="34" charset="0"/>
                <a:cs typeface="Arial" panose="020B0604020202020204" pitchFamily="34" charset="0"/>
              </a:rPr>
              <a:t>be</a:t>
            </a:r>
            <a:r>
              <a:rPr lang="fr-FR" dirty="0">
                <a:effectLst/>
                <a:ea typeface="Calibri" panose="020F0502020204030204" pitchFamily="34" charset="0"/>
                <a:cs typeface="Arial" panose="020B0604020202020204" pitchFamily="34" charset="0"/>
              </a:rPr>
              <a:t> </a:t>
            </a:r>
            <a:r>
              <a:rPr lang="fr-FR" dirty="0" err="1">
                <a:effectLst/>
                <a:ea typeface="Calibri" panose="020F0502020204030204" pitchFamily="34" charset="0"/>
                <a:cs typeface="Arial" panose="020B0604020202020204" pitchFamily="34" charset="0"/>
              </a:rPr>
              <a:t>only</a:t>
            </a:r>
            <a:r>
              <a:rPr lang="fr-FR" dirty="0">
                <a:effectLst/>
                <a:ea typeface="Calibri" panose="020F0502020204030204" pitchFamily="34" charset="0"/>
                <a:cs typeface="Arial" panose="020B0604020202020204" pitchFamily="34" charset="0"/>
              </a:rPr>
              <a:t> </a:t>
            </a:r>
            <a:r>
              <a:rPr lang="fr-FR" dirty="0" err="1">
                <a:effectLst/>
                <a:ea typeface="Calibri" panose="020F0502020204030204" pitchFamily="34" charset="0"/>
                <a:cs typeface="Arial" panose="020B0604020202020204" pitchFamily="34" charset="0"/>
              </a:rPr>
              <a:t>linked</a:t>
            </a:r>
            <a:r>
              <a:rPr lang="fr-FR" dirty="0">
                <a:effectLst/>
                <a:ea typeface="Calibri" panose="020F0502020204030204" pitchFamily="34" charset="0"/>
                <a:cs typeface="Arial" panose="020B0604020202020204" pitchFamily="34" charset="0"/>
              </a:rPr>
              <a:t> to 1 DMND</a:t>
            </a:r>
            <a:endParaRPr lang="en-GB" dirty="0">
              <a:effectLst/>
              <a:ea typeface="Calibri" panose="020F0502020204030204" pitchFamily="34" charset="0"/>
              <a:cs typeface="Arial" panose="020B0604020202020204" pitchFamily="34" charset="0"/>
            </a:endParaRPr>
          </a:p>
          <a:p>
            <a:pPr marL="285750" indent="-285750">
              <a:buFont typeface="Arial" panose="020B0604020202020204" pitchFamily="34" charset="0"/>
              <a:buChar char="•"/>
            </a:pPr>
            <a:endParaRPr lang="en-GB" dirty="0"/>
          </a:p>
        </p:txBody>
      </p:sp>
      <p:pic>
        <p:nvPicPr>
          <p:cNvPr id="8" name="Image 7" descr="Une image contenant texte, capture d’écran, logiciel, diagramme&#10;&#10;Description générée automatiquement">
            <a:extLst>
              <a:ext uri="{FF2B5EF4-FFF2-40B4-BE49-F238E27FC236}">
                <a16:creationId xmlns:a16="http://schemas.microsoft.com/office/drawing/2014/main" id="{88266D26-E512-AFEA-C11F-37C4AB7B87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63036" y="1475190"/>
            <a:ext cx="7705139" cy="4293785"/>
          </a:xfrm>
          <a:prstGeom prst="rect">
            <a:avLst/>
          </a:prstGeom>
        </p:spPr>
      </p:pic>
    </p:spTree>
    <p:extLst>
      <p:ext uri="{BB962C8B-B14F-4D97-AF65-F5344CB8AC3E}">
        <p14:creationId xmlns:p14="http://schemas.microsoft.com/office/powerpoint/2010/main" val="264319943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2">
            <a:extLst>
              <a:ext uri="{FF2B5EF4-FFF2-40B4-BE49-F238E27FC236}">
                <a16:creationId xmlns:a16="http://schemas.microsoft.com/office/drawing/2014/main" id="{5BF74BA3-6BB4-0CE2-3C78-FA6EB6E8BCBD}"/>
              </a:ext>
            </a:extLst>
          </p:cNvPr>
          <p:cNvSpPr txBox="1">
            <a:spLocks/>
          </p:cNvSpPr>
          <p:nvPr/>
        </p:nvSpPr>
        <p:spPr>
          <a:xfrm>
            <a:off x="485775" y="68373"/>
            <a:ext cx="9810750" cy="662781"/>
          </a:xfrm>
          <a:prstGeom prst="rect">
            <a:avLst/>
          </a:prstGeom>
        </p:spPr>
        <p:txBody>
          <a:bodyPr vert="horz" lIns="91440" tIns="45720" rIns="91440" bIns="45720" rtlCol="0" anchor="b">
            <a:normAutofit fontScale="77500" lnSpcReduction="200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fr-FR" dirty="0"/>
              <a:t>BACKLOG</a:t>
            </a:r>
          </a:p>
        </p:txBody>
      </p:sp>
      <p:sp>
        <p:nvSpPr>
          <p:cNvPr id="4" name="ZoneTexte 3">
            <a:extLst>
              <a:ext uri="{FF2B5EF4-FFF2-40B4-BE49-F238E27FC236}">
                <a16:creationId xmlns:a16="http://schemas.microsoft.com/office/drawing/2014/main" id="{B7F15899-42FF-C7C3-1F6C-BA6C31348120}"/>
              </a:ext>
            </a:extLst>
          </p:cNvPr>
          <p:cNvSpPr txBox="1"/>
          <p:nvPr/>
        </p:nvSpPr>
        <p:spPr>
          <a:xfrm>
            <a:off x="209551" y="5873651"/>
            <a:ext cx="8343900" cy="577081"/>
          </a:xfrm>
          <a:prstGeom prst="rect">
            <a:avLst/>
          </a:prstGeom>
          <a:noFill/>
        </p:spPr>
        <p:txBody>
          <a:bodyPr wrap="square">
            <a:spAutoFit/>
          </a:bodyPr>
          <a:lstStyle/>
          <a:p>
            <a:r>
              <a:rPr lang="fr-FR" sz="1050" dirty="0"/>
              <a:t>https://loreal.sharepoint.com/:x:/r/sites/-FR-KEPLER-PROCESSKNOWLEDGEBASE/_layouts/15/doc2.aspx?sourcedoc=%7B414266c2-5df7-429e-ac55-50a724129662%7D&amp;action=edit&amp;activeCell=%27BACKLOG%20FOLLOW-UP%27!K10242&amp;wdinitialsession=a0ebe60e-c279-4f17-a1c3-f27a402370d1&amp;wdrldsc=137&amp;wdrldc=1&amp;wdrldr=AccessTokenExpiredWarning%2CRefreshingExpiredAccessT</a:t>
            </a:r>
          </a:p>
        </p:txBody>
      </p:sp>
      <p:sp>
        <p:nvSpPr>
          <p:cNvPr id="6" name="ZoneTexte 5">
            <a:extLst>
              <a:ext uri="{FF2B5EF4-FFF2-40B4-BE49-F238E27FC236}">
                <a16:creationId xmlns:a16="http://schemas.microsoft.com/office/drawing/2014/main" id="{AB42B107-F689-EBCC-792D-3A381B892AB0}"/>
              </a:ext>
            </a:extLst>
          </p:cNvPr>
          <p:cNvSpPr txBox="1"/>
          <p:nvPr/>
        </p:nvSpPr>
        <p:spPr>
          <a:xfrm>
            <a:off x="209551" y="1034543"/>
            <a:ext cx="2300287" cy="646331"/>
          </a:xfrm>
          <a:prstGeom prst="rect">
            <a:avLst/>
          </a:prstGeom>
          <a:noFill/>
          <a:ln>
            <a:solidFill>
              <a:schemeClr val="accent1"/>
            </a:solidFill>
          </a:ln>
        </p:spPr>
        <p:txBody>
          <a:bodyPr wrap="square" rtlCol="0">
            <a:spAutoFit/>
          </a:bodyPr>
          <a:lstStyle/>
          <a:p>
            <a:pPr algn="ctr"/>
            <a:r>
              <a:rPr lang="fr-FR" dirty="0" err="1"/>
              <a:t>Demand</a:t>
            </a:r>
            <a:r>
              <a:rPr lang="fr-FR" dirty="0"/>
              <a:t> </a:t>
            </a:r>
            <a:r>
              <a:rPr lang="fr-FR" dirty="0" err="1"/>
              <a:t>added</a:t>
            </a:r>
            <a:r>
              <a:rPr lang="fr-FR" dirty="0"/>
              <a:t> in « </a:t>
            </a:r>
            <a:r>
              <a:rPr lang="fr-FR" dirty="0" err="1"/>
              <a:t>Demand</a:t>
            </a:r>
            <a:r>
              <a:rPr lang="fr-FR" dirty="0"/>
              <a:t> </a:t>
            </a:r>
            <a:r>
              <a:rPr lang="fr-FR" dirty="0" err="1"/>
              <a:t>Backlog</a:t>
            </a:r>
            <a:r>
              <a:rPr lang="fr-FR" dirty="0"/>
              <a:t> »</a:t>
            </a:r>
          </a:p>
        </p:txBody>
      </p:sp>
      <p:sp>
        <p:nvSpPr>
          <p:cNvPr id="7" name="ZoneTexte 6">
            <a:extLst>
              <a:ext uri="{FF2B5EF4-FFF2-40B4-BE49-F238E27FC236}">
                <a16:creationId xmlns:a16="http://schemas.microsoft.com/office/drawing/2014/main" id="{467A646B-56F9-3F92-EC47-7393BF21C59A}"/>
              </a:ext>
            </a:extLst>
          </p:cNvPr>
          <p:cNvSpPr txBox="1"/>
          <p:nvPr/>
        </p:nvSpPr>
        <p:spPr>
          <a:xfrm>
            <a:off x="3231357" y="1034543"/>
            <a:ext cx="2300287" cy="646331"/>
          </a:xfrm>
          <a:prstGeom prst="rect">
            <a:avLst/>
          </a:prstGeom>
          <a:noFill/>
          <a:ln>
            <a:solidFill>
              <a:schemeClr val="accent1"/>
            </a:solidFill>
          </a:ln>
        </p:spPr>
        <p:txBody>
          <a:bodyPr wrap="square" rtlCol="0">
            <a:spAutoFit/>
          </a:bodyPr>
          <a:lstStyle/>
          <a:p>
            <a:pPr algn="ctr"/>
            <a:r>
              <a:rPr lang="fr-FR" dirty="0"/>
              <a:t>Business </a:t>
            </a:r>
            <a:r>
              <a:rPr lang="fr-FR" dirty="0" err="1"/>
              <a:t>need</a:t>
            </a:r>
            <a:r>
              <a:rPr lang="fr-FR" dirty="0"/>
              <a:t> </a:t>
            </a:r>
            <a:r>
              <a:rPr lang="fr-FR" dirty="0" err="1"/>
              <a:t>checked</a:t>
            </a:r>
            <a:r>
              <a:rPr lang="fr-FR" dirty="0"/>
              <a:t> by PL/PA</a:t>
            </a:r>
          </a:p>
        </p:txBody>
      </p:sp>
      <p:sp>
        <p:nvSpPr>
          <p:cNvPr id="8" name="ZoneTexte 7">
            <a:extLst>
              <a:ext uri="{FF2B5EF4-FFF2-40B4-BE49-F238E27FC236}">
                <a16:creationId xmlns:a16="http://schemas.microsoft.com/office/drawing/2014/main" id="{8DC75887-AF66-638E-EF03-BE30A80A6A99}"/>
              </a:ext>
            </a:extLst>
          </p:cNvPr>
          <p:cNvSpPr txBox="1"/>
          <p:nvPr/>
        </p:nvSpPr>
        <p:spPr>
          <a:xfrm>
            <a:off x="6386512" y="1038877"/>
            <a:ext cx="2300287" cy="646331"/>
          </a:xfrm>
          <a:prstGeom prst="rect">
            <a:avLst/>
          </a:prstGeom>
          <a:noFill/>
          <a:ln>
            <a:solidFill>
              <a:schemeClr val="accent1"/>
            </a:solidFill>
          </a:ln>
        </p:spPr>
        <p:txBody>
          <a:bodyPr wrap="square" rtlCol="0">
            <a:spAutoFit/>
          </a:bodyPr>
          <a:lstStyle/>
          <a:p>
            <a:pPr algn="ctr"/>
            <a:r>
              <a:rPr lang="fr-FR" dirty="0"/>
              <a:t>BA grooming/workshops</a:t>
            </a:r>
          </a:p>
        </p:txBody>
      </p:sp>
      <p:sp>
        <p:nvSpPr>
          <p:cNvPr id="9" name="ZoneTexte 8">
            <a:extLst>
              <a:ext uri="{FF2B5EF4-FFF2-40B4-BE49-F238E27FC236}">
                <a16:creationId xmlns:a16="http://schemas.microsoft.com/office/drawing/2014/main" id="{9683C162-8F9A-B6EC-FF4E-01D63EDBF4D4}"/>
              </a:ext>
            </a:extLst>
          </p:cNvPr>
          <p:cNvSpPr txBox="1"/>
          <p:nvPr/>
        </p:nvSpPr>
        <p:spPr>
          <a:xfrm>
            <a:off x="9532142" y="1177377"/>
            <a:ext cx="2300287" cy="369332"/>
          </a:xfrm>
          <a:prstGeom prst="rect">
            <a:avLst/>
          </a:prstGeom>
          <a:noFill/>
          <a:ln>
            <a:solidFill>
              <a:schemeClr val="accent1"/>
            </a:solidFill>
          </a:ln>
        </p:spPr>
        <p:txBody>
          <a:bodyPr wrap="square" rtlCol="0">
            <a:spAutoFit/>
          </a:bodyPr>
          <a:lstStyle/>
          <a:p>
            <a:pPr algn="ctr"/>
            <a:r>
              <a:rPr lang="fr-FR" dirty="0"/>
              <a:t>TL IT Solution</a:t>
            </a:r>
          </a:p>
        </p:txBody>
      </p:sp>
      <p:sp>
        <p:nvSpPr>
          <p:cNvPr id="10" name="ZoneTexte 9">
            <a:extLst>
              <a:ext uri="{FF2B5EF4-FFF2-40B4-BE49-F238E27FC236}">
                <a16:creationId xmlns:a16="http://schemas.microsoft.com/office/drawing/2014/main" id="{0C71CB8B-64F5-4F55-9FEA-8C6B0EFF49B3}"/>
              </a:ext>
            </a:extLst>
          </p:cNvPr>
          <p:cNvSpPr txBox="1"/>
          <p:nvPr/>
        </p:nvSpPr>
        <p:spPr>
          <a:xfrm>
            <a:off x="9532141" y="2412216"/>
            <a:ext cx="2300287" cy="369332"/>
          </a:xfrm>
          <a:prstGeom prst="rect">
            <a:avLst/>
          </a:prstGeom>
          <a:noFill/>
          <a:ln>
            <a:solidFill>
              <a:schemeClr val="accent1"/>
            </a:solidFill>
          </a:ln>
        </p:spPr>
        <p:txBody>
          <a:bodyPr wrap="square" rtlCol="0">
            <a:spAutoFit/>
          </a:bodyPr>
          <a:lstStyle/>
          <a:p>
            <a:pPr algn="ctr"/>
            <a:r>
              <a:rPr lang="fr-FR" dirty="0"/>
              <a:t>PA </a:t>
            </a:r>
            <a:r>
              <a:rPr lang="fr-FR" dirty="0" err="1"/>
              <a:t>Approval</a:t>
            </a:r>
            <a:endParaRPr lang="fr-FR" dirty="0"/>
          </a:p>
        </p:txBody>
      </p:sp>
      <p:sp>
        <p:nvSpPr>
          <p:cNvPr id="11" name="ZoneTexte 10">
            <a:extLst>
              <a:ext uri="{FF2B5EF4-FFF2-40B4-BE49-F238E27FC236}">
                <a16:creationId xmlns:a16="http://schemas.microsoft.com/office/drawing/2014/main" id="{6D61F485-1AD3-2085-B03A-875E4F5F15A3}"/>
              </a:ext>
            </a:extLst>
          </p:cNvPr>
          <p:cNvSpPr txBox="1"/>
          <p:nvPr/>
        </p:nvSpPr>
        <p:spPr>
          <a:xfrm>
            <a:off x="9532141" y="3300716"/>
            <a:ext cx="2300287" cy="646331"/>
          </a:xfrm>
          <a:prstGeom prst="rect">
            <a:avLst/>
          </a:prstGeom>
          <a:noFill/>
          <a:ln>
            <a:solidFill>
              <a:schemeClr val="accent1"/>
            </a:solidFill>
          </a:ln>
        </p:spPr>
        <p:txBody>
          <a:bodyPr wrap="square" rtlCol="0">
            <a:spAutoFit/>
          </a:bodyPr>
          <a:lstStyle/>
          <a:p>
            <a:pPr algn="ctr"/>
            <a:r>
              <a:rPr lang="fr-FR" dirty="0"/>
              <a:t>US </a:t>
            </a:r>
            <a:r>
              <a:rPr lang="fr-FR" dirty="0" err="1"/>
              <a:t>Created</a:t>
            </a:r>
            <a:r>
              <a:rPr lang="fr-FR" dirty="0"/>
              <a:t> to </a:t>
            </a:r>
            <a:r>
              <a:rPr lang="fr-FR" dirty="0" err="1"/>
              <a:t>add</a:t>
            </a:r>
            <a:r>
              <a:rPr lang="fr-FR" dirty="0"/>
              <a:t> in </a:t>
            </a:r>
            <a:r>
              <a:rPr lang="fr-FR" dirty="0" err="1"/>
              <a:t>backlog</a:t>
            </a:r>
            <a:endParaRPr lang="fr-FR" dirty="0"/>
          </a:p>
        </p:txBody>
      </p:sp>
      <p:sp>
        <p:nvSpPr>
          <p:cNvPr id="12" name="ZoneTexte 11">
            <a:extLst>
              <a:ext uri="{FF2B5EF4-FFF2-40B4-BE49-F238E27FC236}">
                <a16:creationId xmlns:a16="http://schemas.microsoft.com/office/drawing/2014/main" id="{60326949-033E-533E-0049-5482EF4D1688}"/>
              </a:ext>
            </a:extLst>
          </p:cNvPr>
          <p:cNvSpPr txBox="1"/>
          <p:nvPr/>
        </p:nvSpPr>
        <p:spPr>
          <a:xfrm>
            <a:off x="6253164" y="3445872"/>
            <a:ext cx="2300287" cy="369332"/>
          </a:xfrm>
          <a:prstGeom prst="rect">
            <a:avLst/>
          </a:prstGeom>
          <a:noFill/>
          <a:ln>
            <a:solidFill>
              <a:schemeClr val="accent1"/>
            </a:solidFill>
          </a:ln>
        </p:spPr>
        <p:txBody>
          <a:bodyPr wrap="square" rtlCol="0">
            <a:spAutoFit/>
          </a:bodyPr>
          <a:lstStyle/>
          <a:p>
            <a:pPr algn="ctr"/>
            <a:r>
              <a:rPr lang="fr-FR" dirty="0"/>
              <a:t>Dev US in </a:t>
            </a:r>
            <a:r>
              <a:rPr lang="fr-FR" dirty="0" err="1"/>
              <a:t>devconfig</a:t>
            </a:r>
            <a:endParaRPr lang="fr-FR" dirty="0"/>
          </a:p>
        </p:txBody>
      </p:sp>
      <p:sp>
        <p:nvSpPr>
          <p:cNvPr id="13" name="ZoneTexte 12">
            <a:extLst>
              <a:ext uri="{FF2B5EF4-FFF2-40B4-BE49-F238E27FC236}">
                <a16:creationId xmlns:a16="http://schemas.microsoft.com/office/drawing/2014/main" id="{A26BADEE-7E4C-B583-C1AE-64BA113C2297}"/>
              </a:ext>
            </a:extLst>
          </p:cNvPr>
          <p:cNvSpPr txBox="1"/>
          <p:nvPr/>
        </p:nvSpPr>
        <p:spPr>
          <a:xfrm>
            <a:off x="3467104" y="3449065"/>
            <a:ext cx="2300287" cy="369332"/>
          </a:xfrm>
          <a:prstGeom prst="rect">
            <a:avLst/>
          </a:prstGeom>
          <a:noFill/>
          <a:ln>
            <a:solidFill>
              <a:schemeClr val="accent1"/>
            </a:solidFill>
          </a:ln>
        </p:spPr>
        <p:txBody>
          <a:bodyPr wrap="square" rtlCol="0">
            <a:spAutoFit/>
          </a:bodyPr>
          <a:lstStyle/>
          <a:p>
            <a:pPr algn="ctr"/>
            <a:r>
              <a:rPr lang="fr-FR" dirty="0"/>
              <a:t>US sent to UAT </a:t>
            </a:r>
          </a:p>
        </p:txBody>
      </p:sp>
      <p:sp>
        <p:nvSpPr>
          <p:cNvPr id="14" name="ZoneTexte 13">
            <a:extLst>
              <a:ext uri="{FF2B5EF4-FFF2-40B4-BE49-F238E27FC236}">
                <a16:creationId xmlns:a16="http://schemas.microsoft.com/office/drawing/2014/main" id="{5011B7C8-3779-116C-99AE-72E999099FF2}"/>
              </a:ext>
            </a:extLst>
          </p:cNvPr>
          <p:cNvSpPr txBox="1"/>
          <p:nvPr/>
        </p:nvSpPr>
        <p:spPr>
          <a:xfrm>
            <a:off x="769148" y="3455196"/>
            <a:ext cx="2300287" cy="369332"/>
          </a:xfrm>
          <a:prstGeom prst="rect">
            <a:avLst/>
          </a:prstGeom>
          <a:noFill/>
          <a:ln>
            <a:solidFill>
              <a:schemeClr val="accent1"/>
            </a:solidFill>
          </a:ln>
        </p:spPr>
        <p:txBody>
          <a:bodyPr wrap="square" rtlCol="0">
            <a:spAutoFit/>
          </a:bodyPr>
          <a:lstStyle/>
          <a:p>
            <a:pPr algn="ctr"/>
            <a:r>
              <a:rPr lang="fr-FR" dirty="0"/>
              <a:t>Test QA</a:t>
            </a:r>
          </a:p>
        </p:txBody>
      </p:sp>
      <p:sp>
        <p:nvSpPr>
          <p:cNvPr id="15" name="ZoneTexte 14">
            <a:extLst>
              <a:ext uri="{FF2B5EF4-FFF2-40B4-BE49-F238E27FC236}">
                <a16:creationId xmlns:a16="http://schemas.microsoft.com/office/drawing/2014/main" id="{B956FD03-C21A-0962-86E4-0F12FD76CC97}"/>
              </a:ext>
            </a:extLst>
          </p:cNvPr>
          <p:cNvSpPr txBox="1"/>
          <p:nvPr/>
        </p:nvSpPr>
        <p:spPr>
          <a:xfrm>
            <a:off x="769147" y="4739265"/>
            <a:ext cx="2300287" cy="369332"/>
          </a:xfrm>
          <a:prstGeom prst="rect">
            <a:avLst/>
          </a:prstGeom>
          <a:noFill/>
          <a:ln>
            <a:solidFill>
              <a:schemeClr val="accent1"/>
            </a:solidFill>
          </a:ln>
        </p:spPr>
        <p:txBody>
          <a:bodyPr wrap="square" rtlCol="0">
            <a:spAutoFit/>
          </a:bodyPr>
          <a:lstStyle/>
          <a:p>
            <a:pPr algn="ctr"/>
            <a:r>
              <a:rPr lang="fr-FR" dirty="0"/>
              <a:t>Test business</a:t>
            </a:r>
          </a:p>
        </p:txBody>
      </p:sp>
      <p:sp>
        <p:nvSpPr>
          <p:cNvPr id="16" name="ZoneTexte 15">
            <a:extLst>
              <a:ext uri="{FF2B5EF4-FFF2-40B4-BE49-F238E27FC236}">
                <a16:creationId xmlns:a16="http://schemas.microsoft.com/office/drawing/2014/main" id="{5F9BBA21-7846-A785-29B5-4D93954932A3}"/>
              </a:ext>
            </a:extLst>
          </p:cNvPr>
          <p:cNvSpPr txBox="1"/>
          <p:nvPr/>
        </p:nvSpPr>
        <p:spPr>
          <a:xfrm>
            <a:off x="3952877" y="4739265"/>
            <a:ext cx="2300287" cy="369332"/>
          </a:xfrm>
          <a:prstGeom prst="rect">
            <a:avLst/>
          </a:prstGeom>
          <a:noFill/>
          <a:ln>
            <a:solidFill>
              <a:schemeClr val="accent1"/>
            </a:solidFill>
          </a:ln>
        </p:spPr>
        <p:txBody>
          <a:bodyPr wrap="square" rtlCol="0">
            <a:spAutoFit/>
          </a:bodyPr>
          <a:lstStyle/>
          <a:p>
            <a:pPr algn="ctr"/>
            <a:r>
              <a:rPr lang="fr-FR" dirty="0" err="1"/>
              <a:t>Ready</a:t>
            </a:r>
            <a:r>
              <a:rPr lang="fr-FR" dirty="0"/>
              <a:t> to Prod</a:t>
            </a:r>
          </a:p>
        </p:txBody>
      </p:sp>
      <p:cxnSp>
        <p:nvCxnSpPr>
          <p:cNvPr id="18" name="Connecteur droit avec flèche 17">
            <a:extLst>
              <a:ext uri="{FF2B5EF4-FFF2-40B4-BE49-F238E27FC236}">
                <a16:creationId xmlns:a16="http://schemas.microsoft.com/office/drawing/2014/main" id="{F94A9313-E986-28BE-B3FA-BECDB0198A4A}"/>
              </a:ext>
            </a:extLst>
          </p:cNvPr>
          <p:cNvCxnSpPr>
            <a:stCxn id="6" idx="3"/>
            <a:endCxn id="7" idx="1"/>
          </p:cNvCxnSpPr>
          <p:nvPr/>
        </p:nvCxnSpPr>
        <p:spPr>
          <a:xfrm>
            <a:off x="2509838" y="1357709"/>
            <a:ext cx="721519"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necteur droit avec flèche 21">
            <a:extLst>
              <a:ext uri="{FF2B5EF4-FFF2-40B4-BE49-F238E27FC236}">
                <a16:creationId xmlns:a16="http://schemas.microsoft.com/office/drawing/2014/main" id="{02B398D4-5B02-75FA-0F0C-5DCC3332EAAE}"/>
              </a:ext>
            </a:extLst>
          </p:cNvPr>
          <p:cNvCxnSpPr>
            <a:stCxn id="7" idx="3"/>
            <a:endCxn id="8" idx="1"/>
          </p:cNvCxnSpPr>
          <p:nvPr/>
        </p:nvCxnSpPr>
        <p:spPr>
          <a:xfrm>
            <a:off x="5531644" y="1357709"/>
            <a:ext cx="854868" cy="43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ZoneTexte 25">
            <a:extLst>
              <a:ext uri="{FF2B5EF4-FFF2-40B4-BE49-F238E27FC236}">
                <a16:creationId xmlns:a16="http://schemas.microsoft.com/office/drawing/2014/main" id="{B4A4F710-EADE-2B26-EC2B-1C12A0AB24A1}"/>
              </a:ext>
            </a:extLst>
          </p:cNvPr>
          <p:cNvSpPr txBox="1"/>
          <p:nvPr/>
        </p:nvSpPr>
        <p:spPr>
          <a:xfrm>
            <a:off x="4945856" y="1678617"/>
            <a:ext cx="2300287" cy="307777"/>
          </a:xfrm>
          <a:prstGeom prst="rect">
            <a:avLst/>
          </a:prstGeom>
          <a:noFill/>
        </p:spPr>
        <p:txBody>
          <a:bodyPr wrap="square" rtlCol="0">
            <a:spAutoFit/>
          </a:bodyPr>
          <a:lstStyle/>
          <a:p>
            <a:r>
              <a:rPr lang="fr-FR" sz="1400" dirty="0" err="1"/>
              <a:t>Demand</a:t>
            </a:r>
            <a:r>
              <a:rPr lang="fr-FR" sz="1400" dirty="0"/>
              <a:t> </a:t>
            </a:r>
            <a:r>
              <a:rPr lang="fr-FR" sz="1400" dirty="0" err="1"/>
              <a:t>Assess</a:t>
            </a:r>
            <a:r>
              <a:rPr lang="fr-FR" sz="1400" dirty="0"/>
              <a:t>/</a:t>
            </a:r>
            <a:r>
              <a:rPr lang="fr-FR" sz="1400" dirty="0" err="1"/>
              <a:t>Rejected</a:t>
            </a:r>
            <a:r>
              <a:rPr lang="fr-FR" sz="1400" dirty="0"/>
              <a:t> </a:t>
            </a:r>
          </a:p>
        </p:txBody>
      </p:sp>
      <p:cxnSp>
        <p:nvCxnSpPr>
          <p:cNvPr id="28" name="Connecteur droit avec flèche 27">
            <a:extLst>
              <a:ext uri="{FF2B5EF4-FFF2-40B4-BE49-F238E27FC236}">
                <a16:creationId xmlns:a16="http://schemas.microsoft.com/office/drawing/2014/main" id="{7261C5F1-0418-05AF-2C3B-19AFFD5115B3}"/>
              </a:ext>
            </a:extLst>
          </p:cNvPr>
          <p:cNvCxnSpPr>
            <a:cxnSpLocks/>
            <a:stCxn id="8" idx="3"/>
            <a:endCxn id="9" idx="1"/>
          </p:cNvCxnSpPr>
          <p:nvPr/>
        </p:nvCxnSpPr>
        <p:spPr>
          <a:xfrm>
            <a:off x="8686799" y="1362043"/>
            <a:ext cx="8453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8" name="ZoneTexte 37">
            <a:extLst>
              <a:ext uri="{FF2B5EF4-FFF2-40B4-BE49-F238E27FC236}">
                <a16:creationId xmlns:a16="http://schemas.microsoft.com/office/drawing/2014/main" id="{973D7432-4E67-4418-6AA5-B465D1982F2A}"/>
              </a:ext>
            </a:extLst>
          </p:cNvPr>
          <p:cNvSpPr txBox="1"/>
          <p:nvPr/>
        </p:nvSpPr>
        <p:spPr>
          <a:xfrm>
            <a:off x="7996237" y="669598"/>
            <a:ext cx="2433637" cy="307777"/>
          </a:xfrm>
          <a:prstGeom prst="rect">
            <a:avLst/>
          </a:prstGeom>
          <a:noFill/>
        </p:spPr>
        <p:txBody>
          <a:bodyPr wrap="square" rtlCol="0">
            <a:spAutoFit/>
          </a:bodyPr>
          <a:lstStyle/>
          <a:p>
            <a:r>
              <a:rPr lang="fr-FR" sz="1400" dirty="0" err="1"/>
              <a:t>Present</a:t>
            </a:r>
            <a:r>
              <a:rPr lang="fr-FR" sz="1400" dirty="0"/>
              <a:t> </a:t>
            </a:r>
            <a:r>
              <a:rPr lang="fr-FR" sz="1400" dirty="0" err="1"/>
              <a:t>functionnal</a:t>
            </a:r>
            <a:r>
              <a:rPr lang="fr-FR" sz="1400" dirty="0"/>
              <a:t> </a:t>
            </a:r>
            <a:r>
              <a:rPr lang="fr-FR" sz="1400" dirty="0" err="1"/>
              <a:t>need</a:t>
            </a:r>
            <a:r>
              <a:rPr lang="fr-FR" sz="1400" dirty="0"/>
              <a:t> to TL</a:t>
            </a:r>
          </a:p>
        </p:txBody>
      </p:sp>
      <p:cxnSp>
        <p:nvCxnSpPr>
          <p:cNvPr id="40" name="Connecteur droit avec flèche 39">
            <a:extLst>
              <a:ext uri="{FF2B5EF4-FFF2-40B4-BE49-F238E27FC236}">
                <a16:creationId xmlns:a16="http://schemas.microsoft.com/office/drawing/2014/main" id="{B9B89427-4212-7FA5-6240-0CC7FB693736}"/>
              </a:ext>
            </a:extLst>
          </p:cNvPr>
          <p:cNvCxnSpPr>
            <a:stCxn id="9" idx="2"/>
            <a:endCxn id="10" idx="0"/>
          </p:cNvCxnSpPr>
          <p:nvPr/>
        </p:nvCxnSpPr>
        <p:spPr>
          <a:xfrm flipH="1">
            <a:off x="10682285" y="1546709"/>
            <a:ext cx="1" cy="865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eur droit avec flèche 41">
            <a:extLst>
              <a:ext uri="{FF2B5EF4-FFF2-40B4-BE49-F238E27FC236}">
                <a16:creationId xmlns:a16="http://schemas.microsoft.com/office/drawing/2014/main" id="{C3453733-7980-12A5-0ED4-EAC15C0AA052}"/>
              </a:ext>
            </a:extLst>
          </p:cNvPr>
          <p:cNvCxnSpPr>
            <a:stCxn id="10" idx="0"/>
            <a:endCxn id="9" idx="2"/>
          </p:cNvCxnSpPr>
          <p:nvPr/>
        </p:nvCxnSpPr>
        <p:spPr>
          <a:xfrm flipV="1">
            <a:off x="10682285" y="1546709"/>
            <a:ext cx="1" cy="8655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ZoneTexte 42">
            <a:extLst>
              <a:ext uri="{FF2B5EF4-FFF2-40B4-BE49-F238E27FC236}">
                <a16:creationId xmlns:a16="http://schemas.microsoft.com/office/drawing/2014/main" id="{ED744D21-8B45-2221-B651-E8E5A0B77D82}"/>
              </a:ext>
            </a:extLst>
          </p:cNvPr>
          <p:cNvSpPr txBox="1"/>
          <p:nvPr/>
        </p:nvSpPr>
        <p:spPr>
          <a:xfrm>
            <a:off x="9355931" y="1858799"/>
            <a:ext cx="2433637" cy="307777"/>
          </a:xfrm>
          <a:prstGeom prst="rect">
            <a:avLst/>
          </a:prstGeom>
          <a:noFill/>
        </p:spPr>
        <p:txBody>
          <a:bodyPr wrap="square" rtlCol="0">
            <a:spAutoFit/>
          </a:bodyPr>
          <a:lstStyle/>
          <a:p>
            <a:r>
              <a:rPr lang="fr-FR" sz="1400" dirty="0"/>
              <a:t>Back &amp; Forth</a:t>
            </a:r>
          </a:p>
        </p:txBody>
      </p:sp>
      <p:cxnSp>
        <p:nvCxnSpPr>
          <p:cNvPr id="46" name="Connecteur droit avec flèche 45">
            <a:extLst>
              <a:ext uri="{FF2B5EF4-FFF2-40B4-BE49-F238E27FC236}">
                <a16:creationId xmlns:a16="http://schemas.microsoft.com/office/drawing/2014/main" id="{4CE9C60D-70EC-B2B8-2125-5A87864AA044}"/>
              </a:ext>
            </a:extLst>
          </p:cNvPr>
          <p:cNvCxnSpPr>
            <a:stCxn id="10" idx="2"/>
            <a:endCxn id="11" idx="0"/>
          </p:cNvCxnSpPr>
          <p:nvPr/>
        </p:nvCxnSpPr>
        <p:spPr>
          <a:xfrm>
            <a:off x="10682285" y="2781548"/>
            <a:ext cx="0" cy="51916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ZoneTexte 46">
            <a:extLst>
              <a:ext uri="{FF2B5EF4-FFF2-40B4-BE49-F238E27FC236}">
                <a16:creationId xmlns:a16="http://schemas.microsoft.com/office/drawing/2014/main" id="{42814B3C-C440-958E-8D2E-635D3392BE17}"/>
              </a:ext>
            </a:extLst>
          </p:cNvPr>
          <p:cNvSpPr txBox="1"/>
          <p:nvPr/>
        </p:nvSpPr>
        <p:spPr>
          <a:xfrm>
            <a:off x="9465465" y="2905833"/>
            <a:ext cx="2433637" cy="307777"/>
          </a:xfrm>
          <a:prstGeom prst="rect">
            <a:avLst/>
          </a:prstGeom>
          <a:noFill/>
        </p:spPr>
        <p:txBody>
          <a:bodyPr wrap="square" rtlCol="0">
            <a:spAutoFit/>
          </a:bodyPr>
          <a:lstStyle/>
          <a:p>
            <a:r>
              <a:rPr lang="fr-FR" sz="1400" dirty="0"/>
              <a:t>BA to </a:t>
            </a:r>
            <a:r>
              <a:rPr lang="fr-FR" sz="1400" dirty="0" err="1"/>
              <a:t>add</a:t>
            </a:r>
            <a:r>
              <a:rPr lang="fr-FR" sz="1400" dirty="0"/>
              <a:t> </a:t>
            </a:r>
            <a:r>
              <a:rPr lang="fr-FR" sz="1400" dirty="0" err="1"/>
              <a:t>it</a:t>
            </a:r>
            <a:endParaRPr lang="fr-FR" sz="1400" dirty="0"/>
          </a:p>
        </p:txBody>
      </p:sp>
      <p:cxnSp>
        <p:nvCxnSpPr>
          <p:cNvPr id="49" name="Connecteur droit avec flèche 48">
            <a:extLst>
              <a:ext uri="{FF2B5EF4-FFF2-40B4-BE49-F238E27FC236}">
                <a16:creationId xmlns:a16="http://schemas.microsoft.com/office/drawing/2014/main" id="{F79F58B9-6882-B42F-3373-6E2340B33A85}"/>
              </a:ext>
            </a:extLst>
          </p:cNvPr>
          <p:cNvCxnSpPr>
            <a:stCxn id="11" idx="1"/>
            <a:endCxn id="12" idx="3"/>
          </p:cNvCxnSpPr>
          <p:nvPr/>
        </p:nvCxnSpPr>
        <p:spPr>
          <a:xfrm flipH="1">
            <a:off x="8553451" y="3623882"/>
            <a:ext cx="978690" cy="66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eur droit avec flèche 52">
            <a:extLst>
              <a:ext uri="{FF2B5EF4-FFF2-40B4-BE49-F238E27FC236}">
                <a16:creationId xmlns:a16="http://schemas.microsoft.com/office/drawing/2014/main" id="{D45EC591-F672-F874-6BE8-69A2978E92F5}"/>
              </a:ext>
            </a:extLst>
          </p:cNvPr>
          <p:cNvCxnSpPr>
            <a:stCxn id="12" idx="1"/>
            <a:endCxn id="13" idx="3"/>
          </p:cNvCxnSpPr>
          <p:nvPr/>
        </p:nvCxnSpPr>
        <p:spPr>
          <a:xfrm flipH="1">
            <a:off x="5767391" y="3630538"/>
            <a:ext cx="485773" cy="31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8" name="Connecteur droit avec flèche 57">
            <a:extLst>
              <a:ext uri="{FF2B5EF4-FFF2-40B4-BE49-F238E27FC236}">
                <a16:creationId xmlns:a16="http://schemas.microsoft.com/office/drawing/2014/main" id="{22F2AAF5-C50F-E6DF-B760-6172B2EE0662}"/>
              </a:ext>
            </a:extLst>
          </p:cNvPr>
          <p:cNvCxnSpPr>
            <a:stCxn id="13" idx="1"/>
            <a:endCxn id="14" idx="3"/>
          </p:cNvCxnSpPr>
          <p:nvPr/>
        </p:nvCxnSpPr>
        <p:spPr>
          <a:xfrm flipH="1">
            <a:off x="3069435" y="3633731"/>
            <a:ext cx="397669" cy="61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0" name="Connecteur droit avec flèche 59">
            <a:extLst>
              <a:ext uri="{FF2B5EF4-FFF2-40B4-BE49-F238E27FC236}">
                <a16:creationId xmlns:a16="http://schemas.microsoft.com/office/drawing/2014/main" id="{CEAE78B8-3AEE-73C5-6C5B-381C48966A01}"/>
              </a:ext>
            </a:extLst>
          </p:cNvPr>
          <p:cNvCxnSpPr>
            <a:stCxn id="14" idx="2"/>
            <a:endCxn id="15" idx="0"/>
          </p:cNvCxnSpPr>
          <p:nvPr/>
        </p:nvCxnSpPr>
        <p:spPr>
          <a:xfrm flipH="1">
            <a:off x="1919291" y="3824528"/>
            <a:ext cx="1" cy="9147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2" name="Connecteur droit avec flèche 61">
            <a:extLst>
              <a:ext uri="{FF2B5EF4-FFF2-40B4-BE49-F238E27FC236}">
                <a16:creationId xmlns:a16="http://schemas.microsoft.com/office/drawing/2014/main" id="{E63B4840-53D5-06CA-DFFF-F69821863F76}"/>
              </a:ext>
            </a:extLst>
          </p:cNvPr>
          <p:cNvCxnSpPr>
            <a:stCxn id="15" idx="3"/>
            <a:endCxn id="16" idx="1"/>
          </p:cNvCxnSpPr>
          <p:nvPr/>
        </p:nvCxnSpPr>
        <p:spPr>
          <a:xfrm>
            <a:off x="3069434" y="4923931"/>
            <a:ext cx="88344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4" name="ZoneTexte 63">
            <a:extLst>
              <a:ext uri="{FF2B5EF4-FFF2-40B4-BE49-F238E27FC236}">
                <a16:creationId xmlns:a16="http://schemas.microsoft.com/office/drawing/2014/main" id="{5285489D-BDFF-5BD1-EF05-C6C2088AC223}"/>
              </a:ext>
            </a:extLst>
          </p:cNvPr>
          <p:cNvSpPr txBox="1"/>
          <p:nvPr/>
        </p:nvSpPr>
        <p:spPr>
          <a:xfrm>
            <a:off x="8553451" y="3772524"/>
            <a:ext cx="2433637" cy="307777"/>
          </a:xfrm>
          <a:prstGeom prst="rect">
            <a:avLst/>
          </a:prstGeom>
          <a:noFill/>
        </p:spPr>
        <p:txBody>
          <a:bodyPr wrap="square" rtlCol="0">
            <a:spAutoFit/>
          </a:bodyPr>
          <a:lstStyle/>
          <a:p>
            <a:r>
              <a:rPr lang="fr-FR" sz="1400" dirty="0"/>
              <a:t>Estimation</a:t>
            </a:r>
          </a:p>
        </p:txBody>
      </p:sp>
      <p:cxnSp>
        <p:nvCxnSpPr>
          <p:cNvPr id="68" name="Connecteur : en angle 67">
            <a:extLst>
              <a:ext uri="{FF2B5EF4-FFF2-40B4-BE49-F238E27FC236}">
                <a16:creationId xmlns:a16="http://schemas.microsoft.com/office/drawing/2014/main" id="{D52BF812-55D9-F167-5FFD-646651FC6D95}"/>
              </a:ext>
            </a:extLst>
          </p:cNvPr>
          <p:cNvCxnSpPr>
            <a:stCxn id="14" idx="0"/>
            <a:endCxn id="12" idx="0"/>
          </p:cNvCxnSpPr>
          <p:nvPr/>
        </p:nvCxnSpPr>
        <p:spPr>
          <a:xfrm rot="5400000" flipH="1" flipV="1">
            <a:off x="4656638" y="708526"/>
            <a:ext cx="9324" cy="5484016"/>
          </a:xfrm>
          <a:prstGeom prst="bentConnector3">
            <a:avLst>
              <a:gd name="adj1" fmla="val 2551737"/>
            </a:avLst>
          </a:prstGeom>
          <a:ln>
            <a:tailEnd type="triangle"/>
          </a:ln>
        </p:spPr>
        <p:style>
          <a:lnRef idx="1">
            <a:schemeClr val="accent1"/>
          </a:lnRef>
          <a:fillRef idx="0">
            <a:schemeClr val="accent1"/>
          </a:fillRef>
          <a:effectRef idx="0">
            <a:schemeClr val="accent1"/>
          </a:effectRef>
          <a:fontRef idx="minor">
            <a:schemeClr val="tx1"/>
          </a:fontRef>
        </p:style>
      </p:cxnSp>
      <p:sp>
        <p:nvSpPr>
          <p:cNvPr id="69" name="ZoneTexte 68">
            <a:extLst>
              <a:ext uri="{FF2B5EF4-FFF2-40B4-BE49-F238E27FC236}">
                <a16:creationId xmlns:a16="http://schemas.microsoft.com/office/drawing/2014/main" id="{FDCE0F4E-3328-4A17-FD19-78DB04E0B37E}"/>
              </a:ext>
            </a:extLst>
          </p:cNvPr>
          <p:cNvSpPr txBox="1"/>
          <p:nvPr/>
        </p:nvSpPr>
        <p:spPr>
          <a:xfrm>
            <a:off x="2227663" y="2868053"/>
            <a:ext cx="2433637" cy="307777"/>
          </a:xfrm>
          <a:prstGeom prst="rect">
            <a:avLst/>
          </a:prstGeom>
          <a:noFill/>
        </p:spPr>
        <p:txBody>
          <a:bodyPr wrap="square" rtlCol="0">
            <a:spAutoFit/>
          </a:bodyPr>
          <a:lstStyle/>
          <a:p>
            <a:r>
              <a:rPr lang="fr-FR" sz="1400" dirty="0"/>
              <a:t>If KO</a:t>
            </a:r>
          </a:p>
        </p:txBody>
      </p:sp>
      <p:cxnSp>
        <p:nvCxnSpPr>
          <p:cNvPr id="73" name="Connecteur : en angle 72">
            <a:extLst>
              <a:ext uri="{FF2B5EF4-FFF2-40B4-BE49-F238E27FC236}">
                <a16:creationId xmlns:a16="http://schemas.microsoft.com/office/drawing/2014/main" id="{1C23AC37-F866-6C44-7607-F37E0FD39B91}"/>
              </a:ext>
            </a:extLst>
          </p:cNvPr>
          <p:cNvCxnSpPr>
            <a:stCxn id="15" idx="0"/>
            <a:endCxn id="12" idx="2"/>
          </p:cNvCxnSpPr>
          <p:nvPr/>
        </p:nvCxnSpPr>
        <p:spPr>
          <a:xfrm rot="5400000" flipH="1" flipV="1">
            <a:off x="4199269" y="1535227"/>
            <a:ext cx="924061" cy="548401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74" name="ZoneTexte 73">
            <a:extLst>
              <a:ext uri="{FF2B5EF4-FFF2-40B4-BE49-F238E27FC236}">
                <a16:creationId xmlns:a16="http://schemas.microsoft.com/office/drawing/2014/main" id="{F93D35B1-A20A-5B37-E1B4-53C6376EDE8C}"/>
              </a:ext>
            </a:extLst>
          </p:cNvPr>
          <p:cNvSpPr txBox="1"/>
          <p:nvPr/>
        </p:nvSpPr>
        <p:spPr>
          <a:xfrm>
            <a:off x="4550572" y="4310215"/>
            <a:ext cx="2433637" cy="307777"/>
          </a:xfrm>
          <a:prstGeom prst="rect">
            <a:avLst/>
          </a:prstGeom>
          <a:noFill/>
        </p:spPr>
        <p:txBody>
          <a:bodyPr wrap="square" rtlCol="0">
            <a:spAutoFit/>
          </a:bodyPr>
          <a:lstStyle/>
          <a:p>
            <a:r>
              <a:rPr lang="fr-FR" sz="1400" dirty="0"/>
              <a:t>If KO</a:t>
            </a:r>
          </a:p>
        </p:txBody>
      </p:sp>
      <p:sp>
        <p:nvSpPr>
          <p:cNvPr id="75" name="ZoneTexte 74">
            <a:extLst>
              <a:ext uri="{FF2B5EF4-FFF2-40B4-BE49-F238E27FC236}">
                <a16:creationId xmlns:a16="http://schemas.microsoft.com/office/drawing/2014/main" id="{020A923D-D18A-8F8C-D6CB-73B37615C240}"/>
              </a:ext>
            </a:extLst>
          </p:cNvPr>
          <p:cNvSpPr txBox="1"/>
          <p:nvPr/>
        </p:nvSpPr>
        <p:spPr>
          <a:xfrm>
            <a:off x="1073951" y="4056933"/>
            <a:ext cx="2433637" cy="307777"/>
          </a:xfrm>
          <a:prstGeom prst="rect">
            <a:avLst/>
          </a:prstGeom>
          <a:noFill/>
        </p:spPr>
        <p:txBody>
          <a:bodyPr wrap="square" rtlCol="0">
            <a:spAutoFit/>
          </a:bodyPr>
          <a:lstStyle/>
          <a:p>
            <a:r>
              <a:rPr lang="fr-FR" sz="1400" dirty="0"/>
              <a:t>If OK</a:t>
            </a:r>
          </a:p>
        </p:txBody>
      </p:sp>
      <p:sp>
        <p:nvSpPr>
          <p:cNvPr id="76" name="ZoneTexte 75">
            <a:extLst>
              <a:ext uri="{FF2B5EF4-FFF2-40B4-BE49-F238E27FC236}">
                <a16:creationId xmlns:a16="http://schemas.microsoft.com/office/drawing/2014/main" id="{73EA4C85-E281-E2B7-909F-A2D0286FE862}"/>
              </a:ext>
            </a:extLst>
          </p:cNvPr>
          <p:cNvSpPr txBox="1"/>
          <p:nvPr/>
        </p:nvSpPr>
        <p:spPr>
          <a:xfrm>
            <a:off x="3164681" y="4998681"/>
            <a:ext cx="2433637" cy="307777"/>
          </a:xfrm>
          <a:prstGeom prst="rect">
            <a:avLst/>
          </a:prstGeom>
          <a:noFill/>
        </p:spPr>
        <p:txBody>
          <a:bodyPr wrap="square" rtlCol="0">
            <a:spAutoFit/>
          </a:bodyPr>
          <a:lstStyle/>
          <a:p>
            <a:r>
              <a:rPr lang="fr-FR" sz="1400" dirty="0"/>
              <a:t>If OK</a:t>
            </a:r>
          </a:p>
        </p:txBody>
      </p:sp>
    </p:spTree>
    <p:extLst>
      <p:ext uri="{BB962C8B-B14F-4D97-AF65-F5344CB8AC3E}">
        <p14:creationId xmlns:p14="http://schemas.microsoft.com/office/powerpoint/2010/main" val="988860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Features</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dirty="0"/>
              <a:t>5</a:t>
            </a:r>
          </a:p>
        </p:txBody>
      </p:sp>
    </p:spTree>
    <p:extLst>
      <p:ext uri="{BB962C8B-B14F-4D97-AF65-F5344CB8AC3E}">
        <p14:creationId xmlns:p14="http://schemas.microsoft.com/office/powerpoint/2010/main" val="1350677714"/>
      </p:ext>
    </p:extLst>
  </p:cSld>
  <p:clrMapOvr>
    <a:masterClrMapping/>
  </p:clrMapOvr>
  <p:transition spd="slow">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dirty="0"/>
              <a:t>Staffing</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3439069126"/>
      </p:ext>
    </p:extLst>
  </p:cSld>
  <p:clrMapOvr>
    <a:masterClrMapping/>
  </p:clrMapOvr>
  <p:transition spd="slow">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 4">
            <a:extLst>
              <a:ext uri="{FF2B5EF4-FFF2-40B4-BE49-F238E27FC236}">
                <a16:creationId xmlns:a16="http://schemas.microsoft.com/office/drawing/2014/main" id="{D7F3B12D-D263-AAD8-4F59-E218DABE0BDE}"/>
              </a:ext>
            </a:extLst>
          </p:cNvPr>
          <p:cNvPicPr>
            <a:picLocks noChangeAspect="1"/>
          </p:cNvPicPr>
          <p:nvPr/>
        </p:nvPicPr>
        <p:blipFill>
          <a:blip r:embed="rId2"/>
          <a:stretch>
            <a:fillRect/>
          </a:stretch>
        </p:blipFill>
        <p:spPr>
          <a:xfrm>
            <a:off x="876299" y="882530"/>
            <a:ext cx="10677525" cy="5565895"/>
          </a:xfrm>
          <a:prstGeom prst="rect">
            <a:avLst/>
          </a:prstGeom>
        </p:spPr>
      </p:pic>
      <p:sp>
        <p:nvSpPr>
          <p:cNvPr id="6" name="Titre 2">
            <a:extLst>
              <a:ext uri="{FF2B5EF4-FFF2-40B4-BE49-F238E27FC236}">
                <a16:creationId xmlns:a16="http://schemas.microsoft.com/office/drawing/2014/main" id="{F70F02B6-1E32-A084-2E1C-E0A73370CC64}"/>
              </a:ext>
            </a:extLst>
          </p:cNvPr>
          <p:cNvSpPr>
            <a:spLocks noGrp="1"/>
          </p:cNvSpPr>
          <p:nvPr>
            <p:ph type="title"/>
          </p:nvPr>
        </p:nvSpPr>
        <p:spPr>
          <a:xfrm>
            <a:off x="590550" y="218357"/>
            <a:ext cx="10515600" cy="517405"/>
          </a:xfrm>
        </p:spPr>
        <p:txBody>
          <a:bodyPr>
            <a:normAutofit fontScale="90000"/>
          </a:bodyPr>
          <a:lstStyle/>
          <a:p>
            <a:r>
              <a:rPr lang="fr-FR" dirty="0"/>
              <a:t>FEATURES BY HUB</a:t>
            </a:r>
          </a:p>
        </p:txBody>
      </p:sp>
    </p:spTree>
    <p:extLst>
      <p:ext uri="{BB962C8B-B14F-4D97-AF65-F5344CB8AC3E}">
        <p14:creationId xmlns:p14="http://schemas.microsoft.com/office/powerpoint/2010/main" val="227160303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2">
            <a:extLst>
              <a:ext uri="{FF2B5EF4-FFF2-40B4-BE49-F238E27FC236}">
                <a16:creationId xmlns:a16="http://schemas.microsoft.com/office/drawing/2014/main" id="{A11849BB-E6A3-6804-5CB6-163D545537E9}"/>
              </a:ext>
            </a:extLst>
          </p:cNvPr>
          <p:cNvSpPr>
            <a:spLocks noGrp="1"/>
          </p:cNvSpPr>
          <p:nvPr>
            <p:ph type="title"/>
          </p:nvPr>
        </p:nvSpPr>
        <p:spPr>
          <a:xfrm>
            <a:off x="590550" y="218357"/>
            <a:ext cx="10515600" cy="517405"/>
          </a:xfrm>
        </p:spPr>
        <p:txBody>
          <a:bodyPr>
            <a:normAutofit fontScale="90000"/>
          </a:bodyPr>
          <a:lstStyle/>
          <a:p>
            <a:r>
              <a:rPr lang="fr-FR" dirty="0" err="1"/>
              <a:t>Mailbot</a:t>
            </a:r>
            <a:endParaRPr lang="fr-FR" dirty="0"/>
          </a:p>
        </p:txBody>
      </p:sp>
      <p:sp>
        <p:nvSpPr>
          <p:cNvPr id="6" name="ZoneTexte 5">
            <a:extLst>
              <a:ext uri="{FF2B5EF4-FFF2-40B4-BE49-F238E27FC236}">
                <a16:creationId xmlns:a16="http://schemas.microsoft.com/office/drawing/2014/main" id="{71AFE067-08B4-04F9-2756-F28911A28CDB}"/>
              </a:ext>
            </a:extLst>
          </p:cNvPr>
          <p:cNvSpPr txBox="1"/>
          <p:nvPr/>
        </p:nvSpPr>
        <p:spPr>
          <a:xfrm>
            <a:off x="710010" y="1271555"/>
            <a:ext cx="7310966" cy="5078313"/>
          </a:xfrm>
          <a:prstGeom prst="rect">
            <a:avLst/>
          </a:prstGeom>
          <a:noFill/>
        </p:spPr>
        <p:txBody>
          <a:bodyPr wrap="square" rtlCol="0">
            <a:spAutoFit/>
          </a:bodyPr>
          <a:lstStyle/>
          <a:p>
            <a:r>
              <a:rPr lang="fr-FR" sz="1600" dirty="0"/>
              <a:t>Custom </a:t>
            </a:r>
            <a:r>
              <a:rPr lang="fr-FR" sz="1600" dirty="0" err="1"/>
              <a:t>feature</a:t>
            </a:r>
            <a:r>
              <a:rPr lang="fr-FR" sz="1600" dirty="0"/>
              <a:t> to </a:t>
            </a:r>
            <a:r>
              <a:rPr lang="fr-FR" sz="1600" dirty="0" err="1"/>
              <a:t>enhance</a:t>
            </a:r>
            <a:r>
              <a:rPr lang="fr-FR" sz="1600" dirty="0"/>
              <a:t> the standard email2case, base on « Email Services »</a:t>
            </a:r>
          </a:p>
          <a:p>
            <a:endParaRPr lang="fr-FR" sz="1600" dirty="0"/>
          </a:p>
          <a:p>
            <a:r>
              <a:rPr lang="fr-FR" sz="1600" dirty="0"/>
              <a:t>Kepler Service’s mailbot should help agents to deal with cases and :</a:t>
            </a:r>
          </a:p>
          <a:p>
            <a:pPr marL="285750" indent="-285750">
              <a:buFontTx/>
              <a:buChar char="-"/>
            </a:pPr>
            <a:r>
              <a:rPr lang="fr-FR" sz="1600" dirty="0"/>
              <a:t>Maximize filling of mandatory fields</a:t>
            </a:r>
          </a:p>
          <a:p>
            <a:pPr marL="285750" indent="-285750">
              <a:buFontTx/>
              <a:buChar char="-"/>
            </a:pPr>
            <a:r>
              <a:rPr lang="fr-FR" sz="1600" dirty="0"/>
              <a:t>Choose the right queue / the right agent as case owner</a:t>
            </a:r>
          </a:p>
          <a:p>
            <a:pPr marL="285750" indent="-285750">
              <a:buFontTx/>
              <a:buChar char="-"/>
            </a:pPr>
            <a:r>
              <a:rPr lang="fr-FR" sz="1600" dirty="0"/>
              <a:t>Qualify / typify case when it is created (type, case type, sub-type, priority, status, etc)</a:t>
            </a:r>
          </a:p>
          <a:p>
            <a:endParaRPr lang="fr-FR" sz="1600" u="sng" dirty="0"/>
          </a:p>
          <a:p>
            <a:endParaRPr lang="fr-FR" sz="1600" u="sng" dirty="0"/>
          </a:p>
          <a:p>
            <a:r>
              <a:rPr lang="fr-FR" u="sng" dirty="0"/>
              <a:t>Thanks to 7 criterias found in the email </a:t>
            </a:r>
            <a:r>
              <a:rPr lang="fr-FR" u="sng" dirty="0" err="1"/>
              <a:t>subject</a:t>
            </a:r>
            <a:endParaRPr lang="fr-FR" u="sng" dirty="0"/>
          </a:p>
          <a:p>
            <a:endParaRPr lang="fr-FR" sz="1800" dirty="0"/>
          </a:p>
          <a:p>
            <a:pPr marL="285750" indent="-285750">
              <a:buFontTx/>
              <a:buChar char="-"/>
            </a:pPr>
            <a:r>
              <a:rPr lang="fr-FR" sz="1800" dirty="0"/>
              <a:t>Keyword </a:t>
            </a:r>
          </a:p>
          <a:p>
            <a:pPr marL="285750" indent="-285750">
              <a:buFontTx/>
              <a:buChar char="-"/>
            </a:pPr>
            <a:r>
              <a:rPr lang="en-US" sz="1800" dirty="0"/>
              <a:t>Inbound email address </a:t>
            </a:r>
            <a:r>
              <a:rPr lang="en-US" sz="1600" i="1" dirty="0"/>
              <a:t>(carrier, business teams, </a:t>
            </a:r>
            <a:r>
              <a:rPr lang="en-US" sz="1600" i="1" dirty="0" err="1"/>
              <a:t>etc</a:t>
            </a:r>
            <a:r>
              <a:rPr lang="en-US" sz="1600" i="1" dirty="0"/>
              <a:t>)</a:t>
            </a:r>
          </a:p>
          <a:p>
            <a:pPr marL="285750" indent="-285750">
              <a:buFontTx/>
              <a:buChar char="-"/>
            </a:pPr>
            <a:r>
              <a:rPr lang="en-US" sz="1800" dirty="0"/>
              <a:t>Delivery number</a:t>
            </a:r>
          </a:p>
          <a:p>
            <a:pPr marL="285750" indent="-285750">
              <a:buFontTx/>
              <a:buChar char="-"/>
            </a:pPr>
            <a:r>
              <a:rPr lang="en-US" sz="1800" dirty="0"/>
              <a:t>CTI phone number</a:t>
            </a:r>
          </a:p>
          <a:p>
            <a:pPr marL="285750" indent="-285750">
              <a:buFontTx/>
              <a:buChar char="-"/>
            </a:pPr>
            <a:r>
              <a:rPr lang="en-US" sz="1800" dirty="0"/>
              <a:t>Invoice number </a:t>
            </a:r>
            <a:r>
              <a:rPr lang="en-US" sz="1600" i="1" dirty="0"/>
              <a:t>(SAP invoice number)</a:t>
            </a:r>
          </a:p>
          <a:p>
            <a:pPr marL="285750" indent="-285750">
              <a:buFontTx/>
              <a:buChar char="-"/>
            </a:pPr>
            <a:r>
              <a:rPr lang="en-US" sz="1800" dirty="0"/>
              <a:t>Order number </a:t>
            </a:r>
            <a:r>
              <a:rPr lang="en-US" sz="1600" i="1" dirty="0"/>
              <a:t>(SAP ORDER number)</a:t>
            </a:r>
          </a:p>
          <a:p>
            <a:pPr marL="285750" indent="-285750">
              <a:buFontTx/>
              <a:buChar char="-"/>
            </a:pPr>
            <a:r>
              <a:rPr lang="en-US" sz="1800" dirty="0"/>
              <a:t>Email-to-case logic </a:t>
            </a:r>
            <a:r>
              <a:rPr lang="en-US" sz="1600" i="1" dirty="0"/>
              <a:t>(customer email addresses)</a:t>
            </a:r>
            <a:endParaRPr lang="fr-FR" sz="1800" i="1" dirty="0"/>
          </a:p>
          <a:p>
            <a:endParaRPr lang="fr-FR" dirty="0"/>
          </a:p>
        </p:txBody>
      </p:sp>
      <p:sp>
        <p:nvSpPr>
          <p:cNvPr id="7" name="Flèche : droite 6">
            <a:extLst>
              <a:ext uri="{FF2B5EF4-FFF2-40B4-BE49-F238E27FC236}">
                <a16:creationId xmlns:a16="http://schemas.microsoft.com/office/drawing/2014/main" id="{E6711146-5AEA-FAE2-9665-80A629C65C46}"/>
              </a:ext>
            </a:extLst>
          </p:cNvPr>
          <p:cNvSpPr/>
          <p:nvPr/>
        </p:nvSpPr>
        <p:spPr>
          <a:xfrm>
            <a:off x="8371972" y="1874652"/>
            <a:ext cx="868256" cy="461818"/>
          </a:xfrm>
          <a:prstGeom prst="rightArrow">
            <a:avLst/>
          </a:prstGeom>
          <a:solidFill>
            <a:srgbClr val="FF669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solidFill>
                <a:schemeClr val="tx1">
                  <a:lumMod val="95000"/>
                  <a:lumOff val="5000"/>
                </a:schemeClr>
              </a:solidFill>
            </a:endParaRPr>
          </a:p>
        </p:txBody>
      </p:sp>
      <p:sp>
        <p:nvSpPr>
          <p:cNvPr id="8" name="ZoneTexte 7">
            <a:extLst>
              <a:ext uri="{FF2B5EF4-FFF2-40B4-BE49-F238E27FC236}">
                <a16:creationId xmlns:a16="http://schemas.microsoft.com/office/drawing/2014/main" id="{B8313AF7-FD13-A347-B425-4BA9A1BFB38E}"/>
              </a:ext>
            </a:extLst>
          </p:cNvPr>
          <p:cNvSpPr txBox="1"/>
          <p:nvPr/>
        </p:nvSpPr>
        <p:spPr>
          <a:xfrm>
            <a:off x="9240228" y="1674750"/>
            <a:ext cx="2671478" cy="1323439"/>
          </a:xfrm>
          <a:prstGeom prst="rect">
            <a:avLst/>
          </a:prstGeom>
          <a:noFill/>
        </p:spPr>
        <p:txBody>
          <a:bodyPr wrap="square" rtlCol="0">
            <a:spAutoFit/>
          </a:bodyPr>
          <a:lstStyle/>
          <a:p>
            <a:pPr algn="ctr"/>
            <a:r>
              <a:rPr lang="fr-FR" sz="1600" dirty="0">
                <a:solidFill>
                  <a:srgbClr val="FF6699"/>
                </a:solidFill>
              </a:rPr>
              <a:t>Efficiency</a:t>
            </a:r>
          </a:p>
          <a:p>
            <a:pPr algn="ctr"/>
            <a:r>
              <a:rPr lang="fr-FR" sz="1600" dirty="0">
                <a:solidFill>
                  <a:srgbClr val="FF6699"/>
                </a:solidFill>
              </a:rPr>
              <a:t>Productivity</a:t>
            </a:r>
          </a:p>
          <a:p>
            <a:pPr algn="ctr"/>
            <a:r>
              <a:rPr lang="fr-FR" sz="1600" dirty="0">
                <a:solidFill>
                  <a:srgbClr val="FF6699"/>
                </a:solidFill>
              </a:rPr>
              <a:t>Processing speed</a:t>
            </a:r>
          </a:p>
          <a:p>
            <a:pPr algn="ctr"/>
            <a:r>
              <a:rPr lang="fr-FR" sz="1600" dirty="0">
                <a:solidFill>
                  <a:srgbClr val="FF6699"/>
                </a:solidFill>
              </a:rPr>
              <a:t>       time dedicated to added value tasks</a:t>
            </a:r>
          </a:p>
        </p:txBody>
      </p:sp>
    </p:spTree>
    <p:extLst>
      <p:ext uri="{BB962C8B-B14F-4D97-AF65-F5344CB8AC3E}">
        <p14:creationId xmlns:p14="http://schemas.microsoft.com/office/powerpoint/2010/main" val="30175914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6236CD83-C677-56A3-1684-0642D48CA202}"/>
              </a:ext>
            </a:extLst>
          </p:cNvPr>
          <p:cNvSpPr/>
          <p:nvPr/>
        </p:nvSpPr>
        <p:spPr>
          <a:xfrm>
            <a:off x="10200536" y="1164504"/>
            <a:ext cx="1831988" cy="3221513"/>
          </a:xfrm>
          <a:prstGeom prst="rect">
            <a:avLst/>
          </a:prstGeom>
          <a:solidFill>
            <a:schemeClr val="bg1">
              <a:lumMod val="7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13" name="Rectangle 12">
            <a:extLst>
              <a:ext uri="{FF2B5EF4-FFF2-40B4-BE49-F238E27FC236}">
                <a16:creationId xmlns:a16="http://schemas.microsoft.com/office/drawing/2014/main" id="{34DF3AFB-062C-DD2D-80E7-B063933665A6}"/>
              </a:ext>
            </a:extLst>
          </p:cNvPr>
          <p:cNvSpPr/>
          <p:nvPr/>
        </p:nvSpPr>
        <p:spPr>
          <a:xfrm>
            <a:off x="988556" y="1164504"/>
            <a:ext cx="9035982" cy="3221513"/>
          </a:xfrm>
          <a:prstGeom prst="rect">
            <a:avLst/>
          </a:prstGeom>
          <a:solidFill>
            <a:schemeClr val="bg1">
              <a:lumMod val="75000"/>
              <a:alpha val="32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2" name="Titre 1">
            <a:extLst>
              <a:ext uri="{FF2B5EF4-FFF2-40B4-BE49-F238E27FC236}">
                <a16:creationId xmlns:a16="http://schemas.microsoft.com/office/drawing/2014/main" id="{1974FEDD-C968-4FF7-B4ED-7BF6EDC1F0E4}"/>
              </a:ext>
            </a:extLst>
          </p:cNvPr>
          <p:cNvSpPr>
            <a:spLocks noGrp="1"/>
          </p:cNvSpPr>
          <p:nvPr>
            <p:ph type="title"/>
          </p:nvPr>
        </p:nvSpPr>
        <p:spPr>
          <a:xfrm>
            <a:off x="1293430" y="83165"/>
            <a:ext cx="9603170" cy="960000"/>
          </a:xfrm>
        </p:spPr>
        <p:txBody>
          <a:bodyPr vert="horz" lIns="91440" tIns="45720" rIns="91440" bIns="45720" rtlCol="0" anchor="ctr">
            <a:noAutofit/>
          </a:bodyPr>
          <a:lstStyle/>
          <a:p>
            <a:r>
              <a:rPr lang="fr-FR" dirty="0"/>
              <a:t>MAILBOT WORKING / </a:t>
            </a:r>
            <a:r>
              <a:rPr lang="fr-FR" dirty="0" err="1"/>
              <a:t>logical</a:t>
            </a:r>
            <a:r>
              <a:rPr lang="fr-FR" dirty="0"/>
              <a:t> sequence</a:t>
            </a:r>
          </a:p>
        </p:txBody>
      </p:sp>
      <p:pic>
        <p:nvPicPr>
          <p:cNvPr id="5" name="Image 4">
            <a:extLst>
              <a:ext uri="{FF2B5EF4-FFF2-40B4-BE49-F238E27FC236}">
                <a16:creationId xmlns:a16="http://schemas.microsoft.com/office/drawing/2014/main" id="{6D20E557-5001-4C0C-AB40-DF2F77C6645C}"/>
              </a:ext>
            </a:extLst>
          </p:cNvPr>
          <p:cNvPicPr>
            <a:picLocks noChangeAspect="1"/>
          </p:cNvPicPr>
          <p:nvPr/>
        </p:nvPicPr>
        <p:blipFill>
          <a:blip r:embed="rId3">
            <a:extLst>
              <a:ext uri="{BEBA8EAE-BF5A-486C-A8C5-ECC9F3942E4B}">
                <a14:imgProps xmlns:a14="http://schemas.microsoft.com/office/drawing/2010/main">
                  <a14:imgLayer r:embed="rId4">
                    <a14:imgEffect>
                      <a14:saturation sat="0"/>
                    </a14:imgEffect>
                  </a14:imgLayer>
                </a14:imgProps>
              </a:ext>
            </a:extLst>
          </a:blip>
          <a:stretch>
            <a:fillRect/>
          </a:stretch>
        </p:blipFill>
        <p:spPr>
          <a:xfrm>
            <a:off x="425719" y="295094"/>
            <a:ext cx="547329" cy="549629"/>
          </a:xfrm>
          <a:prstGeom prst="rect">
            <a:avLst/>
          </a:prstGeom>
        </p:spPr>
      </p:pic>
      <p:sp>
        <p:nvSpPr>
          <p:cNvPr id="46" name="Espace réservé du pied de page 4">
            <a:extLst>
              <a:ext uri="{FF2B5EF4-FFF2-40B4-BE49-F238E27FC236}">
                <a16:creationId xmlns:a16="http://schemas.microsoft.com/office/drawing/2014/main" id="{DDFA4958-1A82-4822-9DD5-78A0DA35115A}"/>
              </a:ext>
            </a:extLst>
          </p:cNvPr>
          <p:cNvSpPr>
            <a:spLocks noGrp="1"/>
          </p:cNvSpPr>
          <p:nvPr>
            <p:ph type="ftr" sz="quarter" idx="10"/>
          </p:nvPr>
        </p:nvSpPr>
        <p:spPr>
          <a:xfrm>
            <a:off x="4038600" y="6561139"/>
            <a:ext cx="4114800" cy="296862"/>
          </a:xfrm>
          <a:prstGeom prst="rect">
            <a:avLst/>
          </a:prstGeom>
        </p:spPr>
        <p:txBody>
          <a:bodyPr anchor="ctr"/>
          <a:lstStyle>
            <a:defPPr>
              <a:defRPr lang="en-US"/>
            </a:defPPr>
            <a:lvl1pPr marL="0" algn="ctr" defTabSz="914400" rtl="0" eaLnBrk="1" latinLnBrk="0" hangingPunct="1">
              <a:defRPr sz="800" kern="1200">
                <a:solidFill>
                  <a:schemeClr val="bg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t>L‘ORÉAL FRANCE</a:t>
            </a:r>
            <a:endParaRPr lang="de-DE"/>
          </a:p>
        </p:txBody>
      </p:sp>
      <p:sp>
        <p:nvSpPr>
          <p:cNvPr id="114" name="Espace réservé du numéro de diapositive 3">
            <a:extLst>
              <a:ext uri="{FF2B5EF4-FFF2-40B4-BE49-F238E27FC236}">
                <a16:creationId xmlns:a16="http://schemas.microsoft.com/office/drawing/2014/main" id="{A6622782-178B-4731-84F0-6FC6A80CAA77}"/>
              </a:ext>
            </a:extLst>
          </p:cNvPr>
          <p:cNvSpPr txBox="1">
            <a:spLocks/>
          </p:cNvSpPr>
          <p:nvPr/>
        </p:nvSpPr>
        <p:spPr>
          <a:xfrm>
            <a:off x="8778702" y="6362570"/>
            <a:ext cx="2743200" cy="365125"/>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defRPr/>
            </a:pPr>
            <a:fld id="{2F4B05D7-AC58-B849-AF72-3E78DB9B9863}" type="slidenum">
              <a:rPr lang="en-GB" sz="800" smtClean="0">
                <a:solidFill>
                  <a:srgbClr val="FFFFFF">
                    <a:lumMod val="65000"/>
                  </a:srgbClr>
                </a:solidFill>
                <a:latin typeface="Circular Pro Book" panose="020B0604020101020102" pitchFamily="34" charset="0"/>
                <a:cs typeface="Circular Pro Book" panose="020B0604020101020102" pitchFamily="34" charset="0"/>
              </a:rPr>
              <a:pPr algn="r">
                <a:defRPr/>
              </a:pPr>
              <a:t>22</a:t>
            </a:fld>
            <a:endParaRPr lang="en-GB" sz="800">
              <a:solidFill>
                <a:srgbClr val="FFFFFF">
                  <a:lumMod val="65000"/>
                </a:srgbClr>
              </a:solidFill>
              <a:latin typeface="Circular Pro Book" panose="020B0604020101020102" pitchFamily="34" charset="0"/>
              <a:cs typeface="Circular Pro Book" panose="020B0604020101020102" pitchFamily="34" charset="0"/>
            </a:endParaRPr>
          </a:p>
        </p:txBody>
      </p:sp>
      <p:sp>
        <p:nvSpPr>
          <p:cNvPr id="3" name="Rectangle : coins arrondis 2">
            <a:extLst>
              <a:ext uri="{FF2B5EF4-FFF2-40B4-BE49-F238E27FC236}">
                <a16:creationId xmlns:a16="http://schemas.microsoft.com/office/drawing/2014/main" id="{AA264F75-DCBA-2933-1EB3-AE6D3E817FF1}"/>
              </a:ext>
            </a:extLst>
          </p:cNvPr>
          <p:cNvSpPr/>
          <p:nvPr/>
        </p:nvSpPr>
        <p:spPr>
          <a:xfrm>
            <a:off x="1267570" y="2018287"/>
            <a:ext cx="798908" cy="732453"/>
          </a:xfrm>
          <a:prstGeom prst="roundRect">
            <a:avLst/>
          </a:prstGeom>
          <a:solidFill>
            <a:schemeClr val="accent5">
              <a:lumMod val="20000"/>
              <a:lumOff val="80000"/>
            </a:schemeClr>
          </a:solidFill>
          <a:ln w="31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400" b="1" dirty="0">
                <a:solidFill>
                  <a:schemeClr val="accent5">
                    <a:lumMod val="75000"/>
                  </a:schemeClr>
                </a:solidFill>
                <a:latin typeface="Calibri" panose="020F0502020204030204" pitchFamily="34" charset="0"/>
              </a:rPr>
              <a:t>Email</a:t>
            </a:r>
          </a:p>
        </p:txBody>
      </p:sp>
      <p:pic>
        <p:nvPicPr>
          <p:cNvPr id="6" name="Picture 2" descr="Image associÃ©e">
            <a:extLst>
              <a:ext uri="{FF2B5EF4-FFF2-40B4-BE49-F238E27FC236}">
                <a16:creationId xmlns:a16="http://schemas.microsoft.com/office/drawing/2014/main" id="{B17112DE-1A6A-BD23-6AF0-C3C748644B0C}"/>
              </a:ext>
            </a:extLst>
          </p:cNvPr>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323193" y="1169352"/>
            <a:ext cx="779686" cy="779686"/>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 coins arrondis 6">
            <a:extLst>
              <a:ext uri="{FF2B5EF4-FFF2-40B4-BE49-F238E27FC236}">
                <a16:creationId xmlns:a16="http://schemas.microsoft.com/office/drawing/2014/main" id="{0FCD239C-E637-BD99-070E-B20EB2B396B9}"/>
              </a:ext>
            </a:extLst>
          </p:cNvPr>
          <p:cNvSpPr/>
          <p:nvPr/>
        </p:nvSpPr>
        <p:spPr>
          <a:xfrm>
            <a:off x="2425037" y="2018287"/>
            <a:ext cx="926720" cy="762882"/>
          </a:xfrm>
          <a:prstGeom prst="roundRect">
            <a:avLst/>
          </a:prstGeom>
          <a:solidFill>
            <a:schemeClr val="accent5">
              <a:lumMod val="40000"/>
              <a:lumOff val="60000"/>
            </a:schemeClr>
          </a:solidFill>
          <a:ln w="31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400" b="1" dirty="0">
                <a:solidFill>
                  <a:schemeClr val="accent5">
                    <a:lumMod val="75000"/>
                  </a:schemeClr>
                </a:solidFill>
                <a:latin typeface="Calibri" panose="020F0502020204030204" pitchFamily="34" charset="0"/>
              </a:rPr>
              <a:t>Keyword</a:t>
            </a:r>
          </a:p>
        </p:txBody>
      </p:sp>
      <p:sp>
        <p:nvSpPr>
          <p:cNvPr id="9" name="Rectangle : coins arrondis 8">
            <a:extLst>
              <a:ext uri="{FF2B5EF4-FFF2-40B4-BE49-F238E27FC236}">
                <a16:creationId xmlns:a16="http://schemas.microsoft.com/office/drawing/2014/main" id="{FABF5DA8-748A-5BCF-42D0-78A75CEED019}"/>
              </a:ext>
            </a:extLst>
          </p:cNvPr>
          <p:cNvSpPr/>
          <p:nvPr/>
        </p:nvSpPr>
        <p:spPr>
          <a:xfrm>
            <a:off x="3643936" y="2073840"/>
            <a:ext cx="1355849" cy="732453"/>
          </a:xfrm>
          <a:prstGeom prst="roundRect">
            <a:avLst/>
          </a:prstGeom>
          <a:solidFill>
            <a:srgbClr val="88B6E0"/>
          </a:solidFill>
          <a:ln w="31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400" b="1" dirty="0">
                <a:solidFill>
                  <a:schemeClr val="accent5">
                    <a:lumMod val="75000"/>
                  </a:schemeClr>
                </a:solidFill>
                <a:latin typeface="Calibri" panose="020F0502020204030204" pitchFamily="34" charset="0"/>
              </a:rPr>
              <a:t>Specific inbound email address</a:t>
            </a:r>
          </a:p>
        </p:txBody>
      </p:sp>
      <p:sp>
        <p:nvSpPr>
          <p:cNvPr id="11" name="Rectangle : coins arrondis 10">
            <a:extLst>
              <a:ext uri="{FF2B5EF4-FFF2-40B4-BE49-F238E27FC236}">
                <a16:creationId xmlns:a16="http://schemas.microsoft.com/office/drawing/2014/main" id="{357FEA6C-8B8C-D61D-29C4-565D8F07887D}"/>
              </a:ext>
            </a:extLst>
          </p:cNvPr>
          <p:cNvSpPr/>
          <p:nvPr/>
        </p:nvSpPr>
        <p:spPr>
          <a:xfrm>
            <a:off x="5281456" y="2073840"/>
            <a:ext cx="888872" cy="732453"/>
          </a:xfrm>
          <a:prstGeom prst="roundRect">
            <a:avLst/>
          </a:prstGeom>
          <a:solidFill>
            <a:srgbClr val="70A8DA"/>
          </a:solidFill>
          <a:ln w="31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400" b="1" dirty="0">
                <a:latin typeface="Calibri" panose="020F0502020204030204" pitchFamily="34" charset="0"/>
              </a:rPr>
              <a:t>Delivery number</a:t>
            </a:r>
          </a:p>
        </p:txBody>
      </p:sp>
      <p:sp>
        <p:nvSpPr>
          <p:cNvPr id="12" name="Rectangle : coins arrondis 11">
            <a:extLst>
              <a:ext uri="{FF2B5EF4-FFF2-40B4-BE49-F238E27FC236}">
                <a16:creationId xmlns:a16="http://schemas.microsoft.com/office/drawing/2014/main" id="{6C27DE14-C822-8FA6-0A5A-7579D0EB07BC}"/>
              </a:ext>
            </a:extLst>
          </p:cNvPr>
          <p:cNvSpPr/>
          <p:nvPr/>
        </p:nvSpPr>
        <p:spPr>
          <a:xfrm>
            <a:off x="10285887" y="2073840"/>
            <a:ext cx="1661286" cy="732453"/>
          </a:xfrm>
          <a:prstGeom prst="roundRect">
            <a:avLst/>
          </a:prstGeom>
          <a:solidFill>
            <a:srgbClr val="2C70AE"/>
          </a:solidFill>
          <a:ln w="31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400" b="1" dirty="0">
                <a:latin typeface="Calibri" panose="020F0502020204030204" pitchFamily="34" charset="0"/>
              </a:rPr>
              <a:t>Inbound customer emails address </a:t>
            </a:r>
            <a:r>
              <a:rPr lang="fr-FR" sz="1200" b="1" i="1" dirty="0">
                <a:latin typeface="Calibri" panose="020F0502020204030204" pitchFamily="34" charset="0"/>
              </a:rPr>
              <a:t>(contacts)</a:t>
            </a:r>
            <a:endParaRPr lang="fr-FR" sz="1400" b="1" i="1" dirty="0">
              <a:latin typeface="Calibri" panose="020F0502020204030204" pitchFamily="34" charset="0"/>
            </a:endParaRPr>
          </a:p>
        </p:txBody>
      </p:sp>
      <p:cxnSp>
        <p:nvCxnSpPr>
          <p:cNvPr id="19" name="Connecteur droit avec flèche 18">
            <a:extLst>
              <a:ext uri="{FF2B5EF4-FFF2-40B4-BE49-F238E27FC236}">
                <a16:creationId xmlns:a16="http://schemas.microsoft.com/office/drawing/2014/main" id="{6999361B-2E43-4071-AAE2-31B18EDAA9C9}"/>
              </a:ext>
            </a:extLst>
          </p:cNvPr>
          <p:cNvCxnSpPr>
            <a:cxnSpLocks/>
          </p:cNvCxnSpPr>
          <p:nvPr/>
        </p:nvCxnSpPr>
        <p:spPr>
          <a:xfrm>
            <a:off x="2095745" y="2391230"/>
            <a:ext cx="326115" cy="0"/>
          </a:xfrm>
          <a:prstGeom prst="straightConnector1">
            <a:avLst/>
          </a:prstGeom>
          <a:ln w="349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2" name="ZoneTexte 31">
            <a:extLst>
              <a:ext uri="{FF2B5EF4-FFF2-40B4-BE49-F238E27FC236}">
                <a16:creationId xmlns:a16="http://schemas.microsoft.com/office/drawing/2014/main" id="{A5B084BC-2BD2-348D-9D00-8D154998BB32}"/>
              </a:ext>
            </a:extLst>
          </p:cNvPr>
          <p:cNvSpPr txBox="1"/>
          <p:nvPr/>
        </p:nvSpPr>
        <p:spPr>
          <a:xfrm>
            <a:off x="988557" y="3866397"/>
            <a:ext cx="9035982" cy="369332"/>
          </a:xfrm>
          <a:prstGeom prst="rect">
            <a:avLst/>
          </a:prstGeom>
          <a:noFill/>
        </p:spPr>
        <p:txBody>
          <a:bodyPr wrap="square" rtlCol="0">
            <a:spAutoFit/>
          </a:bodyPr>
          <a:lstStyle/>
          <a:p>
            <a:pPr algn="ctr"/>
            <a:r>
              <a:rPr lang="fr-FR" dirty="0"/>
              <a:t>Mailbot logic</a:t>
            </a:r>
          </a:p>
        </p:txBody>
      </p:sp>
      <p:sp>
        <p:nvSpPr>
          <p:cNvPr id="33" name="ZoneTexte 32">
            <a:extLst>
              <a:ext uri="{FF2B5EF4-FFF2-40B4-BE49-F238E27FC236}">
                <a16:creationId xmlns:a16="http://schemas.microsoft.com/office/drawing/2014/main" id="{139B0DC5-8251-0CA8-18F7-40D935EAC5C5}"/>
              </a:ext>
            </a:extLst>
          </p:cNvPr>
          <p:cNvSpPr txBox="1"/>
          <p:nvPr/>
        </p:nvSpPr>
        <p:spPr>
          <a:xfrm>
            <a:off x="10360211" y="3727898"/>
            <a:ext cx="1586962" cy="646331"/>
          </a:xfrm>
          <a:prstGeom prst="rect">
            <a:avLst/>
          </a:prstGeom>
          <a:noFill/>
        </p:spPr>
        <p:txBody>
          <a:bodyPr wrap="square" rtlCol="0">
            <a:spAutoFit/>
          </a:bodyPr>
          <a:lstStyle/>
          <a:p>
            <a:pPr algn="ctr"/>
            <a:r>
              <a:rPr lang="fr-FR" dirty="0"/>
              <a:t>Email-to-case logic</a:t>
            </a:r>
          </a:p>
        </p:txBody>
      </p:sp>
      <p:sp>
        <p:nvSpPr>
          <p:cNvPr id="37" name="ZoneTexte 36">
            <a:extLst>
              <a:ext uri="{FF2B5EF4-FFF2-40B4-BE49-F238E27FC236}">
                <a16:creationId xmlns:a16="http://schemas.microsoft.com/office/drawing/2014/main" id="{2C8EDB1D-EA09-D936-2CDD-8D9CB451C69A}"/>
              </a:ext>
            </a:extLst>
          </p:cNvPr>
          <p:cNvSpPr txBox="1"/>
          <p:nvPr/>
        </p:nvSpPr>
        <p:spPr>
          <a:xfrm flipH="1">
            <a:off x="3277379" y="2073841"/>
            <a:ext cx="398072" cy="276999"/>
          </a:xfrm>
          <a:prstGeom prst="rect">
            <a:avLst/>
          </a:prstGeom>
          <a:noFill/>
        </p:spPr>
        <p:txBody>
          <a:bodyPr wrap="square" rtlCol="0">
            <a:spAutoFit/>
          </a:bodyPr>
          <a:lstStyle/>
          <a:p>
            <a:pPr algn="ctr"/>
            <a:r>
              <a:rPr lang="fr-FR" sz="1200" b="1" dirty="0">
                <a:solidFill>
                  <a:srgbClr val="FF0000"/>
                </a:solidFill>
              </a:rPr>
              <a:t>No</a:t>
            </a:r>
          </a:p>
        </p:txBody>
      </p:sp>
      <p:sp>
        <p:nvSpPr>
          <p:cNvPr id="41" name="ZoneTexte 40">
            <a:extLst>
              <a:ext uri="{FF2B5EF4-FFF2-40B4-BE49-F238E27FC236}">
                <a16:creationId xmlns:a16="http://schemas.microsoft.com/office/drawing/2014/main" id="{47890344-C30E-880B-BE4D-F093C04F1266}"/>
              </a:ext>
            </a:extLst>
          </p:cNvPr>
          <p:cNvSpPr txBox="1"/>
          <p:nvPr/>
        </p:nvSpPr>
        <p:spPr>
          <a:xfrm>
            <a:off x="4321861" y="5185841"/>
            <a:ext cx="3963987" cy="1169551"/>
          </a:xfrm>
          <a:prstGeom prst="rect">
            <a:avLst/>
          </a:prstGeom>
          <a:noFill/>
        </p:spPr>
        <p:txBody>
          <a:bodyPr wrap="square" rtlCol="0">
            <a:spAutoFit/>
          </a:bodyPr>
          <a:lstStyle/>
          <a:p>
            <a:r>
              <a:rPr lang="fr-FR" sz="1400" dirty="0"/>
              <a:t>Goals :</a:t>
            </a:r>
          </a:p>
          <a:p>
            <a:pPr marL="285750" indent="-285750">
              <a:buFontTx/>
              <a:buChar char="-"/>
            </a:pPr>
            <a:r>
              <a:rPr lang="fr-FR" sz="1400" dirty="0"/>
              <a:t>Keep mailbot performance</a:t>
            </a:r>
          </a:p>
          <a:p>
            <a:pPr marL="285750" indent="-285750">
              <a:buFontTx/>
              <a:buChar char="-"/>
            </a:pPr>
            <a:r>
              <a:rPr lang="fr-FR" sz="1400" dirty="0"/>
              <a:t>Avoid bugs. Depends of the different rules created, mailbot won’t know which one must be applied</a:t>
            </a:r>
          </a:p>
        </p:txBody>
      </p:sp>
      <p:sp>
        <p:nvSpPr>
          <p:cNvPr id="10" name="Rectangle : coins arrondis 9">
            <a:extLst>
              <a:ext uri="{FF2B5EF4-FFF2-40B4-BE49-F238E27FC236}">
                <a16:creationId xmlns:a16="http://schemas.microsoft.com/office/drawing/2014/main" id="{0A7E9BCF-8B35-38A0-357C-9C0A533F6290}"/>
              </a:ext>
            </a:extLst>
          </p:cNvPr>
          <p:cNvSpPr/>
          <p:nvPr/>
        </p:nvSpPr>
        <p:spPr>
          <a:xfrm>
            <a:off x="6462507" y="2073840"/>
            <a:ext cx="888872" cy="732453"/>
          </a:xfrm>
          <a:prstGeom prst="roundRect">
            <a:avLst/>
          </a:prstGeom>
          <a:solidFill>
            <a:srgbClr val="5D9CD5"/>
          </a:solidFill>
          <a:ln w="31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400" b="1" dirty="0">
                <a:latin typeface="Calibri" panose="020F0502020204030204" pitchFamily="34" charset="0"/>
              </a:rPr>
              <a:t>CTI phone number</a:t>
            </a:r>
          </a:p>
        </p:txBody>
      </p:sp>
      <p:sp>
        <p:nvSpPr>
          <p:cNvPr id="16" name="Rectangle : coins arrondis 15">
            <a:extLst>
              <a:ext uri="{FF2B5EF4-FFF2-40B4-BE49-F238E27FC236}">
                <a16:creationId xmlns:a16="http://schemas.microsoft.com/office/drawing/2014/main" id="{06B9D03B-41F0-50FE-B2BA-824E82511E48}"/>
              </a:ext>
            </a:extLst>
          </p:cNvPr>
          <p:cNvSpPr/>
          <p:nvPr/>
        </p:nvSpPr>
        <p:spPr>
          <a:xfrm>
            <a:off x="7626329" y="2073840"/>
            <a:ext cx="1000604" cy="732453"/>
          </a:xfrm>
          <a:prstGeom prst="roundRect">
            <a:avLst/>
          </a:prstGeom>
          <a:solidFill>
            <a:srgbClr val="488FD0"/>
          </a:solidFill>
          <a:ln w="31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400" b="1" dirty="0">
                <a:latin typeface="Calibri" panose="020F0502020204030204" pitchFamily="34" charset="0"/>
              </a:rPr>
              <a:t>SAP sales order number</a:t>
            </a:r>
          </a:p>
        </p:txBody>
      </p:sp>
      <p:sp>
        <p:nvSpPr>
          <p:cNvPr id="18" name="Rectangle : coins arrondis 17">
            <a:extLst>
              <a:ext uri="{FF2B5EF4-FFF2-40B4-BE49-F238E27FC236}">
                <a16:creationId xmlns:a16="http://schemas.microsoft.com/office/drawing/2014/main" id="{D09D79CB-4A99-6D20-A481-39B0EBC400F5}"/>
              </a:ext>
            </a:extLst>
          </p:cNvPr>
          <p:cNvSpPr/>
          <p:nvPr/>
        </p:nvSpPr>
        <p:spPr>
          <a:xfrm>
            <a:off x="8914622" y="2073840"/>
            <a:ext cx="1012426" cy="732453"/>
          </a:xfrm>
          <a:prstGeom prst="roundRect">
            <a:avLst/>
          </a:prstGeom>
          <a:solidFill>
            <a:srgbClr val="3886CC"/>
          </a:solidFill>
          <a:ln w="31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400" b="1" dirty="0">
                <a:latin typeface="Calibri" panose="020F0502020204030204" pitchFamily="34" charset="0"/>
              </a:rPr>
              <a:t>SAP invoice number</a:t>
            </a:r>
          </a:p>
        </p:txBody>
      </p:sp>
      <p:cxnSp>
        <p:nvCxnSpPr>
          <p:cNvPr id="35" name="Connecteur droit avec flèche 34">
            <a:extLst>
              <a:ext uri="{FF2B5EF4-FFF2-40B4-BE49-F238E27FC236}">
                <a16:creationId xmlns:a16="http://schemas.microsoft.com/office/drawing/2014/main" id="{2D3787FC-ABEF-52A5-66E0-50CAAEC75969}"/>
              </a:ext>
            </a:extLst>
          </p:cNvPr>
          <p:cNvCxnSpPr>
            <a:cxnSpLocks/>
          </p:cNvCxnSpPr>
          <p:nvPr/>
        </p:nvCxnSpPr>
        <p:spPr>
          <a:xfrm>
            <a:off x="3372361" y="2430520"/>
            <a:ext cx="271575" cy="0"/>
          </a:xfrm>
          <a:prstGeom prst="straightConnector1">
            <a:avLst/>
          </a:prstGeom>
          <a:ln w="349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7" name="Connecteur droit avec flèche 46">
            <a:extLst>
              <a:ext uri="{FF2B5EF4-FFF2-40B4-BE49-F238E27FC236}">
                <a16:creationId xmlns:a16="http://schemas.microsoft.com/office/drawing/2014/main" id="{5E7B9441-CDC3-DFCE-CF40-6A5AE0EB798A}"/>
              </a:ext>
            </a:extLst>
          </p:cNvPr>
          <p:cNvCxnSpPr>
            <a:cxnSpLocks/>
          </p:cNvCxnSpPr>
          <p:nvPr/>
        </p:nvCxnSpPr>
        <p:spPr>
          <a:xfrm>
            <a:off x="4999785" y="2435161"/>
            <a:ext cx="281671" cy="0"/>
          </a:xfrm>
          <a:prstGeom prst="straightConnector1">
            <a:avLst/>
          </a:prstGeom>
          <a:ln w="349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51" name="Connecteur droit avec flèche 50">
            <a:extLst>
              <a:ext uri="{FF2B5EF4-FFF2-40B4-BE49-F238E27FC236}">
                <a16:creationId xmlns:a16="http://schemas.microsoft.com/office/drawing/2014/main" id="{9EF3ECDF-E14C-182E-6C99-52506FA2237F}"/>
              </a:ext>
            </a:extLst>
          </p:cNvPr>
          <p:cNvCxnSpPr>
            <a:cxnSpLocks/>
          </p:cNvCxnSpPr>
          <p:nvPr/>
        </p:nvCxnSpPr>
        <p:spPr>
          <a:xfrm>
            <a:off x="6170328" y="2440066"/>
            <a:ext cx="292179" cy="0"/>
          </a:xfrm>
          <a:prstGeom prst="straightConnector1">
            <a:avLst/>
          </a:prstGeom>
          <a:ln w="349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3" name="Connecteur droit avec flèche 62">
            <a:extLst>
              <a:ext uri="{FF2B5EF4-FFF2-40B4-BE49-F238E27FC236}">
                <a16:creationId xmlns:a16="http://schemas.microsoft.com/office/drawing/2014/main" id="{264989BB-F6EB-3710-E736-D31FB0BD3664}"/>
              </a:ext>
            </a:extLst>
          </p:cNvPr>
          <p:cNvCxnSpPr>
            <a:cxnSpLocks/>
          </p:cNvCxnSpPr>
          <p:nvPr/>
        </p:nvCxnSpPr>
        <p:spPr>
          <a:xfrm>
            <a:off x="7351379" y="2435161"/>
            <a:ext cx="274950" cy="0"/>
          </a:xfrm>
          <a:prstGeom prst="straightConnector1">
            <a:avLst/>
          </a:prstGeom>
          <a:ln w="349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6" name="Connecteur droit avec flèche 65">
            <a:extLst>
              <a:ext uri="{FF2B5EF4-FFF2-40B4-BE49-F238E27FC236}">
                <a16:creationId xmlns:a16="http://schemas.microsoft.com/office/drawing/2014/main" id="{4FCE4F6F-50A9-D7A7-02CE-E1851B28F25B}"/>
              </a:ext>
            </a:extLst>
          </p:cNvPr>
          <p:cNvCxnSpPr>
            <a:cxnSpLocks/>
          </p:cNvCxnSpPr>
          <p:nvPr/>
        </p:nvCxnSpPr>
        <p:spPr>
          <a:xfrm>
            <a:off x="8626933" y="2437798"/>
            <a:ext cx="287689" cy="0"/>
          </a:xfrm>
          <a:prstGeom prst="straightConnector1">
            <a:avLst/>
          </a:prstGeom>
          <a:ln w="349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cteur droit avec flèche 68">
            <a:extLst>
              <a:ext uri="{FF2B5EF4-FFF2-40B4-BE49-F238E27FC236}">
                <a16:creationId xmlns:a16="http://schemas.microsoft.com/office/drawing/2014/main" id="{89E6D8E8-A4FB-D3C0-D3BC-FC670A6DB0E6}"/>
              </a:ext>
            </a:extLst>
          </p:cNvPr>
          <p:cNvCxnSpPr>
            <a:cxnSpLocks/>
          </p:cNvCxnSpPr>
          <p:nvPr/>
        </p:nvCxnSpPr>
        <p:spPr>
          <a:xfrm>
            <a:off x="9927048" y="2430520"/>
            <a:ext cx="358839" cy="0"/>
          </a:xfrm>
          <a:prstGeom prst="straightConnector1">
            <a:avLst/>
          </a:prstGeom>
          <a:ln w="349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3" name="ZoneTexte 72">
            <a:extLst>
              <a:ext uri="{FF2B5EF4-FFF2-40B4-BE49-F238E27FC236}">
                <a16:creationId xmlns:a16="http://schemas.microsoft.com/office/drawing/2014/main" id="{0FECA4E2-0E9A-495C-80BC-B487C255C159}"/>
              </a:ext>
            </a:extLst>
          </p:cNvPr>
          <p:cNvSpPr txBox="1"/>
          <p:nvPr/>
        </p:nvSpPr>
        <p:spPr>
          <a:xfrm>
            <a:off x="4888936" y="2114231"/>
            <a:ext cx="489528" cy="276999"/>
          </a:xfrm>
          <a:prstGeom prst="rect">
            <a:avLst/>
          </a:prstGeom>
          <a:noFill/>
        </p:spPr>
        <p:txBody>
          <a:bodyPr wrap="square" rtlCol="0">
            <a:spAutoFit/>
          </a:bodyPr>
          <a:lstStyle/>
          <a:p>
            <a:pPr algn="ctr"/>
            <a:r>
              <a:rPr lang="fr-FR" sz="1200" b="1" dirty="0">
                <a:solidFill>
                  <a:srgbClr val="FF0000"/>
                </a:solidFill>
              </a:rPr>
              <a:t>No</a:t>
            </a:r>
          </a:p>
        </p:txBody>
      </p:sp>
      <p:sp>
        <p:nvSpPr>
          <p:cNvPr id="74" name="ZoneTexte 73">
            <a:extLst>
              <a:ext uri="{FF2B5EF4-FFF2-40B4-BE49-F238E27FC236}">
                <a16:creationId xmlns:a16="http://schemas.microsoft.com/office/drawing/2014/main" id="{A360DC29-9265-5768-82BA-A39C3A78DF41}"/>
              </a:ext>
            </a:extLst>
          </p:cNvPr>
          <p:cNvSpPr txBox="1"/>
          <p:nvPr/>
        </p:nvSpPr>
        <p:spPr>
          <a:xfrm>
            <a:off x="6089484" y="2114231"/>
            <a:ext cx="489528" cy="276999"/>
          </a:xfrm>
          <a:prstGeom prst="rect">
            <a:avLst/>
          </a:prstGeom>
          <a:noFill/>
        </p:spPr>
        <p:txBody>
          <a:bodyPr wrap="square" rtlCol="0">
            <a:spAutoFit/>
          </a:bodyPr>
          <a:lstStyle/>
          <a:p>
            <a:pPr algn="ctr"/>
            <a:r>
              <a:rPr lang="fr-FR" sz="1200" b="1" dirty="0">
                <a:solidFill>
                  <a:srgbClr val="FF0000"/>
                </a:solidFill>
              </a:rPr>
              <a:t>No</a:t>
            </a:r>
          </a:p>
        </p:txBody>
      </p:sp>
      <p:sp>
        <p:nvSpPr>
          <p:cNvPr id="75" name="ZoneTexte 74">
            <a:extLst>
              <a:ext uri="{FF2B5EF4-FFF2-40B4-BE49-F238E27FC236}">
                <a16:creationId xmlns:a16="http://schemas.microsoft.com/office/drawing/2014/main" id="{06642F3D-32E7-0C49-8E85-5F49D115337B}"/>
              </a:ext>
            </a:extLst>
          </p:cNvPr>
          <p:cNvSpPr txBox="1"/>
          <p:nvPr/>
        </p:nvSpPr>
        <p:spPr>
          <a:xfrm>
            <a:off x="7250460" y="2114231"/>
            <a:ext cx="489528" cy="276999"/>
          </a:xfrm>
          <a:prstGeom prst="rect">
            <a:avLst/>
          </a:prstGeom>
          <a:noFill/>
        </p:spPr>
        <p:txBody>
          <a:bodyPr wrap="square" rtlCol="0">
            <a:spAutoFit/>
          </a:bodyPr>
          <a:lstStyle/>
          <a:p>
            <a:pPr algn="ctr"/>
            <a:r>
              <a:rPr lang="fr-FR" sz="1200" b="1" dirty="0">
                <a:solidFill>
                  <a:srgbClr val="FF0000"/>
                </a:solidFill>
              </a:rPr>
              <a:t>No</a:t>
            </a:r>
          </a:p>
        </p:txBody>
      </p:sp>
      <p:sp>
        <p:nvSpPr>
          <p:cNvPr id="76" name="ZoneTexte 75">
            <a:extLst>
              <a:ext uri="{FF2B5EF4-FFF2-40B4-BE49-F238E27FC236}">
                <a16:creationId xmlns:a16="http://schemas.microsoft.com/office/drawing/2014/main" id="{1B9665C6-147E-D0AB-24F6-D3E0B79AE290}"/>
              </a:ext>
            </a:extLst>
          </p:cNvPr>
          <p:cNvSpPr txBox="1"/>
          <p:nvPr/>
        </p:nvSpPr>
        <p:spPr>
          <a:xfrm>
            <a:off x="8533938" y="2114231"/>
            <a:ext cx="489528" cy="276999"/>
          </a:xfrm>
          <a:prstGeom prst="rect">
            <a:avLst/>
          </a:prstGeom>
          <a:noFill/>
        </p:spPr>
        <p:txBody>
          <a:bodyPr wrap="square" rtlCol="0">
            <a:spAutoFit/>
          </a:bodyPr>
          <a:lstStyle/>
          <a:p>
            <a:pPr algn="ctr"/>
            <a:r>
              <a:rPr lang="fr-FR" sz="1200" b="1" dirty="0">
                <a:solidFill>
                  <a:srgbClr val="FF0000"/>
                </a:solidFill>
              </a:rPr>
              <a:t>No</a:t>
            </a:r>
          </a:p>
        </p:txBody>
      </p:sp>
      <p:sp>
        <p:nvSpPr>
          <p:cNvPr id="77" name="ZoneTexte 76">
            <a:extLst>
              <a:ext uri="{FF2B5EF4-FFF2-40B4-BE49-F238E27FC236}">
                <a16:creationId xmlns:a16="http://schemas.microsoft.com/office/drawing/2014/main" id="{E1E606DA-A7F9-F0BA-804D-085B34D90C5A}"/>
              </a:ext>
            </a:extLst>
          </p:cNvPr>
          <p:cNvSpPr txBox="1"/>
          <p:nvPr/>
        </p:nvSpPr>
        <p:spPr>
          <a:xfrm>
            <a:off x="9851641" y="2114231"/>
            <a:ext cx="489528" cy="276999"/>
          </a:xfrm>
          <a:prstGeom prst="rect">
            <a:avLst/>
          </a:prstGeom>
          <a:noFill/>
        </p:spPr>
        <p:txBody>
          <a:bodyPr wrap="square" rtlCol="0">
            <a:spAutoFit/>
          </a:bodyPr>
          <a:lstStyle/>
          <a:p>
            <a:pPr algn="ctr"/>
            <a:r>
              <a:rPr lang="fr-FR" sz="1200" b="1" dirty="0">
                <a:solidFill>
                  <a:srgbClr val="FF0000"/>
                </a:solidFill>
              </a:rPr>
              <a:t>No</a:t>
            </a:r>
          </a:p>
        </p:txBody>
      </p:sp>
      <p:pic>
        <p:nvPicPr>
          <p:cNvPr id="81" name="Image 80">
            <a:extLst>
              <a:ext uri="{FF2B5EF4-FFF2-40B4-BE49-F238E27FC236}">
                <a16:creationId xmlns:a16="http://schemas.microsoft.com/office/drawing/2014/main" id="{8F527A4A-3375-FDE5-CA1C-E01DF015D6F3}"/>
              </a:ext>
            </a:extLst>
          </p:cNvPr>
          <p:cNvPicPr>
            <a:picLocks noChangeAspect="1"/>
          </p:cNvPicPr>
          <p:nvPr/>
        </p:nvPicPr>
        <p:blipFill>
          <a:blip r:embed="rId6"/>
          <a:stretch>
            <a:fillRect/>
          </a:stretch>
        </p:blipFill>
        <p:spPr>
          <a:xfrm>
            <a:off x="2371945" y="1266453"/>
            <a:ext cx="1000416" cy="562031"/>
          </a:xfrm>
          <a:prstGeom prst="rect">
            <a:avLst/>
          </a:prstGeom>
        </p:spPr>
      </p:pic>
      <p:pic>
        <p:nvPicPr>
          <p:cNvPr id="82" name="Image 81">
            <a:extLst>
              <a:ext uri="{FF2B5EF4-FFF2-40B4-BE49-F238E27FC236}">
                <a16:creationId xmlns:a16="http://schemas.microsoft.com/office/drawing/2014/main" id="{D8DC3E9E-14DC-EF42-6112-DCE48ABDE4DE}"/>
              </a:ext>
            </a:extLst>
          </p:cNvPr>
          <p:cNvPicPr>
            <a:picLocks noChangeAspect="1"/>
          </p:cNvPicPr>
          <p:nvPr/>
        </p:nvPicPr>
        <p:blipFill>
          <a:blip r:embed="rId6"/>
          <a:stretch>
            <a:fillRect/>
          </a:stretch>
        </p:blipFill>
        <p:spPr>
          <a:xfrm>
            <a:off x="10285887" y="1304237"/>
            <a:ext cx="1000416" cy="562031"/>
          </a:xfrm>
          <a:prstGeom prst="rect">
            <a:avLst/>
          </a:prstGeom>
        </p:spPr>
      </p:pic>
      <p:cxnSp>
        <p:nvCxnSpPr>
          <p:cNvPr id="83" name="Connecteur droit avec flèche 82">
            <a:extLst>
              <a:ext uri="{FF2B5EF4-FFF2-40B4-BE49-F238E27FC236}">
                <a16:creationId xmlns:a16="http://schemas.microsoft.com/office/drawing/2014/main" id="{E39A75A4-54E6-4CDE-4D27-3340FCD4AD10}"/>
              </a:ext>
            </a:extLst>
          </p:cNvPr>
          <p:cNvCxnSpPr>
            <a:cxnSpLocks/>
            <a:stCxn id="7" idx="2"/>
          </p:cNvCxnSpPr>
          <p:nvPr/>
        </p:nvCxnSpPr>
        <p:spPr>
          <a:xfrm>
            <a:off x="2888397" y="2781169"/>
            <a:ext cx="0" cy="503999"/>
          </a:xfrm>
          <a:prstGeom prst="straightConnector1">
            <a:avLst/>
          </a:prstGeom>
          <a:ln w="349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7" name="ZoneTexte 86">
            <a:extLst>
              <a:ext uri="{FF2B5EF4-FFF2-40B4-BE49-F238E27FC236}">
                <a16:creationId xmlns:a16="http://schemas.microsoft.com/office/drawing/2014/main" id="{175FB90B-F5FC-A425-2922-864339404A02}"/>
              </a:ext>
            </a:extLst>
          </p:cNvPr>
          <p:cNvSpPr txBox="1"/>
          <p:nvPr/>
        </p:nvSpPr>
        <p:spPr>
          <a:xfrm>
            <a:off x="2894571" y="2868844"/>
            <a:ext cx="489528" cy="276999"/>
          </a:xfrm>
          <a:prstGeom prst="rect">
            <a:avLst/>
          </a:prstGeom>
          <a:noFill/>
        </p:spPr>
        <p:txBody>
          <a:bodyPr wrap="square" rtlCol="0">
            <a:spAutoFit/>
          </a:bodyPr>
          <a:lstStyle/>
          <a:p>
            <a:pPr algn="ctr"/>
            <a:r>
              <a:rPr lang="fr-FR" sz="1200" b="1" dirty="0">
                <a:solidFill>
                  <a:srgbClr val="00B050"/>
                </a:solidFill>
              </a:rPr>
              <a:t>Yes</a:t>
            </a:r>
          </a:p>
        </p:txBody>
      </p:sp>
      <p:cxnSp>
        <p:nvCxnSpPr>
          <p:cNvPr id="91" name="Connecteur droit avec flèche 90">
            <a:extLst>
              <a:ext uri="{FF2B5EF4-FFF2-40B4-BE49-F238E27FC236}">
                <a16:creationId xmlns:a16="http://schemas.microsoft.com/office/drawing/2014/main" id="{9642E312-F675-DC9E-04F5-7A1F7EE8142E}"/>
              </a:ext>
            </a:extLst>
          </p:cNvPr>
          <p:cNvCxnSpPr>
            <a:cxnSpLocks/>
            <a:stCxn id="9" idx="2"/>
          </p:cNvCxnSpPr>
          <p:nvPr/>
        </p:nvCxnSpPr>
        <p:spPr>
          <a:xfrm>
            <a:off x="4321861" y="2806293"/>
            <a:ext cx="0" cy="504000"/>
          </a:xfrm>
          <a:prstGeom prst="straightConnector1">
            <a:avLst/>
          </a:prstGeom>
          <a:ln w="349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Connecteur droit avec flèche 92">
            <a:extLst>
              <a:ext uri="{FF2B5EF4-FFF2-40B4-BE49-F238E27FC236}">
                <a16:creationId xmlns:a16="http://schemas.microsoft.com/office/drawing/2014/main" id="{B4C6E5B4-99EF-FC6D-1416-68E1502DED28}"/>
              </a:ext>
            </a:extLst>
          </p:cNvPr>
          <p:cNvCxnSpPr>
            <a:cxnSpLocks/>
            <a:stCxn id="11" idx="2"/>
          </p:cNvCxnSpPr>
          <p:nvPr/>
        </p:nvCxnSpPr>
        <p:spPr>
          <a:xfrm>
            <a:off x="5725892" y="2806293"/>
            <a:ext cx="0" cy="504000"/>
          </a:xfrm>
          <a:prstGeom prst="straightConnector1">
            <a:avLst/>
          </a:prstGeom>
          <a:ln w="349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5" name="Connecteur droit avec flèche 94">
            <a:extLst>
              <a:ext uri="{FF2B5EF4-FFF2-40B4-BE49-F238E27FC236}">
                <a16:creationId xmlns:a16="http://schemas.microsoft.com/office/drawing/2014/main" id="{8D04B204-E4FE-39CC-21AE-77CD10811396}"/>
              </a:ext>
            </a:extLst>
          </p:cNvPr>
          <p:cNvCxnSpPr>
            <a:cxnSpLocks/>
            <a:stCxn id="10" idx="2"/>
          </p:cNvCxnSpPr>
          <p:nvPr/>
        </p:nvCxnSpPr>
        <p:spPr>
          <a:xfrm>
            <a:off x="6906943" y="2806293"/>
            <a:ext cx="0" cy="504000"/>
          </a:xfrm>
          <a:prstGeom prst="straightConnector1">
            <a:avLst/>
          </a:prstGeom>
          <a:ln w="349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8" name="Connecteur droit avec flèche 97">
            <a:extLst>
              <a:ext uri="{FF2B5EF4-FFF2-40B4-BE49-F238E27FC236}">
                <a16:creationId xmlns:a16="http://schemas.microsoft.com/office/drawing/2014/main" id="{B7196C41-DB1C-C7FC-8C29-34CF05FD4C3D}"/>
              </a:ext>
            </a:extLst>
          </p:cNvPr>
          <p:cNvCxnSpPr>
            <a:cxnSpLocks/>
            <a:stCxn id="16" idx="2"/>
          </p:cNvCxnSpPr>
          <p:nvPr/>
        </p:nvCxnSpPr>
        <p:spPr>
          <a:xfrm>
            <a:off x="8126631" y="2806293"/>
            <a:ext cx="0" cy="504000"/>
          </a:xfrm>
          <a:prstGeom prst="straightConnector1">
            <a:avLst/>
          </a:prstGeom>
          <a:ln w="349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Connecteur droit avec flèche 100">
            <a:extLst>
              <a:ext uri="{FF2B5EF4-FFF2-40B4-BE49-F238E27FC236}">
                <a16:creationId xmlns:a16="http://schemas.microsoft.com/office/drawing/2014/main" id="{0D39EC75-07A0-C2B0-DA16-661000FF852F}"/>
              </a:ext>
            </a:extLst>
          </p:cNvPr>
          <p:cNvCxnSpPr>
            <a:cxnSpLocks/>
            <a:stCxn id="18" idx="2"/>
          </p:cNvCxnSpPr>
          <p:nvPr/>
        </p:nvCxnSpPr>
        <p:spPr>
          <a:xfrm>
            <a:off x="9420835" y="2806293"/>
            <a:ext cx="0" cy="504000"/>
          </a:xfrm>
          <a:prstGeom prst="straightConnector1">
            <a:avLst/>
          </a:prstGeom>
          <a:ln w="349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Connecteur droit avec flèche 103">
            <a:extLst>
              <a:ext uri="{FF2B5EF4-FFF2-40B4-BE49-F238E27FC236}">
                <a16:creationId xmlns:a16="http://schemas.microsoft.com/office/drawing/2014/main" id="{EEB63053-30CA-2D65-C318-FC17BC3B72E0}"/>
              </a:ext>
            </a:extLst>
          </p:cNvPr>
          <p:cNvCxnSpPr>
            <a:cxnSpLocks/>
            <a:stCxn id="12" idx="2"/>
          </p:cNvCxnSpPr>
          <p:nvPr/>
        </p:nvCxnSpPr>
        <p:spPr>
          <a:xfrm>
            <a:off x="11116530" y="2806293"/>
            <a:ext cx="0" cy="504000"/>
          </a:xfrm>
          <a:prstGeom prst="straightConnector1">
            <a:avLst/>
          </a:prstGeom>
          <a:ln w="3492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09" name="ZoneTexte 108">
            <a:extLst>
              <a:ext uri="{FF2B5EF4-FFF2-40B4-BE49-F238E27FC236}">
                <a16:creationId xmlns:a16="http://schemas.microsoft.com/office/drawing/2014/main" id="{3D4B9D12-49AA-79E1-13E1-7ADF8BAD5551}"/>
              </a:ext>
            </a:extLst>
          </p:cNvPr>
          <p:cNvSpPr txBox="1"/>
          <p:nvPr/>
        </p:nvSpPr>
        <p:spPr>
          <a:xfrm>
            <a:off x="4289585" y="2887488"/>
            <a:ext cx="489528" cy="276999"/>
          </a:xfrm>
          <a:prstGeom prst="rect">
            <a:avLst/>
          </a:prstGeom>
          <a:noFill/>
        </p:spPr>
        <p:txBody>
          <a:bodyPr wrap="square" rtlCol="0">
            <a:spAutoFit/>
          </a:bodyPr>
          <a:lstStyle/>
          <a:p>
            <a:pPr algn="ctr"/>
            <a:r>
              <a:rPr lang="fr-FR" sz="1200" b="1" dirty="0">
                <a:solidFill>
                  <a:srgbClr val="00B050"/>
                </a:solidFill>
              </a:rPr>
              <a:t>Yes</a:t>
            </a:r>
          </a:p>
        </p:txBody>
      </p:sp>
      <p:sp>
        <p:nvSpPr>
          <p:cNvPr id="110" name="ZoneTexte 109">
            <a:extLst>
              <a:ext uri="{FF2B5EF4-FFF2-40B4-BE49-F238E27FC236}">
                <a16:creationId xmlns:a16="http://schemas.microsoft.com/office/drawing/2014/main" id="{C92044FF-632B-02EA-2AF0-69B37BF37EF0}"/>
              </a:ext>
            </a:extLst>
          </p:cNvPr>
          <p:cNvSpPr txBox="1"/>
          <p:nvPr/>
        </p:nvSpPr>
        <p:spPr>
          <a:xfrm>
            <a:off x="5675247" y="2887488"/>
            <a:ext cx="489528" cy="276999"/>
          </a:xfrm>
          <a:prstGeom prst="rect">
            <a:avLst/>
          </a:prstGeom>
          <a:noFill/>
        </p:spPr>
        <p:txBody>
          <a:bodyPr wrap="square" rtlCol="0">
            <a:spAutoFit/>
          </a:bodyPr>
          <a:lstStyle/>
          <a:p>
            <a:pPr algn="ctr"/>
            <a:r>
              <a:rPr lang="fr-FR" sz="1200" b="1" dirty="0">
                <a:solidFill>
                  <a:srgbClr val="00B050"/>
                </a:solidFill>
              </a:rPr>
              <a:t>Yes</a:t>
            </a:r>
          </a:p>
        </p:txBody>
      </p:sp>
      <p:sp>
        <p:nvSpPr>
          <p:cNvPr id="111" name="ZoneTexte 110">
            <a:extLst>
              <a:ext uri="{FF2B5EF4-FFF2-40B4-BE49-F238E27FC236}">
                <a16:creationId xmlns:a16="http://schemas.microsoft.com/office/drawing/2014/main" id="{73ED90DA-81A2-08F4-22F3-55DEB37A1168}"/>
              </a:ext>
            </a:extLst>
          </p:cNvPr>
          <p:cNvSpPr txBox="1"/>
          <p:nvPr/>
        </p:nvSpPr>
        <p:spPr>
          <a:xfrm>
            <a:off x="6861851" y="2887488"/>
            <a:ext cx="489528" cy="276999"/>
          </a:xfrm>
          <a:prstGeom prst="rect">
            <a:avLst/>
          </a:prstGeom>
          <a:noFill/>
        </p:spPr>
        <p:txBody>
          <a:bodyPr wrap="square" rtlCol="0">
            <a:spAutoFit/>
          </a:bodyPr>
          <a:lstStyle/>
          <a:p>
            <a:pPr algn="ctr"/>
            <a:r>
              <a:rPr lang="fr-FR" sz="1200" b="1" dirty="0">
                <a:solidFill>
                  <a:srgbClr val="00B050"/>
                </a:solidFill>
              </a:rPr>
              <a:t>Yes</a:t>
            </a:r>
          </a:p>
        </p:txBody>
      </p:sp>
      <p:sp>
        <p:nvSpPr>
          <p:cNvPr id="112" name="ZoneTexte 111">
            <a:extLst>
              <a:ext uri="{FF2B5EF4-FFF2-40B4-BE49-F238E27FC236}">
                <a16:creationId xmlns:a16="http://schemas.microsoft.com/office/drawing/2014/main" id="{BDF0AA2B-73A7-FD79-DA6C-F9AF6B9E6CA4}"/>
              </a:ext>
            </a:extLst>
          </p:cNvPr>
          <p:cNvSpPr txBox="1"/>
          <p:nvPr/>
        </p:nvSpPr>
        <p:spPr>
          <a:xfrm>
            <a:off x="8097960" y="2887488"/>
            <a:ext cx="489528" cy="276999"/>
          </a:xfrm>
          <a:prstGeom prst="rect">
            <a:avLst/>
          </a:prstGeom>
          <a:noFill/>
        </p:spPr>
        <p:txBody>
          <a:bodyPr wrap="square" rtlCol="0">
            <a:spAutoFit/>
          </a:bodyPr>
          <a:lstStyle/>
          <a:p>
            <a:pPr algn="ctr"/>
            <a:r>
              <a:rPr lang="fr-FR" sz="1200" b="1" dirty="0">
                <a:solidFill>
                  <a:srgbClr val="00B050"/>
                </a:solidFill>
              </a:rPr>
              <a:t>Yes</a:t>
            </a:r>
          </a:p>
        </p:txBody>
      </p:sp>
      <p:sp>
        <p:nvSpPr>
          <p:cNvPr id="113" name="ZoneTexte 112">
            <a:extLst>
              <a:ext uri="{FF2B5EF4-FFF2-40B4-BE49-F238E27FC236}">
                <a16:creationId xmlns:a16="http://schemas.microsoft.com/office/drawing/2014/main" id="{EE27361F-94C2-D48E-2616-CF2A72E6D609}"/>
              </a:ext>
            </a:extLst>
          </p:cNvPr>
          <p:cNvSpPr txBox="1"/>
          <p:nvPr/>
        </p:nvSpPr>
        <p:spPr>
          <a:xfrm>
            <a:off x="9414248" y="2887488"/>
            <a:ext cx="489528" cy="276999"/>
          </a:xfrm>
          <a:prstGeom prst="rect">
            <a:avLst/>
          </a:prstGeom>
          <a:noFill/>
        </p:spPr>
        <p:txBody>
          <a:bodyPr wrap="square" rtlCol="0">
            <a:spAutoFit/>
          </a:bodyPr>
          <a:lstStyle/>
          <a:p>
            <a:pPr algn="ctr"/>
            <a:r>
              <a:rPr lang="fr-FR" sz="1200" b="1" dirty="0">
                <a:solidFill>
                  <a:srgbClr val="00B050"/>
                </a:solidFill>
              </a:rPr>
              <a:t>Yes</a:t>
            </a:r>
          </a:p>
        </p:txBody>
      </p:sp>
      <p:sp>
        <p:nvSpPr>
          <p:cNvPr id="115" name="ZoneTexte 114">
            <a:extLst>
              <a:ext uri="{FF2B5EF4-FFF2-40B4-BE49-F238E27FC236}">
                <a16:creationId xmlns:a16="http://schemas.microsoft.com/office/drawing/2014/main" id="{B064CB77-106F-82CC-4ACB-546336509B90}"/>
              </a:ext>
            </a:extLst>
          </p:cNvPr>
          <p:cNvSpPr txBox="1"/>
          <p:nvPr/>
        </p:nvSpPr>
        <p:spPr>
          <a:xfrm>
            <a:off x="11067390" y="2887488"/>
            <a:ext cx="489528" cy="276999"/>
          </a:xfrm>
          <a:prstGeom prst="rect">
            <a:avLst/>
          </a:prstGeom>
          <a:noFill/>
        </p:spPr>
        <p:txBody>
          <a:bodyPr wrap="square" rtlCol="0">
            <a:spAutoFit/>
          </a:bodyPr>
          <a:lstStyle/>
          <a:p>
            <a:pPr algn="ctr"/>
            <a:r>
              <a:rPr lang="fr-FR" sz="1200" b="1" dirty="0">
                <a:solidFill>
                  <a:srgbClr val="00B050"/>
                </a:solidFill>
              </a:rPr>
              <a:t>Yes</a:t>
            </a:r>
          </a:p>
        </p:txBody>
      </p:sp>
      <p:sp>
        <p:nvSpPr>
          <p:cNvPr id="116" name="Rectangle : coins arrondis 115">
            <a:extLst>
              <a:ext uri="{FF2B5EF4-FFF2-40B4-BE49-F238E27FC236}">
                <a16:creationId xmlns:a16="http://schemas.microsoft.com/office/drawing/2014/main" id="{5438CD6E-A5C1-19F1-EE5E-6F3753E71A89}"/>
              </a:ext>
            </a:extLst>
          </p:cNvPr>
          <p:cNvSpPr/>
          <p:nvPr/>
        </p:nvSpPr>
        <p:spPr>
          <a:xfrm>
            <a:off x="1212911" y="3279751"/>
            <a:ext cx="10734261" cy="448148"/>
          </a:xfrm>
          <a:prstGeom prst="roundRect">
            <a:avLst/>
          </a:prstGeom>
          <a:solidFill>
            <a:schemeClr val="accent5">
              <a:lumMod val="50000"/>
            </a:schemeClr>
          </a:solidFill>
          <a:ln w="3175"/>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fr-FR" sz="1400" b="1" dirty="0">
                <a:latin typeface="Calibri" panose="020F0502020204030204" pitchFamily="34" charset="0"/>
              </a:rPr>
              <a:t>Case creation with a part or all of the mandatory fields filled, </a:t>
            </a:r>
            <a:r>
              <a:rPr lang="fr-FR" sz="1400" b="1" dirty="0" err="1">
                <a:latin typeface="Calibri" panose="020F0502020204030204" pitchFamily="34" charset="0"/>
              </a:rPr>
              <a:t>depends</a:t>
            </a:r>
            <a:r>
              <a:rPr lang="fr-FR" sz="1400" b="1" dirty="0">
                <a:latin typeface="Calibri" panose="020F0502020204030204" pitchFamily="34" charset="0"/>
              </a:rPr>
              <a:t> of which criteria </a:t>
            </a:r>
            <a:r>
              <a:rPr lang="fr-FR" sz="1400" b="1" dirty="0" err="1">
                <a:latin typeface="Calibri" panose="020F0502020204030204" pitchFamily="34" charset="0"/>
              </a:rPr>
              <a:t>matched</a:t>
            </a:r>
            <a:endParaRPr lang="fr-FR" sz="1400" b="1" dirty="0">
              <a:latin typeface="Calibri" panose="020F0502020204030204" pitchFamily="34" charset="0"/>
            </a:endParaRPr>
          </a:p>
        </p:txBody>
      </p:sp>
      <p:sp>
        <p:nvSpPr>
          <p:cNvPr id="117" name="ZoneTexte 116">
            <a:extLst>
              <a:ext uri="{FF2B5EF4-FFF2-40B4-BE49-F238E27FC236}">
                <a16:creationId xmlns:a16="http://schemas.microsoft.com/office/drawing/2014/main" id="{0C82688C-C9E6-1B8C-0DF5-6BCA2EF2FA99}"/>
              </a:ext>
            </a:extLst>
          </p:cNvPr>
          <p:cNvSpPr txBox="1"/>
          <p:nvPr/>
        </p:nvSpPr>
        <p:spPr>
          <a:xfrm>
            <a:off x="5018284" y="1262087"/>
            <a:ext cx="1410833" cy="646331"/>
          </a:xfrm>
          <a:prstGeom prst="rect">
            <a:avLst/>
          </a:prstGeom>
          <a:noFill/>
        </p:spPr>
        <p:txBody>
          <a:bodyPr wrap="square" rtlCol="0">
            <a:spAutoFit/>
          </a:bodyPr>
          <a:lstStyle/>
          <a:p>
            <a:pPr algn="ctr"/>
            <a:r>
              <a:rPr lang="fr-FR" sz="1200" b="1" dirty="0">
                <a:solidFill>
                  <a:schemeClr val="accent5">
                    <a:lumMod val="75000"/>
                  </a:schemeClr>
                </a:solidFill>
              </a:rPr>
              <a:t>Mandatory for Transportation Services</a:t>
            </a:r>
          </a:p>
        </p:txBody>
      </p:sp>
      <p:sp>
        <p:nvSpPr>
          <p:cNvPr id="118" name="ZoneTexte 117">
            <a:extLst>
              <a:ext uri="{FF2B5EF4-FFF2-40B4-BE49-F238E27FC236}">
                <a16:creationId xmlns:a16="http://schemas.microsoft.com/office/drawing/2014/main" id="{9B558631-B9AB-C5C7-E1DF-1F1D3A6E57D7}"/>
              </a:ext>
            </a:extLst>
          </p:cNvPr>
          <p:cNvSpPr txBox="1"/>
          <p:nvPr/>
        </p:nvSpPr>
        <p:spPr>
          <a:xfrm>
            <a:off x="6201526" y="1262087"/>
            <a:ext cx="1410833" cy="646331"/>
          </a:xfrm>
          <a:prstGeom prst="rect">
            <a:avLst/>
          </a:prstGeom>
          <a:noFill/>
        </p:spPr>
        <p:txBody>
          <a:bodyPr wrap="square" rtlCol="0">
            <a:spAutoFit/>
          </a:bodyPr>
          <a:lstStyle/>
          <a:p>
            <a:pPr algn="ctr"/>
            <a:r>
              <a:rPr lang="fr-FR" sz="1200" b="1" dirty="0" err="1">
                <a:solidFill>
                  <a:schemeClr val="accent5">
                    <a:lumMod val="75000"/>
                  </a:schemeClr>
                </a:solidFill>
              </a:rPr>
              <a:t>Usefull</a:t>
            </a:r>
            <a:r>
              <a:rPr lang="fr-FR" sz="1200" b="1" dirty="0">
                <a:solidFill>
                  <a:schemeClr val="accent5">
                    <a:lumMod val="75000"/>
                  </a:schemeClr>
                </a:solidFill>
              </a:rPr>
              <a:t> for </a:t>
            </a:r>
            <a:r>
              <a:rPr lang="fr-FR" sz="1200" b="1" dirty="0" err="1">
                <a:solidFill>
                  <a:schemeClr val="accent5">
                    <a:lumMod val="75000"/>
                  </a:schemeClr>
                </a:solidFill>
              </a:rPr>
              <a:t>voicemail</a:t>
            </a:r>
            <a:r>
              <a:rPr lang="fr-FR" sz="1200" b="1" dirty="0">
                <a:solidFill>
                  <a:schemeClr val="accent5">
                    <a:lumMod val="75000"/>
                  </a:schemeClr>
                </a:solidFill>
              </a:rPr>
              <a:t> CTI </a:t>
            </a:r>
            <a:r>
              <a:rPr lang="fr-FR" sz="1200" b="1" dirty="0" err="1">
                <a:solidFill>
                  <a:schemeClr val="accent5">
                    <a:lumMod val="75000"/>
                  </a:schemeClr>
                </a:solidFill>
              </a:rPr>
              <a:t>functionnality</a:t>
            </a:r>
            <a:endParaRPr lang="fr-FR" sz="1200" b="1" dirty="0">
              <a:solidFill>
                <a:schemeClr val="accent5">
                  <a:lumMod val="75000"/>
                </a:schemeClr>
              </a:solidFill>
            </a:endParaRPr>
          </a:p>
        </p:txBody>
      </p:sp>
      <p:sp>
        <p:nvSpPr>
          <p:cNvPr id="119" name="Rectangle : coins arrondis 118">
            <a:extLst>
              <a:ext uri="{FF2B5EF4-FFF2-40B4-BE49-F238E27FC236}">
                <a16:creationId xmlns:a16="http://schemas.microsoft.com/office/drawing/2014/main" id="{64FBDFED-0789-FF05-1B75-366949316F10}"/>
              </a:ext>
            </a:extLst>
          </p:cNvPr>
          <p:cNvSpPr/>
          <p:nvPr/>
        </p:nvSpPr>
        <p:spPr>
          <a:xfrm>
            <a:off x="65111" y="4631374"/>
            <a:ext cx="8220737" cy="448148"/>
          </a:xfrm>
          <a:prstGeom prst="roundRect">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a:t>Mailbot works by sequence</a:t>
            </a:r>
            <a:endParaRPr lang="fr-FR" dirty="0"/>
          </a:p>
        </p:txBody>
      </p:sp>
      <p:sp>
        <p:nvSpPr>
          <p:cNvPr id="121" name="ZoneTexte 120">
            <a:extLst>
              <a:ext uri="{FF2B5EF4-FFF2-40B4-BE49-F238E27FC236}">
                <a16:creationId xmlns:a16="http://schemas.microsoft.com/office/drawing/2014/main" id="{EF7AB915-AF51-5A8C-C95E-06EE8FC518B5}"/>
              </a:ext>
            </a:extLst>
          </p:cNvPr>
          <p:cNvSpPr txBox="1"/>
          <p:nvPr/>
        </p:nvSpPr>
        <p:spPr>
          <a:xfrm>
            <a:off x="141618" y="5185841"/>
            <a:ext cx="4062737" cy="923330"/>
          </a:xfrm>
          <a:prstGeom prst="rect">
            <a:avLst/>
          </a:prstGeom>
          <a:noFill/>
        </p:spPr>
        <p:txBody>
          <a:bodyPr wrap="square">
            <a:spAutoFit/>
          </a:bodyPr>
          <a:lstStyle/>
          <a:p>
            <a:r>
              <a:rPr lang="fr-FR" sz="1400" dirty="0"/>
              <a:t>As soon as it finds a criteria, it stops and creates a case with a predefined filling of mandatory and additionnal fields </a:t>
            </a:r>
            <a:r>
              <a:rPr lang="fr-FR" sz="1200" i="1" dirty="0"/>
              <a:t>(set in hard code or in « Email-to-case Routing managers » module)</a:t>
            </a:r>
          </a:p>
        </p:txBody>
      </p:sp>
      <p:sp>
        <p:nvSpPr>
          <p:cNvPr id="122" name="Rectangle : coins arrondis 121">
            <a:extLst>
              <a:ext uri="{FF2B5EF4-FFF2-40B4-BE49-F238E27FC236}">
                <a16:creationId xmlns:a16="http://schemas.microsoft.com/office/drawing/2014/main" id="{2F7C2BF8-3899-8229-36BC-3BA11F804305}"/>
              </a:ext>
            </a:extLst>
          </p:cNvPr>
          <p:cNvSpPr/>
          <p:nvPr/>
        </p:nvSpPr>
        <p:spPr>
          <a:xfrm>
            <a:off x="8483046" y="4631374"/>
            <a:ext cx="3531709" cy="448148"/>
          </a:xfrm>
          <a:prstGeom prst="roundRect">
            <a:avLst/>
          </a:prstGeom>
          <a:solidFill>
            <a:srgbClr val="193F6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800" dirty="0"/>
              <a:t>Maximize case filling</a:t>
            </a:r>
            <a:endParaRPr lang="fr-FR" dirty="0"/>
          </a:p>
        </p:txBody>
      </p:sp>
      <p:sp>
        <p:nvSpPr>
          <p:cNvPr id="124" name="ZoneTexte 123">
            <a:extLst>
              <a:ext uri="{FF2B5EF4-FFF2-40B4-BE49-F238E27FC236}">
                <a16:creationId xmlns:a16="http://schemas.microsoft.com/office/drawing/2014/main" id="{14C70136-B8F7-F837-8BC6-29868C51C466}"/>
              </a:ext>
            </a:extLst>
          </p:cNvPr>
          <p:cNvSpPr txBox="1"/>
          <p:nvPr/>
        </p:nvSpPr>
        <p:spPr>
          <a:xfrm>
            <a:off x="8472341" y="5185841"/>
            <a:ext cx="3542414" cy="738664"/>
          </a:xfrm>
          <a:prstGeom prst="rect">
            <a:avLst/>
          </a:prstGeom>
          <a:noFill/>
        </p:spPr>
        <p:txBody>
          <a:bodyPr wrap="square">
            <a:spAutoFit/>
          </a:bodyPr>
          <a:lstStyle/>
          <a:p>
            <a:r>
              <a:rPr lang="fr-FR" sz="1400" dirty="0"/>
              <a:t>If mailbot finds account code or SAP document number(s), account name and/or SAP document fields will be filled in</a:t>
            </a:r>
          </a:p>
        </p:txBody>
      </p:sp>
    </p:spTree>
    <p:extLst>
      <p:ext uri="{BB962C8B-B14F-4D97-AF65-F5344CB8AC3E}">
        <p14:creationId xmlns:p14="http://schemas.microsoft.com/office/powerpoint/2010/main" val="40897409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9">
            <a:extLst>
              <a:ext uri="{FF2B5EF4-FFF2-40B4-BE49-F238E27FC236}">
                <a16:creationId xmlns:a16="http://schemas.microsoft.com/office/drawing/2014/main" id="{8C2A9938-72C1-E114-404E-33C9C1311927}"/>
              </a:ext>
            </a:extLst>
          </p:cNvPr>
          <p:cNvSpPr txBox="1">
            <a:spLocks noChangeArrowheads="1"/>
          </p:cNvSpPr>
          <p:nvPr/>
        </p:nvSpPr>
        <p:spPr bwMode="auto">
          <a:xfrm>
            <a:off x="2958505" y="2818311"/>
            <a:ext cx="1954691" cy="3725618"/>
          </a:xfrm>
          <a:prstGeom prst="roundRect">
            <a:avLst/>
          </a:prstGeom>
          <a:solidFill>
            <a:srgbClr val="EDEDE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800" kern="0" dirty="0">
                <a:solidFill>
                  <a:srgbClr val="000000"/>
                </a:solidFill>
              </a:rPr>
              <a:t>Sales Roll-out Team</a:t>
            </a:r>
          </a:p>
        </p:txBody>
      </p:sp>
      <p:sp>
        <p:nvSpPr>
          <p:cNvPr id="5" name="Titre 1">
            <a:extLst>
              <a:ext uri="{FF2B5EF4-FFF2-40B4-BE49-F238E27FC236}">
                <a16:creationId xmlns:a16="http://schemas.microsoft.com/office/drawing/2014/main" id="{50F635F0-F556-753D-7713-C627EBB21A3A}"/>
              </a:ext>
            </a:extLst>
          </p:cNvPr>
          <p:cNvSpPr txBox="1">
            <a:spLocks/>
          </p:cNvSpPr>
          <p:nvPr/>
        </p:nvSpPr>
        <p:spPr>
          <a:xfrm>
            <a:off x="3011332" y="18097"/>
            <a:ext cx="6525836" cy="60168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solidFill>
                  <a:srgbClr val="4E5017"/>
                </a:solidFill>
              </a:rPr>
              <a:t>B2B KEPLER PROGRAM 2024 - CAPGEMINI</a:t>
            </a:r>
            <a:endParaRPr lang="fr-FR" sz="2400" dirty="0"/>
          </a:p>
        </p:txBody>
      </p:sp>
      <p:sp>
        <p:nvSpPr>
          <p:cNvPr id="6" name="TextBox 9">
            <a:extLst>
              <a:ext uri="{FF2B5EF4-FFF2-40B4-BE49-F238E27FC236}">
                <a16:creationId xmlns:a16="http://schemas.microsoft.com/office/drawing/2014/main" id="{1D34040E-60E2-30E9-C766-735EBF1ECD17}"/>
              </a:ext>
            </a:extLst>
          </p:cNvPr>
          <p:cNvSpPr txBox="1">
            <a:spLocks noChangeArrowheads="1"/>
          </p:cNvSpPr>
          <p:nvPr/>
        </p:nvSpPr>
        <p:spPr bwMode="auto">
          <a:xfrm>
            <a:off x="451997" y="1165704"/>
            <a:ext cx="2333266" cy="2040065"/>
          </a:xfrm>
          <a:prstGeom prst="roundRect">
            <a:avLst/>
          </a:prstGeom>
          <a:solidFill>
            <a:srgbClr val="EDEDE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lgn="l">
              <a:defRPr/>
            </a:pPr>
            <a:r>
              <a:rPr lang="en-US" sz="800" kern="0" dirty="0">
                <a:solidFill>
                  <a:srgbClr val="000000"/>
                </a:solidFill>
              </a:rPr>
              <a:t>Transverse</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1" i="0" u="none" strike="noStrike" kern="0" cap="none" spc="0" normalizeH="0" baseline="0" noProof="0" dirty="0">
              <a:ln>
                <a:noFill/>
              </a:ln>
              <a:solidFill>
                <a:srgbClr val="000000"/>
              </a:solidFill>
              <a:effectLst/>
              <a:uLnTx/>
              <a:uFillTx/>
            </a:endParaRPr>
          </a:p>
        </p:txBody>
      </p:sp>
      <p:grpSp>
        <p:nvGrpSpPr>
          <p:cNvPr id="8" name="Groupe 7">
            <a:extLst>
              <a:ext uri="{FF2B5EF4-FFF2-40B4-BE49-F238E27FC236}">
                <a16:creationId xmlns:a16="http://schemas.microsoft.com/office/drawing/2014/main" id="{79476F31-D265-DF8F-C1C7-D771F46E198E}"/>
              </a:ext>
            </a:extLst>
          </p:cNvPr>
          <p:cNvGrpSpPr/>
          <p:nvPr/>
        </p:nvGrpSpPr>
        <p:grpSpPr>
          <a:xfrm>
            <a:off x="514077" y="3288060"/>
            <a:ext cx="2228254" cy="358903"/>
            <a:chOff x="791120" y="3581550"/>
            <a:chExt cx="1968425" cy="335538"/>
          </a:xfrm>
        </p:grpSpPr>
        <p:sp>
          <p:nvSpPr>
            <p:cNvPr id="9" name="TextBox 9">
              <a:extLst>
                <a:ext uri="{FF2B5EF4-FFF2-40B4-BE49-F238E27FC236}">
                  <a16:creationId xmlns:a16="http://schemas.microsoft.com/office/drawing/2014/main" id="{4D062070-01E2-01BB-60B4-2F01A42FF654}"/>
                </a:ext>
              </a:extLst>
            </p:cNvPr>
            <p:cNvSpPr txBox="1">
              <a:spLocks noChangeArrowheads="1"/>
            </p:cNvSpPr>
            <p:nvPr/>
          </p:nvSpPr>
          <p:spPr bwMode="auto">
            <a:xfrm>
              <a:off x="791120" y="3581550"/>
              <a:ext cx="1968425" cy="335538"/>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ea typeface="+mn-ea"/>
                  <a:cs typeface="+mn-cs"/>
                </a:rPr>
                <a:t>SDM</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ea typeface="+mn-ea"/>
                  <a:cs typeface="+mn-cs"/>
                </a:rPr>
                <a:t>Amina </a:t>
              </a:r>
              <a:r>
                <a:rPr kumimoji="0" lang="en-US" sz="800" b="0" i="0" u="none" strike="noStrike" kern="0" cap="none" spc="0" normalizeH="0" baseline="0" noProof="0" dirty="0" err="1">
                  <a:ln>
                    <a:noFill/>
                  </a:ln>
                  <a:solidFill>
                    <a:prstClr val="white"/>
                  </a:solidFill>
                  <a:effectLst/>
                  <a:uLnTx/>
                  <a:uFillTx/>
                  <a:ea typeface="+mn-ea"/>
                  <a:cs typeface="+mn-cs"/>
                </a:rPr>
                <a:t>Belkacem</a:t>
              </a:r>
              <a:endParaRPr kumimoji="0" lang="en-US" sz="800" b="0" i="0" u="none" strike="noStrike" kern="0" cap="none" spc="0" normalizeH="0" baseline="0" noProof="0" dirty="0">
                <a:ln>
                  <a:noFill/>
                </a:ln>
                <a:solidFill>
                  <a:prstClr val="white"/>
                </a:solidFill>
                <a:effectLst/>
                <a:uLnTx/>
                <a:uFillTx/>
                <a:ea typeface="+mn-ea"/>
                <a:cs typeface="+mn-cs"/>
              </a:endParaRPr>
            </a:p>
          </p:txBody>
        </p:sp>
        <p:pic>
          <p:nvPicPr>
            <p:cNvPr id="10" name="Image 2">
              <a:extLst>
                <a:ext uri="{FF2B5EF4-FFF2-40B4-BE49-F238E27FC236}">
                  <a16:creationId xmlns:a16="http://schemas.microsoft.com/office/drawing/2014/main" id="{F8FA672D-AF2D-248C-0F3B-C17DABFDD84E}"/>
                </a:ext>
              </a:extLst>
            </p:cNvPr>
            <p:cNvPicPr preferRelativeResize="0">
              <a:picLocks/>
            </p:cNvPicPr>
            <p:nvPr/>
          </p:nvPicPr>
          <p:blipFill>
            <a:blip r:embed="rId2" cstate="hqprint">
              <a:extLst>
                <a:ext uri="{28A0092B-C50C-407E-A947-70E740481C1C}">
                  <a14:useLocalDpi xmlns:a14="http://schemas.microsoft.com/office/drawing/2010/main" val="0"/>
                </a:ext>
              </a:extLst>
            </a:blip>
            <a:stretch>
              <a:fillRect/>
            </a:stretch>
          </p:blipFill>
          <p:spPr>
            <a:xfrm>
              <a:off x="865380" y="3677319"/>
              <a:ext cx="216000" cy="144000"/>
            </a:xfrm>
            <a:prstGeom prst="rect">
              <a:avLst/>
            </a:prstGeom>
          </p:spPr>
        </p:pic>
      </p:grpSp>
      <p:sp>
        <p:nvSpPr>
          <p:cNvPr id="11" name="TextBox 9">
            <a:extLst>
              <a:ext uri="{FF2B5EF4-FFF2-40B4-BE49-F238E27FC236}">
                <a16:creationId xmlns:a16="http://schemas.microsoft.com/office/drawing/2014/main" id="{E9A50A68-129F-E8AB-F53E-9061CFF6683A}"/>
              </a:ext>
            </a:extLst>
          </p:cNvPr>
          <p:cNvSpPr txBox="1">
            <a:spLocks noChangeArrowheads="1"/>
          </p:cNvSpPr>
          <p:nvPr/>
        </p:nvSpPr>
        <p:spPr bwMode="auto">
          <a:xfrm>
            <a:off x="9321800" y="1714978"/>
            <a:ext cx="2072619" cy="453287"/>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effectLst/>
                <a:uLnTx/>
                <a:uFillTx/>
              </a:rPr>
              <a:t>Project Lead Service </a:t>
            </a:r>
          </a:p>
          <a:p>
            <a:pPr marL="0" marR="0" lvl="0" indent="0" algn="ctr" defTabSz="914400" eaLnBrk="1" fontAlgn="auto" latinLnBrk="0" hangingPunct="1">
              <a:lnSpc>
                <a:spcPct val="100000"/>
              </a:lnSpc>
              <a:spcBef>
                <a:spcPts val="0"/>
              </a:spcBef>
              <a:spcAft>
                <a:spcPts val="0"/>
              </a:spcAft>
              <a:buClrTx/>
              <a:buSzTx/>
              <a:buFontTx/>
              <a:buNone/>
              <a:tabLst/>
              <a:defRPr/>
            </a:pPr>
            <a:r>
              <a:rPr lang="en-US" sz="800" kern="0" dirty="0"/>
              <a:t>Arielle Rochmann</a:t>
            </a:r>
            <a:endParaRPr kumimoji="0" lang="en-US" sz="800" b="0" i="0" u="none" strike="noStrike" kern="0" cap="none" spc="0" normalizeH="0" baseline="0" noProof="0" dirty="0">
              <a:ln>
                <a:noFill/>
              </a:ln>
              <a:effectLst/>
              <a:uLnTx/>
              <a:uFillTx/>
            </a:endParaRPr>
          </a:p>
        </p:txBody>
      </p:sp>
      <p:grpSp>
        <p:nvGrpSpPr>
          <p:cNvPr id="12" name="Groupe 11">
            <a:extLst>
              <a:ext uri="{FF2B5EF4-FFF2-40B4-BE49-F238E27FC236}">
                <a16:creationId xmlns:a16="http://schemas.microsoft.com/office/drawing/2014/main" id="{08C9F4E7-E83A-C106-7B04-F02284D198F8}"/>
              </a:ext>
            </a:extLst>
          </p:cNvPr>
          <p:cNvGrpSpPr/>
          <p:nvPr/>
        </p:nvGrpSpPr>
        <p:grpSpPr>
          <a:xfrm>
            <a:off x="627524" y="1447408"/>
            <a:ext cx="2124143" cy="355859"/>
            <a:chOff x="-1347777" y="3457948"/>
            <a:chExt cx="1968425" cy="335538"/>
          </a:xfrm>
        </p:grpSpPr>
        <p:sp>
          <p:nvSpPr>
            <p:cNvPr id="13" name="TextBox 9">
              <a:extLst>
                <a:ext uri="{FF2B5EF4-FFF2-40B4-BE49-F238E27FC236}">
                  <a16:creationId xmlns:a16="http://schemas.microsoft.com/office/drawing/2014/main" id="{B29C8441-44E0-BCD8-D78C-E3CBCA4C0E8B}"/>
                </a:ext>
              </a:extLst>
            </p:cNvPr>
            <p:cNvSpPr txBox="1">
              <a:spLocks noChangeArrowheads="1"/>
            </p:cNvSpPr>
            <p:nvPr/>
          </p:nvSpPr>
          <p:spPr bwMode="auto">
            <a:xfrm>
              <a:off x="-1347777" y="3457948"/>
              <a:ext cx="1968425" cy="335538"/>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err="1">
                  <a:ln>
                    <a:noFill/>
                  </a:ln>
                  <a:solidFill>
                    <a:prstClr val="white"/>
                  </a:solidFill>
                  <a:effectLst/>
                  <a:uLnTx/>
                  <a:uFillTx/>
                </a:rPr>
                <a:t>Solutio</a:t>
              </a:r>
              <a:r>
                <a:rPr lang="en-US" sz="800" kern="0" dirty="0">
                  <a:solidFill>
                    <a:prstClr val="white"/>
                  </a:solidFill>
                </a:rPr>
                <a:t>n Architect</a:t>
              </a:r>
              <a:endParaRPr kumimoji="0" lang="en-US" sz="800" b="1" i="0" u="none" strike="noStrike" kern="0" cap="none" spc="0" normalizeH="0" baseline="0" noProof="0" dirty="0">
                <a:ln>
                  <a:noFill/>
                </a:ln>
                <a:solidFill>
                  <a:prstClr val="white"/>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800" b="0" kern="0" dirty="0">
                  <a:solidFill>
                    <a:prstClr val="white"/>
                  </a:solidFill>
                </a:rPr>
                <a:t>Omar</a:t>
              </a:r>
              <a:endParaRPr kumimoji="0" lang="en-US" sz="800" b="0" i="0" u="none" strike="noStrike" kern="0" cap="none" spc="0" normalizeH="0" baseline="0" noProof="0" dirty="0">
                <a:ln>
                  <a:noFill/>
                </a:ln>
                <a:solidFill>
                  <a:prstClr val="white"/>
                </a:solidFill>
                <a:effectLst/>
                <a:uLnTx/>
                <a:uFillTx/>
              </a:endParaRPr>
            </a:p>
          </p:txBody>
        </p:sp>
        <p:pic>
          <p:nvPicPr>
            <p:cNvPr id="14" name="Image 2">
              <a:extLst>
                <a:ext uri="{FF2B5EF4-FFF2-40B4-BE49-F238E27FC236}">
                  <a16:creationId xmlns:a16="http://schemas.microsoft.com/office/drawing/2014/main" id="{507F11D5-0E9F-30DA-63FC-D3312F270E32}"/>
                </a:ext>
              </a:extLst>
            </p:cNvPr>
            <p:cNvPicPr preferRelativeResize="0">
              <a:picLocks/>
            </p:cNvPicPr>
            <p:nvPr/>
          </p:nvPicPr>
          <p:blipFill>
            <a:blip r:embed="rId2" cstate="hqprint">
              <a:extLst>
                <a:ext uri="{28A0092B-C50C-407E-A947-70E740481C1C}">
                  <a14:useLocalDpi xmlns:a14="http://schemas.microsoft.com/office/drawing/2010/main" val="0"/>
                </a:ext>
              </a:extLst>
            </a:blip>
            <a:stretch>
              <a:fillRect/>
            </a:stretch>
          </p:blipFill>
          <p:spPr>
            <a:xfrm>
              <a:off x="-1273517" y="3553717"/>
              <a:ext cx="216000" cy="144000"/>
            </a:xfrm>
            <a:prstGeom prst="rect">
              <a:avLst/>
            </a:prstGeom>
            <a:ln>
              <a:noFill/>
            </a:ln>
          </p:spPr>
        </p:pic>
      </p:grpSp>
      <p:grpSp>
        <p:nvGrpSpPr>
          <p:cNvPr id="15" name="Groupe 14">
            <a:extLst>
              <a:ext uri="{FF2B5EF4-FFF2-40B4-BE49-F238E27FC236}">
                <a16:creationId xmlns:a16="http://schemas.microsoft.com/office/drawing/2014/main" id="{B1544A8F-BA0B-08CD-181D-190562BD3880}"/>
              </a:ext>
            </a:extLst>
          </p:cNvPr>
          <p:cNvGrpSpPr/>
          <p:nvPr/>
        </p:nvGrpSpPr>
        <p:grpSpPr>
          <a:xfrm>
            <a:off x="609020" y="1842420"/>
            <a:ext cx="2124143" cy="383341"/>
            <a:chOff x="791120" y="3581550"/>
            <a:chExt cx="1968425" cy="335538"/>
          </a:xfrm>
        </p:grpSpPr>
        <p:sp>
          <p:nvSpPr>
            <p:cNvPr id="16" name="TextBox 9">
              <a:extLst>
                <a:ext uri="{FF2B5EF4-FFF2-40B4-BE49-F238E27FC236}">
                  <a16:creationId xmlns:a16="http://schemas.microsoft.com/office/drawing/2014/main" id="{C6590098-2616-2062-0D19-0A05B3E941A1}"/>
                </a:ext>
              </a:extLst>
            </p:cNvPr>
            <p:cNvSpPr txBox="1">
              <a:spLocks noChangeArrowheads="1"/>
            </p:cNvSpPr>
            <p:nvPr/>
          </p:nvSpPr>
          <p:spPr bwMode="auto">
            <a:xfrm>
              <a:off x="791120" y="3581550"/>
              <a:ext cx="1968425" cy="335538"/>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effectLst/>
                  <a:uLnTx/>
                  <a:uFillTx/>
                </a:rPr>
                <a:t>Data Consultant</a:t>
              </a:r>
            </a:p>
            <a:p>
              <a:pPr>
                <a:defRPr/>
              </a:pPr>
              <a:r>
                <a:rPr lang="en-US" sz="800" b="0" kern="0"/>
                <a:t>Sandy Fadel</a:t>
              </a:r>
              <a:endParaRPr lang="en-US" sz="800" b="0" i="0" u="none" strike="noStrike" kern="0" cap="none" spc="0" normalizeH="0" baseline="0" noProof="0">
                <a:ln>
                  <a:noFill/>
                </a:ln>
                <a:effectLst/>
                <a:uLnTx/>
                <a:uFillTx/>
              </a:endParaRPr>
            </a:p>
          </p:txBody>
        </p:sp>
        <p:pic>
          <p:nvPicPr>
            <p:cNvPr id="17" name="Image 2">
              <a:extLst>
                <a:ext uri="{FF2B5EF4-FFF2-40B4-BE49-F238E27FC236}">
                  <a16:creationId xmlns:a16="http://schemas.microsoft.com/office/drawing/2014/main" id="{C799B975-B01D-7634-C953-676A09C43097}"/>
                </a:ext>
              </a:extLst>
            </p:cNvPr>
            <p:cNvPicPr preferRelativeResize="0">
              <a:picLocks/>
            </p:cNvPicPr>
            <p:nvPr/>
          </p:nvPicPr>
          <p:blipFill>
            <a:blip r:embed="rId2" cstate="hqprint">
              <a:extLst>
                <a:ext uri="{28A0092B-C50C-407E-A947-70E740481C1C}">
                  <a14:useLocalDpi xmlns:a14="http://schemas.microsoft.com/office/drawing/2010/main" val="0"/>
                </a:ext>
              </a:extLst>
            </a:blip>
            <a:stretch>
              <a:fillRect/>
            </a:stretch>
          </p:blipFill>
          <p:spPr>
            <a:xfrm>
              <a:off x="865380" y="3677319"/>
              <a:ext cx="216000" cy="144000"/>
            </a:xfrm>
            <a:prstGeom prst="rect">
              <a:avLst/>
            </a:prstGeom>
          </p:spPr>
        </p:pic>
      </p:grpSp>
      <p:sp>
        <p:nvSpPr>
          <p:cNvPr id="19" name="TextBox 9">
            <a:extLst>
              <a:ext uri="{FF2B5EF4-FFF2-40B4-BE49-F238E27FC236}">
                <a16:creationId xmlns:a16="http://schemas.microsoft.com/office/drawing/2014/main" id="{0512F6AA-CDD8-893D-C5C0-B7BFC2B49040}"/>
              </a:ext>
            </a:extLst>
          </p:cNvPr>
          <p:cNvSpPr txBox="1">
            <a:spLocks noChangeArrowheads="1"/>
          </p:cNvSpPr>
          <p:nvPr/>
        </p:nvSpPr>
        <p:spPr bwMode="auto">
          <a:xfrm>
            <a:off x="574892" y="2715540"/>
            <a:ext cx="2124143" cy="356732"/>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ea typeface="+mn-ea"/>
                <a:cs typeface="+mn-cs"/>
              </a:rPr>
              <a:t>Release Manager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ea typeface="+mn-ea"/>
                <a:cs typeface="+mn-cs"/>
              </a:rPr>
              <a:t>Rakesh</a:t>
            </a:r>
          </a:p>
        </p:txBody>
      </p:sp>
      <p:grpSp>
        <p:nvGrpSpPr>
          <p:cNvPr id="21" name="Groupe 20">
            <a:extLst>
              <a:ext uri="{FF2B5EF4-FFF2-40B4-BE49-F238E27FC236}">
                <a16:creationId xmlns:a16="http://schemas.microsoft.com/office/drawing/2014/main" id="{F5A9E807-9D5B-982F-3B2C-C956F7DC7DA7}"/>
              </a:ext>
            </a:extLst>
          </p:cNvPr>
          <p:cNvGrpSpPr/>
          <p:nvPr/>
        </p:nvGrpSpPr>
        <p:grpSpPr>
          <a:xfrm>
            <a:off x="581733" y="2299201"/>
            <a:ext cx="2124143" cy="341907"/>
            <a:chOff x="791120" y="3581550"/>
            <a:chExt cx="1968425" cy="335538"/>
          </a:xfrm>
        </p:grpSpPr>
        <p:sp>
          <p:nvSpPr>
            <p:cNvPr id="22" name="TextBox 9">
              <a:extLst>
                <a:ext uri="{FF2B5EF4-FFF2-40B4-BE49-F238E27FC236}">
                  <a16:creationId xmlns:a16="http://schemas.microsoft.com/office/drawing/2014/main" id="{079C54FE-93E5-3F35-94D1-1360C7C07996}"/>
                </a:ext>
              </a:extLst>
            </p:cNvPr>
            <p:cNvSpPr txBox="1">
              <a:spLocks noChangeArrowheads="1"/>
            </p:cNvSpPr>
            <p:nvPr/>
          </p:nvSpPr>
          <p:spPr bwMode="auto">
            <a:xfrm>
              <a:off x="791120" y="3581550"/>
              <a:ext cx="1968425" cy="335538"/>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prstClr val="white"/>
                  </a:solidFill>
                  <a:effectLst/>
                  <a:uLnTx/>
                  <a:uFillTx/>
                </a:rPr>
                <a:t>Release Manager</a:t>
              </a:r>
            </a:p>
            <a:p>
              <a:pPr marL="0" marR="0" lvl="0" indent="0" algn="ctr" defTabSz="914400" eaLnBrk="1" fontAlgn="auto" latinLnBrk="0" hangingPunct="1">
                <a:lnSpc>
                  <a:spcPct val="100000"/>
                </a:lnSpc>
                <a:spcBef>
                  <a:spcPts val="0"/>
                </a:spcBef>
                <a:spcAft>
                  <a:spcPts val="0"/>
                </a:spcAft>
                <a:buClrTx/>
                <a:buSzTx/>
                <a:buFontTx/>
                <a:buNone/>
                <a:tabLst/>
                <a:defRPr/>
              </a:pPr>
              <a:r>
                <a:rPr lang="en-US" sz="800" b="0" kern="0">
                  <a:solidFill>
                    <a:prstClr val="white"/>
                  </a:solidFill>
                </a:rPr>
                <a:t>Hamza </a:t>
              </a:r>
              <a:r>
                <a:rPr lang="en-US" sz="800" b="0" kern="0" err="1">
                  <a:solidFill>
                    <a:prstClr val="white"/>
                  </a:solidFill>
                </a:rPr>
                <a:t>Krichel</a:t>
              </a:r>
              <a:endParaRPr lang="en-US" sz="800" b="0" kern="0">
                <a:solidFill>
                  <a:prstClr val="white"/>
                </a:solidFill>
              </a:endParaRPr>
            </a:p>
          </p:txBody>
        </p:sp>
        <p:pic>
          <p:nvPicPr>
            <p:cNvPr id="23" name="Image 2">
              <a:extLst>
                <a:ext uri="{FF2B5EF4-FFF2-40B4-BE49-F238E27FC236}">
                  <a16:creationId xmlns:a16="http://schemas.microsoft.com/office/drawing/2014/main" id="{57DEFD2D-B594-2213-5656-0004F64147F8}"/>
                </a:ext>
              </a:extLst>
            </p:cNvPr>
            <p:cNvPicPr preferRelativeResize="0">
              <a:picLocks/>
            </p:cNvPicPr>
            <p:nvPr/>
          </p:nvPicPr>
          <p:blipFill>
            <a:blip r:embed="rId2" cstate="hqprint">
              <a:extLst>
                <a:ext uri="{28A0092B-C50C-407E-A947-70E740481C1C}">
                  <a14:useLocalDpi xmlns:a14="http://schemas.microsoft.com/office/drawing/2010/main" val="0"/>
                </a:ext>
              </a:extLst>
            </a:blip>
            <a:stretch>
              <a:fillRect/>
            </a:stretch>
          </p:blipFill>
          <p:spPr>
            <a:xfrm>
              <a:off x="865380" y="3677319"/>
              <a:ext cx="216000" cy="144000"/>
            </a:xfrm>
            <a:prstGeom prst="rect">
              <a:avLst/>
            </a:prstGeom>
          </p:spPr>
        </p:pic>
      </p:grpSp>
      <p:sp>
        <p:nvSpPr>
          <p:cNvPr id="24" name="TextBox 9">
            <a:extLst>
              <a:ext uri="{FF2B5EF4-FFF2-40B4-BE49-F238E27FC236}">
                <a16:creationId xmlns:a16="http://schemas.microsoft.com/office/drawing/2014/main" id="{89CFD66C-6E48-4DA7-7B1D-C59955FBC3ED}"/>
              </a:ext>
            </a:extLst>
          </p:cNvPr>
          <p:cNvSpPr txBox="1">
            <a:spLocks noChangeArrowheads="1"/>
          </p:cNvSpPr>
          <p:nvPr/>
        </p:nvSpPr>
        <p:spPr bwMode="auto">
          <a:xfrm>
            <a:off x="476251" y="696422"/>
            <a:ext cx="11042740" cy="413882"/>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ea typeface="+mn-ea"/>
                <a:cs typeface="+mn-cs"/>
              </a:rPr>
              <a:t>Program Director</a:t>
            </a:r>
          </a:p>
          <a:p>
            <a:pPr marL="0" marR="0" lvl="0" indent="0" algn="ctr" defTabSz="914400" eaLnBrk="1" fontAlgn="auto" latinLnBrk="0" hangingPunct="1">
              <a:lnSpc>
                <a:spcPct val="100000"/>
              </a:lnSpc>
              <a:spcBef>
                <a:spcPts val="0"/>
              </a:spcBef>
              <a:spcAft>
                <a:spcPts val="0"/>
              </a:spcAft>
              <a:buClrTx/>
              <a:buSzTx/>
              <a:buFontTx/>
              <a:buNone/>
              <a:tabLst/>
              <a:defRPr/>
            </a:pPr>
            <a:r>
              <a:rPr lang="en-US" sz="800" b="0" kern="0" baseline="0" dirty="0">
                <a:solidFill>
                  <a:prstClr val="white"/>
                </a:solidFill>
              </a:rPr>
              <a:t>Isabelle</a:t>
            </a:r>
            <a:endParaRPr kumimoji="0" lang="en-US" sz="800" b="0" i="0" u="none" strike="noStrike" kern="0" cap="none" spc="0" normalizeH="0" baseline="0" noProof="0" dirty="0">
              <a:ln>
                <a:noFill/>
              </a:ln>
              <a:solidFill>
                <a:prstClr val="white"/>
              </a:solidFill>
              <a:effectLst/>
              <a:uLnTx/>
              <a:uFillTx/>
              <a:ea typeface="+mn-ea"/>
              <a:cs typeface="+mn-cs"/>
            </a:endParaRPr>
          </a:p>
        </p:txBody>
      </p:sp>
      <p:sp>
        <p:nvSpPr>
          <p:cNvPr id="26" name="TextBox 9">
            <a:extLst>
              <a:ext uri="{FF2B5EF4-FFF2-40B4-BE49-F238E27FC236}">
                <a16:creationId xmlns:a16="http://schemas.microsoft.com/office/drawing/2014/main" id="{9916CE61-6A72-B84B-3D0A-F750BF15F9E7}"/>
              </a:ext>
            </a:extLst>
          </p:cNvPr>
          <p:cNvSpPr txBox="1">
            <a:spLocks noChangeArrowheads="1"/>
          </p:cNvSpPr>
          <p:nvPr/>
        </p:nvSpPr>
        <p:spPr bwMode="auto">
          <a:xfrm>
            <a:off x="9321800" y="2890970"/>
            <a:ext cx="2197191" cy="3617851"/>
          </a:xfrm>
          <a:prstGeom prst="roundRect">
            <a:avLst/>
          </a:prstGeom>
          <a:solidFill>
            <a:srgbClr val="EDEDE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lang="en-US" sz="800" kern="0" dirty="0">
                <a:solidFill>
                  <a:srgbClr val="000000"/>
                </a:solidFill>
              </a:rPr>
              <a:t>Service Build Team </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rgbClr val="000000"/>
              </a:solidFill>
              <a:effectLst/>
              <a:uLnTx/>
              <a:uFillTx/>
            </a:endParaRPr>
          </a:p>
        </p:txBody>
      </p:sp>
      <p:grpSp>
        <p:nvGrpSpPr>
          <p:cNvPr id="27" name="Groupe 26">
            <a:extLst>
              <a:ext uri="{FF2B5EF4-FFF2-40B4-BE49-F238E27FC236}">
                <a16:creationId xmlns:a16="http://schemas.microsoft.com/office/drawing/2014/main" id="{A2519263-2798-C2D2-906D-6166CC320B31}"/>
              </a:ext>
            </a:extLst>
          </p:cNvPr>
          <p:cNvGrpSpPr/>
          <p:nvPr/>
        </p:nvGrpSpPr>
        <p:grpSpPr>
          <a:xfrm>
            <a:off x="9640631" y="5504833"/>
            <a:ext cx="1663115" cy="331200"/>
            <a:chOff x="751136" y="4100205"/>
            <a:chExt cx="1901650" cy="329473"/>
          </a:xfrm>
          <a:solidFill>
            <a:srgbClr val="0070AD"/>
          </a:solidFill>
        </p:grpSpPr>
        <p:sp>
          <p:nvSpPr>
            <p:cNvPr id="28" name="TextBox 9">
              <a:extLst>
                <a:ext uri="{FF2B5EF4-FFF2-40B4-BE49-F238E27FC236}">
                  <a16:creationId xmlns:a16="http://schemas.microsoft.com/office/drawing/2014/main" id="{2954D761-20D9-A7BE-C6C7-3CF43A68C78B}"/>
                </a:ext>
              </a:extLst>
            </p:cNvPr>
            <p:cNvSpPr txBox="1">
              <a:spLocks noChangeArrowheads="1"/>
            </p:cNvSpPr>
            <p:nvPr/>
          </p:nvSpPr>
          <p:spPr bwMode="auto">
            <a:xfrm>
              <a:off x="751136" y="4100205"/>
              <a:ext cx="1901650" cy="329473"/>
            </a:xfrm>
            <a:prstGeom prst="roundRect">
              <a:avLst/>
            </a:prstGeom>
            <a:grp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lang="en-US" sz="800" kern="0" dirty="0"/>
                <a:t>Quality Assurance/BA</a:t>
              </a:r>
              <a:endParaRPr lang="en-US" sz="800" b="1" i="0" u="none" strike="noStrike" kern="0" cap="none" spc="0" normalizeH="0" baseline="0" noProof="0" dirty="0">
                <a:ln>
                  <a:noFill/>
                </a:ln>
                <a:solidFill>
                  <a:prstClr val="white"/>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rPr>
                <a:t>Sofia Pernas / Sindhuja</a:t>
              </a:r>
              <a:endParaRPr lang="en-US" sz="800" b="0" i="0" u="none" strike="noStrike" kern="0" cap="none" spc="0" normalizeH="0" baseline="0" noProof="0" dirty="0">
                <a:ln>
                  <a:noFill/>
                </a:ln>
                <a:effectLst/>
                <a:uLnTx/>
                <a:uFillTx/>
              </a:endParaRPr>
            </a:p>
          </p:txBody>
        </p:sp>
        <p:pic>
          <p:nvPicPr>
            <p:cNvPr id="29" name="Picture 2" descr="PT Portugal Flag Icon | Public Domain World Flags Iconset | Wikipedia  Authors">
              <a:extLst>
                <a:ext uri="{FF2B5EF4-FFF2-40B4-BE49-F238E27FC236}">
                  <a16:creationId xmlns:a16="http://schemas.microsoft.com/office/drawing/2014/main" id="{D139CB17-EB80-9512-4B7A-919AE93FBF01}"/>
                </a:ext>
              </a:extLst>
            </p:cNvPr>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4017" t="18500" r="2183" b="20853"/>
            <a:stretch/>
          </p:blipFill>
          <p:spPr bwMode="auto">
            <a:xfrm>
              <a:off x="858662" y="4192941"/>
              <a:ext cx="222718" cy="144000"/>
            </a:xfrm>
            <a:prstGeom prst="rect">
              <a:avLst/>
            </a:prstGeom>
            <a:grpFill/>
          </p:spPr>
        </p:pic>
      </p:grpSp>
      <p:grpSp>
        <p:nvGrpSpPr>
          <p:cNvPr id="30" name="Groupe 29">
            <a:extLst>
              <a:ext uri="{FF2B5EF4-FFF2-40B4-BE49-F238E27FC236}">
                <a16:creationId xmlns:a16="http://schemas.microsoft.com/office/drawing/2014/main" id="{30D496CA-DF48-D5EE-DBB4-7EC8F76D12CC}"/>
              </a:ext>
            </a:extLst>
          </p:cNvPr>
          <p:cNvGrpSpPr/>
          <p:nvPr/>
        </p:nvGrpSpPr>
        <p:grpSpPr>
          <a:xfrm>
            <a:off x="9622464" y="3339841"/>
            <a:ext cx="1663115" cy="331200"/>
            <a:chOff x="2843877" y="3650819"/>
            <a:chExt cx="1886247" cy="335538"/>
          </a:xfrm>
        </p:grpSpPr>
        <p:sp>
          <p:nvSpPr>
            <p:cNvPr id="31" name="TextBox 9">
              <a:extLst>
                <a:ext uri="{FF2B5EF4-FFF2-40B4-BE49-F238E27FC236}">
                  <a16:creationId xmlns:a16="http://schemas.microsoft.com/office/drawing/2014/main" id="{861D6CD1-54CF-BC79-7271-5B67E7443FC9}"/>
                </a:ext>
              </a:extLst>
            </p:cNvPr>
            <p:cNvSpPr txBox="1">
              <a:spLocks noChangeArrowheads="1"/>
            </p:cNvSpPr>
            <p:nvPr/>
          </p:nvSpPr>
          <p:spPr bwMode="auto">
            <a:xfrm>
              <a:off x="2843877" y="3650819"/>
              <a:ext cx="1886247" cy="335538"/>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lang="en-US" sz="800" kern="0"/>
                <a:t>Business Analyst</a:t>
              </a:r>
              <a:endParaRPr lang="fr-FR" sz="800" dirty="0"/>
            </a:p>
            <a:p>
              <a:pPr>
                <a:defRPr/>
              </a:pPr>
              <a:r>
                <a:rPr lang="en-US" sz="800" b="0" kern="0" dirty="0"/>
                <a:t>Evgeniia </a:t>
              </a:r>
              <a:r>
                <a:rPr lang="en-US" sz="800" b="0" kern="0" dirty="0" err="1"/>
                <a:t>Mochkaeva</a:t>
              </a:r>
              <a:endParaRPr lang="en-US" sz="800" dirty="0"/>
            </a:p>
          </p:txBody>
        </p:sp>
        <p:pic>
          <p:nvPicPr>
            <p:cNvPr id="32" name="Image 2">
              <a:extLst>
                <a:ext uri="{FF2B5EF4-FFF2-40B4-BE49-F238E27FC236}">
                  <a16:creationId xmlns:a16="http://schemas.microsoft.com/office/drawing/2014/main" id="{0C11A574-A97D-F35E-F33A-9EB3B022A535}"/>
                </a:ext>
              </a:extLst>
            </p:cNvPr>
            <p:cNvPicPr preferRelativeResize="0">
              <a:picLocks/>
            </p:cNvPicPr>
            <p:nvPr/>
          </p:nvPicPr>
          <p:blipFill>
            <a:blip r:embed="rId2" cstate="hqprint">
              <a:extLst>
                <a:ext uri="{28A0092B-C50C-407E-A947-70E740481C1C}">
                  <a14:useLocalDpi xmlns:a14="http://schemas.microsoft.com/office/drawing/2010/main" val="0"/>
                </a:ext>
              </a:extLst>
            </a:blip>
            <a:stretch>
              <a:fillRect/>
            </a:stretch>
          </p:blipFill>
          <p:spPr>
            <a:xfrm>
              <a:off x="2908602" y="3762027"/>
              <a:ext cx="215999" cy="144000"/>
            </a:xfrm>
            <a:prstGeom prst="rect">
              <a:avLst/>
            </a:prstGeom>
          </p:spPr>
        </p:pic>
      </p:grpSp>
      <p:grpSp>
        <p:nvGrpSpPr>
          <p:cNvPr id="33" name="Groupe 32">
            <a:extLst>
              <a:ext uri="{FF2B5EF4-FFF2-40B4-BE49-F238E27FC236}">
                <a16:creationId xmlns:a16="http://schemas.microsoft.com/office/drawing/2014/main" id="{51E02406-7A32-18D0-E925-16BAC011E76E}"/>
              </a:ext>
            </a:extLst>
          </p:cNvPr>
          <p:cNvGrpSpPr/>
          <p:nvPr/>
        </p:nvGrpSpPr>
        <p:grpSpPr>
          <a:xfrm>
            <a:off x="10516630" y="4565821"/>
            <a:ext cx="768948" cy="465797"/>
            <a:chOff x="7531750" y="5470441"/>
            <a:chExt cx="1797182" cy="397507"/>
          </a:xfrm>
        </p:grpSpPr>
        <p:sp>
          <p:nvSpPr>
            <p:cNvPr id="34" name="TextBox 9">
              <a:extLst>
                <a:ext uri="{FF2B5EF4-FFF2-40B4-BE49-F238E27FC236}">
                  <a16:creationId xmlns:a16="http://schemas.microsoft.com/office/drawing/2014/main" id="{67BD0999-8A6D-F127-50BE-6A34C565DBF8}"/>
                </a:ext>
              </a:extLst>
            </p:cNvPr>
            <p:cNvSpPr txBox="1">
              <a:spLocks noChangeArrowheads="1"/>
            </p:cNvSpPr>
            <p:nvPr/>
          </p:nvSpPr>
          <p:spPr bwMode="auto">
            <a:xfrm>
              <a:off x="7531750" y="5470441"/>
              <a:ext cx="1797182" cy="397507"/>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rPr>
                <a:t>Software Engineer </a:t>
              </a:r>
            </a:p>
            <a:p>
              <a:pPr marL="0" marR="0" lvl="0" indent="0" algn="ctr" defTabSz="914400" eaLnBrk="1" fontAlgn="auto" latinLnBrk="0" hangingPunct="1">
                <a:lnSpc>
                  <a:spcPct val="100000"/>
                </a:lnSpc>
                <a:spcBef>
                  <a:spcPts val="0"/>
                </a:spcBef>
                <a:spcAft>
                  <a:spcPts val="0"/>
                </a:spcAft>
                <a:buClrTx/>
                <a:buSzTx/>
                <a:buFontTx/>
                <a:buNone/>
                <a:tabLst/>
                <a:defRPr/>
              </a:pPr>
              <a:r>
                <a:rPr lang="en-US" sz="800" b="0" kern="0" dirty="0"/>
                <a:t>Shaik Afrid</a:t>
              </a:r>
            </a:p>
          </p:txBody>
        </p:sp>
        <p:pic>
          <p:nvPicPr>
            <p:cNvPr id="35" name="Image 34">
              <a:extLst>
                <a:ext uri="{FF2B5EF4-FFF2-40B4-BE49-F238E27FC236}">
                  <a16:creationId xmlns:a16="http://schemas.microsoft.com/office/drawing/2014/main" id="{FF25A871-D278-1833-2527-EA58C55CA324}"/>
                </a:ext>
              </a:extLst>
            </p:cNvPr>
            <p:cNvPicPr preferRelativeResize="0">
              <a:picLocks/>
            </p:cNvPicPr>
            <p:nvPr/>
          </p:nvPicPr>
          <p:blipFill>
            <a:blip r:embed="rId4" cstate="hqprint">
              <a:extLst>
                <a:ext uri="{28A0092B-C50C-407E-A947-70E740481C1C}">
                  <a14:useLocalDpi xmlns:a14="http://schemas.microsoft.com/office/drawing/2010/main" val="0"/>
                </a:ext>
              </a:extLst>
            </a:blip>
            <a:stretch>
              <a:fillRect/>
            </a:stretch>
          </p:blipFill>
          <p:spPr>
            <a:xfrm>
              <a:off x="7663764" y="5653929"/>
              <a:ext cx="216000" cy="144000"/>
            </a:xfrm>
            <a:prstGeom prst="rect">
              <a:avLst/>
            </a:prstGeom>
          </p:spPr>
        </p:pic>
      </p:grpSp>
      <p:grpSp>
        <p:nvGrpSpPr>
          <p:cNvPr id="36" name="Groupe 35">
            <a:extLst>
              <a:ext uri="{FF2B5EF4-FFF2-40B4-BE49-F238E27FC236}">
                <a16:creationId xmlns:a16="http://schemas.microsoft.com/office/drawing/2014/main" id="{54333238-B7E6-F931-243B-F5E504BCD176}"/>
              </a:ext>
            </a:extLst>
          </p:cNvPr>
          <p:cNvGrpSpPr/>
          <p:nvPr/>
        </p:nvGrpSpPr>
        <p:grpSpPr>
          <a:xfrm>
            <a:off x="9613160" y="4565815"/>
            <a:ext cx="859030" cy="480036"/>
            <a:chOff x="4941236" y="3679066"/>
            <a:chExt cx="1901649" cy="332741"/>
          </a:xfrm>
          <a:solidFill>
            <a:srgbClr val="0070AD"/>
          </a:solidFill>
        </p:grpSpPr>
        <p:sp>
          <p:nvSpPr>
            <p:cNvPr id="37" name="TextBox 9">
              <a:extLst>
                <a:ext uri="{FF2B5EF4-FFF2-40B4-BE49-F238E27FC236}">
                  <a16:creationId xmlns:a16="http://schemas.microsoft.com/office/drawing/2014/main" id="{1D46B5F8-4C91-5748-1DFC-5797769F6D38}"/>
                </a:ext>
              </a:extLst>
            </p:cNvPr>
            <p:cNvSpPr txBox="1">
              <a:spLocks noChangeArrowheads="1"/>
            </p:cNvSpPr>
            <p:nvPr/>
          </p:nvSpPr>
          <p:spPr bwMode="auto">
            <a:xfrm>
              <a:off x="4941236" y="3679066"/>
              <a:ext cx="1901649" cy="332741"/>
            </a:xfrm>
            <a:prstGeom prst="roundRect">
              <a:avLst/>
            </a:prstGeom>
            <a:grp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prstClr val="white"/>
                  </a:solidFill>
                  <a:effectLst/>
                  <a:uLnTx/>
                  <a:uFillTx/>
                  <a:ea typeface="+mn-ea"/>
                  <a:cs typeface="+mn-cs"/>
                </a:rPr>
                <a:t>Software Engineer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white"/>
                  </a:solidFill>
                  <a:effectLst/>
                  <a:uLnTx/>
                  <a:uFillTx/>
                  <a:ea typeface="+mn-ea"/>
                  <a:cs typeface="+mn-cs"/>
                </a:rPr>
                <a:t>Harish Chirumamilla </a:t>
              </a:r>
            </a:p>
          </p:txBody>
        </p:sp>
        <p:pic>
          <p:nvPicPr>
            <p:cNvPr id="38" name="Image 37">
              <a:extLst>
                <a:ext uri="{FF2B5EF4-FFF2-40B4-BE49-F238E27FC236}">
                  <a16:creationId xmlns:a16="http://schemas.microsoft.com/office/drawing/2014/main" id="{DFA1295C-9923-BC18-933D-64818D54F5D6}"/>
                </a:ext>
              </a:extLst>
            </p:cNvPr>
            <p:cNvPicPr preferRelativeResize="0">
              <a:picLocks/>
            </p:cNvPicPr>
            <p:nvPr/>
          </p:nvPicPr>
          <p:blipFill>
            <a:blip r:embed="rId4" cstate="hqprint">
              <a:extLst>
                <a:ext uri="{28A0092B-C50C-407E-A947-70E740481C1C}">
                  <a14:useLocalDpi xmlns:a14="http://schemas.microsoft.com/office/drawing/2010/main" val="0"/>
                </a:ext>
              </a:extLst>
            </a:blip>
            <a:stretch>
              <a:fillRect/>
            </a:stretch>
          </p:blipFill>
          <p:spPr>
            <a:xfrm>
              <a:off x="5072312" y="3772038"/>
              <a:ext cx="216000" cy="144000"/>
            </a:xfrm>
            <a:prstGeom prst="rect">
              <a:avLst/>
            </a:prstGeom>
            <a:grpFill/>
          </p:spPr>
        </p:pic>
      </p:grpSp>
      <p:grpSp>
        <p:nvGrpSpPr>
          <p:cNvPr id="39" name="Groupe 38">
            <a:extLst>
              <a:ext uri="{FF2B5EF4-FFF2-40B4-BE49-F238E27FC236}">
                <a16:creationId xmlns:a16="http://schemas.microsoft.com/office/drawing/2014/main" id="{A9CD416A-73C6-5AEF-62E5-AB775583AF4B}"/>
              </a:ext>
            </a:extLst>
          </p:cNvPr>
          <p:cNvGrpSpPr/>
          <p:nvPr/>
        </p:nvGrpSpPr>
        <p:grpSpPr>
          <a:xfrm>
            <a:off x="9640632" y="5067560"/>
            <a:ext cx="1663115" cy="331200"/>
            <a:chOff x="2897383" y="4596365"/>
            <a:chExt cx="1784302" cy="333805"/>
          </a:xfrm>
        </p:grpSpPr>
        <p:sp>
          <p:nvSpPr>
            <p:cNvPr id="40" name="TextBox 9">
              <a:extLst>
                <a:ext uri="{FF2B5EF4-FFF2-40B4-BE49-F238E27FC236}">
                  <a16:creationId xmlns:a16="http://schemas.microsoft.com/office/drawing/2014/main" id="{30457277-6DD1-2646-A6CD-FFAF063A03E0}"/>
                </a:ext>
              </a:extLst>
            </p:cNvPr>
            <p:cNvSpPr txBox="1">
              <a:spLocks noChangeArrowheads="1"/>
            </p:cNvSpPr>
            <p:nvPr/>
          </p:nvSpPr>
          <p:spPr bwMode="auto">
            <a:xfrm>
              <a:off x="2897383" y="4596365"/>
              <a:ext cx="1784302" cy="333805"/>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lang="en-US" sz="800" kern="0"/>
                <a:t>Software Engineer  CTI </a:t>
              </a:r>
            </a:p>
            <a:p>
              <a:pPr>
                <a:defRPr/>
              </a:pPr>
              <a:r>
                <a:rPr lang="en-US" sz="800" b="0" kern="0"/>
                <a:t>Abdenacer </a:t>
              </a:r>
              <a:r>
                <a:rPr lang="en-US" sz="800" b="0" kern="0" err="1"/>
                <a:t>Mahdoudi</a:t>
              </a:r>
              <a:endParaRPr lang="en-US" sz="800" b="0" kern="0"/>
            </a:p>
          </p:txBody>
        </p:sp>
        <p:pic>
          <p:nvPicPr>
            <p:cNvPr id="41" name="Image 2">
              <a:extLst>
                <a:ext uri="{FF2B5EF4-FFF2-40B4-BE49-F238E27FC236}">
                  <a16:creationId xmlns:a16="http://schemas.microsoft.com/office/drawing/2014/main" id="{7150E983-831C-E376-5738-CE6AD834C7D8}"/>
                </a:ext>
              </a:extLst>
            </p:cNvPr>
            <p:cNvPicPr preferRelativeResize="0">
              <a:picLocks/>
            </p:cNvPicPr>
            <p:nvPr/>
          </p:nvPicPr>
          <p:blipFill>
            <a:blip r:embed="rId2" cstate="hqprint">
              <a:extLst>
                <a:ext uri="{28A0092B-C50C-407E-A947-70E740481C1C}">
                  <a14:useLocalDpi xmlns:a14="http://schemas.microsoft.com/office/drawing/2010/main" val="0"/>
                </a:ext>
              </a:extLst>
            </a:blip>
            <a:stretch>
              <a:fillRect/>
            </a:stretch>
          </p:blipFill>
          <p:spPr>
            <a:xfrm>
              <a:off x="2943172" y="4683888"/>
              <a:ext cx="246485" cy="144000"/>
            </a:xfrm>
            <a:prstGeom prst="rect">
              <a:avLst/>
            </a:prstGeom>
          </p:spPr>
        </p:pic>
      </p:grpSp>
      <p:sp>
        <p:nvSpPr>
          <p:cNvPr id="42" name="TextBox 9">
            <a:extLst>
              <a:ext uri="{FF2B5EF4-FFF2-40B4-BE49-F238E27FC236}">
                <a16:creationId xmlns:a16="http://schemas.microsoft.com/office/drawing/2014/main" id="{15A429EA-A9D4-8414-4C78-3E3D570F193B}"/>
              </a:ext>
            </a:extLst>
          </p:cNvPr>
          <p:cNvSpPr txBox="1">
            <a:spLocks noChangeArrowheads="1"/>
          </p:cNvSpPr>
          <p:nvPr/>
        </p:nvSpPr>
        <p:spPr bwMode="auto">
          <a:xfrm>
            <a:off x="519134" y="3666184"/>
            <a:ext cx="2267641" cy="2842637"/>
          </a:xfrm>
          <a:prstGeom prst="roundRect">
            <a:avLst/>
          </a:prstGeom>
          <a:solidFill>
            <a:srgbClr val="EDEDE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lgn="ctr">
              <a:defRPr/>
            </a:pPr>
            <a:r>
              <a:rPr lang="en-US" sz="800" kern="0" dirty="0">
                <a:solidFill>
                  <a:srgbClr val="000000"/>
                </a:solidFill>
              </a:rPr>
              <a:t>Incident Management Team </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1" i="0" u="none" strike="noStrike" kern="0" cap="none" spc="0" normalizeH="0" baseline="0" noProof="0" dirty="0">
              <a:ln>
                <a:noFill/>
              </a:ln>
              <a:solidFill>
                <a:srgbClr val="000000"/>
              </a:solidFill>
              <a:effectLst/>
              <a:uLnTx/>
              <a:uFillTx/>
              <a:ea typeface="+mn-ea"/>
              <a:cs typeface="+mn-cs"/>
            </a:endParaRPr>
          </a:p>
        </p:txBody>
      </p:sp>
      <p:sp>
        <p:nvSpPr>
          <p:cNvPr id="43" name="TextBox 9">
            <a:extLst>
              <a:ext uri="{FF2B5EF4-FFF2-40B4-BE49-F238E27FC236}">
                <a16:creationId xmlns:a16="http://schemas.microsoft.com/office/drawing/2014/main" id="{79583BED-51C5-8E87-24FE-B5183ACA7C67}"/>
              </a:ext>
            </a:extLst>
          </p:cNvPr>
          <p:cNvSpPr txBox="1">
            <a:spLocks noChangeArrowheads="1"/>
          </p:cNvSpPr>
          <p:nvPr/>
        </p:nvSpPr>
        <p:spPr bwMode="auto">
          <a:xfrm>
            <a:off x="683718" y="3970488"/>
            <a:ext cx="1830905" cy="263741"/>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ea typeface="+mn-ea"/>
                <a:cs typeface="+mn-cs"/>
              </a:rPr>
              <a:t>Service Delivery Manager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ea typeface="+mn-ea"/>
                <a:cs typeface="+mn-cs"/>
              </a:rPr>
              <a:t>Ravi Kumar</a:t>
            </a:r>
          </a:p>
        </p:txBody>
      </p:sp>
      <p:pic>
        <p:nvPicPr>
          <p:cNvPr id="44" name="Image 3">
            <a:extLst>
              <a:ext uri="{FF2B5EF4-FFF2-40B4-BE49-F238E27FC236}">
                <a16:creationId xmlns:a16="http://schemas.microsoft.com/office/drawing/2014/main" id="{31CF73E6-63B9-B7D8-E8C1-1309613B1265}"/>
              </a:ext>
            </a:extLst>
          </p:cNvPr>
          <p:cNvPicPr preferRelativeResize="0">
            <a:picLocks/>
          </p:cNvPicPr>
          <p:nvPr/>
        </p:nvPicPr>
        <p:blipFill>
          <a:blip r:embed="rId4" cstate="hqprint">
            <a:extLst>
              <a:ext uri="{28A0092B-C50C-407E-A947-70E740481C1C}">
                <a14:useLocalDpi xmlns:a14="http://schemas.microsoft.com/office/drawing/2010/main" val="0"/>
              </a:ext>
            </a:extLst>
          </a:blip>
          <a:stretch>
            <a:fillRect/>
          </a:stretch>
        </p:blipFill>
        <p:spPr>
          <a:xfrm>
            <a:off x="738886" y="4074278"/>
            <a:ext cx="193957" cy="122446"/>
          </a:xfrm>
          <a:prstGeom prst="rect">
            <a:avLst/>
          </a:prstGeom>
          <a:solidFill>
            <a:srgbClr val="E2AC00"/>
          </a:solidFill>
        </p:spPr>
      </p:pic>
      <p:sp>
        <p:nvSpPr>
          <p:cNvPr id="45" name="TextBox 9">
            <a:extLst>
              <a:ext uri="{FF2B5EF4-FFF2-40B4-BE49-F238E27FC236}">
                <a16:creationId xmlns:a16="http://schemas.microsoft.com/office/drawing/2014/main" id="{5FBAF450-1FC3-121A-AFB5-29D4B7D20FDE}"/>
              </a:ext>
            </a:extLst>
          </p:cNvPr>
          <p:cNvSpPr txBox="1">
            <a:spLocks noChangeArrowheads="1"/>
          </p:cNvSpPr>
          <p:nvPr/>
        </p:nvSpPr>
        <p:spPr bwMode="auto">
          <a:xfrm>
            <a:off x="707852" y="5277600"/>
            <a:ext cx="1840704" cy="280078"/>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ea typeface="+mn-ea"/>
                <a:cs typeface="+mn-cs"/>
              </a:rPr>
              <a:t>Software Engineer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err="1">
                <a:ln>
                  <a:noFill/>
                </a:ln>
                <a:solidFill>
                  <a:prstClr val="white"/>
                </a:solidFill>
                <a:effectLst/>
                <a:uLnTx/>
                <a:uFillTx/>
                <a:ea typeface="+mn-ea"/>
                <a:cs typeface="+mn-cs"/>
              </a:rPr>
              <a:t>Suyash</a:t>
            </a:r>
            <a:r>
              <a:rPr kumimoji="0" lang="en-US" sz="800" b="0" i="0" u="none" strike="noStrike" kern="0" cap="none" spc="0" normalizeH="0" baseline="0" noProof="0" dirty="0">
                <a:ln>
                  <a:noFill/>
                </a:ln>
                <a:solidFill>
                  <a:prstClr val="white"/>
                </a:solidFill>
                <a:effectLst/>
                <a:uLnTx/>
                <a:uFillTx/>
                <a:ea typeface="+mn-ea"/>
                <a:cs typeface="+mn-cs"/>
              </a:rPr>
              <a:t> Pillai</a:t>
            </a:r>
          </a:p>
        </p:txBody>
      </p:sp>
      <p:pic>
        <p:nvPicPr>
          <p:cNvPr id="46" name="Image 3">
            <a:extLst>
              <a:ext uri="{FF2B5EF4-FFF2-40B4-BE49-F238E27FC236}">
                <a16:creationId xmlns:a16="http://schemas.microsoft.com/office/drawing/2014/main" id="{4798DAFD-E219-D71A-97EF-5037B7CC32E0}"/>
              </a:ext>
            </a:extLst>
          </p:cNvPr>
          <p:cNvPicPr preferRelativeResize="0">
            <a:picLocks/>
          </p:cNvPicPr>
          <p:nvPr/>
        </p:nvPicPr>
        <p:blipFill>
          <a:blip r:embed="rId4" cstate="hqprint">
            <a:extLst>
              <a:ext uri="{28A0092B-C50C-407E-A947-70E740481C1C}">
                <a14:useLocalDpi xmlns:a14="http://schemas.microsoft.com/office/drawing/2010/main" val="0"/>
              </a:ext>
            </a:extLst>
          </a:blip>
          <a:stretch>
            <a:fillRect/>
          </a:stretch>
        </p:blipFill>
        <p:spPr>
          <a:xfrm>
            <a:off x="735811" y="5373957"/>
            <a:ext cx="192386" cy="122446"/>
          </a:xfrm>
          <a:prstGeom prst="rect">
            <a:avLst/>
          </a:prstGeom>
          <a:solidFill>
            <a:srgbClr val="0070AD"/>
          </a:solidFill>
        </p:spPr>
      </p:pic>
      <p:sp>
        <p:nvSpPr>
          <p:cNvPr id="47" name="TextBox 9">
            <a:extLst>
              <a:ext uri="{FF2B5EF4-FFF2-40B4-BE49-F238E27FC236}">
                <a16:creationId xmlns:a16="http://schemas.microsoft.com/office/drawing/2014/main" id="{B0CDD003-8588-0F73-BB5A-73557D3F6B9C}"/>
              </a:ext>
            </a:extLst>
          </p:cNvPr>
          <p:cNvSpPr txBox="1">
            <a:spLocks noChangeArrowheads="1"/>
          </p:cNvSpPr>
          <p:nvPr/>
        </p:nvSpPr>
        <p:spPr bwMode="auto">
          <a:xfrm>
            <a:off x="689025" y="4963052"/>
            <a:ext cx="1840704" cy="280078"/>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ea typeface="+mn-ea"/>
                <a:cs typeface="+mn-cs"/>
              </a:rPr>
              <a:t>Software Engineer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ea typeface="+mn-ea"/>
                <a:cs typeface="+mn-cs"/>
              </a:rPr>
              <a:t>Thulasi  </a:t>
            </a:r>
            <a:r>
              <a:rPr kumimoji="0" lang="en-US" sz="800" b="0" i="0" u="none" strike="noStrike" kern="0" cap="none" spc="0" normalizeH="0" baseline="0" noProof="0" dirty="0" err="1">
                <a:ln>
                  <a:noFill/>
                </a:ln>
                <a:effectLst/>
                <a:uLnTx/>
                <a:uFillTx/>
                <a:ea typeface="+mn-ea"/>
                <a:cs typeface="+mn-cs"/>
              </a:rPr>
              <a:t>Bollavoram</a:t>
            </a:r>
            <a:endParaRPr kumimoji="0" lang="en-US" sz="800" b="0" i="0" u="none" strike="noStrike" kern="0" cap="none" spc="0" normalizeH="0" baseline="0" noProof="0" dirty="0">
              <a:ln>
                <a:noFill/>
              </a:ln>
              <a:effectLst/>
              <a:uLnTx/>
              <a:uFillTx/>
              <a:ea typeface="+mn-ea"/>
              <a:cs typeface="+mn-cs"/>
            </a:endParaRPr>
          </a:p>
        </p:txBody>
      </p:sp>
      <p:pic>
        <p:nvPicPr>
          <p:cNvPr id="48" name="Image 3">
            <a:extLst>
              <a:ext uri="{FF2B5EF4-FFF2-40B4-BE49-F238E27FC236}">
                <a16:creationId xmlns:a16="http://schemas.microsoft.com/office/drawing/2014/main" id="{B56AAC87-DFAE-7D87-09B8-52E7234DF524}"/>
              </a:ext>
            </a:extLst>
          </p:cNvPr>
          <p:cNvPicPr preferRelativeResize="0">
            <a:picLocks/>
          </p:cNvPicPr>
          <p:nvPr/>
        </p:nvPicPr>
        <p:blipFill>
          <a:blip r:embed="rId4" cstate="hqprint">
            <a:extLst>
              <a:ext uri="{28A0092B-C50C-407E-A947-70E740481C1C}">
                <a14:useLocalDpi xmlns:a14="http://schemas.microsoft.com/office/drawing/2010/main" val="0"/>
              </a:ext>
            </a:extLst>
          </a:blip>
          <a:stretch>
            <a:fillRect/>
          </a:stretch>
        </p:blipFill>
        <p:spPr>
          <a:xfrm>
            <a:off x="739671" y="5062200"/>
            <a:ext cx="192386" cy="122446"/>
          </a:xfrm>
          <a:prstGeom prst="rect">
            <a:avLst/>
          </a:prstGeom>
          <a:solidFill>
            <a:srgbClr val="0070AD"/>
          </a:solidFill>
        </p:spPr>
      </p:pic>
      <p:sp>
        <p:nvSpPr>
          <p:cNvPr id="49" name="TextBox 9">
            <a:extLst>
              <a:ext uri="{FF2B5EF4-FFF2-40B4-BE49-F238E27FC236}">
                <a16:creationId xmlns:a16="http://schemas.microsoft.com/office/drawing/2014/main" id="{6D53CB12-A2FC-DBC9-94D5-BBD52F3C9529}"/>
              </a:ext>
            </a:extLst>
          </p:cNvPr>
          <p:cNvSpPr txBox="1">
            <a:spLocks noChangeArrowheads="1"/>
          </p:cNvSpPr>
          <p:nvPr/>
        </p:nvSpPr>
        <p:spPr bwMode="auto">
          <a:xfrm>
            <a:off x="677218" y="4276081"/>
            <a:ext cx="1840704" cy="293773"/>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800" kern="0" dirty="0">
                <a:solidFill>
                  <a:prstClr val="white"/>
                </a:solidFill>
              </a:rPr>
              <a:t>Software Engineer</a:t>
            </a:r>
            <a:endParaRPr kumimoji="0" lang="en-US" sz="800" b="1" i="0" u="none" strike="noStrike" kern="0" cap="none" spc="0" normalizeH="0" baseline="0" noProof="0" dirty="0">
              <a:ln>
                <a:noFill/>
              </a:ln>
              <a:solidFill>
                <a:prstClr val="white"/>
              </a:solidFill>
              <a:effectLst/>
              <a:uLnTx/>
              <a:uFillTx/>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ea typeface="+mn-ea"/>
                <a:cs typeface="+mn-cs"/>
              </a:rPr>
              <a:t>Radhika </a:t>
            </a:r>
            <a:r>
              <a:rPr kumimoji="0" lang="en-US" sz="800" b="0" i="0" u="none" strike="noStrike" kern="0" cap="none" spc="0" normalizeH="0" baseline="0" noProof="0" dirty="0" err="1">
                <a:ln>
                  <a:noFill/>
                </a:ln>
                <a:solidFill>
                  <a:prstClr val="white"/>
                </a:solidFill>
                <a:effectLst/>
                <a:uLnTx/>
                <a:uFillTx/>
                <a:ea typeface="+mn-ea"/>
                <a:cs typeface="+mn-cs"/>
              </a:rPr>
              <a:t>Kollamoran</a:t>
            </a:r>
            <a:endParaRPr kumimoji="0" lang="en-US" sz="800" b="0" i="0" u="none" strike="noStrike" kern="0" cap="none" spc="0" normalizeH="0" baseline="0" noProof="0" dirty="0">
              <a:ln>
                <a:noFill/>
              </a:ln>
              <a:solidFill>
                <a:prstClr val="white"/>
              </a:solidFill>
              <a:effectLst/>
              <a:uLnTx/>
              <a:uFillTx/>
              <a:ea typeface="+mn-ea"/>
              <a:cs typeface="+mn-cs"/>
            </a:endParaRPr>
          </a:p>
        </p:txBody>
      </p:sp>
      <p:pic>
        <p:nvPicPr>
          <p:cNvPr id="50" name="Image 3">
            <a:extLst>
              <a:ext uri="{FF2B5EF4-FFF2-40B4-BE49-F238E27FC236}">
                <a16:creationId xmlns:a16="http://schemas.microsoft.com/office/drawing/2014/main" id="{8A87947B-81A4-E6E8-B8DD-590F60037009}"/>
              </a:ext>
            </a:extLst>
          </p:cNvPr>
          <p:cNvPicPr preferRelativeResize="0">
            <a:picLocks/>
          </p:cNvPicPr>
          <p:nvPr/>
        </p:nvPicPr>
        <p:blipFill>
          <a:blip r:embed="rId4" cstate="hqprint">
            <a:extLst>
              <a:ext uri="{28A0092B-C50C-407E-A947-70E740481C1C}">
                <a14:useLocalDpi xmlns:a14="http://schemas.microsoft.com/office/drawing/2010/main" val="0"/>
              </a:ext>
            </a:extLst>
          </a:blip>
          <a:stretch>
            <a:fillRect/>
          </a:stretch>
        </p:blipFill>
        <p:spPr>
          <a:xfrm>
            <a:off x="729856" y="4446550"/>
            <a:ext cx="192386" cy="122445"/>
          </a:xfrm>
          <a:prstGeom prst="rect">
            <a:avLst/>
          </a:prstGeom>
          <a:solidFill>
            <a:srgbClr val="0070AD"/>
          </a:solidFill>
        </p:spPr>
      </p:pic>
      <p:sp>
        <p:nvSpPr>
          <p:cNvPr id="51" name="TextBox 9">
            <a:extLst>
              <a:ext uri="{FF2B5EF4-FFF2-40B4-BE49-F238E27FC236}">
                <a16:creationId xmlns:a16="http://schemas.microsoft.com/office/drawing/2014/main" id="{0990B99D-06FF-ACC2-93CA-8021D582A7D6}"/>
              </a:ext>
            </a:extLst>
          </p:cNvPr>
          <p:cNvSpPr txBox="1">
            <a:spLocks noChangeArrowheads="1"/>
          </p:cNvSpPr>
          <p:nvPr/>
        </p:nvSpPr>
        <p:spPr bwMode="auto">
          <a:xfrm>
            <a:off x="707659" y="6058034"/>
            <a:ext cx="1840704" cy="280078"/>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ea typeface="+mn-ea"/>
                <a:cs typeface="+mn-cs"/>
              </a:rPr>
              <a:t>Tech Lead</a:t>
            </a:r>
          </a:p>
          <a:p>
            <a:pPr>
              <a:defRPr/>
            </a:pPr>
            <a:r>
              <a:rPr lang="en-US" sz="800" b="0" kern="0" dirty="0">
                <a:solidFill>
                  <a:prstClr val="white"/>
                </a:solidFill>
              </a:rPr>
              <a:t>Prabhu </a:t>
            </a:r>
          </a:p>
        </p:txBody>
      </p:sp>
      <p:pic>
        <p:nvPicPr>
          <p:cNvPr id="52" name="Image 3">
            <a:extLst>
              <a:ext uri="{FF2B5EF4-FFF2-40B4-BE49-F238E27FC236}">
                <a16:creationId xmlns:a16="http://schemas.microsoft.com/office/drawing/2014/main" id="{2E1EB6E0-45A2-ED87-E580-EFFD252DE08B}"/>
              </a:ext>
            </a:extLst>
          </p:cNvPr>
          <p:cNvPicPr preferRelativeResize="0">
            <a:picLocks/>
          </p:cNvPicPr>
          <p:nvPr/>
        </p:nvPicPr>
        <p:blipFill>
          <a:blip r:embed="rId4" cstate="hqprint">
            <a:extLst>
              <a:ext uri="{28A0092B-C50C-407E-A947-70E740481C1C}">
                <a14:useLocalDpi xmlns:a14="http://schemas.microsoft.com/office/drawing/2010/main" val="0"/>
              </a:ext>
            </a:extLst>
          </a:blip>
          <a:stretch>
            <a:fillRect/>
          </a:stretch>
        </p:blipFill>
        <p:spPr>
          <a:xfrm>
            <a:off x="746983" y="6162790"/>
            <a:ext cx="185860" cy="122446"/>
          </a:xfrm>
          <a:prstGeom prst="rect">
            <a:avLst/>
          </a:prstGeom>
          <a:solidFill>
            <a:srgbClr val="E2AC00"/>
          </a:solidFill>
        </p:spPr>
      </p:pic>
      <p:sp>
        <p:nvSpPr>
          <p:cNvPr id="53" name="TextBox 9">
            <a:extLst>
              <a:ext uri="{FF2B5EF4-FFF2-40B4-BE49-F238E27FC236}">
                <a16:creationId xmlns:a16="http://schemas.microsoft.com/office/drawing/2014/main" id="{9989531D-8573-56BC-CF3C-5B59B6AE1168}"/>
              </a:ext>
            </a:extLst>
          </p:cNvPr>
          <p:cNvSpPr txBox="1">
            <a:spLocks noChangeArrowheads="1"/>
          </p:cNvSpPr>
          <p:nvPr/>
        </p:nvSpPr>
        <p:spPr bwMode="auto">
          <a:xfrm>
            <a:off x="683718" y="4604800"/>
            <a:ext cx="1840704" cy="293772"/>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800" kern="0" dirty="0">
                <a:solidFill>
                  <a:prstClr val="white"/>
                </a:solidFill>
              </a:rPr>
              <a:t>Software Engineer</a:t>
            </a:r>
            <a:endParaRPr kumimoji="0" lang="en-US" sz="800" b="1" i="0" u="none" strike="noStrike" kern="0" cap="none" spc="0" normalizeH="0" baseline="0" noProof="0" dirty="0">
              <a:ln>
                <a:noFill/>
              </a:ln>
              <a:solidFill>
                <a:prstClr val="white"/>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rPr>
              <a:t>Aryaki Pathak</a:t>
            </a:r>
          </a:p>
        </p:txBody>
      </p:sp>
      <p:pic>
        <p:nvPicPr>
          <p:cNvPr id="54" name="Image 3">
            <a:extLst>
              <a:ext uri="{FF2B5EF4-FFF2-40B4-BE49-F238E27FC236}">
                <a16:creationId xmlns:a16="http://schemas.microsoft.com/office/drawing/2014/main" id="{2313B613-ED96-C8CB-8F6C-96499D82EF08}"/>
              </a:ext>
            </a:extLst>
          </p:cNvPr>
          <p:cNvPicPr preferRelativeResize="0">
            <a:picLocks/>
          </p:cNvPicPr>
          <p:nvPr/>
        </p:nvPicPr>
        <p:blipFill>
          <a:blip r:embed="rId4" cstate="hqprint">
            <a:extLst>
              <a:ext uri="{28A0092B-C50C-407E-A947-70E740481C1C}">
                <a14:useLocalDpi xmlns:a14="http://schemas.microsoft.com/office/drawing/2010/main" val="0"/>
              </a:ext>
            </a:extLst>
          </a:blip>
          <a:stretch>
            <a:fillRect/>
          </a:stretch>
        </p:blipFill>
        <p:spPr>
          <a:xfrm>
            <a:off x="738886" y="4684947"/>
            <a:ext cx="193957" cy="122445"/>
          </a:xfrm>
          <a:prstGeom prst="rect">
            <a:avLst/>
          </a:prstGeom>
          <a:solidFill>
            <a:srgbClr val="E2AC00"/>
          </a:solidFill>
        </p:spPr>
      </p:pic>
      <p:sp>
        <p:nvSpPr>
          <p:cNvPr id="55" name="TextBox 9">
            <a:extLst>
              <a:ext uri="{FF2B5EF4-FFF2-40B4-BE49-F238E27FC236}">
                <a16:creationId xmlns:a16="http://schemas.microsoft.com/office/drawing/2014/main" id="{3B336551-ADD4-A66A-4AA9-476265CCD96B}"/>
              </a:ext>
            </a:extLst>
          </p:cNvPr>
          <p:cNvSpPr txBox="1">
            <a:spLocks noChangeArrowheads="1"/>
          </p:cNvSpPr>
          <p:nvPr/>
        </p:nvSpPr>
        <p:spPr bwMode="auto">
          <a:xfrm>
            <a:off x="707659" y="5608265"/>
            <a:ext cx="1831204" cy="280078"/>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prstClr val="white"/>
                </a:solidFill>
                <a:effectLst/>
                <a:uLnTx/>
                <a:uFillTx/>
                <a:ea typeface="+mn-ea"/>
                <a:cs typeface="+mn-cs"/>
              </a:rPr>
              <a:t>Software Engineer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err="1">
                <a:ln>
                  <a:noFill/>
                </a:ln>
                <a:effectLst/>
                <a:uLnTx/>
                <a:uFillTx/>
                <a:ea typeface="+mn-ea"/>
                <a:cs typeface="+mn-cs"/>
              </a:rPr>
              <a:t>Mousumi</a:t>
            </a:r>
            <a:r>
              <a:rPr kumimoji="0" lang="en-US" sz="800" b="0" i="0" u="none" strike="noStrike" kern="0" cap="none" spc="0" normalizeH="0" baseline="0" noProof="0">
                <a:ln>
                  <a:noFill/>
                </a:ln>
                <a:effectLst/>
                <a:uLnTx/>
                <a:uFillTx/>
                <a:ea typeface="+mn-ea"/>
                <a:cs typeface="+mn-cs"/>
              </a:rPr>
              <a:t> Das</a:t>
            </a:r>
          </a:p>
        </p:txBody>
      </p:sp>
      <p:pic>
        <p:nvPicPr>
          <p:cNvPr id="56" name="Image 3">
            <a:extLst>
              <a:ext uri="{FF2B5EF4-FFF2-40B4-BE49-F238E27FC236}">
                <a16:creationId xmlns:a16="http://schemas.microsoft.com/office/drawing/2014/main" id="{68667810-0B54-AE91-7905-7AB2C73A948D}"/>
              </a:ext>
            </a:extLst>
          </p:cNvPr>
          <p:cNvPicPr preferRelativeResize="0">
            <a:picLocks/>
          </p:cNvPicPr>
          <p:nvPr/>
        </p:nvPicPr>
        <p:blipFill>
          <a:blip r:embed="rId4" cstate="hqprint">
            <a:extLst>
              <a:ext uri="{28A0092B-C50C-407E-A947-70E740481C1C}">
                <a14:useLocalDpi xmlns:a14="http://schemas.microsoft.com/office/drawing/2010/main" val="0"/>
              </a:ext>
            </a:extLst>
          </a:blip>
          <a:stretch>
            <a:fillRect/>
          </a:stretch>
        </p:blipFill>
        <p:spPr>
          <a:xfrm>
            <a:off x="746983" y="5699183"/>
            <a:ext cx="192386" cy="122446"/>
          </a:xfrm>
          <a:prstGeom prst="rect">
            <a:avLst/>
          </a:prstGeom>
          <a:solidFill>
            <a:srgbClr val="0070AD"/>
          </a:solidFill>
          <a:ln>
            <a:noFill/>
          </a:ln>
        </p:spPr>
      </p:pic>
      <p:sp>
        <p:nvSpPr>
          <p:cNvPr id="57" name="TextBox 9">
            <a:extLst>
              <a:ext uri="{FF2B5EF4-FFF2-40B4-BE49-F238E27FC236}">
                <a16:creationId xmlns:a16="http://schemas.microsoft.com/office/drawing/2014/main" id="{41205ED3-B692-3AAA-A5A0-7D1DC2B4FC8A}"/>
              </a:ext>
            </a:extLst>
          </p:cNvPr>
          <p:cNvSpPr txBox="1">
            <a:spLocks noChangeArrowheads="1"/>
          </p:cNvSpPr>
          <p:nvPr/>
        </p:nvSpPr>
        <p:spPr bwMode="auto">
          <a:xfrm>
            <a:off x="2914999" y="2303431"/>
            <a:ext cx="2171351" cy="379748"/>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ea typeface="+mn-ea"/>
                <a:cs typeface="+mn-cs"/>
              </a:rPr>
              <a:t>Lead RO Sales</a:t>
            </a:r>
          </a:p>
          <a:p>
            <a:pPr>
              <a:defRPr/>
            </a:pPr>
            <a:r>
              <a:rPr lang="en-US" sz="800" b="0" kern="0" dirty="0">
                <a:solidFill>
                  <a:prstClr val="white"/>
                </a:solidFill>
              </a:rPr>
              <a:t> </a:t>
            </a:r>
            <a:r>
              <a:rPr lang="en-US" sz="800" b="0" kern="0" dirty="0"/>
              <a:t>Martha</a:t>
            </a:r>
            <a:endParaRPr kumimoji="0" lang="en-US" sz="800" b="0" i="0" u="none" strike="noStrike" kern="0" cap="none" spc="0" normalizeH="0" baseline="0" noProof="0" dirty="0">
              <a:ln>
                <a:noFill/>
              </a:ln>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white"/>
              </a:solidFill>
              <a:effectLst/>
              <a:uLnTx/>
              <a:uFillTx/>
            </a:endParaRPr>
          </a:p>
        </p:txBody>
      </p:sp>
      <p:sp>
        <p:nvSpPr>
          <p:cNvPr id="58" name="TextBox 9">
            <a:extLst>
              <a:ext uri="{FF2B5EF4-FFF2-40B4-BE49-F238E27FC236}">
                <a16:creationId xmlns:a16="http://schemas.microsoft.com/office/drawing/2014/main" id="{0AB8EFAC-44C3-6DB2-6AC6-7260C3107AE6}"/>
              </a:ext>
            </a:extLst>
          </p:cNvPr>
          <p:cNvSpPr txBox="1">
            <a:spLocks noChangeArrowheads="1"/>
          </p:cNvSpPr>
          <p:nvPr/>
        </p:nvSpPr>
        <p:spPr bwMode="auto">
          <a:xfrm>
            <a:off x="5007234" y="2896421"/>
            <a:ext cx="2085284" cy="3647508"/>
          </a:xfrm>
          <a:prstGeom prst="roundRect">
            <a:avLst/>
          </a:prstGeom>
          <a:solidFill>
            <a:srgbClr val="EDEDE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lang="en-US" sz="800" kern="0" dirty="0">
                <a:solidFill>
                  <a:srgbClr val="000000"/>
                </a:solidFill>
              </a:rPr>
              <a:t>NEO Team </a:t>
            </a:r>
          </a:p>
        </p:txBody>
      </p:sp>
      <p:grpSp>
        <p:nvGrpSpPr>
          <p:cNvPr id="59" name="Groupe 58">
            <a:extLst>
              <a:ext uri="{FF2B5EF4-FFF2-40B4-BE49-F238E27FC236}">
                <a16:creationId xmlns:a16="http://schemas.microsoft.com/office/drawing/2014/main" id="{5FBA488D-B727-E688-E92E-F2DD76BC629A}"/>
              </a:ext>
            </a:extLst>
          </p:cNvPr>
          <p:cNvGrpSpPr/>
          <p:nvPr/>
        </p:nvGrpSpPr>
        <p:grpSpPr>
          <a:xfrm>
            <a:off x="3111768" y="4834246"/>
            <a:ext cx="1573118" cy="331200"/>
            <a:chOff x="4941236" y="3679066"/>
            <a:chExt cx="1901649" cy="332741"/>
          </a:xfrm>
          <a:solidFill>
            <a:srgbClr val="0070AD"/>
          </a:solidFill>
        </p:grpSpPr>
        <p:sp>
          <p:nvSpPr>
            <p:cNvPr id="60" name="TextBox 9">
              <a:extLst>
                <a:ext uri="{FF2B5EF4-FFF2-40B4-BE49-F238E27FC236}">
                  <a16:creationId xmlns:a16="http://schemas.microsoft.com/office/drawing/2014/main" id="{4BE5C159-E78F-0FEB-3A24-CA315CAD67AE}"/>
                </a:ext>
              </a:extLst>
            </p:cNvPr>
            <p:cNvSpPr txBox="1">
              <a:spLocks noChangeArrowheads="1"/>
            </p:cNvSpPr>
            <p:nvPr/>
          </p:nvSpPr>
          <p:spPr bwMode="auto">
            <a:xfrm>
              <a:off x="4941236" y="3679066"/>
              <a:ext cx="1901649" cy="332741"/>
            </a:xfrm>
            <a:prstGeom prst="roundRect">
              <a:avLst/>
            </a:prstGeom>
            <a:grp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prstClr val="white"/>
                  </a:solidFill>
                  <a:effectLst/>
                  <a:uLnTx/>
                  <a:uFillTx/>
                  <a:ea typeface="+mn-ea"/>
                  <a:cs typeface="+mn-cs"/>
                </a:rPr>
                <a:t>BA/QA</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white"/>
                  </a:solidFill>
                  <a:effectLst/>
                  <a:uLnTx/>
                  <a:uFillTx/>
                  <a:ea typeface="+mn-ea"/>
                  <a:cs typeface="+mn-cs"/>
                </a:rPr>
                <a:t>Albaz Mohammed</a:t>
              </a:r>
            </a:p>
          </p:txBody>
        </p:sp>
        <p:pic>
          <p:nvPicPr>
            <p:cNvPr id="61" name="Image 3">
              <a:extLst>
                <a:ext uri="{FF2B5EF4-FFF2-40B4-BE49-F238E27FC236}">
                  <a16:creationId xmlns:a16="http://schemas.microsoft.com/office/drawing/2014/main" id="{313CF3E7-C03A-6C93-6C40-AB0D531FC0F6}"/>
                </a:ext>
              </a:extLst>
            </p:cNvPr>
            <p:cNvPicPr preferRelativeResize="0">
              <a:picLocks/>
            </p:cNvPicPr>
            <p:nvPr/>
          </p:nvPicPr>
          <p:blipFill>
            <a:blip r:embed="rId4" cstate="hqprint">
              <a:extLst>
                <a:ext uri="{28A0092B-C50C-407E-A947-70E740481C1C}">
                  <a14:useLocalDpi xmlns:a14="http://schemas.microsoft.com/office/drawing/2010/main" val="0"/>
                </a:ext>
              </a:extLst>
            </a:blip>
            <a:stretch>
              <a:fillRect/>
            </a:stretch>
          </p:blipFill>
          <p:spPr>
            <a:xfrm>
              <a:off x="5072312" y="3772038"/>
              <a:ext cx="216000" cy="144000"/>
            </a:xfrm>
            <a:prstGeom prst="rect">
              <a:avLst/>
            </a:prstGeom>
            <a:grpFill/>
          </p:spPr>
        </p:pic>
      </p:grpSp>
      <p:grpSp>
        <p:nvGrpSpPr>
          <p:cNvPr id="62" name="Groupe 61">
            <a:extLst>
              <a:ext uri="{FF2B5EF4-FFF2-40B4-BE49-F238E27FC236}">
                <a16:creationId xmlns:a16="http://schemas.microsoft.com/office/drawing/2014/main" id="{11842412-4ABD-4487-68E9-A45713E99458}"/>
              </a:ext>
            </a:extLst>
          </p:cNvPr>
          <p:cNvGrpSpPr/>
          <p:nvPr/>
        </p:nvGrpSpPr>
        <p:grpSpPr>
          <a:xfrm>
            <a:off x="5291190" y="3323571"/>
            <a:ext cx="1572991" cy="335538"/>
            <a:chOff x="791120" y="3581550"/>
            <a:chExt cx="1886247" cy="335538"/>
          </a:xfrm>
        </p:grpSpPr>
        <p:sp>
          <p:nvSpPr>
            <p:cNvPr id="63" name="TextBox 9">
              <a:extLst>
                <a:ext uri="{FF2B5EF4-FFF2-40B4-BE49-F238E27FC236}">
                  <a16:creationId xmlns:a16="http://schemas.microsoft.com/office/drawing/2014/main" id="{6BDF406C-A0FC-3ED2-6242-E173206740F0}"/>
                </a:ext>
              </a:extLst>
            </p:cNvPr>
            <p:cNvSpPr txBox="1">
              <a:spLocks noChangeArrowheads="1"/>
            </p:cNvSpPr>
            <p:nvPr/>
          </p:nvSpPr>
          <p:spPr bwMode="auto">
            <a:xfrm>
              <a:off x="791120" y="3581550"/>
              <a:ext cx="1886247" cy="335538"/>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prstClr val="white"/>
                  </a:solidFill>
                  <a:effectLst/>
                  <a:uLnTx/>
                  <a:uFillTx/>
                  <a:ea typeface="+mn-ea"/>
                  <a:cs typeface="+mn-cs"/>
                </a:rPr>
                <a:t>Business Analyst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err="1">
                  <a:ln>
                    <a:noFill/>
                  </a:ln>
                  <a:solidFill>
                    <a:prstClr val="white"/>
                  </a:solidFill>
                  <a:effectLst/>
                  <a:uLnTx/>
                  <a:uFillTx/>
                  <a:ea typeface="+mn-ea"/>
                  <a:cs typeface="+mn-cs"/>
                </a:rPr>
                <a:t>Noha</a:t>
              </a:r>
              <a:r>
                <a:rPr kumimoji="0" lang="en-US" sz="800" b="0" i="0" u="none" strike="noStrike" kern="0" cap="none" spc="0" normalizeH="0" baseline="0" noProof="0">
                  <a:ln>
                    <a:noFill/>
                  </a:ln>
                  <a:solidFill>
                    <a:prstClr val="white"/>
                  </a:solidFill>
                  <a:effectLst/>
                  <a:uLnTx/>
                  <a:uFillTx/>
                  <a:ea typeface="+mn-ea"/>
                  <a:cs typeface="+mn-cs"/>
                </a:rPr>
                <a:t> </a:t>
              </a:r>
              <a:r>
                <a:rPr kumimoji="0" lang="en-US" sz="800" b="0" i="0" u="none" strike="noStrike" kern="0" cap="none" spc="0" normalizeH="0" baseline="0" noProof="0" err="1">
                  <a:ln>
                    <a:noFill/>
                  </a:ln>
                  <a:solidFill>
                    <a:prstClr val="white"/>
                  </a:solidFill>
                  <a:effectLst/>
                  <a:uLnTx/>
                  <a:uFillTx/>
                  <a:ea typeface="+mn-ea"/>
                  <a:cs typeface="+mn-cs"/>
                </a:rPr>
                <a:t>Mansy</a:t>
              </a:r>
              <a:endParaRPr kumimoji="0" lang="en-US" sz="800" b="0" i="0" u="none" strike="noStrike" kern="0" cap="none" spc="0" normalizeH="0" baseline="0" noProof="0">
                <a:ln>
                  <a:noFill/>
                </a:ln>
                <a:solidFill>
                  <a:prstClr val="white"/>
                </a:solidFill>
                <a:effectLst/>
                <a:uLnTx/>
                <a:uFillTx/>
                <a:ea typeface="+mn-ea"/>
                <a:cs typeface="+mn-cs"/>
              </a:endParaRPr>
            </a:p>
          </p:txBody>
        </p:sp>
        <p:pic>
          <p:nvPicPr>
            <p:cNvPr id="64" name="Image 2">
              <a:extLst>
                <a:ext uri="{FF2B5EF4-FFF2-40B4-BE49-F238E27FC236}">
                  <a16:creationId xmlns:a16="http://schemas.microsoft.com/office/drawing/2014/main" id="{B6974AA2-66D0-8EA3-2AFF-2AAB65B1445F}"/>
                </a:ext>
              </a:extLst>
            </p:cNvPr>
            <p:cNvPicPr preferRelativeResize="0">
              <a:picLocks/>
            </p:cNvPicPr>
            <p:nvPr/>
          </p:nvPicPr>
          <p:blipFill>
            <a:blip r:embed="rId2" cstate="hqprint">
              <a:extLst>
                <a:ext uri="{28A0092B-C50C-407E-A947-70E740481C1C}">
                  <a14:useLocalDpi xmlns:a14="http://schemas.microsoft.com/office/drawing/2010/main" val="0"/>
                </a:ext>
              </a:extLst>
            </a:blip>
            <a:stretch>
              <a:fillRect/>
            </a:stretch>
          </p:blipFill>
          <p:spPr>
            <a:xfrm>
              <a:off x="911339" y="3687386"/>
              <a:ext cx="216000" cy="144000"/>
            </a:xfrm>
            <a:prstGeom prst="rect">
              <a:avLst/>
            </a:prstGeom>
          </p:spPr>
        </p:pic>
      </p:grpSp>
      <p:grpSp>
        <p:nvGrpSpPr>
          <p:cNvPr id="65" name="Groupe 64">
            <a:extLst>
              <a:ext uri="{FF2B5EF4-FFF2-40B4-BE49-F238E27FC236}">
                <a16:creationId xmlns:a16="http://schemas.microsoft.com/office/drawing/2014/main" id="{3E2445B6-17B3-FCCD-7AAD-88CFF61FC834}"/>
              </a:ext>
            </a:extLst>
          </p:cNvPr>
          <p:cNvGrpSpPr/>
          <p:nvPr/>
        </p:nvGrpSpPr>
        <p:grpSpPr>
          <a:xfrm>
            <a:off x="5272247" y="4578400"/>
            <a:ext cx="1572991" cy="335538"/>
            <a:chOff x="5946795" y="5903811"/>
            <a:chExt cx="1886247" cy="335538"/>
          </a:xfrm>
        </p:grpSpPr>
        <p:sp>
          <p:nvSpPr>
            <p:cNvPr id="66" name="TextBox 9">
              <a:extLst>
                <a:ext uri="{FF2B5EF4-FFF2-40B4-BE49-F238E27FC236}">
                  <a16:creationId xmlns:a16="http://schemas.microsoft.com/office/drawing/2014/main" id="{E4C08BDA-3FB7-745F-6152-E29D48592B77}"/>
                </a:ext>
              </a:extLst>
            </p:cNvPr>
            <p:cNvSpPr txBox="1">
              <a:spLocks noChangeArrowheads="1"/>
            </p:cNvSpPr>
            <p:nvPr/>
          </p:nvSpPr>
          <p:spPr bwMode="auto">
            <a:xfrm>
              <a:off x="5946795" y="5903811"/>
              <a:ext cx="1886247" cy="335538"/>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prstClr val="white"/>
                  </a:solidFill>
                  <a:effectLst/>
                  <a:uLnTx/>
                  <a:uFillTx/>
                  <a:ea typeface="+mn-ea"/>
                  <a:cs typeface="+mn-cs"/>
                </a:rPr>
                <a:t>Software Engineer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white"/>
                  </a:solidFill>
                  <a:effectLst/>
                  <a:uLnTx/>
                  <a:uFillTx/>
                  <a:ea typeface="+mn-ea"/>
                  <a:cs typeface="+mn-cs"/>
                </a:rPr>
                <a:t>Rémi </a:t>
              </a:r>
              <a:r>
                <a:rPr kumimoji="0" lang="en-US" sz="800" b="0" i="0" u="none" strike="noStrike" kern="0" cap="none" spc="0" normalizeH="0" baseline="0" noProof="0" err="1">
                  <a:ln>
                    <a:noFill/>
                  </a:ln>
                  <a:solidFill>
                    <a:prstClr val="white"/>
                  </a:solidFill>
                  <a:effectLst/>
                  <a:uLnTx/>
                  <a:uFillTx/>
                  <a:ea typeface="+mn-ea"/>
                  <a:cs typeface="+mn-cs"/>
                </a:rPr>
                <a:t>Audureau</a:t>
              </a:r>
              <a:endParaRPr kumimoji="0" lang="en-US" sz="800" b="0" i="0" u="none" strike="noStrike" kern="0" cap="none" spc="0" normalizeH="0" baseline="0" noProof="0">
                <a:ln>
                  <a:noFill/>
                </a:ln>
                <a:solidFill>
                  <a:prstClr val="white"/>
                </a:solidFill>
                <a:effectLst/>
                <a:uLnTx/>
                <a:uFillTx/>
                <a:ea typeface="+mn-ea"/>
                <a:cs typeface="+mn-cs"/>
              </a:endParaRPr>
            </a:p>
          </p:txBody>
        </p:sp>
        <p:pic>
          <p:nvPicPr>
            <p:cNvPr id="67" name="Image 2">
              <a:extLst>
                <a:ext uri="{FF2B5EF4-FFF2-40B4-BE49-F238E27FC236}">
                  <a16:creationId xmlns:a16="http://schemas.microsoft.com/office/drawing/2014/main" id="{F0C5F461-D1F5-971A-D8D8-744DCB6D1E52}"/>
                </a:ext>
              </a:extLst>
            </p:cNvPr>
            <p:cNvPicPr preferRelativeResize="0">
              <a:picLocks/>
            </p:cNvPicPr>
            <p:nvPr/>
          </p:nvPicPr>
          <p:blipFill>
            <a:blip r:embed="rId2" cstate="hqprint">
              <a:extLst>
                <a:ext uri="{28A0092B-C50C-407E-A947-70E740481C1C}">
                  <a14:useLocalDpi xmlns:a14="http://schemas.microsoft.com/office/drawing/2010/main" val="0"/>
                </a:ext>
              </a:extLst>
            </a:blip>
            <a:stretch>
              <a:fillRect/>
            </a:stretch>
          </p:blipFill>
          <p:spPr>
            <a:xfrm>
              <a:off x="6067014" y="6008422"/>
              <a:ext cx="216000" cy="144000"/>
            </a:xfrm>
            <a:prstGeom prst="rect">
              <a:avLst/>
            </a:prstGeom>
          </p:spPr>
        </p:pic>
      </p:grpSp>
      <p:grpSp>
        <p:nvGrpSpPr>
          <p:cNvPr id="68" name="Groupe 67">
            <a:extLst>
              <a:ext uri="{FF2B5EF4-FFF2-40B4-BE49-F238E27FC236}">
                <a16:creationId xmlns:a16="http://schemas.microsoft.com/office/drawing/2014/main" id="{21ADB3D7-A305-1DBD-9BA4-769F534E7C22}"/>
              </a:ext>
            </a:extLst>
          </p:cNvPr>
          <p:cNvGrpSpPr/>
          <p:nvPr/>
        </p:nvGrpSpPr>
        <p:grpSpPr>
          <a:xfrm>
            <a:off x="3130347" y="3324488"/>
            <a:ext cx="1572990" cy="335538"/>
            <a:chOff x="918120" y="3506112"/>
            <a:chExt cx="1886247" cy="335538"/>
          </a:xfrm>
        </p:grpSpPr>
        <p:sp>
          <p:nvSpPr>
            <p:cNvPr id="69" name="TextBox 9">
              <a:extLst>
                <a:ext uri="{FF2B5EF4-FFF2-40B4-BE49-F238E27FC236}">
                  <a16:creationId xmlns:a16="http://schemas.microsoft.com/office/drawing/2014/main" id="{E4107A5A-E665-039F-57BF-573B08D73E24}"/>
                </a:ext>
              </a:extLst>
            </p:cNvPr>
            <p:cNvSpPr txBox="1">
              <a:spLocks noChangeArrowheads="1"/>
            </p:cNvSpPr>
            <p:nvPr/>
          </p:nvSpPr>
          <p:spPr bwMode="auto">
            <a:xfrm>
              <a:off x="918120" y="3506112"/>
              <a:ext cx="1886247" cy="335538"/>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ea typeface="+mn-ea"/>
                  <a:cs typeface="+mn-cs"/>
                </a:rPr>
                <a:t>Business Analyst</a:t>
              </a:r>
              <a:endParaRPr kumimoji="0" lang="en-US" sz="800" b="1" i="0" u="none" strike="noStrike" kern="0" cap="none" spc="0" normalizeH="0" baseline="0" noProof="0" dirty="0">
                <a:ln>
                  <a:noFill/>
                </a:ln>
                <a:effectLst/>
                <a:uLnTx/>
                <a:uFillTx/>
                <a:ea typeface="+mn-ea"/>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lang="en-US" sz="800" b="0" kern="0" dirty="0">
                  <a:solidFill>
                    <a:prstClr val="white"/>
                  </a:solidFill>
                </a:rPr>
                <a:t>Audrey Sanz</a:t>
              </a:r>
              <a:endParaRPr kumimoji="0" lang="en-US" sz="800" b="0" i="0" u="none" strike="noStrike" kern="0" cap="none" spc="0" normalizeH="0" baseline="0" noProof="0" dirty="0">
                <a:ln>
                  <a:noFill/>
                </a:ln>
                <a:solidFill>
                  <a:prstClr val="white"/>
                </a:solidFill>
                <a:effectLst/>
                <a:uLnTx/>
                <a:uFillTx/>
                <a:ea typeface="+mn-ea"/>
                <a:cs typeface="+mn-cs"/>
              </a:endParaRPr>
            </a:p>
          </p:txBody>
        </p:sp>
        <p:pic>
          <p:nvPicPr>
            <p:cNvPr id="70" name="Image 2">
              <a:extLst>
                <a:ext uri="{FF2B5EF4-FFF2-40B4-BE49-F238E27FC236}">
                  <a16:creationId xmlns:a16="http://schemas.microsoft.com/office/drawing/2014/main" id="{615F4D25-E5C0-FB7B-F31C-63AD3FC5E25B}"/>
                </a:ext>
              </a:extLst>
            </p:cNvPr>
            <p:cNvPicPr preferRelativeResize="0">
              <a:picLocks/>
            </p:cNvPicPr>
            <p:nvPr/>
          </p:nvPicPr>
          <p:blipFill>
            <a:blip r:embed="rId2" cstate="hqprint">
              <a:extLst>
                <a:ext uri="{28A0092B-C50C-407E-A947-70E740481C1C}">
                  <a14:useLocalDpi xmlns:a14="http://schemas.microsoft.com/office/drawing/2010/main" val="0"/>
                </a:ext>
              </a:extLst>
            </a:blip>
            <a:stretch>
              <a:fillRect/>
            </a:stretch>
          </p:blipFill>
          <p:spPr>
            <a:xfrm>
              <a:off x="975653" y="3582149"/>
              <a:ext cx="216000" cy="144000"/>
            </a:xfrm>
            <a:prstGeom prst="rect">
              <a:avLst/>
            </a:prstGeom>
          </p:spPr>
        </p:pic>
      </p:grpSp>
      <p:grpSp>
        <p:nvGrpSpPr>
          <p:cNvPr id="71" name="Groupe 70">
            <a:extLst>
              <a:ext uri="{FF2B5EF4-FFF2-40B4-BE49-F238E27FC236}">
                <a16:creationId xmlns:a16="http://schemas.microsoft.com/office/drawing/2014/main" id="{23844C09-EC74-B224-4091-475EEAD5060D}"/>
              </a:ext>
            </a:extLst>
          </p:cNvPr>
          <p:cNvGrpSpPr/>
          <p:nvPr/>
        </p:nvGrpSpPr>
        <p:grpSpPr>
          <a:xfrm>
            <a:off x="3119669" y="3722830"/>
            <a:ext cx="1582197" cy="335538"/>
            <a:chOff x="5941275" y="3707195"/>
            <a:chExt cx="1897287" cy="335538"/>
          </a:xfrm>
        </p:grpSpPr>
        <p:sp>
          <p:nvSpPr>
            <p:cNvPr id="72" name="TextBox 9">
              <a:extLst>
                <a:ext uri="{FF2B5EF4-FFF2-40B4-BE49-F238E27FC236}">
                  <a16:creationId xmlns:a16="http://schemas.microsoft.com/office/drawing/2014/main" id="{734A3C60-6AFE-694A-2E07-BDB8DD5BB368}"/>
                </a:ext>
              </a:extLst>
            </p:cNvPr>
            <p:cNvSpPr txBox="1">
              <a:spLocks noChangeArrowheads="1"/>
            </p:cNvSpPr>
            <p:nvPr/>
          </p:nvSpPr>
          <p:spPr bwMode="auto">
            <a:xfrm>
              <a:off x="5941275" y="3707195"/>
              <a:ext cx="1897287" cy="335538"/>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ea typeface="+mn-ea"/>
                  <a:cs typeface="+mn-cs"/>
                </a:rPr>
                <a:t>Business Analyst</a:t>
              </a:r>
              <a:br>
                <a:rPr kumimoji="0" lang="en-US" sz="800" b="1" i="0" u="none" strike="noStrike" kern="0" cap="none" spc="0" normalizeH="0" baseline="0" noProof="0" dirty="0">
                  <a:ln>
                    <a:noFill/>
                  </a:ln>
                  <a:solidFill>
                    <a:prstClr val="white"/>
                  </a:solidFill>
                  <a:effectLst/>
                  <a:uLnTx/>
                  <a:uFillTx/>
                  <a:ea typeface="+mn-ea"/>
                  <a:cs typeface="+mn-cs"/>
                </a:rPr>
              </a:br>
              <a:r>
                <a:rPr kumimoji="0" lang="en-US" sz="800" b="0" i="0" u="none" strike="noStrike" kern="0" cap="none" spc="0" normalizeH="0" baseline="0" noProof="0" dirty="0">
                  <a:ln>
                    <a:noFill/>
                  </a:ln>
                  <a:solidFill>
                    <a:prstClr val="white"/>
                  </a:solidFill>
                  <a:effectLst/>
                  <a:uLnTx/>
                  <a:uFillTx/>
                  <a:ea typeface="+mn-ea"/>
                  <a:cs typeface="+mn-cs"/>
                </a:rPr>
                <a:t>Astou </a:t>
              </a:r>
              <a:r>
                <a:rPr kumimoji="0" lang="en-US" sz="800" b="0" i="0" u="none" strike="noStrike" kern="0" cap="none" spc="0" normalizeH="0" baseline="0" noProof="0" dirty="0" err="1">
                  <a:ln>
                    <a:noFill/>
                  </a:ln>
                  <a:solidFill>
                    <a:prstClr val="white"/>
                  </a:solidFill>
                  <a:effectLst/>
                  <a:uLnTx/>
                  <a:uFillTx/>
                  <a:ea typeface="+mn-ea"/>
                  <a:cs typeface="+mn-cs"/>
                </a:rPr>
                <a:t>Lebre</a:t>
              </a:r>
              <a:endParaRPr kumimoji="0" lang="en-US" sz="800" b="0" i="0" u="none" strike="noStrike" kern="0" cap="none" spc="0" normalizeH="0" baseline="0" noProof="0" dirty="0">
                <a:ln>
                  <a:noFill/>
                </a:ln>
                <a:solidFill>
                  <a:prstClr val="white"/>
                </a:solidFill>
                <a:effectLst/>
                <a:uLnTx/>
                <a:uFillTx/>
                <a:ea typeface="+mn-ea"/>
                <a:cs typeface="+mn-cs"/>
              </a:endParaRPr>
            </a:p>
          </p:txBody>
        </p:sp>
        <p:pic>
          <p:nvPicPr>
            <p:cNvPr id="73" name="Image 2">
              <a:extLst>
                <a:ext uri="{FF2B5EF4-FFF2-40B4-BE49-F238E27FC236}">
                  <a16:creationId xmlns:a16="http://schemas.microsoft.com/office/drawing/2014/main" id="{F9010225-A16F-F87A-9DBA-013476BB6EF9}"/>
                </a:ext>
              </a:extLst>
            </p:cNvPr>
            <p:cNvPicPr preferRelativeResize="0">
              <a:picLocks/>
            </p:cNvPicPr>
            <p:nvPr/>
          </p:nvPicPr>
          <p:blipFill>
            <a:blip r:embed="rId2" cstate="hqprint">
              <a:extLst>
                <a:ext uri="{28A0092B-C50C-407E-A947-70E740481C1C}">
                  <a14:useLocalDpi xmlns:a14="http://schemas.microsoft.com/office/drawing/2010/main" val="0"/>
                </a:ext>
              </a:extLst>
            </a:blip>
            <a:stretch>
              <a:fillRect/>
            </a:stretch>
          </p:blipFill>
          <p:spPr>
            <a:xfrm>
              <a:off x="6073794" y="3791433"/>
              <a:ext cx="216000" cy="144000"/>
            </a:xfrm>
            <a:prstGeom prst="rect">
              <a:avLst/>
            </a:prstGeom>
          </p:spPr>
        </p:pic>
      </p:grpSp>
      <p:grpSp>
        <p:nvGrpSpPr>
          <p:cNvPr id="74" name="Groupe 73">
            <a:extLst>
              <a:ext uri="{FF2B5EF4-FFF2-40B4-BE49-F238E27FC236}">
                <a16:creationId xmlns:a16="http://schemas.microsoft.com/office/drawing/2014/main" id="{D83635C7-F93E-AC5F-E23A-11B1BE52E250}"/>
              </a:ext>
            </a:extLst>
          </p:cNvPr>
          <p:cNvGrpSpPr/>
          <p:nvPr/>
        </p:nvGrpSpPr>
        <p:grpSpPr>
          <a:xfrm>
            <a:off x="3133089" y="5537873"/>
            <a:ext cx="1585835" cy="332741"/>
            <a:chOff x="4941236" y="3650491"/>
            <a:chExt cx="1901649" cy="332741"/>
          </a:xfrm>
          <a:solidFill>
            <a:schemeClr val="accent1"/>
          </a:solidFill>
        </p:grpSpPr>
        <p:sp>
          <p:nvSpPr>
            <p:cNvPr id="75" name="TextBox 9">
              <a:extLst>
                <a:ext uri="{FF2B5EF4-FFF2-40B4-BE49-F238E27FC236}">
                  <a16:creationId xmlns:a16="http://schemas.microsoft.com/office/drawing/2014/main" id="{A6FA7DD6-1B24-BB37-E7DE-9B2E3C185CB1}"/>
                </a:ext>
              </a:extLst>
            </p:cNvPr>
            <p:cNvSpPr txBox="1">
              <a:spLocks noChangeArrowheads="1"/>
            </p:cNvSpPr>
            <p:nvPr/>
          </p:nvSpPr>
          <p:spPr bwMode="auto">
            <a:xfrm>
              <a:off x="4941236" y="3650491"/>
              <a:ext cx="1901649" cy="332741"/>
            </a:xfrm>
            <a:prstGeom prst="roundRect">
              <a:avLst/>
            </a:prstGeom>
            <a:grp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prstClr val="white"/>
                  </a:solidFill>
                  <a:effectLst/>
                  <a:uLnTx/>
                  <a:uFillTx/>
                  <a:ea typeface="+mn-ea"/>
                  <a:cs typeface="+mn-cs"/>
                </a:rPr>
                <a:t>Quality Assurance</a:t>
              </a:r>
            </a:p>
            <a:p>
              <a:pPr marL="0" marR="0" lvl="0" indent="0" algn="ctr" defTabSz="914400" eaLnBrk="1" fontAlgn="auto" latinLnBrk="0" hangingPunct="1">
                <a:lnSpc>
                  <a:spcPct val="100000"/>
                </a:lnSpc>
                <a:spcBef>
                  <a:spcPts val="0"/>
                </a:spcBef>
                <a:spcAft>
                  <a:spcPts val="0"/>
                </a:spcAft>
                <a:buClrTx/>
                <a:buSzTx/>
                <a:buFontTx/>
                <a:buNone/>
                <a:tabLst/>
                <a:defRPr/>
              </a:pPr>
              <a:r>
                <a:rPr lang="en-US" sz="800" b="0" kern="0">
                  <a:solidFill>
                    <a:prstClr val="white"/>
                  </a:solidFill>
                </a:rPr>
                <a:t>Rohit Shahaji </a:t>
              </a:r>
            </a:p>
          </p:txBody>
        </p:sp>
        <p:pic>
          <p:nvPicPr>
            <p:cNvPr id="76" name="Image 3">
              <a:extLst>
                <a:ext uri="{FF2B5EF4-FFF2-40B4-BE49-F238E27FC236}">
                  <a16:creationId xmlns:a16="http://schemas.microsoft.com/office/drawing/2014/main" id="{A64B3EF6-C672-F902-9984-7061E23F544A}"/>
                </a:ext>
              </a:extLst>
            </p:cNvPr>
            <p:cNvPicPr preferRelativeResize="0">
              <a:picLocks/>
            </p:cNvPicPr>
            <p:nvPr/>
          </p:nvPicPr>
          <p:blipFill>
            <a:blip r:embed="rId4" cstate="hqprint">
              <a:extLst>
                <a:ext uri="{28A0092B-C50C-407E-A947-70E740481C1C}">
                  <a14:useLocalDpi xmlns:a14="http://schemas.microsoft.com/office/drawing/2010/main" val="0"/>
                </a:ext>
              </a:extLst>
            </a:blip>
            <a:stretch>
              <a:fillRect/>
            </a:stretch>
          </p:blipFill>
          <p:spPr>
            <a:xfrm>
              <a:off x="5072312" y="3772038"/>
              <a:ext cx="216000" cy="144000"/>
            </a:xfrm>
            <a:prstGeom prst="rect">
              <a:avLst/>
            </a:prstGeom>
            <a:grpFill/>
          </p:spPr>
        </p:pic>
      </p:grpSp>
      <p:sp>
        <p:nvSpPr>
          <p:cNvPr id="77" name="TextBox 9">
            <a:extLst>
              <a:ext uri="{FF2B5EF4-FFF2-40B4-BE49-F238E27FC236}">
                <a16:creationId xmlns:a16="http://schemas.microsoft.com/office/drawing/2014/main" id="{CC9E8017-2058-536C-F1C5-0FA66DB66AF2}"/>
              </a:ext>
            </a:extLst>
          </p:cNvPr>
          <p:cNvSpPr txBox="1">
            <a:spLocks noChangeArrowheads="1"/>
          </p:cNvSpPr>
          <p:nvPr/>
        </p:nvSpPr>
        <p:spPr bwMode="auto">
          <a:xfrm>
            <a:off x="7154333" y="2890970"/>
            <a:ext cx="2068594" cy="3647508"/>
          </a:xfrm>
          <a:prstGeom prst="roundRect">
            <a:avLst/>
          </a:prstGeom>
          <a:solidFill>
            <a:srgbClr val="EDEDE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srgbClr val="000000"/>
                </a:solidFill>
                <a:effectLst/>
                <a:uLnTx/>
                <a:uFillTx/>
                <a:ea typeface="+mn-ea"/>
                <a:cs typeface="+mn-cs"/>
              </a:rPr>
              <a:t>Sales Build Team </a:t>
            </a:r>
            <a:endParaRPr kumimoji="0" lang="en-US" sz="800" b="0" i="0" u="none" strike="noStrike" kern="0" cap="none" spc="0" normalizeH="0" baseline="0" noProof="0" dirty="0">
              <a:ln>
                <a:noFill/>
              </a:ln>
              <a:solidFill>
                <a:srgbClr val="000000"/>
              </a:solidFill>
              <a:effectLst/>
              <a:uLnTx/>
              <a:uFillTx/>
              <a:ea typeface="+mn-ea"/>
              <a:cs typeface="+mn-cs"/>
            </a:endParaRPr>
          </a:p>
        </p:txBody>
      </p:sp>
      <p:grpSp>
        <p:nvGrpSpPr>
          <p:cNvPr id="78" name="Groupe 77">
            <a:extLst>
              <a:ext uri="{FF2B5EF4-FFF2-40B4-BE49-F238E27FC236}">
                <a16:creationId xmlns:a16="http://schemas.microsoft.com/office/drawing/2014/main" id="{49C9B7B1-9FE8-4B51-3404-9D1798D80C88}"/>
              </a:ext>
            </a:extLst>
          </p:cNvPr>
          <p:cNvGrpSpPr/>
          <p:nvPr/>
        </p:nvGrpSpPr>
        <p:grpSpPr>
          <a:xfrm>
            <a:off x="7377429" y="3757348"/>
            <a:ext cx="1672418" cy="331200"/>
            <a:chOff x="-5526455" y="2908612"/>
            <a:chExt cx="1886247" cy="335538"/>
          </a:xfrm>
        </p:grpSpPr>
        <p:sp>
          <p:nvSpPr>
            <p:cNvPr id="79" name="TextBox 9">
              <a:extLst>
                <a:ext uri="{FF2B5EF4-FFF2-40B4-BE49-F238E27FC236}">
                  <a16:creationId xmlns:a16="http://schemas.microsoft.com/office/drawing/2014/main" id="{54570402-BEEC-ABAE-A3ED-50630B7DA742}"/>
                </a:ext>
              </a:extLst>
            </p:cNvPr>
            <p:cNvSpPr txBox="1">
              <a:spLocks noChangeArrowheads="1"/>
            </p:cNvSpPr>
            <p:nvPr/>
          </p:nvSpPr>
          <p:spPr bwMode="auto">
            <a:xfrm>
              <a:off x="-5526455" y="2908612"/>
              <a:ext cx="1886247" cy="335538"/>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ea typeface="+mn-ea"/>
                  <a:cs typeface="+mn-cs"/>
                </a:rPr>
                <a:t>Business Analyst</a:t>
              </a:r>
            </a:p>
            <a:p>
              <a:pPr marL="0" marR="0" lvl="0" indent="0" algn="ctr" defTabSz="914400" eaLnBrk="1" fontAlgn="auto" latinLnBrk="0" hangingPunct="1">
                <a:lnSpc>
                  <a:spcPct val="100000"/>
                </a:lnSpc>
                <a:spcBef>
                  <a:spcPts val="0"/>
                </a:spcBef>
                <a:spcAft>
                  <a:spcPts val="0"/>
                </a:spcAft>
                <a:buClrTx/>
                <a:buSzTx/>
                <a:buFontTx/>
                <a:buNone/>
                <a:tabLst/>
                <a:defRPr/>
              </a:pPr>
              <a:r>
                <a:rPr lang="en-US" sz="800" b="0" kern="0" dirty="0">
                  <a:solidFill>
                    <a:prstClr val="white"/>
                  </a:solidFill>
                </a:rPr>
                <a:t>TBD</a:t>
              </a:r>
              <a:endParaRPr kumimoji="0" lang="en-US" sz="800" b="0" i="0" u="none" strike="noStrike" kern="0" cap="none" spc="0" normalizeH="0" baseline="0" noProof="0" dirty="0">
                <a:ln>
                  <a:noFill/>
                </a:ln>
                <a:solidFill>
                  <a:prstClr val="white"/>
                </a:solidFill>
                <a:effectLst/>
                <a:uLnTx/>
                <a:uFillTx/>
                <a:ea typeface="+mn-ea"/>
                <a:cs typeface="+mn-cs"/>
              </a:endParaRPr>
            </a:p>
          </p:txBody>
        </p:sp>
        <p:pic>
          <p:nvPicPr>
            <p:cNvPr id="80" name="Image 2">
              <a:extLst>
                <a:ext uri="{FF2B5EF4-FFF2-40B4-BE49-F238E27FC236}">
                  <a16:creationId xmlns:a16="http://schemas.microsoft.com/office/drawing/2014/main" id="{BD18FC29-25DC-899E-7968-A9342CCAD62E}"/>
                </a:ext>
              </a:extLst>
            </p:cNvPr>
            <p:cNvPicPr preferRelativeResize="0">
              <a:picLocks/>
            </p:cNvPicPr>
            <p:nvPr/>
          </p:nvPicPr>
          <p:blipFill>
            <a:blip r:embed="rId2" cstate="hqprint">
              <a:extLst>
                <a:ext uri="{28A0092B-C50C-407E-A947-70E740481C1C}">
                  <a14:useLocalDpi xmlns:a14="http://schemas.microsoft.com/office/drawing/2010/main" val="0"/>
                </a:ext>
              </a:extLst>
            </a:blip>
            <a:stretch>
              <a:fillRect/>
            </a:stretch>
          </p:blipFill>
          <p:spPr>
            <a:xfrm>
              <a:off x="-5443510" y="2994047"/>
              <a:ext cx="216000" cy="144000"/>
            </a:xfrm>
            <a:prstGeom prst="rect">
              <a:avLst/>
            </a:prstGeom>
          </p:spPr>
        </p:pic>
      </p:grpSp>
      <p:grpSp>
        <p:nvGrpSpPr>
          <p:cNvPr id="81" name="Groupe 80">
            <a:extLst>
              <a:ext uri="{FF2B5EF4-FFF2-40B4-BE49-F238E27FC236}">
                <a16:creationId xmlns:a16="http://schemas.microsoft.com/office/drawing/2014/main" id="{BD76C5CF-E195-3BD5-F861-78BAE939ED54}"/>
              </a:ext>
            </a:extLst>
          </p:cNvPr>
          <p:cNvGrpSpPr/>
          <p:nvPr/>
        </p:nvGrpSpPr>
        <p:grpSpPr>
          <a:xfrm>
            <a:off x="7377429" y="4621718"/>
            <a:ext cx="1672418" cy="331200"/>
            <a:chOff x="4941236" y="3679066"/>
            <a:chExt cx="1901649" cy="332741"/>
          </a:xfrm>
          <a:solidFill>
            <a:schemeClr val="accent1"/>
          </a:solidFill>
        </p:grpSpPr>
        <p:sp>
          <p:nvSpPr>
            <p:cNvPr id="82" name="TextBox 9">
              <a:extLst>
                <a:ext uri="{FF2B5EF4-FFF2-40B4-BE49-F238E27FC236}">
                  <a16:creationId xmlns:a16="http://schemas.microsoft.com/office/drawing/2014/main" id="{9DF0E0C9-A586-BA38-2F00-CE19AC35A283}"/>
                </a:ext>
              </a:extLst>
            </p:cNvPr>
            <p:cNvSpPr txBox="1">
              <a:spLocks noChangeArrowheads="1"/>
            </p:cNvSpPr>
            <p:nvPr/>
          </p:nvSpPr>
          <p:spPr bwMode="auto">
            <a:xfrm>
              <a:off x="4941236" y="3679066"/>
              <a:ext cx="1901649" cy="332741"/>
            </a:xfrm>
            <a:prstGeom prst="roundRect">
              <a:avLst/>
            </a:prstGeom>
            <a:grp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prstClr val="white"/>
                  </a:solidFill>
                  <a:effectLst/>
                  <a:uLnTx/>
                  <a:uFillTx/>
                </a:rPr>
                <a:t>Software Engineer</a:t>
              </a:r>
            </a:p>
            <a:p>
              <a:pPr marL="0" marR="0" lvl="0" indent="0" algn="ctr" defTabSz="914400" eaLnBrk="1" fontAlgn="auto" latinLnBrk="0" hangingPunct="1">
                <a:lnSpc>
                  <a:spcPct val="100000"/>
                </a:lnSpc>
                <a:spcBef>
                  <a:spcPts val="0"/>
                </a:spcBef>
                <a:spcAft>
                  <a:spcPts val="0"/>
                </a:spcAft>
                <a:buClrTx/>
                <a:buSzTx/>
                <a:buFontTx/>
                <a:buNone/>
                <a:tabLst/>
                <a:defRPr/>
              </a:pPr>
              <a:r>
                <a:rPr lang="en-US" sz="800" b="0" kern="0">
                  <a:solidFill>
                    <a:prstClr val="white"/>
                  </a:solidFill>
                </a:rPr>
                <a:t>Nagaraja </a:t>
              </a:r>
              <a:r>
                <a:rPr lang="fr-FR" sz="800" b="0" kern="0">
                  <a:solidFill>
                    <a:prstClr val="white"/>
                  </a:solidFill>
                </a:rPr>
                <a:t>Guruguntla</a:t>
              </a:r>
              <a:endParaRPr lang="en-US" sz="800" b="0" kern="0">
                <a:solidFill>
                  <a:prstClr val="white"/>
                </a:solidFill>
              </a:endParaRPr>
            </a:p>
          </p:txBody>
        </p:sp>
        <p:pic>
          <p:nvPicPr>
            <p:cNvPr id="83" name="Image 3">
              <a:extLst>
                <a:ext uri="{FF2B5EF4-FFF2-40B4-BE49-F238E27FC236}">
                  <a16:creationId xmlns:a16="http://schemas.microsoft.com/office/drawing/2014/main" id="{65ECD57B-6FC3-A76D-89CE-5840EFA830E2}"/>
                </a:ext>
              </a:extLst>
            </p:cNvPr>
            <p:cNvPicPr preferRelativeResize="0">
              <a:picLocks/>
            </p:cNvPicPr>
            <p:nvPr/>
          </p:nvPicPr>
          <p:blipFill>
            <a:blip r:embed="rId4" cstate="hqprint">
              <a:extLst>
                <a:ext uri="{28A0092B-C50C-407E-A947-70E740481C1C}">
                  <a14:useLocalDpi xmlns:a14="http://schemas.microsoft.com/office/drawing/2010/main" val="0"/>
                </a:ext>
              </a:extLst>
            </a:blip>
            <a:stretch>
              <a:fillRect/>
            </a:stretch>
          </p:blipFill>
          <p:spPr>
            <a:xfrm>
              <a:off x="5052616" y="3772038"/>
              <a:ext cx="216000" cy="144000"/>
            </a:xfrm>
            <a:prstGeom prst="rect">
              <a:avLst/>
            </a:prstGeom>
            <a:grpFill/>
          </p:spPr>
        </p:pic>
      </p:grpSp>
      <p:grpSp>
        <p:nvGrpSpPr>
          <p:cNvPr id="84" name="Groupe 83">
            <a:extLst>
              <a:ext uri="{FF2B5EF4-FFF2-40B4-BE49-F238E27FC236}">
                <a16:creationId xmlns:a16="http://schemas.microsoft.com/office/drawing/2014/main" id="{2DE56DF8-B4C9-5D94-5114-FE4A6687B280}"/>
              </a:ext>
            </a:extLst>
          </p:cNvPr>
          <p:cNvGrpSpPr/>
          <p:nvPr/>
        </p:nvGrpSpPr>
        <p:grpSpPr>
          <a:xfrm>
            <a:off x="7377429" y="3335940"/>
            <a:ext cx="1672418" cy="331200"/>
            <a:chOff x="2389218" y="4149756"/>
            <a:chExt cx="1886247" cy="335538"/>
          </a:xfrm>
        </p:grpSpPr>
        <p:sp>
          <p:nvSpPr>
            <p:cNvPr id="85" name="TextBox 9">
              <a:extLst>
                <a:ext uri="{FF2B5EF4-FFF2-40B4-BE49-F238E27FC236}">
                  <a16:creationId xmlns:a16="http://schemas.microsoft.com/office/drawing/2014/main" id="{66356173-6D68-6403-5F59-5EDBEBB38708}"/>
                </a:ext>
              </a:extLst>
            </p:cNvPr>
            <p:cNvSpPr txBox="1">
              <a:spLocks noChangeArrowheads="1"/>
            </p:cNvSpPr>
            <p:nvPr/>
          </p:nvSpPr>
          <p:spPr bwMode="auto">
            <a:xfrm>
              <a:off x="2389218" y="4149756"/>
              <a:ext cx="1886247" cy="335538"/>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prstClr val="white"/>
                  </a:solidFill>
                  <a:effectLst/>
                  <a:uLnTx/>
                  <a:uFillTx/>
                  <a:ea typeface="+mn-ea"/>
                  <a:cs typeface="+mn-cs"/>
                </a:rPr>
                <a:t>Business Analyst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white"/>
                  </a:solidFill>
                  <a:effectLst/>
                  <a:uLnTx/>
                  <a:uFillTx/>
                  <a:ea typeface="+mn-ea"/>
                  <a:cs typeface="+mn-cs"/>
                </a:rPr>
                <a:t>Nour </a:t>
              </a:r>
              <a:r>
                <a:rPr kumimoji="0" lang="en-US" sz="800" b="0" i="0" u="none" strike="noStrike" kern="0" cap="none" spc="0" normalizeH="0" baseline="0" noProof="0" err="1">
                  <a:ln>
                    <a:noFill/>
                  </a:ln>
                  <a:solidFill>
                    <a:prstClr val="white"/>
                  </a:solidFill>
                  <a:effectLst/>
                  <a:uLnTx/>
                  <a:uFillTx/>
                  <a:ea typeface="+mn-ea"/>
                  <a:cs typeface="+mn-cs"/>
                </a:rPr>
                <a:t>Bagdadi</a:t>
              </a:r>
              <a:endParaRPr kumimoji="0" lang="en-US" sz="800" b="0" i="0" u="none" strike="noStrike" kern="0" cap="none" spc="0" normalizeH="0" baseline="0" noProof="0">
                <a:ln>
                  <a:noFill/>
                </a:ln>
                <a:solidFill>
                  <a:prstClr val="white"/>
                </a:solidFill>
                <a:effectLst/>
                <a:uLnTx/>
                <a:uFillTx/>
                <a:ea typeface="+mn-ea"/>
                <a:cs typeface="+mn-cs"/>
              </a:endParaRPr>
            </a:p>
          </p:txBody>
        </p:sp>
        <p:pic>
          <p:nvPicPr>
            <p:cNvPr id="86" name="Image 2">
              <a:extLst>
                <a:ext uri="{FF2B5EF4-FFF2-40B4-BE49-F238E27FC236}">
                  <a16:creationId xmlns:a16="http://schemas.microsoft.com/office/drawing/2014/main" id="{0949A316-60AC-EE52-B707-6EDB9A7F5B16}"/>
                </a:ext>
              </a:extLst>
            </p:cNvPr>
            <p:cNvPicPr preferRelativeResize="0">
              <a:picLocks/>
            </p:cNvPicPr>
            <p:nvPr/>
          </p:nvPicPr>
          <p:blipFill>
            <a:blip r:embed="rId2" cstate="hqprint">
              <a:extLst>
                <a:ext uri="{28A0092B-C50C-407E-A947-70E740481C1C}">
                  <a14:useLocalDpi xmlns:a14="http://schemas.microsoft.com/office/drawing/2010/main" val="0"/>
                </a:ext>
              </a:extLst>
            </a:blip>
            <a:stretch>
              <a:fillRect/>
            </a:stretch>
          </p:blipFill>
          <p:spPr>
            <a:xfrm>
              <a:off x="2472163" y="4249515"/>
              <a:ext cx="216000" cy="144000"/>
            </a:xfrm>
            <a:prstGeom prst="rect">
              <a:avLst/>
            </a:prstGeom>
            <a:ln>
              <a:noFill/>
            </a:ln>
          </p:spPr>
        </p:pic>
      </p:grpSp>
      <p:sp>
        <p:nvSpPr>
          <p:cNvPr id="87" name="TextBox 9">
            <a:extLst>
              <a:ext uri="{FF2B5EF4-FFF2-40B4-BE49-F238E27FC236}">
                <a16:creationId xmlns:a16="http://schemas.microsoft.com/office/drawing/2014/main" id="{522A398B-D796-E86E-DB0D-38834592A257}"/>
              </a:ext>
            </a:extLst>
          </p:cNvPr>
          <p:cNvSpPr txBox="1">
            <a:spLocks noChangeArrowheads="1"/>
          </p:cNvSpPr>
          <p:nvPr/>
        </p:nvSpPr>
        <p:spPr bwMode="auto">
          <a:xfrm>
            <a:off x="7385786" y="5037321"/>
            <a:ext cx="1672418" cy="331200"/>
          </a:xfrm>
          <a:prstGeom prst="roundRect">
            <a:avLst/>
          </a:prstGeom>
          <a:solidFill>
            <a:schemeClr val="accent1"/>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kumimoji="0" lang="en-US" sz="800" b="1" i="0" u="none" strike="noStrike" kern="0" cap="none" spc="0" normalizeH="0" baseline="0" noProof="0">
                <a:ln>
                  <a:noFill/>
                </a:ln>
                <a:solidFill>
                  <a:prstClr val="white"/>
                </a:solidFill>
                <a:effectLst/>
                <a:uLnTx/>
                <a:uFillTx/>
              </a:rPr>
              <a:t>Software </a:t>
            </a:r>
            <a:r>
              <a:rPr lang="en-US" sz="800" kern="0">
                <a:solidFill>
                  <a:prstClr val="white"/>
                </a:solidFill>
              </a:rPr>
              <a:t>Engineer</a:t>
            </a:r>
            <a:br>
              <a:rPr lang="en-US" sz="800" kern="0">
                <a:solidFill>
                  <a:prstClr val="white"/>
                </a:solidFill>
              </a:rPr>
            </a:br>
            <a:r>
              <a:rPr lang="en-US" sz="800" b="0" kern="0" err="1">
                <a:solidFill>
                  <a:prstClr val="white"/>
                </a:solidFill>
              </a:rPr>
              <a:t>Poormina</a:t>
            </a:r>
            <a:r>
              <a:rPr lang="en-US" sz="800" b="0" kern="0">
                <a:solidFill>
                  <a:prstClr val="white"/>
                </a:solidFill>
              </a:rPr>
              <a:t> </a:t>
            </a:r>
            <a:r>
              <a:rPr lang="en-US" sz="800" b="0" kern="0" err="1">
                <a:solidFill>
                  <a:prstClr val="white"/>
                </a:solidFill>
              </a:rPr>
              <a:t>Kamaraju</a:t>
            </a:r>
            <a:endParaRPr kumimoji="0" lang="en-US" sz="800" b="0" i="0" u="none" strike="noStrike" kern="0" cap="none" spc="0" normalizeH="0" baseline="0" noProof="0">
              <a:ln>
                <a:noFill/>
              </a:ln>
              <a:solidFill>
                <a:prstClr val="white"/>
              </a:solidFill>
              <a:effectLst/>
              <a:uLnTx/>
              <a:uFillTx/>
            </a:endParaRPr>
          </a:p>
        </p:txBody>
      </p:sp>
      <p:sp>
        <p:nvSpPr>
          <p:cNvPr id="88" name="TextBox 9">
            <a:extLst>
              <a:ext uri="{FF2B5EF4-FFF2-40B4-BE49-F238E27FC236}">
                <a16:creationId xmlns:a16="http://schemas.microsoft.com/office/drawing/2014/main" id="{AF902484-D423-B631-D19E-382FB3BA77D3}"/>
              </a:ext>
            </a:extLst>
          </p:cNvPr>
          <p:cNvSpPr txBox="1">
            <a:spLocks noChangeArrowheads="1"/>
          </p:cNvSpPr>
          <p:nvPr/>
        </p:nvSpPr>
        <p:spPr bwMode="auto">
          <a:xfrm>
            <a:off x="7406053" y="5504833"/>
            <a:ext cx="1672418" cy="331200"/>
          </a:xfrm>
          <a:prstGeom prst="roundRect">
            <a:avLst/>
          </a:prstGeom>
          <a:solidFill>
            <a:schemeClr val="accent1"/>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lvl="0">
              <a:defRPr/>
            </a:pPr>
            <a:r>
              <a:rPr kumimoji="0" lang="en-US" sz="800" b="1" i="0" u="none" strike="noStrike" kern="0" cap="none" spc="0" normalizeH="0" baseline="0" noProof="0" dirty="0">
                <a:ln>
                  <a:noFill/>
                </a:ln>
                <a:solidFill>
                  <a:prstClr val="white"/>
                </a:solidFill>
                <a:effectLst/>
                <a:uLnTx/>
                <a:uFillTx/>
              </a:rPr>
              <a:t>Quality </a:t>
            </a:r>
            <a:r>
              <a:rPr lang="en-US" sz="800" kern="0" dirty="0">
                <a:solidFill>
                  <a:prstClr val="white"/>
                </a:solidFill>
              </a:rPr>
              <a:t>Assurance</a:t>
            </a:r>
            <a:br>
              <a:rPr lang="en-US" sz="800" kern="0" dirty="0">
                <a:solidFill>
                  <a:prstClr val="white"/>
                </a:solidFill>
              </a:rPr>
            </a:br>
            <a:r>
              <a:rPr lang="en-US" sz="800" b="0" kern="0" dirty="0">
                <a:solidFill>
                  <a:prstClr val="white"/>
                </a:solidFill>
              </a:rPr>
              <a:t>Prasad V</a:t>
            </a:r>
          </a:p>
        </p:txBody>
      </p:sp>
      <p:grpSp>
        <p:nvGrpSpPr>
          <p:cNvPr id="89" name="Groupe 88">
            <a:extLst>
              <a:ext uri="{FF2B5EF4-FFF2-40B4-BE49-F238E27FC236}">
                <a16:creationId xmlns:a16="http://schemas.microsoft.com/office/drawing/2014/main" id="{49C6DABC-837B-4943-61DF-BFE3491154DC}"/>
              </a:ext>
            </a:extLst>
          </p:cNvPr>
          <p:cNvGrpSpPr/>
          <p:nvPr/>
        </p:nvGrpSpPr>
        <p:grpSpPr>
          <a:xfrm>
            <a:off x="5271377" y="5003393"/>
            <a:ext cx="1605355" cy="371986"/>
            <a:chOff x="3035467" y="3607872"/>
            <a:chExt cx="1901650" cy="329473"/>
          </a:xfrm>
          <a:solidFill>
            <a:schemeClr val="accent1"/>
          </a:solidFill>
        </p:grpSpPr>
        <p:sp>
          <p:nvSpPr>
            <p:cNvPr id="90" name="TextBox 9">
              <a:extLst>
                <a:ext uri="{FF2B5EF4-FFF2-40B4-BE49-F238E27FC236}">
                  <a16:creationId xmlns:a16="http://schemas.microsoft.com/office/drawing/2014/main" id="{D00358FA-AEC0-0B6A-54D3-09536DC96D8B}"/>
                </a:ext>
              </a:extLst>
            </p:cNvPr>
            <p:cNvSpPr txBox="1">
              <a:spLocks noChangeArrowheads="1"/>
            </p:cNvSpPr>
            <p:nvPr/>
          </p:nvSpPr>
          <p:spPr bwMode="auto">
            <a:xfrm>
              <a:off x="3035467" y="3607872"/>
              <a:ext cx="1901650" cy="329473"/>
            </a:xfrm>
            <a:prstGeom prst="roundRect">
              <a:avLst/>
            </a:prstGeom>
            <a:grp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ea typeface="+mn-ea"/>
                  <a:cs typeface="+mn-cs"/>
                </a:rPr>
                <a:t>Software Engineer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ea typeface="+mn-ea"/>
                  <a:cs typeface="+mn-cs"/>
                </a:rPr>
                <a:t>Elson Godinho</a:t>
              </a:r>
            </a:p>
          </p:txBody>
        </p:sp>
        <p:pic>
          <p:nvPicPr>
            <p:cNvPr id="91" name="Picture 2" descr="PT Portugal Flag Icon | Public Domain World Flags Iconset | Wikipedia  Authors">
              <a:extLst>
                <a:ext uri="{FF2B5EF4-FFF2-40B4-BE49-F238E27FC236}">
                  <a16:creationId xmlns:a16="http://schemas.microsoft.com/office/drawing/2014/main" id="{30A0193F-A830-E8D1-1306-9CBA7183B9DC}"/>
                </a:ext>
              </a:extLst>
            </p:cNvPr>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4017" t="18500" r="2183" b="20853"/>
            <a:stretch/>
          </p:blipFill>
          <p:spPr bwMode="auto">
            <a:xfrm>
              <a:off x="3172587" y="3698668"/>
              <a:ext cx="222718" cy="144000"/>
            </a:xfrm>
            <a:prstGeom prst="rect">
              <a:avLst/>
            </a:prstGeom>
            <a:grpFill/>
          </p:spPr>
        </p:pic>
      </p:grpSp>
      <p:pic>
        <p:nvPicPr>
          <p:cNvPr id="92" name="Image 3">
            <a:extLst>
              <a:ext uri="{FF2B5EF4-FFF2-40B4-BE49-F238E27FC236}">
                <a16:creationId xmlns:a16="http://schemas.microsoft.com/office/drawing/2014/main" id="{4865F42B-0CBD-5DE5-47B4-6C1669B9F247}"/>
              </a:ext>
            </a:extLst>
          </p:cNvPr>
          <p:cNvPicPr preferRelativeResize="0">
            <a:picLocks/>
          </p:cNvPicPr>
          <p:nvPr/>
        </p:nvPicPr>
        <p:blipFill>
          <a:blip r:embed="rId4" cstate="hqprint">
            <a:extLst>
              <a:ext uri="{28A0092B-C50C-407E-A947-70E740481C1C}">
                <a14:useLocalDpi xmlns:a14="http://schemas.microsoft.com/office/drawing/2010/main" val="0"/>
              </a:ext>
            </a:extLst>
          </a:blip>
          <a:stretch>
            <a:fillRect/>
          </a:stretch>
        </p:blipFill>
        <p:spPr>
          <a:xfrm>
            <a:off x="7460999" y="5588439"/>
            <a:ext cx="189963" cy="143333"/>
          </a:xfrm>
          <a:prstGeom prst="rect">
            <a:avLst/>
          </a:prstGeom>
          <a:solidFill>
            <a:schemeClr val="accent1">
              <a:lumMod val="75000"/>
            </a:schemeClr>
          </a:solidFill>
        </p:spPr>
      </p:pic>
      <p:sp>
        <p:nvSpPr>
          <p:cNvPr id="93" name="TextBox 9">
            <a:extLst>
              <a:ext uri="{FF2B5EF4-FFF2-40B4-BE49-F238E27FC236}">
                <a16:creationId xmlns:a16="http://schemas.microsoft.com/office/drawing/2014/main" id="{7EBC3457-B39E-18EF-5A65-953A85E142E5}"/>
              </a:ext>
            </a:extLst>
          </p:cNvPr>
          <p:cNvSpPr txBox="1">
            <a:spLocks noChangeArrowheads="1"/>
          </p:cNvSpPr>
          <p:nvPr/>
        </p:nvSpPr>
        <p:spPr bwMode="auto">
          <a:xfrm>
            <a:off x="2889453" y="1726768"/>
            <a:ext cx="6160394" cy="447980"/>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kern="0" dirty="0">
                <a:solidFill>
                  <a:prstClr val="white"/>
                </a:solidFill>
              </a:rPr>
              <a:t>Principal BA</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ea typeface="+mn-ea"/>
                <a:cs typeface="+mn-cs"/>
              </a:rPr>
              <a:t>Jérémie Seabra</a:t>
            </a:r>
          </a:p>
        </p:txBody>
      </p:sp>
      <p:pic>
        <p:nvPicPr>
          <p:cNvPr id="94" name="Image 2">
            <a:extLst>
              <a:ext uri="{FF2B5EF4-FFF2-40B4-BE49-F238E27FC236}">
                <a16:creationId xmlns:a16="http://schemas.microsoft.com/office/drawing/2014/main" id="{FFCF4854-6544-EC59-0376-B5BF55488875}"/>
              </a:ext>
            </a:extLst>
          </p:cNvPr>
          <p:cNvPicPr preferRelativeResize="0">
            <a:picLocks/>
          </p:cNvPicPr>
          <p:nvPr/>
        </p:nvPicPr>
        <p:blipFill>
          <a:blip r:embed="rId2" cstate="print">
            <a:extLst>
              <a:ext uri="{28A0092B-C50C-407E-A947-70E740481C1C}">
                <a14:useLocalDpi xmlns:a14="http://schemas.microsoft.com/office/drawing/2010/main" val="0"/>
              </a:ext>
            </a:extLst>
          </a:blip>
          <a:stretch>
            <a:fillRect/>
          </a:stretch>
        </p:blipFill>
        <p:spPr>
          <a:xfrm>
            <a:off x="668628" y="783008"/>
            <a:ext cx="246485" cy="144000"/>
          </a:xfrm>
          <a:prstGeom prst="rect">
            <a:avLst/>
          </a:prstGeom>
        </p:spPr>
      </p:pic>
      <p:pic>
        <p:nvPicPr>
          <p:cNvPr id="95" name="Image 3">
            <a:extLst>
              <a:ext uri="{FF2B5EF4-FFF2-40B4-BE49-F238E27FC236}">
                <a16:creationId xmlns:a16="http://schemas.microsoft.com/office/drawing/2014/main" id="{EAFB2144-B285-8B83-ACC6-F09C7BA8E34F}"/>
              </a:ext>
            </a:extLst>
          </p:cNvPr>
          <p:cNvPicPr preferRelativeResize="0">
            <a:picLocks/>
          </p:cNvPicPr>
          <p:nvPr/>
        </p:nvPicPr>
        <p:blipFill>
          <a:blip r:embed="rId4" cstate="hqprint">
            <a:extLst>
              <a:ext uri="{28A0092B-C50C-407E-A947-70E740481C1C}">
                <a14:useLocalDpi xmlns:a14="http://schemas.microsoft.com/office/drawing/2010/main" val="0"/>
              </a:ext>
            </a:extLst>
          </a:blip>
          <a:stretch>
            <a:fillRect/>
          </a:stretch>
        </p:blipFill>
        <p:spPr>
          <a:xfrm>
            <a:off x="778411" y="2854442"/>
            <a:ext cx="193957" cy="135607"/>
          </a:xfrm>
          <a:prstGeom prst="rect">
            <a:avLst/>
          </a:prstGeom>
          <a:solidFill>
            <a:srgbClr val="E2AC00"/>
          </a:solidFill>
        </p:spPr>
      </p:pic>
      <p:pic>
        <p:nvPicPr>
          <p:cNvPr id="96" name="Picture 2" descr="PT Portugal Flag Icon | Public Domain World Flags Iconset | Wikipedia  Authors">
            <a:extLst>
              <a:ext uri="{FF2B5EF4-FFF2-40B4-BE49-F238E27FC236}">
                <a16:creationId xmlns:a16="http://schemas.microsoft.com/office/drawing/2014/main" id="{D94D06C1-14DF-8653-81F2-4E1A49165EDB}"/>
              </a:ext>
            </a:extLst>
          </p:cNvPr>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4017" t="18500" r="2183" b="20853"/>
          <a:stretch/>
        </p:blipFill>
        <p:spPr bwMode="auto">
          <a:xfrm>
            <a:off x="3100183" y="1848328"/>
            <a:ext cx="248776" cy="155914"/>
          </a:xfrm>
          <a:prstGeom prst="rect">
            <a:avLst/>
          </a:prstGeom>
          <a:solidFill>
            <a:srgbClr val="0070AD"/>
          </a:solidFill>
        </p:spPr>
      </p:pic>
      <p:pic>
        <p:nvPicPr>
          <p:cNvPr id="97" name="Image 2">
            <a:extLst>
              <a:ext uri="{FF2B5EF4-FFF2-40B4-BE49-F238E27FC236}">
                <a16:creationId xmlns:a16="http://schemas.microsoft.com/office/drawing/2014/main" id="{106C7796-9476-C36B-6783-9ACA626790C4}"/>
              </a:ext>
            </a:extLst>
          </p:cNvPr>
          <p:cNvPicPr preferRelativeResize="0">
            <a:picLocks/>
          </p:cNvPicPr>
          <p:nvPr/>
        </p:nvPicPr>
        <p:blipFill>
          <a:blip r:embed="rId2" cstate="print">
            <a:extLst>
              <a:ext uri="{28A0092B-C50C-407E-A947-70E740481C1C}">
                <a14:useLocalDpi xmlns:a14="http://schemas.microsoft.com/office/drawing/2010/main" val="0"/>
              </a:ext>
            </a:extLst>
          </a:blip>
          <a:stretch>
            <a:fillRect/>
          </a:stretch>
        </p:blipFill>
        <p:spPr>
          <a:xfrm>
            <a:off x="3111969" y="2396788"/>
            <a:ext cx="246485" cy="144000"/>
          </a:xfrm>
          <a:prstGeom prst="rect">
            <a:avLst/>
          </a:prstGeom>
        </p:spPr>
      </p:pic>
      <p:pic>
        <p:nvPicPr>
          <p:cNvPr id="98" name="Image 2">
            <a:extLst>
              <a:ext uri="{FF2B5EF4-FFF2-40B4-BE49-F238E27FC236}">
                <a16:creationId xmlns:a16="http://schemas.microsoft.com/office/drawing/2014/main" id="{2958614A-D7A2-5528-F432-8D42D390F6C1}"/>
              </a:ext>
            </a:extLst>
          </p:cNvPr>
          <p:cNvPicPr preferRelativeResize="0">
            <a:picLocks/>
          </p:cNvPicPr>
          <p:nvPr/>
        </p:nvPicPr>
        <p:blipFill>
          <a:blip r:embed="rId2" cstate="print">
            <a:extLst>
              <a:ext uri="{28A0092B-C50C-407E-A947-70E740481C1C}">
                <a14:useLocalDpi xmlns:a14="http://schemas.microsoft.com/office/drawing/2010/main" val="0"/>
              </a:ext>
            </a:extLst>
          </a:blip>
          <a:stretch>
            <a:fillRect/>
          </a:stretch>
        </p:blipFill>
        <p:spPr>
          <a:xfrm>
            <a:off x="9556289" y="1876871"/>
            <a:ext cx="246485" cy="144000"/>
          </a:xfrm>
          <a:prstGeom prst="rect">
            <a:avLst/>
          </a:prstGeom>
        </p:spPr>
      </p:pic>
      <p:grpSp>
        <p:nvGrpSpPr>
          <p:cNvPr id="99" name="Groupe 98">
            <a:extLst>
              <a:ext uri="{FF2B5EF4-FFF2-40B4-BE49-F238E27FC236}">
                <a16:creationId xmlns:a16="http://schemas.microsoft.com/office/drawing/2014/main" id="{A87BA345-7377-3D1E-419C-E843F3358A07}"/>
              </a:ext>
            </a:extLst>
          </p:cNvPr>
          <p:cNvGrpSpPr/>
          <p:nvPr/>
        </p:nvGrpSpPr>
        <p:grpSpPr>
          <a:xfrm>
            <a:off x="7415660" y="6023260"/>
            <a:ext cx="1672418" cy="331200"/>
            <a:chOff x="6493559" y="6682576"/>
            <a:chExt cx="1672418" cy="331200"/>
          </a:xfrm>
        </p:grpSpPr>
        <p:sp>
          <p:nvSpPr>
            <p:cNvPr id="100" name="TextBox 9">
              <a:extLst>
                <a:ext uri="{FF2B5EF4-FFF2-40B4-BE49-F238E27FC236}">
                  <a16:creationId xmlns:a16="http://schemas.microsoft.com/office/drawing/2014/main" id="{B66029AC-63A4-829B-037E-2F1E2F801216}"/>
                </a:ext>
              </a:extLst>
            </p:cNvPr>
            <p:cNvSpPr txBox="1">
              <a:spLocks noChangeArrowheads="1"/>
            </p:cNvSpPr>
            <p:nvPr/>
          </p:nvSpPr>
          <p:spPr bwMode="auto">
            <a:xfrm>
              <a:off x="6493559" y="6682576"/>
              <a:ext cx="1672418" cy="331200"/>
            </a:xfrm>
            <a:prstGeom prst="roundRect">
              <a:avLst/>
            </a:prstGeom>
            <a:solidFill>
              <a:schemeClr val="accent1"/>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ea typeface="+mn-ea"/>
                  <a:cs typeface="+mn-cs"/>
                </a:rPr>
                <a:t>Technical Leader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ea typeface="+mn-ea"/>
                  <a:cs typeface="+mn-cs"/>
                </a:rPr>
                <a:t>Hugo Brites</a:t>
              </a:r>
            </a:p>
          </p:txBody>
        </p:sp>
        <p:pic>
          <p:nvPicPr>
            <p:cNvPr id="101" name="Picture 2" descr="PT Portugal Flag Icon | Public Domain World Flags Iconset | Wikipedia  Authors">
              <a:extLst>
                <a:ext uri="{FF2B5EF4-FFF2-40B4-BE49-F238E27FC236}">
                  <a16:creationId xmlns:a16="http://schemas.microsoft.com/office/drawing/2014/main" id="{DE81CC26-045B-AD07-30CA-FDB9E210CD15}"/>
                </a:ext>
              </a:extLst>
            </p:cNvPr>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4017" t="18500" r="2183" b="20853"/>
            <a:stretch/>
          </p:blipFill>
          <p:spPr bwMode="auto">
            <a:xfrm>
              <a:off x="6654318" y="6785160"/>
              <a:ext cx="195871" cy="144755"/>
            </a:xfrm>
            <a:prstGeom prst="rect">
              <a:avLst/>
            </a:prstGeom>
            <a:solidFill>
              <a:schemeClr val="accent1"/>
            </a:solidFill>
          </p:spPr>
        </p:pic>
        <p:pic>
          <p:nvPicPr>
            <p:cNvPr id="102" name="Image 3">
              <a:extLst>
                <a:ext uri="{FF2B5EF4-FFF2-40B4-BE49-F238E27FC236}">
                  <a16:creationId xmlns:a16="http://schemas.microsoft.com/office/drawing/2014/main" id="{3AEE9ACE-ED6C-6E73-DF55-0B675791E6B1}"/>
                </a:ext>
              </a:extLst>
            </p:cNvPr>
            <p:cNvPicPr preferRelativeResize="0">
              <a:picLocks/>
            </p:cNvPicPr>
            <p:nvPr/>
          </p:nvPicPr>
          <p:blipFill>
            <a:blip r:embed="rId4" cstate="hqprint">
              <a:extLst>
                <a:ext uri="{28A0092B-C50C-407E-A947-70E740481C1C}">
                  <a14:useLocalDpi xmlns:a14="http://schemas.microsoft.com/office/drawing/2010/main" val="0"/>
                </a:ext>
              </a:extLst>
            </a:blip>
            <a:stretch>
              <a:fillRect/>
            </a:stretch>
          </p:blipFill>
          <p:spPr>
            <a:xfrm>
              <a:off x="7867400" y="6785160"/>
              <a:ext cx="189963" cy="143333"/>
            </a:xfrm>
            <a:prstGeom prst="rect">
              <a:avLst/>
            </a:prstGeom>
            <a:solidFill>
              <a:schemeClr val="accent1">
                <a:lumMod val="75000"/>
              </a:schemeClr>
            </a:solidFill>
          </p:spPr>
        </p:pic>
      </p:grpSp>
      <p:grpSp>
        <p:nvGrpSpPr>
          <p:cNvPr id="103" name="Groupe 102">
            <a:extLst>
              <a:ext uri="{FF2B5EF4-FFF2-40B4-BE49-F238E27FC236}">
                <a16:creationId xmlns:a16="http://schemas.microsoft.com/office/drawing/2014/main" id="{7DCF018B-E6FC-881E-A11D-27C8D5FCB3FB}"/>
              </a:ext>
            </a:extLst>
          </p:cNvPr>
          <p:cNvGrpSpPr/>
          <p:nvPr/>
        </p:nvGrpSpPr>
        <p:grpSpPr>
          <a:xfrm>
            <a:off x="5277198" y="6039229"/>
            <a:ext cx="1585836" cy="369568"/>
            <a:chOff x="5303082" y="6665476"/>
            <a:chExt cx="1585836" cy="369568"/>
          </a:xfrm>
        </p:grpSpPr>
        <p:sp>
          <p:nvSpPr>
            <p:cNvPr id="104" name="TextBox 9">
              <a:extLst>
                <a:ext uri="{FF2B5EF4-FFF2-40B4-BE49-F238E27FC236}">
                  <a16:creationId xmlns:a16="http://schemas.microsoft.com/office/drawing/2014/main" id="{4F7D61FF-C852-4A9D-1229-021CBF22BBA8}"/>
                </a:ext>
              </a:extLst>
            </p:cNvPr>
            <p:cNvSpPr txBox="1">
              <a:spLocks noChangeArrowheads="1"/>
            </p:cNvSpPr>
            <p:nvPr/>
          </p:nvSpPr>
          <p:spPr bwMode="auto">
            <a:xfrm>
              <a:off x="5303082" y="6665476"/>
              <a:ext cx="1585836" cy="369568"/>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a:ln>
                    <a:noFill/>
                  </a:ln>
                  <a:solidFill>
                    <a:prstClr val="white"/>
                  </a:solidFill>
                  <a:effectLst/>
                  <a:uLnTx/>
                  <a:uFillTx/>
                  <a:ea typeface="+mn-ea"/>
                  <a:cs typeface="+mn-cs"/>
                </a:rPr>
                <a:t>Technical Leader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a:ln>
                    <a:noFill/>
                  </a:ln>
                  <a:solidFill>
                    <a:prstClr val="white"/>
                  </a:solidFill>
                  <a:effectLst/>
                  <a:uLnTx/>
                  <a:uFillTx/>
                  <a:ea typeface="+mn-ea"/>
                  <a:cs typeface="+mn-cs"/>
                </a:rPr>
                <a:t>Sohom Mitra</a:t>
              </a:r>
            </a:p>
          </p:txBody>
        </p:sp>
        <p:pic>
          <p:nvPicPr>
            <p:cNvPr id="105" name="Image 3">
              <a:extLst>
                <a:ext uri="{FF2B5EF4-FFF2-40B4-BE49-F238E27FC236}">
                  <a16:creationId xmlns:a16="http://schemas.microsoft.com/office/drawing/2014/main" id="{0AD73FFF-914F-83E3-C4E2-82BC57C190BA}"/>
                </a:ext>
              </a:extLst>
            </p:cNvPr>
            <p:cNvPicPr preferRelativeResize="0">
              <a:picLocks/>
            </p:cNvPicPr>
            <p:nvPr/>
          </p:nvPicPr>
          <p:blipFill>
            <a:blip r:embed="rId4" cstate="hqprint">
              <a:extLst>
                <a:ext uri="{28A0092B-C50C-407E-A947-70E740481C1C}">
                  <a14:useLocalDpi xmlns:a14="http://schemas.microsoft.com/office/drawing/2010/main" val="0"/>
                </a:ext>
              </a:extLst>
            </a:blip>
            <a:stretch>
              <a:fillRect/>
            </a:stretch>
          </p:blipFill>
          <p:spPr>
            <a:xfrm>
              <a:off x="5386649" y="6742491"/>
              <a:ext cx="178684" cy="143333"/>
            </a:xfrm>
            <a:prstGeom prst="rect">
              <a:avLst/>
            </a:prstGeom>
            <a:solidFill>
              <a:srgbClr val="0070AD"/>
            </a:solidFill>
          </p:spPr>
        </p:pic>
      </p:grpSp>
      <p:grpSp>
        <p:nvGrpSpPr>
          <p:cNvPr id="106" name="Groupe 105">
            <a:extLst>
              <a:ext uri="{FF2B5EF4-FFF2-40B4-BE49-F238E27FC236}">
                <a16:creationId xmlns:a16="http://schemas.microsoft.com/office/drawing/2014/main" id="{ABD88111-0DCE-078E-72F5-8DD808746F5D}"/>
              </a:ext>
            </a:extLst>
          </p:cNvPr>
          <p:cNvGrpSpPr/>
          <p:nvPr/>
        </p:nvGrpSpPr>
        <p:grpSpPr>
          <a:xfrm>
            <a:off x="9622464" y="6023260"/>
            <a:ext cx="1663115" cy="331200"/>
            <a:chOff x="7576419" y="6636947"/>
            <a:chExt cx="1663115" cy="331200"/>
          </a:xfrm>
        </p:grpSpPr>
        <p:grpSp>
          <p:nvGrpSpPr>
            <p:cNvPr id="107" name="Groupe 106">
              <a:extLst>
                <a:ext uri="{FF2B5EF4-FFF2-40B4-BE49-F238E27FC236}">
                  <a16:creationId xmlns:a16="http://schemas.microsoft.com/office/drawing/2014/main" id="{7C2F1B22-EBFE-DCBA-E080-3512CB506567}"/>
                </a:ext>
              </a:extLst>
            </p:cNvPr>
            <p:cNvGrpSpPr/>
            <p:nvPr/>
          </p:nvGrpSpPr>
          <p:grpSpPr>
            <a:xfrm>
              <a:off x="7576419" y="6636947"/>
              <a:ext cx="1663115" cy="331200"/>
              <a:chOff x="726871" y="4217436"/>
              <a:chExt cx="1901650" cy="329473"/>
            </a:xfrm>
            <a:solidFill>
              <a:srgbClr val="0070AD"/>
            </a:solidFill>
          </p:grpSpPr>
          <p:sp>
            <p:nvSpPr>
              <p:cNvPr id="109" name="TextBox 9">
                <a:extLst>
                  <a:ext uri="{FF2B5EF4-FFF2-40B4-BE49-F238E27FC236}">
                    <a16:creationId xmlns:a16="http://schemas.microsoft.com/office/drawing/2014/main" id="{8EB459F4-5D5B-D0BF-11CB-F5A728118535}"/>
                  </a:ext>
                </a:extLst>
              </p:cNvPr>
              <p:cNvSpPr txBox="1">
                <a:spLocks noChangeArrowheads="1"/>
              </p:cNvSpPr>
              <p:nvPr/>
            </p:nvSpPr>
            <p:spPr bwMode="auto">
              <a:xfrm>
                <a:off x="726871" y="4217436"/>
                <a:ext cx="1901650" cy="329473"/>
              </a:xfrm>
              <a:prstGeom prst="roundRect">
                <a:avLst/>
              </a:prstGeom>
              <a:grp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lang="en-US" sz="800" kern="0" dirty="0"/>
                  <a:t>Technical Leader</a:t>
                </a:r>
                <a:endParaRPr lang="en-US" sz="800" b="1" i="0" u="none" strike="noStrike" kern="0" cap="none" spc="0" normalizeH="0" baseline="0" noProof="0" dirty="0">
                  <a:ln>
                    <a:noFill/>
                  </a:ln>
                  <a:solidFill>
                    <a:prstClr val="white"/>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effectLst/>
                    <a:uLnTx/>
                    <a:uFillTx/>
                  </a:rPr>
                  <a:t>Carlos Fusco / Usha </a:t>
                </a:r>
                <a:endParaRPr lang="en-US" sz="800" b="0" i="0" u="none" strike="noStrike" kern="0" cap="none" spc="0" normalizeH="0" baseline="0" noProof="0" dirty="0">
                  <a:ln>
                    <a:noFill/>
                  </a:ln>
                  <a:effectLst/>
                  <a:uLnTx/>
                  <a:uFillTx/>
                </a:endParaRPr>
              </a:p>
            </p:txBody>
          </p:sp>
          <p:pic>
            <p:nvPicPr>
              <p:cNvPr id="110" name="Picture 2" descr="PT Portugal Flag Icon | Public Domain World Flags Iconset | Wikipedia  Authors">
                <a:extLst>
                  <a:ext uri="{FF2B5EF4-FFF2-40B4-BE49-F238E27FC236}">
                    <a16:creationId xmlns:a16="http://schemas.microsoft.com/office/drawing/2014/main" id="{314C0A94-D2AD-AC05-DB6C-9B135AB26F43}"/>
                  </a:ext>
                </a:extLst>
              </p:cNvPr>
              <p:cNvPicPr>
                <a:picLocks noChangeAspect="1" noChangeArrowheads="1"/>
              </p:cNvPicPr>
              <p:nvPr/>
            </p:nvPicPr>
            <p:blipFill rotWithShape="1">
              <a:blip r:embed="rId3" cstate="hqprint">
                <a:extLst>
                  <a:ext uri="{28A0092B-C50C-407E-A947-70E740481C1C}">
                    <a14:useLocalDpi xmlns:a14="http://schemas.microsoft.com/office/drawing/2010/main" val="0"/>
                  </a:ext>
                </a:extLst>
              </a:blip>
              <a:srcRect l="4017" t="18500" r="2183" b="20853"/>
              <a:stretch/>
            </p:blipFill>
            <p:spPr bwMode="auto">
              <a:xfrm>
                <a:off x="858662" y="4290633"/>
                <a:ext cx="222718" cy="144000"/>
              </a:xfrm>
              <a:prstGeom prst="rect">
                <a:avLst/>
              </a:prstGeom>
              <a:grpFill/>
            </p:spPr>
          </p:pic>
        </p:grpSp>
        <p:pic>
          <p:nvPicPr>
            <p:cNvPr id="108" name="Image 3">
              <a:extLst>
                <a:ext uri="{FF2B5EF4-FFF2-40B4-BE49-F238E27FC236}">
                  <a16:creationId xmlns:a16="http://schemas.microsoft.com/office/drawing/2014/main" id="{28EDD088-11D3-B1B7-B834-689A3B963A6E}"/>
                </a:ext>
              </a:extLst>
            </p:cNvPr>
            <p:cNvPicPr preferRelativeResize="0">
              <a:picLocks/>
            </p:cNvPicPr>
            <p:nvPr/>
          </p:nvPicPr>
          <p:blipFill>
            <a:blip r:embed="rId4" cstate="hqprint">
              <a:extLst>
                <a:ext uri="{28A0092B-C50C-407E-A947-70E740481C1C}">
                  <a14:useLocalDpi xmlns:a14="http://schemas.microsoft.com/office/drawing/2010/main" val="0"/>
                </a:ext>
              </a:extLst>
            </a:blip>
            <a:stretch>
              <a:fillRect/>
            </a:stretch>
          </p:blipFill>
          <p:spPr>
            <a:xfrm>
              <a:off x="8954865" y="6739943"/>
              <a:ext cx="189963" cy="143333"/>
            </a:xfrm>
            <a:prstGeom prst="rect">
              <a:avLst/>
            </a:prstGeom>
            <a:solidFill>
              <a:schemeClr val="accent1">
                <a:lumMod val="75000"/>
              </a:schemeClr>
            </a:solidFill>
          </p:spPr>
        </p:pic>
      </p:grpSp>
      <p:grpSp>
        <p:nvGrpSpPr>
          <p:cNvPr id="112" name="Groupe 111">
            <a:extLst>
              <a:ext uri="{FF2B5EF4-FFF2-40B4-BE49-F238E27FC236}">
                <a16:creationId xmlns:a16="http://schemas.microsoft.com/office/drawing/2014/main" id="{401E11FE-FE8A-573A-9F8E-28E956F347EA}"/>
              </a:ext>
            </a:extLst>
          </p:cNvPr>
          <p:cNvGrpSpPr/>
          <p:nvPr/>
        </p:nvGrpSpPr>
        <p:grpSpPr>
          <a:xfrm>
            <a:off x="3136727" y="4130641"/>
            <a:ext cx="1582197" cy="335538"/>
            <a:chOff x="5941275" y="3707195"/>
            <a:chExt cx="1897287" cy="335538"/>
          </a:xfrm>
        </p:grpSpPr>
        <p:sp>
          <p:nvSpPr>
            <p:cNvPr id="113" name="TextBox 9">
              <a:extLst>
                <a:ext uri="{FF2B5EF4-FFF2-40B4-BE49-F238E27FC236}">
                  <a16:creationId xmlns:a16="http://schemas.microsoft.com/office/drawing/2014/main" id="{13AE6BEC-2538-004A-100F-451DFB359F35}"/>
                </a:ext>
              </a:extLst>
            </p:cNvPr>
            <p:cNvSpPr txBox="1">
              <a:spLocks noChangeArrowheads="1"/>
            </p:cNvSpPr>
            <p:nvPr/>
          </p:nvSpPr>
          <p:spPr bwMode="auto">
            <a:xfrm>
              <a:off x="5941275" y="3707195"/>
              <a:ext cx="1897287" cy="335538"/>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ea typeface="+mn-ea"/>
                  <a:cs typeface="+mn-cs"/>
                </a:rPr>
                <a:t>Business Analyst</a:t>
              </a:r>
              <a:br>
                <a:rPr kumimoji="0" lang="en-US" sz="800" b="1" i="0" u="none" strike="noStrike" kern="0" cap="none" spc="0" normalizeH="0" baseline="0" noProof="0" dirty="0">
                  <a:ln>
                    <a:noFill/>
                  </a:ln>
                  <a:solidFill>
                    <a:prstClr val="white"/>
                  </a:solidFill>
                  <a:effectLst/>
                  <a:uLnTx/>
                  <a:uFillTx/>
                  <a:ea typeface="+mn-ea"/>
                  <a:cs typeface="+mn-cs"/>
                </a:rPr>
              </a:br>
              <a:r>
                <a:rPr kumimoji="0" lang="en-US" sz="800" b="0" i="0" u="none" strike="noStrike" kern="0" cap="none" spc="0" normalizeH="0" baseline="0" noProof="0" dirty="0">
                  <a:ln>
                    <a:noFill/>
                  </a:ln>
                  <a:solidFill>
                    <a:prstClr val="white"/>
                  </a:solidFill>
                  <a:effectLst/>
                  <a:uLnTx/>
                  <a:uFillTx/>
                  <a:ea typeface="+mn-ea"/>
                  <a:cs typeface="+mn-cs"/>
                </a:rPr>
                <a:t>Jade Gauthier</a:t>
              </a:r>
            </a:p>
          </p:txBody>
        </p:sp>
        <p:pic>
          <p:nvPicPr>
            <p:cNvPr id="114" name="Image 2">
              <a:extLst>
                <a:ext uri="{FF2B5EF4-FFF2-40B4-BE49-F238E27FC236}">
                  <a16:creationId xmlns:a16="http://schemas.microsoft.com/office/drawing/2014/main" id="{54D1D5F6-FAB8-DA66-9B27-D6BD49653D9E}"/>
                </a:ext>
              </a:extLst>
            </p:cNvPr>
            <p:cNvPicPr preferRelativeResize="0">
              <a:picLocks/>
            </p:cNvPicPr>
            <p:nvPr/>
          </p:nvPicPr>
          <p:blipFill>
            <a:blip r:embed="rId2" cstate="hqprint">
              <a:extLst>
                <a:ext uri="{28A0092B-C50C-407E-A947-70E740481C1C}">
                  <a14:useLocalDpi xmlns:a14="http://schemas.microsoft.com/office/drawing/2010/main" val="0"/>
                </a:ext>
              </a:extLst>
            </a:blip>
            <a:stretch>
              <a:fillRect/>
            </a:stretch>
          </p:blipFill>
          <p:spPr>
            <a:xfrm>
              <a:off x="6073794" y="3791433"/>
              <a:ext cx="216000" cy="144000"/>
            </a:xfrm>
            <a:prstGeom prst="rect">
              <a:avLst/>
            </a:prstGeom>
          </p:spPr>
        </p:pic>
      </p:grpSp>
      <p:grpSp>
        <p:nvGrpSpPr>
          <p:cNvPr id="115" name="Groupe 114">
            <a:extLst>
              <a:ext uri="{FF2B5EF4-FFF2-40B4-BE49-F238E27FC236}">
                <a16:creationId xmlns:a16="http://schemas.microsoft.com/office/drawing/2014/main" id="{0E4201E0-E13C-28FD-5E15-80B0581FAD68}"/>
              </a:ext>
            </a:extLst>
          </p:cNvPr>
          <p:cNvGrpSpPr/>
          <p:nvPr/>
        </p:nvGrpSpPr>
        <p:grpSpPr>
          <a:xfrm>
            <a:off x="5285576" y="3748184"/>
            <a:ext cx="1582197" cy="335538"/>
            <a:chOff x="5941275" y="3707195"/>
            <a:chExt cx="1897287" cy="335538"/>
          </a:xfrm>
        </p:grpSpPr>
        <p:sp>
          <p:nvSpPr>
            <p:cNvPr id="116" name="TextBox 9">
              <a:extLst>
                <a:ext uri="{FF2B5EF4-FFF2-40B4-BE49-F238E27FC236}">
                  <a16:creationId xmlns:a16="http://schemas.microsoft.com/office/drawing/2014/main" id="{B0E98F4A-78B0-70A0-3E63-71D176D27D59}"/>
                </a:ext>
              </a:extLst>
            </p:cNvPr>
            <p:cNvSpPr txBox="1">
              <a:spLocks noChangeArrowheads="1"/>
            </p:cNvSpPr>
            <p:nvPr/>
          </p:nvSpPr>
          <p:spPr bwMode="auto">
            <a:xfrm>
              <a:off x="5941275" y="3707195"/>
              <a:ext cx="1897287" cy="335538"/>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ea typeface="+mn-ea"/>
                  <a:cs typeface="+mn-cs"/>
                </a:rPr>
                <a:t>Business Analyst</a:t>
              </a:r>
              <a:br>
                <a:rPr kumimoji="0" lang="en-US" sz="800" b="1" i="0" u="none" strike="noStrike" kern="0" cap="none" spc="0" normalizeH="0" baseline="0" noProof="0" dirty="0">
                  <a:ln>
                    <a:noFill/>
                  </a:ln>
                  <a:solidFill>
                    <a:prstClr val="white"/>
                  </a:solidFill>
                  <a:effectLst/>
                  <a:uLnTx/>
                  <a:uFillTx/>
                  <a:ea typeface="+mn-ea"/>
                  <a:cs typeface="+mn-cs"/>
                </a:rPr>
              </a:br>
              <a:r>
                <a:rPr kumimoji="0" lang="en-US" sz="800" b="0" i="0" u="none" strike="noStrike" kern="0" cap="none" spc="0" normalizeH="0" baseline="0" noProof="0" dirty="0">
                  <a:ln>
                    <a:noFill/>
                  </a:ln>
                  <a:solidFill>
                    <a:prstClr val="white"/>
                  </a:solidFill>
                  <a:effectLst/>
                  <a:uLnTx/>
                  <a:uFillTx/>
                  <a:ea typeface="+mn-ea"/>
                  <a:cs typeface="+mn-cs"/>
                </a:rPr>
                <a:t>TBD</a:t>
              </a:r>
            </a:p>
          </p:txBody>
        </p:sp>
        <p:pic>
          <p:nvPicPr>
            <p:cNvPr id="117" name="Image 2">
              <a:extLst>
                <a:ext uri="{FF2B5EF4-FFF2-40B4-BE49-F238E27FC236}">
                  <a16:creationId xmlns:a16="http://schemas.microsoft.com/office/drawing/2014/main" id="{46036D8B-1E5D-B851-F028-0312BA152C00}"/>
                </a:ext>
              </a:extLst>
            </p:cNvPr>
            <p:cNvPicPr preferRelativeResize="0">
              <a:picLocks/>
            </p:cNvPicPr>
            <p:nvPr/>
          </p:nvPicPr>
          <p:blipFill>
            <a:blip r:embed="rId2" cstate="hqprint">
              <a:extLst>
                <a:ext uri="{28A0092B-C50C-407E-A947-70E740481C1C}">
                  <a14:useLocalDpi xmlns:a14="http://schemas.microsoft.com/office/drawing/2010/main" val="0"/>
                </a:ext>
              </a:extLst>
            </a:blip>
            <a:stretch>
              <a:fillRect/>
            </a:stretch>
          </p:blipFill>
          <p:spPr>
            <a:xfrm>
              <a:off x="6073794" y="3791433"/>
              <a:ext cx="216000" cy="144000"/>
            </a:xfrm>
            <a:prstGeom prst="rect">
              <a:avLst/>
            </a:prstGeom>
          </p:spPr>
        </p:pic>
      </p:grpSp>
      <p:pic>
        <p:nvPicPr>
          <p:cNvPr id="118" name="Image 3">
            <a:extLst>
              <a:ext uri="{FF2B5EF4-FFF2-40B4-BE49-F238E27FC236}">
                <a16:creationId xmlns:a16="http://schemas.microsoft.com/office/drawing/2014/main" id="{2AE6F53C-B924-6EB3-450C-B4FF421E81C3}"/>
              </a:ext>
            </a:extLst>
          </p:cNvPr>
          <p:cNvPicPr preferRelativeResize="0">
            <a:picLocks/>
          </p:cNvPicPr>
          <p:nvPr/>
        </p:nvPicPr>
        <p:blipFill>
          <a:blip r:embed="rId4" cstate="hqprint">
            <a:extLst>
              <a:ext uri="{28A0092B-C50C-407E-A947-70E740481C1C}">
                <a14:useLocalDpi xmlns:a14="http://schemas.microsoft.com/office/drawing/2010/main" val="0"/>
              </a:ext>
            </a:extLst>
          </a:blip>
          <a:stretch>
            <a:fillRect/>
          </a:stretch>
        </p:blipFill>
        <p:spPr>
          <a:xfrm>
            <a:off x="6598847" y="5112979"/>
            <a:ext cx="189963" cy="143333"/>
          </a:xfrm>
          <a:prstGeom prst="rect">
            <a:avLst/>
          </a:prstGeom>
          <a:solidFill>
            <a:schemeClr val="accent1"/>
          </a:solidFill>
        </p:spPr>
      </p:pic>
      <p:grpSp>
        <p:nvGrpSpPr>
          <p:cNvPr id="120" name="Groupe 119">
            <a:extLst>
              <a:ext uri="{FF2B5EF4-FFF2-40B4-BE49-F238E27FC236}">
                <a16:creationId xmlns:a16="http://schemas.microsoft.com/office/drawing/2014/main" id="{7887B2A3-A2B2-3282-5A62-6AA2160DA140}"/>
              </a:ext>
            </a:extLst>
          </p:cNvPr>
          <p:cNvGrpSpPr/>
          <p:nvPr/>
        </p:nvGrpSpPr>
        <p:grpSpPr>
          <a:xfrm>
            <a:off x="9622464" y="3701519"/>
            <a:ext cx="1672418" cy="331200"/>
            <a:chOff x="-5526455" y="2908612"/>
            <a:chExt cx="1886247" cy="335538"/>
          </a:xfrm>
        </p:grpSpPr>
        <p:sp>
          <p:nvSpPr>
            <p:cNvPr id="121" name="TextBox 9">
              <a:extLst>
                <a:ext uri="{FF2B5EF4-FFF2-40B4-BE49-F238E27FC236}">
                  <a16:creationId xmlns:a16="http://schemas.microsoft.com/office/drawing/2014/main" id="{45BEE995-A7EB-C8DA-6864-EFCCDE06DC59}"/>
                </a:ext>
              </a:extLst>
            </p:cNvPr>
            <p:cNvSpPr txBox="1">
              <a:spLocks noChangeArrowheads="1"/>
            </p:cNvSpPr>
            <p:nvPr/>
          </p:nvSpPr>
          <p:spPr bwMode="auto">
            <a:xfrm>
              <a:off x="-5526455" y="2908612"/>
              <a:ext cx="1886247" cy="335538"/>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ea typeface="+mn-ea"/>
                  <a:cs typeface="+mn-cs"/>
                </a:rPr>
                <a:t>Business Analyst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0" i="0" u="none" strike="noStrike" kern="0" cap="none" spc="0" normalizeH="0" baseline="0" noProof="0" dirty="0">
                  <a:ln>
                    <a:noFill/>
                  </a:ln>
                  <a:solidFill>
                    <a:prstClr val="white"/>
                  </a:solidFill>
                  <a:effectLst/>
                  <a:uLnTx/>
                  <a:uFillTx/>
                  <a:ea typeface="+mn-ea"/>
                  <a:cs typeface="+mn-cs"/>
                </a:rPr>
                <a:t>Morgan </a:t>
              </a:r>
              <a:r>
                <a:rPr kumimoji="0" lang="en-US" sz="800" b="0" i="0" u="none" strike="noStrike" kern="0" cap="none" spc="0" normalizeH="0" baseline="0" noProof="0" dirty="0" err="1">
                  <a:ln>
                    <a:noFill/>
                  </a:ln>
                  <a:solidFill>
                    <a:prstClr val="white"/>
                  </a:solidFill>
                  <a:effectLst/>
                  <a:uLnTx/>
                  <a:uFillTx/>
                  <a:ea typeface="+mn-ea"/>
                  <a:cs typeface="+mn-cs"/>
                </a:rPr>
                <a:t>Contencin</a:t>
              </a:r>
              <a:endParaRPr kumimoji="0" lang="en-US" sz="800" b="0" i="0" u="none" strike="noStrike" kern="0" cap="none" spc="0" normalizeH="0" baseline="0" noProof="0" dirty="0">
                <a:ln>
                  <a:noFill/>
                </a:ln>
                <a:solidFill>
                  <a:prstClr val="white"/>
                </a:solidFill>
                <a:effectLst/>
                <a:uLnTx/>
                <a:uFillTx/>
                <a:ea typeface="+mn-ea"/>
                <a:cs typeface="+mn-cs"/>
              </a:endParaRPr>
            </a:p>
          </p:txBody>
        </p:sp>
        <p:pic>
          <p:nvPicPr>
            <p:cNvPr id="122" name="Image 2">
              <a:extLst>
                <a:ext uri="{FF2B5EF4-FFF2-40B4-BE49-F238E27FC236}">
                  <a16:creationId xmlns:a16="http://schemas.microsoft.com/office/drawing/2014/main" id="{375D12E2-9D01-69C9-6B8A-20CF56F0D37B}"/>
                </a:ext>
              </a:extLst>
            </p:cNvPr>
            <p:cNvPicPr preferRelativeResize="0">
              <a:picLocks/>
            </p:cNvPicPr>
            <p:nvPr/>
          </p:nvPicPr>
          <p:blipFill>
            <a:blip r:embed="rId2" cstate="hqprint">
              <a:extLst>
                <a:ext uri="{28A0092B-C50C-407E-A947-70E740481C1C}">
                  <a14:useLocalDpi xmlns:a14="http://schemas.microsoft.com/office/drawing/2010/main" val="0"/>
                </a:ext>
              </a:extLst>
            </a:blip>
            <a:stretch>
              <a:fillRect/>
            </a:stretch>
          </p:blipFill>
          <p:spPr>
            <a:xfrm>
              <a:off x="-5443510" y="2994047"/>
              <a:ext cx="216000" cy="144000"/>
            </a:xfrm>
            <a:prstGeom prst="rect">
              <a:avLst/>
            </a:prstGeom>
          </p:spPr>
        </p:pic>
      </p:grpSp>
      <p:pic>
        <p:nvPicPr>
          <p:cNvPr id="124" name="Image 3">
            <a:extLst>
              <a:ext uri="{FF2B5EF4-FFF2-40B4-BE49-F238E27FC236}">
                <a16:creationId xmlns:a16="http://schemas.microsoft.com/office/drawing/2014/main" id="{F345F916-81E9-78A5-7F2D-1EF9B5A98EDB}"/>
              </a:ext>
            </a:extLst>
          </p:cNvPr>
          <p:cNvPicPr preferRelativeResize="0">
            <a:picLocks/>
          </p:cNvPicPr>
          <p:nvPr/>
        </p:nvPicPr>
        <p:blipFill>
          <a:blip r:embed="rId4" cstate="hqprint">
            <a:extLst>
              <a:ext uri="{28A0092B-C50C-407E-A947-70E740481C1C}">
                <a14:useLocalDpi xmlns:a14="http://schemas.microsoft.com/office/drawing/2010/main" val="0"/>
              </a:ext>
            </a:extLst>
          </a:blip>
          <a:stretch>
            <a:fillRect/>
          </a:stretch>
        </p:blipFill>
        <p:spPr>
          <a:xfrm>
            <a:off x="7475383" y="5145585"/>
            <a:ext cx="189963" cy="143333"/>
          </a:xfrm>
          <a:prstGeom prst="rect">
            <a:avLst/>
          </a:prstGeom>
          <a:solidFill>
            <a:schemeClr val="accent1"/>
          </a:solidFill>
        </p:spPr>
      </p:pic>
      <p:grpSp>
        <p:nvGrpSpPr>
          <p:cNvPr id="125" name="Groupe 124">
            <a:extLst>
              <a:ext uri="{FF2B5EF4-FFF2-40B4-BE49-F238E27FC236}">
                <a16:creationId xmlns:a16="http://schemas.microsoft.com/office/drawing/2014/main" id="{F3CFEB5B-4675-8D10-DC82-3AB3ADFD1542}"/>
              </a:ext>
            </a:extLst>
          </p:cNvPr>
          <p:cNvGrpSpPr/>
          <p:nvPr/>
        </p:nvGrpSpPr>
        <p:grpSpPr>
          <a:xfrm>
            <a:off x="5265824" y="5504061"/>
            <a:ext cx="1585835" cy="332741"/>
            <a:chOff x="4941236" y="3650491"/>
            <a:chExt cx="1901649" cy="332741"/>
          </a:xfrm>
          <a:solidFill>
            <a:schemeClr val="accent1"/>
          </a:solidFill>
        </p:grpSpPr>
        <p:sp>
          <p:nvSpPr>
            <p:cNvPr id="126" name="TextBox 9">
              <a:extLst>
                <a:ext uri="{FF2B5EF4-FFF2-40B4-BE49-F238E27FC236}">
                  <a16:creationId xmlns:a16="http://schemas.microsoft.com/office/drawing/2014/main" id="{A9179EF7-53D3-55FA-5C3D-8A20E6B56458}"/>
                </a:ext>
              </a:extLst>
            </p:cNvPr>
            <p:cNvSpPr txBox="1">
              <a:spLocks noChangeArrowheads="1"/>
            </p:cNvSpPr>
            <p:nvPr/>
          </p:nvSpPr>
          <p:spPr bwMode="auto">
            <a:xfrm>
              <a:off x="4941236" y="3650491"/>
              <a:ext cx="1901649" cy="332741"/>
            </a:xfrm>
            <a:prstGeom prst="roundRect">
              <a:avLst/>
            </a:prstGeom>
            <a:grp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a:ln>
                    <a:noFill/>
                  </a:ln>
                  <a:solidFill>
                    <a:prstClr val="white"/>
                  </a:solidFill>
                  <a:effectLst/>
                  <a:uLnTx/>
                  <a:uFillTx/>
                  <a:ea typeface="+mn-ea"/>
                  <a:cs typeface="+mn-cs"/>
                </a:rPr>
                <a:t>Quality Assurance</a:t>
              </a:r>
            </a:p>
            <a:p>
              <a:pPr marL="0" marR="0" lvl="0" indent="0" algn="ctr" defTabSz="914400" eaLnBrk="1" fontAlgn="auto" latinLnBrk="0" hangingPunct="1">
                <a:lnSpc>
                  <a:spcPct val="100000"/>
                </a:lnSpc>
                <a:spcBef>
                  <a:spcPts val="0"/>
                </a:spcBef>
                <a:spcAft>
                  <a:spcPts val="0"/>
                </a:spcAft>
                <a:buClrTx/>
                <a:buSzTx/>
                <a:buFontTx/>
                <a:buNone/>
                <a:tabLst/>
                <a:defRPr/>
              </a:pPr>
              <a:r>
                <a:rPr lang="en-US" sz="800" b="0" kern="0" dirty="0">
                  <a:solidFill>
                    <a:prstClr val="white"/>
                  </a:solidFill>
                </a:rPr>
                <a:t>TBD </a:t>
              </a:r>
            </a:p>
          </p:txBody>
        </p:sp>
        <p:pic>
          <p:nvPicPr>
            <p:cNvPr id="127" name="Image 3">
              <a:extLst>
                <a:ext uri="{FF2B5EF4-FFF2-40B4-BE49-F238E27FC236}">
                  <a16:creationId xmlns:a16="http://schemas.microsoft.com/office/drawing/2014/main" id="{2C1FAE4E-06EB-8914-271B-FED8C288441B}"/>
                </a:ext>
              </a:extLst>
            </p:cNvPr>
            <p:cNvPicPr preferRelativeResize="0">
              <a:picLocks/>
            </p:cNvPicPr>
            <p:nvPr/>
          </p:nvPicPr>
          <p:blipFill>
            <a:blip r:embed="rId4" cstate="hqprint">
              <a:extLst>
                <a:ext uri="{28A0092B-C50C-407E-A947-70E740481C1C}">
                  <a14:useLocalDpi xmlns:a14="http://schemas.microsoft.com/office/drawing/2010/main" val="0"/>
                </a:ext>
              </a:extLst>
            </a:blip>
            <a:stretch>
              <a:fillRect/>
            </a:stretch>
          </p:blipFill>
          <p:spPr>
            <a:xfrm>
              <a:off x="5072312" y="3772038"/>
              <a:ext cx="216000" cy="144000"/>
            </a:xfrm>
            <a:prstGeom prst="rect">
              <a:avLst/>
            </a:prstGeom>
            <a:grpFill/>
          </p:spPr>
        </p:pic>
      </p:grpSp>
      <p:pic>
        <p:nvPicPr>
          <p:cNvPr id="128" name="Image 3">
            <a:extLst>
              <a:ext uri="{FF2B5EF4-FFF2-40B4-BE49-F238E27FC236}">
                <a16:creationId xmlns:a16="http://schemas.microsoft.com/office/drawing/2014/main" id="{0ECCB0DD-8B8A-3138-DAED-69B2178725E4}"/>
              </a:ext>
            </a:extLst>
          </p:cNvPr>
          <p:cNvPicPr preferRelativeResize="0">
            <a:picLocks/>
          </p:cNvPicPr>
          <p:nvPr/>
        </p:nvPicPr>
        <p:blipFill>
          <a:blip r:embed="rId4" cstate="hqprint">
            <a:extLst>
              <a:ext uri="{28A0092B-C50C-407E-A947-70E740481C1C}">
                <a14:useLocalDpi xmlns:a14="http://schemas.microsoft.com/office/drawing/2010/main" val="0"/>
              </a:ext>
            </a:extLst>
          </a:blip>
          <a:stretch>
            <a:fillRect/>
          </a:stretch>
        </p:blipFill>
        <p:spPr>
          <a:xfrm>
            <a:off x="11055947" y="5594048"/>
            <a:ext cx="189963" cy="143333"/>
          </a:xfrm>
          <a:prstGeom prst="rect">
            <a:avLst/>
          </a:prstGeom>
          <a:solidFill>
            <a:schemeClr val="accent1">
              <a:lumMod val="75000"/>
            </a:schemeClr>
          </a:solidFill>
        </p:spPr>
      </p:pic>
      <p:pic>
        <p:nvPicPr>
          <p:cNvPr id="135" name="Image 3">
            <a:extLst>
              <a:ext uri="{FF2B5EF4-FFF2-40B4-BE49-F238E27FC236}">
                <a16:creationId xmlns:a16="http://schemas.microsoft.com/office/drawing/2014/main" id="{5457A8C3-A74D-2665-57DC-E14628AEEE80}"/>
              </a:ext>
            </a:extLst>
          </p:cNvPr>
          <p:cNvPicPr preferRelativeResize="0">
            <a:picLocks/>
          </p:cNvPicPr>
          <p:nvPr/>
        </p:nvPicPr>
        <p:blipFill>
          <a:blip r:embed="rId4" cstate="hqprint">
            <a:extLst>
              <a:ext uri="{28A0092B-C50C-407E-A947-70E740481C1C}">
                <a14:useLocalDpi xmlns:a14="http://schemas.microsoft.com/office/drawing/2010/main" val="0"/>
              </a:ext>
            </a:extLst>
          </a:blip>
          <a:stretch>
            <a:fillRect/>
          </a:stretch>
        </p:blipFill>
        <p:spPr>
          <a:xfrm>
            <a:off x="11008888" y="5196220"/>
            <a:ext cx="189963" cy="143333"/>
          </a:xfrm>
          <a:prstGeom prst="rect">
            <a:avLst/>
          </a:prstGeom>
          <a:solidFill>
            <a:schemeClr val="accent1">
              <a:lumMod val="75000"/>
            </a:schemeClr>
          </a:solidFill>
        </p:spPr>
      </p:pic>
      <p:sp>
        <p:nvSpPr>
          <p:cNvPr id="2" name="TextBox 9">
            <a:extLst>
              <a:ext uri="{FF2B5EF4-FFF2-40B4-BE49-F238E27FC236}">
                <a16:creationId xmlns:a16="http://schemas.microsoft.com/office/drawing/2014/main" id="{47BE87A8-532E-4869-B9D6-0F9120BD8FDE}"/>
              </a:ext>
            </a:extLst>
          </p:cNvPr>
          <p:cNvSpPr txBox="1">
            <a:spLocks noChangeArrowheads="1"/>
          </p:cNvSpPr>
          <p:nvPr/>
        </p:nvSpPr>
        <p:spPr bwMode="auto">
          <a:xfrm>
            <a:off x="5387132" y="2303430"/>
            <a:ext cx="3700946" cy="400311"/>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800" b="1" i="0" u="none" strike="noStrike" kern="0" cap="none" spc="0" normalizeH="0" baseline="0" noProof="0" dirty="0" err="1">
                <a:ln>
                  <a:noFill/>
                </a:ln>
                <a:solidFill>
                  <a:prstClr val="white"/>
                </a:solidFill>
                <a:effectLst/>
                <a:uLnTx/>
                <a:uFillTx/>
                <a:ea typeface="+mn-ea"/>
                <a:cs typeface="+mn-cs"/>
              </a:rPr>
              <a:t>Sxrum</a:t>
            </a:r>
            <a:r>
              <a:rPr kumimoji="0" lang="en-US" sz="800" b="1" i="0" u="none" strike="noStrike" kern="0" cap="none" spc="0" normalizeH="0" baseline="0" noProof="0" dirty="0">
                <a:ln>
                  <a:noFill/>
                </a:ln>
                <a:solidFill>
                  <a:prstClr val="white"/>
                </a:solidFill>
                <a:effectLst/>
                <a:uLnTx/>
                <a:uFillTx/>
                <a:ea typeface="+mn-ea"/>
                <a:cs typeface="+mn-cs"/>
              </a:rPr>
              <a:t> Master</a:t>
            </a:r>
          </a:p>
          <a:p>
            <a:pPr>
              <a:defRPr/>
            </a:pPr>
            <a:r>
              <a:rPr lang="en-US" sz="800" b="0" kern="0" dirty="0">
                <a:solidFill>
                  <a:prstClr val="white"/>
                </a:solidFill>
              </a:rPr>
              <a:t> </a:t>
            </a:r>
            <a:r>
              <a:rPr lang="en-US" sz="800" b="0" kern="0" dirty="0"/>
              <a:t>Nour</a:t>
            </a:r>
            <a:endParaRPr kumimoji="0" lang="en-US" sz="800" b="0" i="0" u="none" strike="noStrike" kern="0" cap="none" spc="0" normalizeH="0" baseline="0" noProof="0" dirty="0">
              <a:ln>
                <a:noFill/>
              </a:ln>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800" b="0" i="0" u="none" strike="noStrike" kern="0" cap="none" spc="0" normalizeH="0" baseline="0" noProof="0" dirty="0">
              <a:ln>
                <a:noFill/>
              </a:ln>
              <a:solidFill>
                <a:prstClr val="white"/>
              </a:solidFill>
              <a:effectLst/>
              <a:uLnTx/>
              <a:uFillTx/>
            </a:endParaRPr>
          </a:p>
        </p:txBody>
      </p:sp>
      <p:pic>
        <p:nvPicPr>
          <p:cNvPr id="3" name="Image 2">
            <a:extLst>
              <a:ext uri="{FF2B5EF4-FFF2-40B4-BE49-F238E27FC236}">
                <a16:creationId xmlns:a16="http://schemas.microsoft.com/office/drawing/2014/main" id="{8FF4235C-37EE-8C11-BE0E-AA103D377EC6}"/>
              </a:ext>
            </a:extLst>
          </p:cNvPr>
          <p:cNvPicPr preferRelativeResize="0">
            <a:picLocks/>
          </p:cNvPicPr>
          <p:nvPr/>
        </p:nvPicPr>
        <p:blipFill>
          <a:blip r:embed="rId2" cstate="print">
            <a:extLst>
              <a:ext uri="{28A0092B-C50C-407E-A947-70E740481C1C}">
                <a14:useLocalDpi xmlns:a14="http://schemas.microsoft.com/office/drawing/2010/main" val="0"/>
              </a:ext>
            </a:extLst>
          </a:blip>
          <a:stretch>
            <a:fillRect/>
          </a:stretch>
        </p:blipFill>
        <p:spPr>
          <a:xfrm>
            <a:off x="5827055" y="2436268"/>
            <a:ext cx="246485" cy="144000"/>
          </a:xfrm>
          <a:prstGeom prst="rect">
            <a:avLst/>
          </a:prstGeom>
        </p:spPr>
      </p:pic>
    </p:spTree>
    <p:extLst>
      <p:ext uri="{BB962C8B-B14F-4D97-AF65-F5344CB8AC3E}">
        <p14:creationId xmlns:p14="http://schemas.microsoft.com/office/powerpoint/2010/main" val="3447003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1">
            <a:extLst>
              <a:ext uri="{FF2B5EF4-FFF2-40B4-BE49-F238E27FC236}">
                <a16:creationId xmlns:a16="http://schemas.microsoft.com/office/drawing/2014/main" id="{50F635F0-F556-753D-7713-C627EBB21A3A}"/>
              </a:ext>
            </a:extLst>
          </p:cNvPr>
          <p:cNvSpPr txBox="1">
            <a:spLocks/>
          </p:cNvSpPr>
          <p:nvPr/>
        </p:nvSpPr>
        <p:spPr>
          <a:xfrm>
            <a:off x="3011332" y="18097"/>
            <a:ext cx="6525836" cy="60168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solidFill>
                  <a:srgbClr val="4E5017"/>
                </a:solidFill>
              </a:rPr>
              <a:t>B2B KEPLER PROGRAM 2024 - CAPGEMINI</a:t>
            </a:r>
            <a:endParaRPr lang="fr-FR" sz="2400" dirty="0"/>
          </a:p>
        </p:txBody>
      </p:sp>
      <p:sp>
        <p:nvSpPr>
          <p:cNvPr id="26" name="TextBox 9">
            <a:extLst>
              <a:ext uri="{FF2B5EF4-FFF2-40B4-BE49-F238E27FC236}">
                <a16:creationId xmlns:a16="http://schemas.microsoft.com/office/drawing/2014/main" id="{9916CE61-6A72-B84B-3D0A-F750BF15F9E7}"/>
              </a:ext>
            </a:extLst>
          </p:cNvPr>
          <p:cNvSpPr txBox="1">
            <a:spLocks noChangeArrowheads="1"/>
          </p:cNvSpPr>
          <p:nvPr/>
        </p:nvSpPr>
        <p:spPr bwMode="auto">
          <a:xfrm>
            <a:off x="2832295" y="599380"/>
            <a:ext cx="5133975" cy="5877619"/>
          </a:xfrm>
          <a:prstGeom prst="roundRect">
            <a:avLst/>
          </a:prstGeom>
          <a:solidFill>
            <a:srgbClr val="EDEDE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t"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lang="en-US" sz="1200" kern="0" dirty="0">
                <a:solidFill>
                  <a:srgbClr val="000000"/>
                </a:solidFill>
              </a:rPr>
              <a:t>Kepler Service Team </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700" b="0" i="0" u="none" strike="noStrike" kern="0" cap="none" spc="0" normalizeH="0" baseline="0" noProof="0" dirty="0">
              <a:ln>
                <a:noFill/>
              </a:ln>
              <a:solidFill>
                <a:srgbClr val="000000"/>
              </a:solidFill>
              <a:effectLst/>
              <a:uLnTx/>
              <a:uFillTx/>
            </a:endParaRPr>
          </a:p>
        </p:txBody>
      </p:sp>
      <p:sp>
        <p:nvSpPr>
          <p:cNvPr id="28" name="TextBox 9">
            <a:extLst>
              <a:ext uri="{FF2B5EF4-FFF2-40B4-BE49-F238E27FC236}">
                <a16:creationId xmlns:a16="http://schemas.microsoft.com/office/drawing/2014/main" id="{2954D761-20D9-A7BE-C6C7-3CF43A68C78B}"/>
              </a:ext>
            </a:extLst>
          </p:cNvPr>
          <p:cNvSpPr txBox="1">
            <a:spLocks noChangeArrowheads="1"/>
          </p:cNvSpPr>
          <p:nvPr/>
        </p:nvSpPr>
        <p:spPr bwMode="auto">
          <a:xfrm>
            <a:off x="4283944" y="5736006"/>
            <a:ext cx="1984193" cy="480036"/>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lang="en-US" sz="900" kern="0" dirty="0"/>
              <a:t>Quality Assurance</a:t>
            </a:r>
            <a:endParaRPr lang="en-US" sz="900" b="1" i="0" u="none" strike="noStrike" kern="0" cap="none" spc="0" normalizeH="0" baseline="0" noProof="0" dirty="0">
              <a:ln>
                <a:noFill/>
              </a:ln>
              <a:solidFill>
                <a:prstClr val="white"/>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effectLst/>
                <a:uLnTx/>
                <a:uFillTx/>
              </a:rPr>
              <a:t>Sindhuja Tarigoppula</a:t>
            </a:r>
            <a:endParaRPr lang="en-US" sz="900" b="0" i="0" u="none" strike="noStrike" kern="0" cap="none" spc="0" normalizeH="0" baseline="0" noProof="0" dirty="0">
              <a:ln>
                <a:noFill/>
              </a:ln>
              <a:effectLst/>
              <a:uLnTx/>
              <a:uFillTx/>
            </a:endParaRPr>
          </a:p>
        </p:txBody>
      </p:sp>
      <p:sp>
        <p:nvSpPr>
          <p:cNvPr id="31" name="TextBox 9">
            <a:extLst>
              <a:ext uri="{FF2B5EF4-FFF2-40B4-BE49-F238E27FC236}">
                <a16:creationId xmlns:a16="http://schemas.microsoft.com/office/drawing/2014/main" id="{861D6CD1-54CF-BC79-7271-5B67E7443FC9}"/>
              </a:ext>
            </a:extLst>
          </p:cNvPr>
          <p:cNvSpPr txBox="1">
            <a:spLocks noChangeArrowheads="1"/>
          </p:cNvSpPr>
          <p:nvPr/>
        </p:nvSpPr>
        <p:spPr bwMode="auto">
          <a:xfrm>
            <a:off x="4292857" y="2546891"/>
            <a:ext cx="1966366" cy="521260"/>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lang="en-US" sz="900" kern="0" dirty="0"/>
              <a:t>Junior Business Analyst</a:t>
            </a:r>
            <a:endParaRPr lang="fr-FR" sz="900" dirty="0"/>
          </a:p>
          <a:p>
            <a:pPr>
              <a:defRPr/>
            </a:pPr>
            <a:r>
              <a:rPr lang="en-US" sz="900" b="0" kern="0" dirty="0"/>
              <a:t>Evgeniia </a:t>
            </a:r>
            <a:r>
              <a:rPr lang="en-US" sz="900" b="0" kern="0" dirty="0" err="1"/>
              <a:t>Mochkaeva</a:t>
            </a:r>
            <a:endParaRPr lang="en-US" sz="900" dirty="0"/>
          </a:p>
        </p:txBody>
      </p:sp>
      <p:grpSp>
        <p:nvGrpSpPr>
          <p:cNvPr id="106" name="Groupe 105">
            <a:extLst>
              <a:ext uri="{FF2B5EF4-FFF2-40B4-BE49-F238E27FC236}">
                <a16:creationId xmlns:a16="http://schemas.microsoft.com/office/drawing/2014/main" id="{ABD88111-0DCE-078E-72F5-8DD808746F5D}"/>
              </a:ext>
            </a:extLst>
          </p:cNvPr>
          <p:cNvGrpSpPr/>
          <p:nvPr/>
        </p:nvGrpSpPr>
        <p:grpSpPr>
          <a:xfrm>
            <a:off x="4292857" y="3198940"/>
            <a:ext cx="1966367" cy="466833"/>
            <a:chOff x="7335799" y="4811889"/>
            <a:chExt cx="1841572" cy="616282"/>
          </a:xfrm>
        </p:grpSpPr>
        <p:sp>
          <p:nvSpPr>
            <p:cNvPr id="109" name="TextBox 9">
              <a:extLst>
                <a:ext uri="{FF2B5EF4-FFF2-40B4-BE49-F238E27FC236}">
                  <a16:creationId xmlns:a16="http://schemas.microsoft.com/office/drawing/2014/main" id="{8EB459F4-5D5B-D0BF-11CB-F5A728118535}"/>
                </a:ext>
              </a:extLst>
            </p:cNvPr>
            <p:cNvSpPr txBox="1">
              <a:spLocks noChangeArrowheads="1"/>
            </p:cNvSpPr>
            <p:nvPr/>
          </p:nvSpPr>
          <p:spPr bwMode="auto">
            <a:xfrm>
              <a:off x="7335799" y="4811889"/>
              <a:ext cx="1841572" cy="616282"/>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lang="en-US" sz="900" kern="0" dirty="0"/>
                <a:t>Technical Leader</a:t>
              </a:r>
              <a:endParaRPr lang="en-US" sz="900" b="1" i="0" u="none" strike="noStrike" kern="0" cap="none" spc="0" normalizeH="0" baseline="0" noProof="0" dirty="0">
                <a:ln>
                  <a:noFill/>
                </a:ln>
                <a:solidFill>
                  <a:prstClr val="white"/>
                </a:solidFill>
                <a:effectLst/>
                <a:uLnTx/>
                <a:uFillTx/>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effectLst/>
                  <a:uLnTx/>
                  <a:uFillTx/>
                </a:rPr>
                <a:t>Usha Hande </a:t>
              </a:r>
              <a:endParaRPr lang="en-US" sz="900" b="0" i="0" u="none" strike="noStrike" kern="0" cap="none" spc="0" normalizeH="0" baseline="0" noProof="0" dirty="0">
                <a:ln>
                  <a:noFill/>
                </a:ln>
                <a:effectLst/>
                <a:uLnTx/>
                <a:uFillTx/>
              </a:endParaRPr>
            </a:p>
          </p:txBody>
        </p:sp>
        <p:pic>
          <p:nvPicPr>
            <p:cNvPr id="108" name="Image 3">
              <a:extLst>
                <a:ext uri="{FF2B5EF4-FFF2-40B4-BE49-F238E27FC236}">
                  <a16:creationId xmlns:a16="http://schemas.microsoft.com/office/drawing/2014/main" id="{28EDD088-11D3-B1B7-B834-689A3B963A6E}"/>
                </a:ext>
              </a:extLst>
            </p:cNvPr>
            <p:cNvPicPr preferRelativeResize="0">
              <a:picLocks/>
            </p:cNvPicPr>
            <p:nvPr/>
          </p:nvPicPr>
          <p:blipFill>
            <a:blip r:embed="rId2" cstate="hqprint">
              <a:extLst>
                <a:ext uri="{28A0092B-C50C-407E-A947-70E740481C1C}">
                  <a14:useLocalDpi xmlns:a14="http://schemas.microsoft.com/office/drawing/2010/main" val="0"/>
                </a:ext>
              </a:extLst>
            </a:blip>
            <a:stretch>
              <a:fillRect/>
            </a:stretch>
          </p:blipFill>
          <p:spPr>
            <a:xfrm>
              <a:off x="7542414" y="4980904"/>
              <a:ext cx="210933" cy="185193"/>
            </a:xfrm>
            <a:prstGeom prst="rect">
              <a:avLst/>
            </a:prstGeom>
            <a:solidFill>
              <a:schemeClr val="accent1">
                <a:lumMod val="75000"/>
              </a:schemeClr>
            </a:solidFill>
          </p:spPr>
        </p:pic>
      </p:grpSp>
      <p:sp>
        <p:nvSpPr>
          <p:cNvPr id="121" name="TextBox 9">
            <a:extLst>
              <a:ext uri="{FF2B5EF4-FFF2-40B4-BE49-F238E27FC236}">
                <a16:creationId xmlns:a16="http://schemas.microsoft.com/office/drawing/2014/main" id="{45BEE995-A7EB-C8DA-6864-EFCCDE06DC59}"/>
              </a:ext>
            </a:extLst>
          </p:cNvPr>
          <p:cNvSpPr txBox="1">
            <a:spLocks noChangeArrowheads="1"/>
          </p:cNvSpPr>
          <p:nvPr/>
        </p:nvSpPr>
        <p:spPr bwMode="auto">
          <a:xfrm>
            <a:off x="4297611" y="1921092"/>
            <a:ext cx="1956858" cy="466832"/>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ea typeface="+mn-ea"/>
                <a:cs typeface="+mn-cs"/>
              </a:rPr>
              <a:t>Senior Business Analyst</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ea typeface="+mn-ea"/>
                <a:cs typeface="+mn-cs"/>
              </a:rPr>
              <a:t>Morgan </a:t>
            </a:r>
            <a:r>
              <a:rPr kumimoji="0" lang="en-US" sz="900" b="0" i="0" u="none" strike="noStrike" kern="0" cap="none" spc="0" normalizeH="0" baseline="0" noProof="0" dirty="0" err="1">
                <a:ln>
                  <a:noFill/>
                </a:ln>
                <a:solidFill>
                  <a:prstClr val="white"/>
                </a:solidFill>
                <a:effectLst/>
                <a:uLnTx/>
                <a:uFillTx/>
                <a:ea typeface="+mn-ea"/>
                <a:cs typeface="+mn-cs"/>
              </a:rPr>
              <a:t>Contencin</a:t>
            </a:r>
            <a:endParaRPr kumimoji="0" lang="en-US" sz="900" b="0" i="0" u="none" strike="noStrike" kern="0" cap="none" spc="0" normalizeH="0" baseline="0" noProof="0" dirty="0">
              <a:ln>
                <a:noFill/>
              </a:ln>
              <a:solidFill>
                <a:prstClr val="white"/>
              </a:solidFill>
              <a:effectLst/>
              <a:uLnTx/>
              <a:uFillTx/>
              <a:ea typeface="+mn-ea"/>
              <a:cs typeface="+mn-cs"/>
            </a:endParaRPr>
          </a:p>
        </p:txBody>
      </p:sp>
      <p:pic>
        <p:nvPicPr>
          <p:cNvPr id="128" name="Image 3">
            <a:extLst>
              <a:ext uri="{FF2B5EF4-FFF2-40B4-BE49-F238E27FC236}">
                <a16:creationId xmlns:a16="http://schemas.microsoft.com/office/drawing/2014/main" id="{0ECCB0DD-8B8A-3138-DAED-69B2178725E4}"/>
              </a:ext>
            </a:extLst>
          </p:cNvPr>
          <p:cNvPicPr preferRelativeResize="0">
            <a:picLocks/>
          </p:cNvPicPr>
          <p:nvPr/>
        </p:nvPicPr>
        <p:blipFill>
          <a:blip r:embed="rId2" cstate="hqprint">
            <a:extLst>
              <a:ext uri="{28A0092B-C50C-407E-A947-70E740481C1C}">
                <a14:useLocalDpi xmlns:a14="http://schemas.microsoft.com/office/drawing/2010/main" val="0"/>
              </a:ext>
            </a:extLst>
          </a:blip>
          <a:stretch>
            <a:fillRect/>
          </a:stretch>
        </p:blipFill>
        <p:spPr>
          <a:xfrm>
            <a:off x="4473751" y="5912286"/>
            <a:ext cx="189963" cy="143333"/>
          </a:xfrm>
          <a:prstGeom prst="rect">
            <a:avLst/>
          </a:prstGeom>
          <a:solidFill>
            <a:schemeClr val="accent1">
              <a:lumMod val="75000"/>
            </a:schemeClr>
          </a:solidFill>
        </p:spPr>
      </p:pic>
      <p:sp>
        <p:nvSpPr>
          <p:cNvPr id="11" name="TextBox 9">
            <a:extLst>
              <a:ext uri="{FF2B5EF4-FFF2-40B4-BE49-F238E27FC236}">
                <a16:creationId xmlns:a16="http://schemas.microsoft.com/office/drawing/2014/main" id="{E9A50A68-129F-E8AB-F53E-9061CFF6683A}"/>
              </a:ext>
            </a:extLst>
          </p:cNvPr>
          <p:cNvSpPr txBox="1">
            <a:spLocks noChangeArrowheads="1"/>
          </p:cNvSpPr>
          <p:nvPr/>
        </p:nvSpPr>
        <p:spPr bwMode="auto">
          <a:xfrm>
            <a:off x="4269521" y="1304231"/>
            <a:ext cx="2013039" cy="453287"/>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effectLst/>
                <a:uLnTx/>
                <a:uFillTx/>
              </a:rPr>
              <a:t>Project Lead Service </a:t>
            </a:r>
          </a:p>
          <a:p>
            <a:pPr marL="0" marR="0" lvl="0" indent="0" algn="ctr" defTabSz="914400" eaLnBrk="1" fontAlgn="auto" latinLnBrk="0" hangingPunct="1">
              <a:lnSpc>
                <a:spcPct val="100000"/>
              </a:lnSpc>
              <a:spcBef>
                <a:spcPts val="0"/>
              </a:spcBef>
              <a:spcAft>
                <a:spcPts val="0"/>
              </a:spcAft>
              <a:buClrTx/>
              <a:buSzTx/>
              <a:buFontTx/>
              <a:buNone/>
              <a:tabLst/>
              <a:defRPr/>
            </a:pPr>
            <a:r>
              <a:rPr lang="en-US" sz="900" kern="0" dirty="0"/>
              <a:t>Arielle Rochmann</a:t>
            </a:r>
            <a:endParaRPr kumimoji="0" lang="en-US" sz="900" b="0" i="0" u="none" strike="noStrike" kern="0" cap="none" spc="0" normalizeH="0" baseline="0" noProof="0" dirty="0">
              <a:ln>
                <a:noFill/>
              </a:ln>
              <a:effectLst/>
              <a:uLnTx/>
              <a:uFillTx/>
            </a:endParaRPr>
          </a:p>
        </p:txBody>
      </p:sp>
      <p:pic>
        <p:nvPicPr>
          <p:cNvPr id="98" name="Image 2">
            <a:extLst>
              <a:ext uri="{FF2B5EF4-FFF2-40B4-BE49-F238E27FC236}">
                <a16:creationId xmlns:a16="http://schemas.microsoft.com/office/drawing/2014/main" id="{2958614A-D7A2-5528-F432-8D42D390F6C1}"/>
              </a:ext>
            </a:extLst>
          </p:cNvPr>
          <p:cNvPicPr preferRelativeResize="0">
            <a:picLocks/>
          </p:cNvPicPr>
          <p:nvPr/>
        </p:nvPicPr>
        <p:blipFill>
          <a:blip r:embed="rId3" cstate="print">
            <a:extLst>
              <a:ext uri="{28A0092B-C50C-407E-A947-70E740481C1C}">
                <a14:useLocalDpi xmlns:a14="http://schemas.microsoft.com/office/drawing/2010/main" val="0"/>
              </a:ext>
            </a:extLst>
          </a:blip>
          <a:stretch>
            <a:fillRect/>
          </a:stretch>
        </p:blipFill>
        <p:spPr>
          <a:xfrm>
            <a:off x="4427520" y="1472310"/>
            <a:ext cx="246485" cy="144000"/>
          </a:xfrm>
          <a:prstGeom prst="rect">
            <a:avLst/>
          </a:prstGeom>
        </p:spPr>
      </p:pic>
      <p:pic>
        <p:nvPicPr>
          <p:cNvPr id="7" name="Image 2">
            <a:extLst>
              <a:ext uri="{FF2B5EF4-FFF2-40B4-BE49-F238E27FC236}">
                <a16:creationId xmlns:a16="http://schemas.microsoft.com/office/drawing/2014/main" id="{A97FCDB2-E213-2508-D9ED-00B29C7DEC45}"/>
              </a:ext>
            </a:extLst>
          </p:cNvPr>
          <p:cNvPicPr preferRelativeResize="0">
            <a:picLocks/>
          </p:cNvPicPr>
          <p:nvPr/>
        </p:nvPicPr>
        <p:blipFill>
          <a:blip r:embed="rId3" cstate="print">
            <a:extLst>
              <a:ext uri="{28A0092B-C50C-407E-A947-70E740481C1C}">
                <a14:useLocalDpi xmlns:a14="http://schemas.microsoft.com/office/drawing/2010/main" val="0"/>
              </a:ext>
            </a:extLst>
          </a:blip>
          <a:stretch>
            <a:fillRect/>
          </a:stretch>
        </p:blipFill>
        <p:spPr>
          <a:xfrm>
            <a:off x="4390230" y="2105994"/>
            <a:ext cx="246485" cy="144000"/>
          </a:xfrm>
          <a:prstGeom prst="rect">
            <a:avLst/>
          </a:prstGeom>
        </p:spPr>
      </p:pic>
      <p:grpSp>
        <p:nvGrpSpPr>
          <p:cNvPr id="18" name="Groupe 17">
            <a:extLst>
              <a:ext uri="{FF2B5EF4-FFF2-40B4-BE49-F238E27FC236}">
                <a16:creationId xmlns:a16="http://schemas.microsoft.com/office/drawing/2014/main" id="{B52C3C6B-68F6-FA06-93A9-63D15CF9959F}"/>
              </a:ext>
            </a:extLst>
          </p:cNvPr>
          <p:cNvGrpSpPr/>
          <p:nvPr/>
        </p:nvGrpSpPr>
        <p:grpSpPr>
          <a:xfrm>
            <a:off x="4292857" y="3791097"/>
            <a:ext cx="1966366" cy="480035"/>
            <a:chOff x="7531750" y="5470441"/>
            <a:chExt cx="1797182" cy="397507"/>
          </a:xfrm>
        </p:grpSpPr>
        <p:sp>
          <p:nvSpPr>
            <p:cNvPr id="20" name="TextBox 9">
              <a:extLst>
                <a:ext uri="{FF2B5EF4-FFF2-40B4-BE49-F238E27FC236}">
                  <a16:creationId xmlns:a16="http://schemas.microsoft.com/office/drawing/2014/main" id="{ACACB716-DDD8-BC1C-3A0A-4084B94E763F}"/>
                </a:ext>
              </a:extLst>
            </p:cNvPr>
            <p:cNvSpPr txBox="1">
              <a:spLocks noChangeArrowheads="1"/>
            </p:cNvSpPr>
            <p:nvPr/>
          </p:nvSpPr>
          <p:spPr bwMode="auto">
            <a:xfrm>
              <a:off x="7531750" y="5470441"/>
              <a:ext cx="1797182" cy="397507"/>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rPr>
                <a:t>Software Engineer </a:t>
              </a:r>
            </a:p>
            <a:p>
              <a:pPr marL="0" marR="0" lvl="0" indent="0" algn="ctr" defTabSz="914400" eaLnBrk="1" fontAlgn="auto" latinLnBrk="0" hangingPunct="1">
                <a:lnSpc>
                  <a:spcPct val="100000"/>
                </a:lnSpc>
                <a:spcBef>
                  <a:spcPts val="0"/>
                </a:spcBef>
                <a:spcAft>
                  <a:spcPts val="0"/>
                </a:spcAft>
                <a:buClrTx/>
                <a:buSzTx/>
                <a:buFontTx/>
                <a:buNone/>
                <a:tabLst/>
                <a:defRPr/>
              </a:pPr>
              <a:r>
                <a:rPr lang="en-US" sz="900" b="0" kern="0" dirty="0"/>
                <a:t>Shaik Afrid</a:t>
              </a:r>
            </a:p>
          </p:txBody>
        </p:sp>
        <p:pic>
          <p:nvPicPr>
            <p:cNvPr id="25" name="Image 24">
              <a:extLst>
                <a:ext uri="{FF2B5EF4-FFF2-40B4-BE49-F238E27FC236}">
                  <a16:creationId xmlns:a16="http://schemas.microsoft.com/office/drawing/2014/main" id="{EA3BD0AC-6D51-034B-63E9-D6B6FF9B2B01}"/>
                </a:ext>
              </a:extLst>
            </p:cNvPr>
            <p:cNvPicPr preferRelativeResize="0">
              <a:picLocks/>
            </p:cNvPicPr>
            <p:nvPr/>
          </p:nvPicPr>
          <p:blipFill>
            <a:blip r:embed="rId2" cstate="hqprint">
              <a:extLst>
                <a:ext uri="{28A0092B-C50C-407E-A947-70E740481C1C}">
                  <a14:useLocalDpi xmlns:a14="http://schemas.microsoft.com/office/drawing/2010/main" val="0"/>
                </a:ext>
              </a:extLst>
            </a:blip>
            <a:stretch>
              <a:fillRect/>
            </a:stretch>
          </p:blipFill>
          <p:spPr>
            <a:xfrm>
              <a:off x="7663764" y="5653929"/>
              <a:ext cx="216000" cy="144000"/>
            </a:xfrm>
            <a:prstGeom prst="rect">
              <a:avLst/>
            </a:prstGeom>
          </p:spPr>
        </p:pic>
      </p:grpSp>
      <p:sp>
        <p:nvSpPr>
          <p:cNvPr id="119" name="TextBox 9">
            <a:extLst>
              <a:ext uri="{FF2B5EF4-FFF2-40B4-BE49-F238E27FC236}">
                <a16:creationId xmlns:a16="http://schemas.microsoft.com/office/drawing/2014/main" id="{2CB46C6D-6792-616D-CABD-CF1DA6E70105}"/>
              </a:ext>
            </a:extLst>
          </p:cNvPr>
          <p:cNvSpPr txBox="1">
            <a:spLocks noChangeArrowheads="1"/>
          </p:cNvSpPr>
          <p:nvPr/>
        </p:nvSpPr>
        <p:spPr bwMode="auto">
          <a:xfrm>
            <a:off x="4297611" y="4392343"/>
            <a:ext cx="1956859" cy="512470"/>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1" i="0" u="none" strike="noStrike" kern="0" cap="none" spc="0" normalizeH="0" baseline="0" noProof="0" dirty="0">
                <a:ln>
                  <a:noFill/>
                </a:ln>
                <a:solidFill>
                  <a:prstClr val="white"/>
                </a:solidFill>
                <a:effectLst/>
                <a:uLnTx/>
                <a:uFillTx/>
                <a:ea typeface="+mn-ea"/>
                <a:cs typeface="+mn-cs"/>
              </a:rPr>
              <a:t>Software Engineer</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900" b="0" i="0" u="none" strike="noStrike" kern="0" cap="none" spc="0" normalizeH="0" baseline="0" noProof="0" dirty="0">
                <a:ln>
                  <a:noFill/>
                </a:ln>
                <a:solidFill>
                  <a:prstClr val="white"/>
                </a:solidFill>
                <a:effectLst/>
                <a:uLnTx/>
                <a:uFillTx/>
                <a:ea typeface="+mn-ea"/>
                <a:cs typeface="+mn-cs"/>
              </a:rPr>
              <a:t>Harish Chirumamilla </a:t>
            </a:r>
          </a:p>
        </p:txBody>
      </p:sp>
      <p:sp>
        <p:nvSpPr>
          <p:cNvPr id="130" name="TextBox 9">
            <a:extLst>
              <a:ext uri="{FF2B5EF4-FFF2-40B4-BE49-F238E27FC236}">
                <a16:creationId xmlns:a16="http://schemas.microsoft.com/office/drawing/2014/main" id="{67F1BB58-7D50-1EC1-76D3-E78DCD5A9CD0}"/>
              </a:ext>
            </a:extLst>
          </p:cNvPr>
          <p:cNvSpPr txBox="1">
            <a:spLocks noChangeArrowheads="1"/>
          </p:cNvSpPr>
          <p:nvPr/>
        </p:nvSpPr>
        <p:spPr bwMode="auto">
          <a:xfrm>
            <a:off x="4297611" y="5083404"/>
            <a:ext cx="1956859" cy="547979"/>
          </a:xfrm>
          <a:prstGeom prst="roundRect">
            <a:avLst/>
          </a:prstGeom>
          <a:solidFill>
            <a:srgbClr val="0070AD"/>
          </a:solidFill>
          <a:ln w="12700" cap="flat" cmpd="sng" algn="ctr">
            <a:noFill/>
            <a:prstDash val="solid"/>
            <a:miter lim="800000"/>
          </a:ln>
          <a:effectLst/>
        </p:spPr>
        <p:txBody>
          <a:bodyPr rot="0" spcFirstLastPara="0" vertOverflow="overflow" horzOverflow="overflow" vert="horz" wrap="square" lIns="0" tIns="45720" rIns="0" bIns="45720" numCol="1" spcCol="0" rtlCol="0" fromWordArt="0" anchor="ctr" anchorCtr="0" forceAA="0" compatLnSpc="1">
            <a:prstTxWarp prst="textNoShape">
              <a:avLst/>
            </a:prstTxWarp>
            <a:noAutofit/>
          </a:bodyPr>
          <a:lstStyle>
            <a:defPPr>
              <a:defRPr lang="pt-PT"/>
            </a:defPPr>
            <a:lvl1pPr algn="ctr">
              <a:defRPr sz="600" b="1">
                <a:solidFill>
                  <a:schemeClr val="bg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a:defRPr/>
            </a:pPr>
            <a:r>
              <a:rPr lang="en-US" sz="900" kern="0" dirty="0"/>
              <a:t>Software Engineer  CTI </a:t>
            </a:r>
          </a:p>
          <a:p>
            <a:pPr>
              <a:defRPr/>
            </a:pPr>
            <a:r>
              <a:rPr lang="en-US" sz="900" b="0" kern="0" dirty="0"/>
              <a:t>Abdenacer </a:t>
            </a:r>
            <a:r>
              <a:rPr lang="en-US" sz="900" b="0" kern="0" dirty="0" err="1"/>
              <a:t>Mahdoudi</a:t>
            </a:r>
            <a:endParaRPr lang="en-US" sz="900" b="0" kern="0" dirty="0"/>
          </a:p>
        </p:txBody>
      </p:sp>
      <p:pic>
        <p:nvPicPr>
          <p:cNvPr id="132" name="Image 131">
            <a:extLst>
              <a:ext uri="{FF2B5EF4-FFF2-40B4-BE49-F238E27FC236}">
                <a16:creationId xmlns:a16="http://schemas.microsoft.com/office/drawing/2014/main" id="{386CC33C-333D-5368-E432-9BAFD600E72C}"/>
              </a:ext>
            </a:extLst>
          </p:cNvPr>
          <p:cNvPicPr preferRelativeResize="0">
            <a:picLocks/>
          </p:cNvPicPr>
          <p:nvPr/>
        </p:nvPicPr>
        <p:blipFill>
          <a:blip r:embed="rId2" cstate="hqprint">
            <a:extLst>
              <a:ext uri="{28A0092B-C50C-407E-A947-70E740481C1C}">
                <a14:useLocalDpi xmlns:a14="http://schemas.microsoft.com/office/drawing/2010/main" val="0"/>
              </a:ext>
            </a:extLst>
          </a:blip>
          <a:stretch>
            <a:fillRect/>
          </a:stretch>
        </p:blipFill>
        <p:spPr>
          <a:xfrm>
            <a:off x="4473751" y="4561685"/>
            <a:ext cx="197703" cy="139204"/>
          </a:xfrm>
          <a:prstGeom prst="rect">
            <a:avLst/>
          </a:prstGeom>
        </p:spPr>
      </p:pic>
      <p:pic>
        <p:nvPicPr>
          <p:cNvPr id="133" name="Image 2">
            <a:extLst>
              <a:ext uri="{FF2B5EF4-FFF2-40B4-BE49-F238E27FC236}">
                <a16:creationId xmlns:a16="http://schemas.microsoft.com/office/drawing/2014/main" id="{DC8CF438-6DED-833D-4CB7-21CC33302E5F}"/>
              </a:ext>
            </a:extLst>
          </p:cNvPr>
          <p:cNvPicPr preferRelativeResize="0">
            <a:picLocks/>
          </p:cNvPicPr>
          <p:nvPr/>
        </p:nvPicPr>
        <p:blipFill>
          <a:blip r:embed="rId3" cstate="hqprint">
            <a:extLst>
              <a:ext uri="{28A0092B-C50C-407E-A947-70E740481C1C}">
                <a14:useLocalDpi xmlns:a14="http://schemas.microsoft.com/office/drawing/2010/main" val="0"/>
              </a:ext>
            </a:extLst>
          </a:blip>
          <a:stretch>
            <a:fillRect/>
          </a:stretch>
        </p:blipFill>
        <p:spPr>
          <a:xfrm>
            <a:off x="4410915" y="5314721"/>
            <a:ext cx="229744" cy="142876"/>
          </a:xfrm>
          <a:prstGeom prst="rect">
            <a:avLst/>
          </a:prstGeom>
        </p:spPr>
      </p:pic>
      <p:pic>
        <p:nvPicPr>
          <p:cNvPr id="134" name="Image 3">
            <a:extLst>
              <a:ext uri="{FF2B5EF4-FFF2-40B4-BE49-F238E27FC236}">
                <a16:creationId xmlns:a16="http://schemas.microsoft.com/office/drawing/2014/main" id="{9B105823-647E-A27A-0F5E-C12C0191012E}"/>
              </a:ext>
            </a:extLst>
          </p:cNvPr>
          <p:cNvPicPr preferRelativeResize="0">
            <a:picLocks/>
          </p:cNvPicPr>
          <p:nvPr/>
        </p:nvPicPr>
        <p:blipFill>
          <a:blip r:embed="rId2" cstate="hqprint">
            <a:extLst>
              <a:ext uri="{28A0092B-C50C-407E-A947-70E740481C1C}">
                <a14:useLocalDpi xmlns:a14="http://schemas.microsoft.com/office/drawing/2010/main" val="0"/>
              </a:ext>
            </a:extLst>
          </a:blip>
          <a:stretch>
            <a:fillRect/>
          </a:stretch>
        </p:blipFill>
        <p:spPr>
          <a:xfrm>
            <a:off x="6001018" y="5302031"/>
            <a:ext cx="189963" cy="143333"/>
          </a:xfrm>
          <a:prstGeom prst="rect">
            <a:avLst/>
          </a:prstGeom>
          <a:solidFill>
            <a:schemeClr val="accent1">
              <a:lumMod val="75000"/>
            </a:schemeClr>
          </a:solidFill>
        </p:spPr>
      </p:pic>
      <p:pic>
        <p:nvPicPr>
          <p:cNvPr id="136" name="Image 2">
            <a:extLst>
              <a:ext uri="{FF2B5EF4-FFF2-40B4-BE49-F238E27FC236}">
                <a16:creationId xmlns:a16="http://schemas.microsoft.com/office/drawing/2014/main" id="{0AAC87AF-AD06-ECBE-8089-8EF827A65031}"/>
              </a:ext>
            </a:extLst>
          </p:cNvPr>
          <p:cNvPicPr preferRelativeResize="0">
            <a:picLocks/>
          </p:cNvPicPr>
          <p:nvPr/>
        </p:nvPicPr>
        <p:blipFill>
          <a:blip r:embed="rId3" cstate="print">
            <a:extLst>
              <a:ext uri="{28A0092B-C50C-407E-A947-70E740481C1C}">
                <a14:useLocalDpi xmlns:a14="http://schemas.microsoft.com/office/drawing/2010/main" val="0"/>
              </a:ext>
            </a:extLst>
          </a:blip>
          <a:stretch>
            <a:fillRect/>
          </a:stretch>
        </p:blipFill>
        <p:spPr>
          <a:xfrm>
            <a:off x="4368116" y="2759277"/>
            <a:ext cx="246485" cy="144000"/>
          </a:xfrm>
          <a:prstGeom prst="rect">
            <a:avLst/>
          </a:prstGeom>
        </p:spPr>
      </p:pic>
    </p:spTree>
    <p:extLst>
      <p:ext uri="{BB962C8B-B14F-4D97-AF65-F5344CB8AC3E}">
        <p14:creationId xmlns:p14="http://schemas.microsoft.com/office/powerpoint/2010/main" val="32622591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re 1">
            <a:extLst>
              <a:ext uri="{FF2B5EF4-FFF2-40B4-BE49-F238E27FC236}">
                <a16:creationId xmlns:a16="http://schemas.microsoft.com/office/drawing/2014/main" id="{F5890101-49F4-BB6D-7519-A32FAA8A69EF}"/>
              </a:ext>
            </a:extLst>
          </p:cNvPr>
          <p:cNvSpPr txBox="1">
            <a:spLocks/>
          </p:cNvSpPr>
          <p:nvPr/>
        </p:nvSpPr>
        <p:spPr>
          <a:xfrm>
            <a:off x="3011332" y="18097"/>
            <a:ext cx="6525836" cy="601686"/>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sz="2400" dirty="0">
                <a:solidFill>
                  <a:srgbClr val="4E5017"/>
                </a:solidFill>
              </a:rPr>
              <a:t>B2B KEPLER PROGRAM 2024 – L’OREAL</a:t>
            </a:r>
            <a:endParaRPr lang="fr-FR" sz="2400" dirty="0"/>
          </a:p>
        </p:txBody>
      </p:sp>
      <p:pic>
        <p:nvPicPr>
          <p:cNvPr id="6" name="Image 5">
            <a:extLst>
              <a:ext uri="{FF2B5EF4-FFF2-40B4-BE49-F238E27FC236}">
                <a16:creationId xmlns:a16="http://schemas.microsoft.com/office/drawing/2014/main" id="{E2766E35-626A-7F58-752A-7B53D0AF0C58}"/>
              </a:ext>
            </a:extLst>
          </p:cNvPr>
          <p:cNvPicPr>
            <a:picLocks noChangeAspect="1"/>
          </p:cNvPicPr>
          <p:nvPr/>
        </p:nvPicPr>
        <p:blipFill>
          <a:blip r:embed="rId2"/>
          <a:stretch>
            <a:fillRect/>
          </a:stretch>
        </p:blipFill>
        <p:spPr>
          <a:xfrm>
            <a:off x="3011332" y="619783"/>
            <a:ext cx="5654105" cy="6028667"/>
          </a:xfrm>
          <a:prstGeom prst="rect">
            <a:avLst/>
          </a:prstGeom>
        </p:spPr>
      </p:pic>
    </p:spTree>
    <p:extLst>
      <p:ext uri="{BB962C8B-B14F-4D97-AF65-F5344CB8AC3E}">
        <p14:creationId xmlns:p14="http://schemas.microsoft.com/office/powerpoint/2010/main" val="1747773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5E659B3-EA4B-405E-9FAE-00661F32418F}"/>
              </a:ext>
            </a:extLst>
          </p:cNvPr>
          <p:cNvSpPr>
            <a:spLocks noGrp="1"/>
          </p:cNvSpPr>
          <p:nvPr>
            <p:ph type="ctrTitle"/>
          </p:nvPr>
        </p:nvSpPr>
        <p:spPr/>
        <p:txBody>
          <a:bodyPr/>
          <a:lstStyle/>
          <a:p>
            <a:r>
              <a:rPr lang="en-GB"/>
              <a:t>GLOBAL OVERVIEW</a:t>
            </a:r>
          </a:p>
        </p:txBody>
      </p:sp>
      <p:sp>
        <p:nvSpPr>
          <p:cNvPr id="3" name="Text Placeholder 2">
            <a:extLst>
              <a:ext uri="{FF2B5EF4-FFF2-40B4-BE49-F238E27FC236}">
                <a16:creationId xmlns:a16="http://schemas.microsoft.com/office/drawing/2014/main" id="{E1F9D801-434D-4FD6-A38C-A6C187DD7E2B}"/>
              </a:ext>
            </a:extLst>
          </p:cNvPr>
          <p:cNvSpPr>
            <a:spLocks noGrp="1"/>
          </p:cNvSpPr>
          <p:nvPr>
            <p:ph type="body" sz="quarter" idx="10"/>
          </p:nvPr>
        </p:nvSpPr>
        <p:spPr/>
        <p:txBody>
          <a:bodyPr>
            <a:normAutofit lnSpcReduction="10000"/>
          </a:bodyPr>
          <a:lstStyle/>
          <a:p>
            <a:r>
              <a:rPr lang="en-GB"/>
              <a:t>2</a:t>
            </a:r>
          </a:p>
        </p:txBody>
      </p:sp>
    </p:spTree>
    <p:extLst>
      <p:ext uri="{BB962C8B-B14F-4D97-AF65-F5344CB8AC3E}">
        <p14:creationId xmlns:p14="http://schemas.microsoft.com/office/powerpoint/2010/main" val="1354384898"/>
      </p:ext>
    </p:extLst>
  </p:cSld>
  <p:clrMapOvr>
    <a:masterClrMapping/>
  </p:clrMapOvr>
  <p:transition spd="slow">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a:extLst>
              <a:ext uri="{FF2B5EF4-FFF2-40B4-BE49-F238E27FC236}">
                <a16:creationId xmlns:a16="http://schemas.microsoft.com/office/drawing/2014/main" id="{317DFA15-124D-D264-3C6A-FE010BD87A8E}"/>
              </a:ext>
            </a:extLst>
          </p:cNvPr>
          <p:cNvSpPr>
            <a:spLocks noGrp="1"/>
          </p:cNvSpPr>
          <p:nvPr>
            <p:ph type="body" sz="quarter" idx="10"/>
          </p:nvPr>
        </p:nvSpPr>
        <p:spPr/>
        <p:txBody>
          <a:bodyPr/>
          <a:lstStyle/>
          <a:p>
            <a:r>
              <a:rPr lang="fr-FR" sz="2400" dirty="0"/>
              <a:t>Kepler Service </a:t>
            </a:r>
            <a:r>
              <a:rPr lang="fr-FR" sz="2400" dirty="0" err="1"/>
              <a:t>is</a:t>
            </a:r>
            <a:r>
              <a:rPr lang="fr-FR" sz="2400" dirty="0"/>
              <a:t> a </a:t>
            </a:r>
            <a:r>
              <a:rPr lang="fr-FR" sz="2400" dirty="0" err="1"/>
              <a:t>plateform</a:t>
            </a:r>
            <a:r>
              <a:rPr lang="fr-FR" sz="2400" dirty="0"/>
              <a:t> for the agents &amp; managers </a:t>
            </a:r>
            <a:r>
              <a:rPr lang="fr-FR" sz="2400" dirty="0" err="1"/>
              <a:t>from</a:t>
            </a:r>
            <a:r>
              <a:rPr lang="fr-FR" sz="2400" dirty="0"/>
              <a:t> the </a:t>
            </a:r>
            <a:r>
              <a:rPr lang="fr-FR" sz="2400" b="1" dirty="0"/>
              <a:t>Customer Care Service </a:t>
            </a:r>
            <a:r>
              <a:rPr lang="fr-FR" sz="2400" dirty="0"/>
              <a:t>at l’Oréal. </a:t>
            </a:r>
          </a:p>
          <a:p>
            <a:r>
              <a:rPr lang="fr-FR" sz="2400" dirty="0"/>
              <a:t>Customer Care Service </a:t>
            </a:r>
            <a:r>
              <a:rPr lang="fr-FR" sz="2400" dirty="0" err="1"/>
              <a:t>is</a:t>
            </a:r>
            <a:r>
              <a:rPr lang="fr-FR" sz="2400" dirty="0"/>
              <a:t> </a:t>
            </a:r>
            <a:r>
              <a:rPr lang="fr-FR" sz="2400" dirty="0" err="1"/>
              <a:t>multidiv</a:t>
            </a:r>
            <a:r>
              <a:rPr lang="fr-FR" sz="2400" dirty="0"/>
              <a:t> (PPD, LLD, CPD, LDB)</a:t>
            </a:r>
          </a:p>
          <a:p>
            <a:endParaRPr lang="fr-FR" sz="2400" dirty="0"/>
          </a:p>
          <a:p>
            <a:r>
              <a:rPr lang="fr-FR" sz="2400" dirty="0"/>
              <a:t>Agents can :</a:t>
            </a:r>
          </a:p>
          <a:p>
            <a:pPr marL="342900" indent="-342900">
              <a:buFontTx/>
              <a:buChar char="-"/>
            </a:pPr>
            <a:r>
              <a:rPr lang="fr-FR" sz="2400" dirty="0" err="1"/>
              <a:t>Easily</a:t>
            </a:r>
            <a:r>
              <a:rPr lang="fr-FR" sz="2400" dirty="0"/>
              <a:t> contact the </a:t>
            </a:r>
            <a:r>
              <a:rPr lang="fr-FR" sz="2400" dirty="0" err="1"/>
              <a:t>customers</a:t>
            </a:r>
            <a:endParaRPr lang="fr-FR" sz="2400" dirty="0"/>
          </a:p>
          <a:p>
            <a:pPr marL="342900" indent="-342900">
              <a:buFontTx/>
              <a:buChar char="-"/>
            </a:pPr>
            <a:r>
              <a:rPr lang="fr-FR" sz="2400" dirty="0"/>
              <a:t>Have all the informations </a:t>
            </a:r>
            <a:r>
              <a:rPr lang="fr-FR" sz="2400" dirty="0" err="1"/>
              <a:t>they</a:t>
            </a:r>
            <a:r>
              <a:rPr lang="fr-FR" sz="2400" dirty="0"/>
              <a:t> </a:t>
            </a:r>
            <a:r>
              <a:rPr lang="fr-FR" sz="2400" dirty="0" err="1"/>
              <a:t>need</a:t>
            </a:r>
            <a:r>
              <a:rPr lang="fr-FR" sz="2400" dirty="0"/>
              <a:t> in one place (</a:t>
            </a:r>
            <a:r>
              <a:rPr lang="fr-FR" sz="2400" dirty="0" err="1"/>
              <a:t>customer</a:t>
            </a:r>
            <a:r>
              <a:rPr lang="fr-FR" sz="2400" dirty="0"/>
              <a:t> </a:t>
            </a:r>
            <a:r>
              <a:rPr lang="fr-FR" sz="2400" dirty="0" err="1"/>
              <a:t>centric</a:t>
            </a:r>
            <a:r>
              <a:rPr lang="fr-FR" sz="2400" dirty="0"/>
              <a:t> </a:t>
            </a:r>
            <a:r>
              <a:rPr lang="fr-FR" sz="2400" dirty="0" err="1"/>
              <a:t>view</a:t>
            </a:r>
            <a:r>
              <a:rPr lang="fr-FR" sz="2400" dirty="0"/>
              <a:t>)</a:t>
            </a:r>
          </a:p>
          <a:p>
            <a:pPr marL="342900" indent="-342900">
              <a:buFontTx/>
              <a:buChar char="-"/>
            </a:pPr>
            <a:endParaRPr lang="fr-FR" sz="2400" dirty="0"/>
          </a:p>
          <a:p>
            <a:r>
              <a:rPr lang="fr-FR" sz="2400" dirty="0"/>
              <a:t>Customer can :</a:t>
            </a:r>
          </a:p>
          <a:p>
            <a:pPr marL="342900" indent="-342900">
              <a:buFontTx/>
              <a:buChar char="-"/>
            </a:pPr>
            <a:r>
              <a:rPr lang="fr-FR" sz="2400" dirty="0"/>
              <a:t>Contact the </a:t>
            </a:r>
            <a:r>
              <a:rPr lang="fr-FR" sz="2400" dirty="0" err="1"/>
              <a:t>customer</a:t>
            </a:r>
            <a:r>
              <a:rPr lang="fr-FR" sz="2400" dirty="0"/>
              <a:t> care service </a:t>
            </a:r>
            <a:r>
              <a:rPr lang="fr-FR" sz="2400" dirty="0" err="1"/>
              <a:t>through</a:t>
            </a:r>
            <a:r>
              <a:rPr lang="fr-FR" sz="2400" dirty="0"/>
              <a:t> </a:t>
            </a:r>
            <a:r>
              <a:rPr lang="fr-FR" sz="2400" dirty="0" err="1"/>
              <a:t>several</a:t>
            </a:r>
            <a:r>
              <a:rPr lang="fr-FR" sz="2400" dirty="0"/>
              <a:t> channels</a:t>
            </a:r>
          </a:p>
          <a:p>
            <a:pPr marL="342900" indent="-342900">
              <a:buFontTx/>
              <a:buChar char="-"/>
            </a:pPr>
            <a:endParaRPr lang="fr-FR" sz="2000" dirty="0"/>
          </a:p>
          <a:p>
            <a:endParaRPr lang="fr-FR" dirty="0"/>
          </a:p>
        </p:txBody>
      </p:sp>
      <p:sp>
        <p:nvSpPr>
          <p:cNvPr id="3" name="Titre 2">
            <a:extLst>
              <a:ext uri="{FF2B5EF4-FFF2-40B4-BE49-F238E27FC236}">
                <a16:creationId xmlns:a16="http://schemas.microsoft.com/office/drawing/2014/main" id="{F3D5A50D-C343-A49E-5E28-101DC9F55012}"/>
              </a:ext>
            </a:extLst>
          </p:cNvPr>
          <p:cNvSpPr>
            <a:spLocks noGrp="1"/>
          </p:cNvSpPr>
          <p:nvPr>
            <p:ph type="title"/>
          </p:nvPr>
        </p:nvSpPr>
        <p:spPr/>
        <p:txBody>
          <a:bodyPr/>
          <a:lstStyle/>
          <a:p>
            <a:r>
              <a:rPr lang="fr-FR"/>
              <a:t>Project </a:t>
            </a:r>
            <a:r>
              <a:rPr lang="fr-FR" err="1"/>
              <a:t>context</a:t>
            </a:r>
            <a:endParaRPr lang="fr-FR"/>
          </a:p>
        </p:txBody>
      </p:sp>
      <p:pic>
        <p:nvPicPr>
          <p:cNvPr id="4" name="Image 4">
            <a:extLst>
              <a:ext uri="{FF2B5EF4-FFF2-40B4-BE49-F238E27FC236}">
                <a16:creationId xmlns:a16="http://schemas.microsoft.com/office/drawing/2014/main" id="{CAD960F6-AD2E-2BD5-6BC7-879E979FF78C}"/>
              </a:ext>
            </a:extLst>
          </p:cNvPr>
          <p:cNvPicPr>
            <a:picLocks noChangeAspect="1"/>
          </p:cNvPicPr>
          <p:nvPr/>
        </p:nvPicPr>
        <p:blipFill>
          <a:blip r:embed="rId2"/>
          <a:stretch>
            <a:fillRect/>
          </a:stretch>
        </p:blipFill>
        <p:spPr>
          <a:xfrm>
            <a:off x="318768" y="223929"/>
            <a:ext cx="709054" cy="392011"/>
          </a:xfrm>
          <a:prstGeom prst="rect">
            <a:avLst/>
          </a:prstGeom>
        </p:spPr>
      </p:pic>
    </p:spTree>
    <p:extLst>
      <p:ext uri="{BB962C8B-B14F-4D97-AF65-F5344CB8AC3E}">
        <p14:creationId xmlns:p14="http://schemas.microsoft.com/office/powerpoint/2010/main" val="5948413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a:xfrm>
            <a:off x="361411" y="1447200"/>
            <a:ext cx="11494982" cy="1713828"/>
          </a:xfrm>
          <a:ln w="28575">
            <a:solidFill>
              <a:schemeClr val="bg2">
                <a:lumMod val="90000"/>
              </a:schemeClr>
            </a:solidFill>
          </a:ln>
        </p:spPr>
        <p:txBody>
          <a:bodyPr vert="horz" lIns="0" tIns="0" rIns="0" bIns="0" rtlCol="0" anchor="t">
            <a:normAutofit/>
          </a:bodyPr>
          <a:lstStyle/>
          <a:p>
            <a:pPr marL="0" indent="0">
              <a:lnSpc>
                <a:spcPct val="120000"/>
              </a:lnSpc>
              <a:buNone/>
            </a:pPr>
            <a:r>
              <a:rPr lang="fr-FR" sz="1800" dirty="0">
                <a:latin typeface="Ubuntu"/>
              </a:rPr>
              <a:t>Hubs live on </a:t>
            </a:r>
            <a:r>
              <a:rPr lang="fr-FR" sz="1800" dirty="0" err="1">
                <a:latin typeface="Ubuntu"/>
              </a:rPr>
              <a:t>NextGen</a:t>
            </a:r>
            <a:r>
              <a:rPr lang="fr-FR" sz="1800" dirty="0">
                <a:latin typeface="Ubuntu"/>
              </a:rPr>
              <a:t> </a:t>
            </a:r>
          </a:p>
          <a:p>
            <a:pPr marL="342900" indent="-342900">
              <a:lnSpc>
                <a:spcPct val="120000"/>
              </a:lnSpc>
              <a:buFont typeface="Calibri" panose="020B0604020202020204" pitchFamily="34" charset="0"/>
              <a:buChar char="-"/>
            </a:pPr>
            <a:endParaRPr lang="fr-FR" dirty="0">
              <a:latin typeface="Ubuntu"/>
            </a:endParaRPr>
          </a:p>
          <a:p>
            <a:pPr marL="342900" indent="-342900">
              <a:lnSpc>
                <a:spcPct val="120000"/>
              </a:lnSpc>
              <a:buFont typeface="Calibri" panose="020B0604020202020204" pitchFamily="34" charset="0"/>
              <a:buChar char="-"/>
            </a:pPr>
            <a:endParaRPr lang="fr-FR" dirty="0"/>
          </a:p>
          <a:p>
            <a:pPr marL="342900" indent="-342900">
              <a:lnSpc>
                <a:spcPct val="120000"/>
              </a:lnSpc>
              <a:buFont typeface="Calibri" panose="020B0604020202020204" pitchFamily="34" charset="0"/>
              <a:buChar char="-"/>
            </a:pPr>
            <a:endParaRPr lang="fr-FR" dirty="0"/>
          </a:p>
        </p:txBody>
      </p:sp>
      <p:sp>
        <p:nvSpPr>
          <p:cNvPr id="3" name="Titre 2"/>
          <p:cNvSpPr>
            <a:spLocks noGrp="1"/>
          </p:cNvSpPr>
          <p:nvPr>
            <p:ph type="title"/>
          </p:nvPr>
        </p:nvSpPr>
        <p:spPr>
          <a:xfrm>
            <a:off x="318768" y="531796"/>
            <a:ext cx="10947772" cy="716711"/>
          </a:xfrm>
        </p:spPr>
        <p:txBody>
          <a:bodyPr>
            <a:normAutofit fontScale="90000"/>
          </a:bodyPr>
          <a:lstStyle/>
          <a:p>
            <a:r>
              <a:rPr lang="fr-FR"/>
              <a:t>Project </a:t>
            </a:r>
            <a:r>
              <a:rPr lang="fr-FR" err="1"/>
              <a:t>context</a:t>
            </a:r>
            <a:br>
              <a:rPr lang="fr-FR"/>
            </a:br>
            <a:endParaRPr lang="fr-FR" sz="1050">
              <a:latin typeface="+mn-lt"/>
            </a:endParaRPr>
          </a:p>
        </p:txBody>
      </p:sp>
      <p:sp>
        <p:nvSpPr>
          <p:cNvPr id="4" name="Rectangle : coins arrondis 3">
            <a:extLst>
              <a:ext uri="{FF2B5EF4-FFF2-40B4-BE49-F238E27FC236}">
                <a16:creationId xmlns:a16="http://schemas.microsoft.com/office/drawing/2014/main" id="{A6810817-8142-DBDF-4C47-ED05ABD32C6F}"/>
              </a:ext>
            </a:extLst>
          </p:cNvPr>
          <p:cNvSpPr/>
          <p:nvPr/>
        </p:nvSpPr>
        <p:spPr>
          <a:xfrm>
            <a:off x="2434681" y="3281094"/>
            <a:ext cx="1736629" cy="472920"/>
          </a:xfrm>
          <a:prstGeom prst="roundRect">
            <a:avLst/>
          </a:prstGeom>
          <a:solidFill>
            <a:srgbClr val="C4E8A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sz="1400" dirty="0">
                <a:solidFill>
                  <a:srgbClr val="000000"/>
                </a:solidFill>
              </a:rPr>
              <a:t>Arielle (PPL)</a:t>
            </a:r>
          </a:p>
        </p:txBody>
      </p:sp>
      <p:sp>
        <p:nvSpPr>
          <p:cNvPr id="5" name="Rectangle : coins arrondis 4">
            <a:extLst>
              <a:ext uri="{FF2B5EF4-FFF2-40B4-BE49-F238E27FC236}">
                <a16:creationId xmlns:a16="http://schemas.microsoft.com/office/drawing/2014/main" id="{82B04405-B379-CF65-C526-317E00565FD9}"/>
              </a:ext>
            </a:extLst>
          </p:cNvPr>
          <p:cNvSpPr/>
          <p:nvPr/>
        </p:nvSpPr>
        <p:spPr>
          <a:xfrm>
            <a:off x="470179" y="4280278"/>
            <a:ext cx="1736629" cy="472920"/>
          </a:xfrm>
          <a:prstGeom prst="roundRect">
            <a:avLst/>
          </a:prstGeom>
          <a:solidFill>
            <a:srgbClr val="C4E8A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400" dirty="0">
                <a:solidFill>
                  <a:srgbClr val="000000"/>
                </a:solidFill>
              </a:rPr>
              <a:t>Morgan (PL)</a:t>
            </a:r>
          </a:p>
          <a:p>
            <a:pPr algn="ctr"/>
            <a:r>
              <a:rPr lang="fr-FR" sz="1400" dirty="0">
                <a:solidFill>
                  <a:srgbClr val="000000"/>
                </a:solidFill>
              </a:rPr>
              <a:t>L'Oréal</a:t>
            </a:r>
          </a:p>
        </p:txBody>
      </p:sp>
      <p:sp>
        <p:nvSpPr>
          <p:cNvPr id="6" name="Rectangle : coins arrondis 5">
            <a:extLst>
              <a:ext uri="{FF2B5EF4-FFF2-40B4-BE49-F238E27FC236}">
                <a16:creationId xmlns:a16="http://schemas.microsoft.com/office/drawing/2014/main" id="{3015DE71-C9A5-D179-77F1-F5C7F2F26B7B}"/>
              </a:ext>
            </a:extLst>
          </p:cNvPr>
          <p:cNvSpPr/>
          <p:nvPr/>
        </p:nvSpPr>
        <p:spPr>
          <a:xfrm>
            <a:off x="2434680" y="4351372"/>
            <a:ext cx="1736629" cy="472920"/>
          </a:xfrm>
          <a:prstGeom prst="roundRect">
            <a:avLst/>
          </a:prstGeom>
          <a:solidFill>
            <a:srgbClr val="C4E8A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400">
                <a:solidFill>
                  <a:srgbClr val="000000"/>
                </a:solidFill>
              </a:rPr>
              <a:t>Harish </a:t>
            </a:r>
            <a:r>
              <a:rPr lang="fr-FR" sz="1400" err="1">
                <a:solidFill>
                  <a:srgbClr val="000000"/>
                </a:solidFill>
              </a:rPr>
              <a:t>Afrid</a:t>
            </a:r>
            <a:r>
              <a:rPr lang="fr-FR" sz="1400">
                <a:solidFill>
                  <a:srgbClr val="000000"/>
                </a:solidFill>
              </a:rPr>
              <a:t> </a:t>
            </a:r>
            <a:r>
              <a:rPr lang="fr-FR" sz="1400" err="1">
                <a:solidFill>
                  <a:srgbClr val="000000"/>
                </a:solidFill>
              </a:rPr>
              <a:t>Abdenacer</a:t>
            </a:r>
            <a:r>
              <a:rPr lang="fr-FR" sz="1400">
                <a:solidFill>
                  <a:srgbClr val="000000"/>
                </a:solidFill>
              </a:rPr>
              <a:t> (Devs)</a:t>
            </a:r>
          </a:p>
        </p:txBody>
      </p:sp>
      <p:sp>
        <p:nvSpPr>
          <p:cNvPr id="7" name="Rectangle : coins arrondis 6">
            <a:extLst>
              <a:ext uri="{FF2B5EF4-FFF2-40B4-BE49-F238E27FC236}">
                <a16:creationId xmlns:a16="http://schemas.microsoft.com/office/drawing/2014/main" id="{01139CE0-9E89-7FD0-350B-289A18F6AC51}"/>
              </a:ext>
            </a:extLst>
          </p:cNvPr>
          <p:cNvSpPr/>
          <p:nvPr/>
        </p:nvSpPr>
        <p:spPr>
          <a:xfrm>
            <a:off x="2434679" y="4901151"/>
            <a:ext cx="1736629" cy="472920"/>
          </a:xfrm>
          <a:prstGeom prst="roundRect">
            <a:avLst/>
          </a:prstGeom>
          <a:solidFill>
            <a:srgbClr val="C4E8A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400" dirty="0">
                <a:solidFill>
                  <a:srgbClr val="000000"/>
                </a:solidFill>
              </a:rPr>
              <a:t>Evgeniia, Morgan (BA)</a:t>
            </a:r>
          </a:p>
        </p:txBody>
      </p:sp>
      <p:sp>
        <p:nvSpPr>
          <p:cNvPr id="8" name="Rectangle : coins arrondis 7">
            <a:extLst>
              <a:ext uri="{FF2B5EF4-FFF2-40B4-BE49-F238E27FC236}">
                <a16:creationId xmlns:a16="http://schemas.microsoft.com/office/drawing/2014/main" id="{A4094DCE-2047-F4BE-7790-372CEB1E6A3B}"/>
              </a:ext>
            </a:extLst>
          </p:cNvPr>
          <p:cNvSpPr/>
          <p:nvPr/>
        </p:nvSpPr>
        <p:spPr>
          <a:xfrm>
            <a:off x="2434681" y="3813256"/>
            <a:ext cx="1736629" cy="472920"/>
          </a:xfrm>
          <a:prstGeom prst="roundRect">
            <a:avLst/>
          </a:prstGeom>
          <a:solidFill>
            <a:srgbClr val="C4E8A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400" dirty="0">
                <a:solidFill>
                  <a:srgbClr val="000000"/>
                </a:solidFill>
              </a:rPr>
              <a:t>Carlos/Usha (TL)</a:t>
            </a:r>
            <a:endParaRPr lang="fr-FR" sz="1600" dirty="0"/>
          </a:p>
        </p:txBody>
      </p:sp>
      <p:sp>
        <p:nvSpPr>
          <p:cNvPr id="9" name="Rectangle : coins arrondis 8">
            <a:extLst>
              <a:ext uri="{FF2B5EF4-FFF2-40B4-BE49-F238E27FC236}">
                <a16:creationId xmlns:a16="http://schemas.microsoft.com/office/drawing/2014/main" id="{2AE390C1-ED08-401B-6E0F-2807D53F334B}"/>
              </a:ext>
            </a:extLst>
          </p:cNvPr>
          <p:cNvSpPr/>
          <p:nvPr/>
        </p:nvSpPr>
        <p:spPr>
          <a:xfrm>
            <a:off x="2434679" y="5428828"/>
            <a:ext cx="1736629" cy="472920"/>
          </a:xfrm>
          <a:prstGeom prst="roundRect">
            <a:avLst/>
          </a:prstGeom>
          <a:solidFill>
            <a:srgbClr val="C4E8A0"/>
          </a:solidFill>
          <a:ln>
            <a:noFill/>
          </a:ln>
        </p:spPr>
        <p:style>
          <a:lnRef idx="2">
            <a:schemeClr val="accent1">
              <a:shade val="50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fr-FR" sz="1400" dirty="0">
                <a:solidFill>
                  <a:srgbClr val="000000"/>
                </a:solidFill>
              </a:rPr>
              <a:t>Sofia/Sindhuja (QA)</a:t>
            </a:r>
            <a:endParaRPr lang="fr-FR" sz="1600" dirty="0"/>
          </a:p>
        </p:txBody>
      </p:sp>
      <p:pic>
        <p:nvPicPr>
          <p:cNvPr id="10" name="Image 10">
            <a:extLst>
              <a:ext uri="{FF2B5EF4-FFF2-40B4-BE49-F238E27FC236}">
                <a16:creationId xmlns:a16="http://schemas.microsoft.com/office/drawing/2014/main" id="{366F93CD-843F-2730-4A5C-26DF43303DDC}"/>
              </a:ext>
            </a:extLst>
          </p:cNvPr>
          <p:cNvPicPr>
            <a:picLocks noChangeAspect="1"/>
          </p:cNvPicPr>
          <p:nvPr/>
        </p:nvPicPr>
        <p:blipFill>
          <a:blip r:embed="rId3"/>
          <a:stretch>
            <a:fillRect/>
          </a:stretch>
        </p:blipFill>
        <p:spPr>
          <a:xfrm>
            <a:off x="3819527" y="1479505"/>
            <a:ext cx="554000" cy="372029"/>
          </a:xfrm>
          <a:prstGeom prst="rect">
            <a:avLst/>
          </a:prstGeom>
        </p:spPr>
      </p:pic>
      <p:pic>
        <p:nvPicPr>
          <p:cNvPr id="11" name="Image 11">
            <a:extLst>
              <a:ext uri="{FF2B5EF4-FFF2-40B4-BE49-F238E27FC236}">
                <a16:creationId xmlns:a16="http://schemas.microsoft.com/office/drawing/2014/main" id="{93D27756-E7C3-F909-A481-7DE0DB1A9649}"/>
              </a:ext>
            </a:extLst>
          </p:cNvPr>
          <p:cNvPicPr>
            <a:picLocks noChangeAspect="1"/>
          </p:cNvPicPr>
          <p:nvPr/>
        </p:nvPicPr>
        <p:blipFill>
          <a:blip r:embed="rId4"/>
          <a:stretch>
            <a:fillRect/>
          </a:stretch>
        </p:blipFill>
        <p:spPr>
          <a:xfrm>
            <a:off x="5563037" y="1488249"/>
            <a:ext cx="579380" cy="347628"/>
          </a:xfrm>
          <a:prstGeom prst="rect">
            <a:avLst/>
          </a:prstGeom>
        </p:spPr>
      </p:pic>
      <p:pic>
        <p:nvPicPr>
          <p:cNvPr id="12" name="Image 12">
            <a:extLst>
              <a:ext uri="{FF2B5EF4-FFF2-40B4-BE49-F238E27FC236}">
                <a16:creationId xmlns:a16="http://schemas.microsoft.com/office/drawing/2014/main" id="{66F37308-A7DD-8493-DEDD-9323E23FD016}"/>
              </a:ext>
            </a:extLst>
          </p:cNvPr>
          <p:cNvPicPr>
            <a:picLocks noChangeAspect="1"/>
          </p:cNvPicPr>
          <p:nvPr/>
        </p:nvPicPr>
        <p:blipFill rotWithShape="1">
          <a:blip r:embed="rId5"/>
          <a:srcRect l="1" r="-17913"/>
          <a:stretch/>
        </p:blipFill>
        <p:spPr>
          <a:xfrm>
            <a:off x="5553195" y="1930388"/>
            <a:ext cx="683161" cy="341581"/>
          </a:xfrm>
          <a:prstGeom prst="rect">
            <a:avLst/>
          </a:prstGeom>
        </p:spPr>
      </p:pic>
      <p:pic>
        <p:nvPicPr>
          <p:cNvPr id="13" name="Image 13">
            <a:extLst>
              <a:ext uri="{FF2B5EF4-FFF2-40B4-BE49-F238E27FC236}">
                <a16:creationId xmlns:a16="http://schemas.microsoft.com/office/drawing/2014/main" id="{95B9A285-8FBD-B372-A491-10428EF7EBBB}"/>
              </a:ext>
            </a:extLst>
          </p:cNvPr>
          <p:cNvPicPr>
            <a:picLocks noChangeAspect="1"/>
          </p:cNvPicPr>
          <p:nvPr/>
        </p:nvPicPr>
        <p:blipFill>
          <a:blip r:embed="rId6"/>
          <a:stretch>
            <a:fillRect/>
          </a:stretch>
        </p:blipFill>
        <p:spPr>
          <a:xfrm>
            <a:off x="4691281" y="1920121"/>
            <a:ext cx="555974" cy="364734"/>
          </a:xfrm>
          <a:prstGeom prst="rect">
            <a:avLst/>
          </a:prstGeom>
        </p:spPr>
      </p:pic>
      <p:pic>
        <p:nvPicPr>
          <p:cNvPr id="14" name="Image 14">
            <a:extLst>
              <a:ext uri="{FF2B5EF4-FFF2-40B4-BE49-F238E27FC236}">
                <a16:creationId xmlns:a16="http://schemas.microsoft.com/office/drawing/2014/main" id="{CA91C2F7-629C-8825-7070-F4AFA57C9C50}"/>
              </a:ext>
            </a:extLst>
          </p:cNvPr>
          <p:cNvPicPr>
            <a:picLocks noChangeAspect="1"/>
          </p:cNvPicPr>
          <p:nvPr/>
        </p:nvPicPr>
        <p:blipFill>
          <a:blip r:embed="rId7"/>
          <a:stretch>
            <a:fillRect/>
          </a:stretch>
        </p:blipFill>
        <p:spPr>
          <a:xfrm>
            <a:off x="4691281" y="1497584"/>
            <a:ext cx="554001" cy="364734"/>
          </a:xfrm>
          <a:prstGeom prst="rect">
            <a:avLst/>
          </a:prstGeom>
        </p:spPr>
      </p:pic>
      <p:pic>
        <p:nvPicPr>
          <p:cNvPr id="15" name="Image 15">
            <a:extLst>
              <a:ext uri="{FF2B5EF4-FFF2-40B4-BE49-F238E27FC236}">
                <a16:creationId xmlns:a16="http://schemas.microsoft.com/office/drawing/2014/main" id="{191F4FD9-62CE-4E23-914B-D6F16F61221A}"/>
              </a:ext>
            </a:extLst>
          </p:cNvPr>
          <p:cNvPicPr>
            <a:picLocks noChangeAspect="1"/>
          </p:cNvPicPr>
          <p:nvPr/>
        </p:nvPicPr>
        <p:blipFill rotWithShape="1">
          <a:blip r:embed="rId8"/>
          <a:srcRect t="16109" b="17615"/>
          <a:stretch/>
        </p:blipFill>
        <p:spPr>
          <a:xfrm>
            <a:off x="6506162" y="1507355"/>
            <a:ext cx="569302" cy="341581"/>
          </a:xfrm>
          <a:prstGeom prst="rect">
            <a:avLst/>
          </a:prstGeom>
        </p:spPr>
      </p:pic>
      <p:pic>
        <p:nvPicPr>
          <p:cNvPr id="16" name="Image 5" descr="Une image contenant texte, clipart&#10;&#10;Description générée automatiquement">
            <a:extLst>
              <a:ext uri="{FF2B5EF4-FFF2-40B4-BE49-F238E27FC236}">
                <a16:creationId xmlns:a16="http://schemas.microsoft.com/office/drawing/2014/main" id="{34BE2AC2-9C4A-481D-A3AF-E4C2D2351519}"/>
              </a:ext>
            </a:extLst>
          </p:cNvPr>
          <p:cNvPicPr>
            <a:picLocks noChangeAspect="1"/>
          </p:cNvPicPr>
          <p:nvPr/>
        </p:nvPicPr>
        <p:blipFill>
          <a:blip r:embed="rId9"/>
          <a:stretch>
            <a:fillRect/>
          </a:stretch>
        </p:blipFill>
        <p:spPr>
          <a:xfrm>
            <a:off x="3821690" y="1924341"/>
            <a:ext cx="542784" cy="347628"/>
          </a:xfrm>
          <a:prstGeom prst="rect">
            <a:avLst/>
          </a:prstGeom>
        </p:spPr>
      </p:pic>
      <p:pic>
        <p:nvPicPr>
          <p:cNvPr id="18" name="Image 17">
            <a:extLst>
              <a:ext uri="{FF2B5EF4-FFF2-40B4-BE49-F238E27FC236}">
                <a16:creationId xmlns:a16="http://schemas.microsoft.com/office/drawing/2014/main" id="{E7B1C805-CFE6-4A92-9955-D9ED248575D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8227122" y="1479505"/>
            <a:ext cx="1227537" cy="818358"/>
          </a:xfrm>
          <a:prstGeom prst="rect">
            <a:avLst/>
          </a:prstGeom>
        </p:spPr>
      </p:pic>
      <p:pic>
        <p:nvPicPr>
          <p:cNvPr id="20" name="Image 19" descr="Une image contenant carré&#10;&#10;Description générée automatiquement">
            <a:extLst>
              <a:ext uri="{FF2B5EF4-FFF2-40B4-BE49-F238E27FC236}">
                <a16:creationId xmlns:a16="http://schemas.microsoft.com/office/drawing/2014/main" id="{E7BCC944-1B70-47E9-AB7E-8AB5F9C02A0F}"/>
              </a:ext>
            </a:extLst>
          </p:cNvPr>
          <p:cNvPicPr>
            <a:picLocks noChangeAspect="1"/>
          </p:cNvPicPr>
          <p:nvPr/>
        </p:nvPicPr>
        <p:blipFill rotWithShape="1">
          <a:blip r:embed="rId11">
            <a:extLst>
              <a:ext uri="{28A0092B-C50C-407E-A947-70E740481C1C}">
                <a14:useLocalDpi xmlns:a14="http://schemas.microsoft.com/office/drawing/2010/main" val="0"/>
              </a:ext>
            </a:extLst>
          </a:blip>
          <a:srcRect l="14044" t="10018" r="15457" b="-12918"/>
          <a:stretch/>
        </p:blipFill>
        <p:spPr>
          <a:xfrm>
            <a:off x="7391741" y="1510830"/>
            <a:ext cx="534412" cy="351488"/>
          </a:xfrm>
          <a:prstGeom prst="rect">
            <a:avLst/>
          </a:prstGeom>
        </p:spPr>
      </p:pic>
      <p:pic>
        <p:nvPicPr>
          <p:cNvPr id="22" name="Image 21">
            <a:extLst>
              <a:ext uri="{FF2B5EF4-FFF2-40B4-BE49-F238E27FC236}">
                <a16:creationId xmlns:a16="http://schemas.microsoft.com/office/drawing/2014/main" id="{906FBB57-C69E-4BB3-83EA-461D6E7F3FCE}"/>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7405542" y="2179854"/>
            <a:ext cx="511891" cy="307135"/>
          </a:xfrm>
          <a:prstGeom prst="rect">
            <a:avLst/>
          </a:prstGeom>
        </p:spPr>
      </p:pic>
      <p:pic>
        <p:nvPicPr>
          <p:cNvPr id="24" name="Image 23">
            <a:extLst>
              <a:ext uri="{FF2B5EF4-FFF2-40B4-BE49-F238E27FC236}">
                <a16:creationId xmlns:a16="http://schemas.microsoft.com/office/drawing/2014/main" id="{78ACA9D7-27B6-4CF4-B929-8DC341DAABF2}"/>
              </a:ext>
            </a:extLst>
          </p:cNvPr>
          <p:cNvPicPr>
            <a:picLocks noChangeAspect="1"/>
          </p:cNvPicPr>
          <p:nvPr/>
        </p:nvPicPr>
        <p:blipFill rotWithShape="1">
          <a:blip r:embed="rId13">
            <a:extLst>
              <a:ext uri="{28A0092B-C50C-407E-A947-70E740481C1C}">
                <a14:useLocalDpi xmlns:a14="http://schemas.microsoft.com/office/drawing/2010/main" val="0"/>
              </a:ext>
            </a:extLst>
          </a:blip>
          <a:srcRect t="15717" b="16102"/>
          <a:stretch/>
        </p:blipFill>
        <p:spPr>
          <a:xfrm>
            <a:off x="7386171" y="1824045"/>
            <a:ext cx="534413" cy="337524"/>
          </a:xfrm>
          <a:prstGeom prst="rect">
            <a:avLst/>
          </a:prstGeom>
        </p:spPr>
      </p:pic>
      <p:pic>
        <p:nvPicPr>
          <p:cNvPr id="26" name="Image 25">
            <a:extLst>
              <a:ext uri="{FF2B5EF4-FFF2-40B4-BE49-F238E27FC236}">
                <a16:creationId xmlns:a16="http://schemas.microsoft.com/office/drawing/2014/main" id="{A62FE1CD-7F56-4E9C-80BB-121EE63013AC}"/>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9966934" y="1476598"/>
            <a:ext cx="551920" cy="367278"/>
          </a:xfrm>
          <a:prstGeom prst="rect">
            <a:avLst/>
          </a:prstGeom>
        </p:spPr>
      </p:pic>
      <p:sp>
        <p:nvSpPr>
          <p:cNvPr id="28" name="Rectangle 27">
            <a:extLst>
              <a:ext uri="{FF2B5EF4-FFF2-40B4-BE49-F238E27FC236}">
                <a16:creationId xmlns:a16="http://schemas.microsoft.com/office/drawing/2014/main" id="{E9C5B394-567D-4851-AC5C-9C72BA115F6B}"/>
              </a:ext>
            </a:extLst>
          </p:cNvPr>
          <p:cNvSpPr/>
          <p:nvPr/>
        </p:nvSpPr>
        <p:spPr>
          <a:xfrm>
            <a:off x="361413" y="3238614"/>
            <a:ext cx="4012114" cy="3316298"/>
          </a:xfrm>
          <a:prstGeom prst="rect">
            <a:avLst/>
          </a:prstGeom>
          <a:no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err="1"/>
          </a:p>
        </p:txBody>
      </p:sp>
      <p:sp>
        <p:nvSpPr>
          <p:cNvPr id="29" name="ZoneTexte 28">
            <a:extLst>
              <a:ext uri="{FF2B5EF4-FFF2-40B4-BE49-F238E27FC236}">
                <a16:creationId xmlns:a16="http://schemas.microsoft.com/office/drawing/2014/main" id="{CA73571B-7224-4ECC-A867-B41A8647427A}"/>
              </a:ext>
            </a:extLst>
          </p:cNvPr>
          <p:cNvSpPr txBox="1"/>
          <p:nvPr/>
        </p:nvSpPr>
        <p:spPr>
          <a:xfrm>
            <a:off x="3830743" y="2327828"/>
            <a:ext cx="548548" cy="261610"/>
          </a:xfrm>
          <a:prstGeom prst="rect">
            <a:avLst/>
          </a:prstGeom>
          <a:noFill/>
        </p:spPr>
        <p:txBody>
          <a:bodyPr wrap="none" rtlCol="0">
            <a:spAutoFit/>
          </a:bodyPr>
          <a:lstStyle/>
          <a:p>
            <a:r>
              <a:rPr lang="fr-FR" sz="1100"/>
              <a:t>Iberia</a:t>
            </a:r>
          </a:p>
        </p:txBody>
      </p:sp>
      <p:sp>
        <p:nvSpPr>
          <p:cNvPr id="30" name="ZoneTexte 29">
            <a:extLst>
              <a:ext uri="{FF2B5EF4-FFF2-40B4-BE49-F238E27FC236}">
                <a16:creationId xmlns:a16="http://schemas.microsoft.com/office/drawing/2014/main" id="{420E21C1-AACE-461B-840F-C7CEC2C096F2}"/>
              </a:ext>
            </a:extLst>
          </p:cNvPr>
          <p:cNvSpPr txBox="1"/>
          <p:nvPr/>
        </p:nvSpPr>
        <p:spPr>
          <a:xfrm>
            <a:off x="4679101" y="2781236"/>
            <a:ext cx="566181" cy="261610"/>
          </a:xfrm>
          <a:prstGeom prst="rect">
            <a:avLst/>
          </a:prstGeom>
          <a:noFill/>
        </p:spPr>
        <p:txBody>
          <a:bodyPr wrap="none" rtlCol="0">
            <a:spAutoFit/>
          </a:bodyPr>
          <a:lstStyle/>
          <a:p>
            <a:r>
              <a:rPr lang="fr-FR" sz="1100" dirty="0"/>
              <a:t>DACH</a:t>
            </a:r>
          </a:p>
        </p:txBody>
      </p:sp>
      <p:sp>
        <p:nvSpPr>
          <p:cNvPr id="31" name="ZoneTexte 30">
            <a:extLst>
              <a:ext uri="{FF2B5EF4-FFF2-40B4-BE49-F238E27FC236}">
                <a16:creationId xmlns:a16="http://schemas.microsoft.com/office/drawing/2014/main" id="{939C7BBC-1406-4E4E-86A4-11FA9681622B}"/>
              </a:ext>
            </a:extLst>
          </p:cNvPr>
          <p:cNvSpPr txBox="1"/>
          <p:nvPr/>
        </p:nvSpPr>
        <p:spPr>
          <a:xfrm>
            <a:off x="5648184" y="2367676"/>
            <a:ext cx="409086" cy="261610"/>
          </a:xfrm>
          <a:prstGeom prst="rect">
            <a:avLst/>
          </a:prstGeom>
          <a:noFill/>
        </p:spPr>
        <p:txBody>
          <a:bodyPr wrap="none" rtlCol="0">
            <a:spAutoFit/>
          </a:bodyPr>
          <a:lstStyle/>
          <a:p>
            <a:r>
              <a:rPr lang="fr-FR" sz="1100"/>
              <a:t>UKI</a:t>
            </a:r>
          </a:p>
        </p:txBody>
      </p:sp>
      <p:sp>
        <p:nvSpPr>
          <p:cNvPr id="32" name="ZoneTexte 31">
            <a:extLst>
              <a:ext uri="{FF2B5EF4-FFF2-40B4-BE49-F238E27FC236}">
                <a16:creationId xmlns:a16="http://schemas.microsoft.com/office/drawing/2014/main" id="{BBAF355B-4A60-4713-8197-D83E98A66181}"/>
              </a:ext>
            </a:extLst>
          </p:cNvPr>
          <p:cNvSpPr txBox="1"/>
          <p:nvPr/>
        </p:nvSpPr>
        <p:spPr>
          <a:xfrm>
            <a:off x="6461193" y="1970373"/>
            <a:ext cx="614271" cy="261610"/>
          </a:xfrm>
          <a:prstGeom prst="rect">
            <a:avLst/>
          </a:prstGeom>
          <a:noFill/>
        </p:spPr>
        <p:txBody>
          <a:bodyPr wrap="none" rtlCol="0">
            <a:spAutoFit/>
          </a:bodyPr>
          <a:lstStyle/>
          <a:p>
            <a:r>
              <a:rPr lang="fr-FR" sz="1100"/>
              <a:t>France</a:t>
            </a:r>
          </a:p>
        </p:txBody>
      </p:sp>
      <p:sp>
        <p:nvSpPr>
          <p:cNvPr id="33" name="ZoneTexte 32">
            <a:extLst>
              <a:ext uri="{FF2B5EF4-FFF2-40B4-BE49-F238E27FC236}">
                <a16:creationId xmlns:a16="http://schemas.microsoft.com/office/drawing/2014/main" id="{2E834E88-4C6F-44A1-8A1E-6CCC277591A5}"/>
              </a:ext>
            </a:extLst>
          </p:cNvPr>
          <p:cNvSpPr txBox="1"/>
          <p:nvPr/>
        </p:nvSpPr>
        <p:spPr>
          <a:xfrm>
            <a:off x="7391741" y="2787098"/>
            <a:ext cx="452368" cy="261610"/>
          </a:xfrm>
          <a:prstGeom prst="rect">
            <a:avLst/>
          </a:prstGeom>
          <a:noFill/>
        </p:spPr>
        <p:txBody>
          <a:bodyPr wrap="none" rtlCol="0">
            <a:spAutoFit/>
          </a:bodyPr>
          <a:lstStyle/>
          <a:p>
            <a:r>
              <a:rPr lang="fr-FR" sz="1100"/>
              <a:t>BNL</a:t>
            </a:r>
          </a:p>
        </p:txBody>
      </p:sp>
      <p:sp>
        <p:nvSpPr>
          <p:cNvPr id="34" name="ZoneTexte 33">
            <a:extLst>
              <a:ext uri="{FF2B5EF4-FFF2-40B4-BE49-F238E27FC236}">
                <a16:creationId xmlns:a16="http://schemas.microsoft.com/office/drawing/2014/main" id="{FBA18B5D-6C24-4162-9434-7840A887E84A}"/>
              </a:ext>
            </a:extLst>
          </p:cNvPr>
          <p:cNvSpPr txBox="1"/>
          <p:nvPr/>
        </p:nvSpPr>
        <p:spPr>
          <a:xfrm>
            <a:off x="8502656" y="2367676"/>
            <a:ext cx="671979" cy="261610"/>
          </a:xfrm>
          <a:prstGeom prst="rect">
            <a:avLst/>
          </a:prstGeom>
          <a:noFill/>
        </p:spPr>
        <p:txBody>
          <a:bodyPr wrap="none" rtlCol="0">
            <a:spAutoFit/>
          </a:bodyPr>
          <a:lstStyle/>
          <a:p>
            <a:r>
              <a:rPr lang="fr-FR" sz="1100" err="1"/>
              <a:t>Nordics</a:t>
            </a:r>
            <a:endParaRPr lang="fr-FR" sz="1100"/>
          </a:p>
        </p:txBody>
      </p:sp>
      <p:sp>
        <p:nvSpPr>
          <p:cNvPr id="35" name="ZoneTexte 34">
            <a:extLst>
              <a:ext uri="{FF2B5EF4-FFF2-40B4-BE49-F238E27FC236}">
                <a16:creationId xmlns:a16="http://schemas.microsoft.com/office/drawing/2014/main" id="{0E5D57DB-9928-4A83-8253-F99EF488E0A3}"/>
              </a:ext>
            </a:extLst>
          </p:cNvPr>
          <p:cNvSpPr txBox="1"/>
          <p:nvPr/>
        </p:nvSpPr>
        <p:spPr>
          <a:xfrm>
            <a:off x="9940669" y="1959746"/>
            <a:ext cx="494046" cy="261610"/>
          </a:xfrm>
          <a:prstGeom prst="rect">
            <a:avLst/>
          </a:prstGeom>
          <a:noFill/>
        </p:spPr>
        <p:txBody>
          <a:bodyPr wrap="none" rtlCol="0">
            <a:spAutoFit/>
          </a:bodyPr>
          <a:lstStyle/>
          <a:p>
            <a:r>
              <a:rPr lang="fr-FR" sz="1100" dirty="0" err="1"/>
              <a:t>Italy</a:t>
            </a:r>
            <a:r>
              <a:rPr lang="fr-FR" sz="1100" dirty="0"/>
              <a:t> </a:t>
            </a:r>
          </a:p>
        </p:txBody>
      </p:sp>
      <p:sp>
        <p:nvSpPr>
          <p:cNvPr id="36" name="Rectangle 35">
            <a:extLst>
              <a:ext uri="{FF2B5EF4-FFF2-40B4-BE49-F238E27FC236}">
                <a16:creationId xmlns:a16="http://schemas.microsoft.com/office/drawing/2014/main" id="{A481B6D0-0428-4E4D-BD79-738EFF1CD52F}"/>
              </a:ext>
            </a:extLst>
          </p:cNvPr>
          <p:cNvSpPr/>
          <p:nvPr/>
        </p:nvSpPr>
        <p:spPr>
          <a:xfrm>
            <a:off x="6962775" y="3254650"/>
            <a:ext cx="4926714" cy="3316298"/>
          </a:xfrm>
          <a:prstGeom prst="rect">
            <a:avLst/>
          </a:prstGeom>
          <a:noFill/>
          <a:ln w="285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err="1"/>
          </a:p>
        </p:txBody>
      </p:sp>
      <p:sp>
        <p:nvSpPr>
          <p:cNvPr id="37" name="ZoneTexte 36">
            <a:extLst>
              <a:ext uri="{FF2B5EF4-FFF2-40B4-BE49-F238E27FC236}">
                <a16:creationId xmlns:a16="http://schemas.microsoft.com/office/drawing/2014/main" id="{2862B6E3-0E5A-4DFA-9D04-2CC19AB0C922}"/>
              </a:ext>
            </a:extLst>
          </p:cNvPr>
          <p:cNvSpPr txBox="1"/>
          <p:nvPr/>
        </p:nvSpPr>
        <p:spPr>
          <a:xfrm>
            <a:off x="6893356" y="3283996"/>
            <a:ext cx="3540259" cy="369332"/>
          </a:xfrm>
          <a:prstGeom prst="rect">
            <a:avLst/>
          </a:prstGeom>
          <a:noFill/>
        </p:spPr>
        <p:txBody>
          <a:bodyPr wrap="square" rtlCol="0">
            <a:spAutoFit/>
          </a:bodyPr>
          <a:lstStyle/>
          <a:p>
            <a:r>
              <a:rPr lang="fr-FR"/>
              <a:t>Salesforce </a:t>
            </a:r>
            <a:r>
              <a:rPr lang="fr-FR" err="1"/>
              <a:t>Objects</a:t>
            </a:r>
            <a:r>
              <a:rPr lang="fr-FR"/>
              <a:t>  Data model</a:t>
            </a:r>
          </a:p>
        </p:txBody>
      </p:sp>
      <p:pic>
        <p:nvPicPr>
          <p:cNvPr id="38" name="Image 9">
            <a:extLst>
              <a:ext uri="{FF2B5EF4-FFF2-40B4-BE49-F238E27FC236}">
                <a16:creationId xmlns:a16="http://schemas.microsoft.com/office/drawing/2014/main" id="{E1FA6433-0596-498D-BB92-F2D4025F1523}"/>
              </a:ext>
            </a:extLst>
          </p:cNvPr>
          <p:cNvPicPr>
            <a:picLocks noChangeAspect="1"/>
          </p:cNvPicPr>
          <p:nvPr/>
        </p:nvPicPr>
        <p:blipFill rotWithShape="1">
          <a:blip r:embed="rId15"/>
          <a:srcRect l="16539" t="23050" r="11475" b="16902"/>
          <a:stretch/>
        </p:blipFill>
        <p:spPr>
          <a:xfrm>
            <a:off x="7784784" y="4920014"/>
            <a:ext cx="442338" cy="423255"/>
          </a:xfrm>
          <a:prstGeom prst="rect">
            <a:avLst/>
          </a:prstGeom>
        </p:spPr>
      </p:pic>
      <p:pic>
        <p:nvPicPr>
          <p:cNvPr id="39" name="Image 23">
            <a:extLst>
              <a:ext uri="{FF2B5EF4-FFF2-40B4-BE49-F238E27FC236}">
                <a16:creationId xmlns:a16="http://schemas.microsoft.com/office/drawing/2014/main" id="{C29DADB5-08E5-4F9A-AE17-45BD2A00EB6A}"/>
              </a:ext>
            </a:extLst>
          </p:cNvPr>
          <p:cNvPicPr>
            <a:picLocks noChangeAspect="1"/>
          </p:cNvPicPr>
          <p:nvPr/>
        </p:nvPicPr>
        <p:blipFill>
          <a:blip r:embed="rId16"/>
          <a:stretch>
            <a:fillRect/>
          </a:stretch>
        </p:blipFill>
        <p:spPr>
          <a:xfrm>
            <a:off x="10433616" y="4594502"/>
            <a:ext cx="419890" cy="446133"/>
          </a:xfrm>
          <a:prstGeom prst="rect">
            <a:avLst/>
          </a:prstGeom>
        </p:spPr>
      </p:pic>
      <p:pic>
        <p:nvPicPr>
          <p:cNvPr id="41" name="Image 40">
            <a:extLst>
              <a:ext uri="{FF2B5EF4-FFF2-40B4-BE49-F238E27FC236}">
                <a16:creationId xmlns:a16="http://schemas.microsoft.com/office/drawing/2014/main" id="{2588E041-628F-4D04-AE9E-0D02180FE25A}"/>
              </a:ext>
            </a:extLst>
          </p:cNvPr>
          <p:cNvPicPr>
            <a:picLocks noChangeAspect="1"/>
          </p:cNvPicPr>
          <p:nvPr/>
        </p:nvPicPr>
        <p:blipFill rotWithShape="1">
          <a:blip r:embed="rId17"/>
          <a:srcRect l="15755" t="13798" r="13663" b="11267"/>
          <a:stretch/>
        </p:blipFill>
        <p:spPr>
          <a:xfrm>
            <a:off x="10410435" y="3489378"/>
            <a:ext cx="466251" cy="446134"/>
          </a:xfrm>
          <a:prstGeom prst="rect">
            <a:avLst/>
          </a:prstGeom>
        </p:spPr>
      </p:pic>
      <p:pic>
        <p:nvPicPr>
          <p:cNvPr id="43" name="Image 42">
            <a:extLst>
              <a:ext uri="{FF2B5EF4-FFF2-40B4-BE49-F238E27FC236}">
                <a16:creationId xmlns:a16="http://schemas.microsoft.com/office/drawing/2014/main" id="{02A0DF62-6D12-4498-AE29-A8FFC39EDF7B}"/>
              </a:ext>
            </a:extLst>
          </p:cNvPr>
          <p:cNvPicPr>
            <a:picLocks noChangeAspect="1"/>
          </p:cNvPicPr>
          <p:nvPr/>
        </p:nvPicPr>
        <p:blipFill>
          <a:blip r:embed="rId18"/>
          <a:stretch>
            <a:fillRect/>
          </a:stretch>
        </p:blipFill>
        <p:spPr>
          <a:xfrm>
            <a:off x="10356092" y="5236925"/>
            <a:ext cx="524893" cy="524893"/>
          </a:xfrm>
          <a:prstGeom prst="rect">
            <a:avLst/>
          </a:prstGeom>
        </p:spPr>
      </p:pic>
      <p:pic>
        <p:nvPicPr>
          <p:cNvPr id="45" name="Image 44">
            <a:extLst>
              <a:ext uri="{FF2B5EF4-FFF2-40B4-BE49-F238E27FC236}">
                <a16:creationId xmlns:a16="http://schemas.microsoft.com/office/drawing/2014/main" id="{FFA91FBF-404C-4FBA-AD34-C9CF5CF0026E}"/>
              </a:ext>
            </a:extLst>
          </p:cNvPr>
          <p:cNvPicPr>
            <a:picLocks noChangeAspect="1"/>
          </p:cNvPicPr>
          <p:nvPr/>
        </p:nvPicPr>
        <p:blipFill>
          <a:blip r:embed="rId19"/>
          <a:stretch>
            <a:fillRect/>
          </a:stretch>
        </p:blipFill>
        <p:spPr>
          <a:xfrm>
            <a:off x="10348071" y="5841076"/>
            <a:ext cx="526226" cy="499240"/>
          </a:xfrm>
          <a:prstGeom prst="rect">
            <a:avLst/>
          </a:prstGeom>
        </p:spPr>
      </p:pic>
      <p:sp>
        <p:nvSpPr>
          <p:cNvPr id="46" name="ZoneTexte 45">
            <a:extLst>
              <a:ext uri="{FF2B5EF4-FFF2-40B4-BE49-F238E27FC236}">
                <a16:creationId xmlns:a16="http://schemas.microsoft.com/office/drawing/2014/main" id="{57F9F92F-B81C-466C-A9E5-8E367A94A4F3}"/>
              </a:ext>
            </a:extLst>
          </p:cNvPr>
          <p:cNvSpPr txBox="1"/>
          <p:nvPr/>
        </p:nvSpPr>
        <p:spPr>
          <a:xfrm>
            <a:off x="302511" y="3355384"/>
            <a:ext cx="1414534" cy="369332"/>
          </a:xfrm>
          <a:prstGeom prst="rect">
            <a:avLst/>
          </a:prstGeom>
          <a:noFill/>
        </p:spPr>
        <p:txBody>
          <a:bodyPr wrap="square" rtlCol="0">
            <a:spAutoFit/>
          </a:bodyPr>
          <a:lstStyle/>
          <a:p>
            <a:r>
              <a:rPr lang="fr-FR"/>
              <a:t>Squad</a:t>
            </a:r>
          </a:p>
        </p:txBody>
      </p:sp>
      <p:pic>
        <p:nvPicPr>
          <p:cNvPr id="48" name="Image 47">
            <a:extLst>
              <a:ext uri="{FF2B5EF4-FFF2-40B4-BE49-F238E27FC236}">
                <a16:creationId xmlns:a16="http://schemas.microsoft.com/office/drawing/2014/main" id="{F25E5CE7-DECD-490F-8854-B25D704AC546}"/>
              </a:ext>
            </a:extLst>
          </p:cNvPr>
          <p:cNvPicPr>
            <a:picLocks noChangeAspect="1"/>
          </p:cNvPicPr>
          <p:nvPr/>
        </p:nvPicPr>
        <p:blipFill>
          <a:blip r:embed="rId20"/>
          <a:stretch>
            <a:fillRect/>
          </a:stretch>
        </p:blipFill>
        <p:spPr>
          <a:xfrm>
            <a:off x="10414734" y="4010367"/>
            <a:ext cx="466251" cy="478852"/>
          </a:xfrm>
          <a:prstGeom prst="rect">
            <a:avLst/>
          </a:prstGeom>
        </p:spPr>
      </p:pic>
      <p:cxnSp>
        <p:nvCxnSpPr>
          <p:cNvPr id="59" name="Connecteur droit avec flèche 58">
            <a:extLst>
              <a:ext uri="{FF2B5EF4-FFF2-40B4-BE49-F238E27FC236}">
                <a16:creationId xmlns:a16="http://schemas.microsoft.com/office/drawing/2014/main" id="{3D3A05B8-C808-4831-B672-DDD29211B455}"/>
              </a:ext>
            </a:extLst>
          </p:cNvPr>
          <p:cNvCxnSpPr>
            <a:stCxn id="45" idx="1"/>
            <a:endCxn id="38" idx="3"/>
          </p:cNvCxnSpPr>
          <p:nvPr/>
        </p:nvCxnSpPr>
        <p:spPr>
          <a:xfrm flipH="1" flipV="1">
            <a:off x="8227122" y="5131642"/>
            <a:ext cx="2120949" cy="9590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1" name="Connecteur droit avec flèche 60">
            <a:extLst>
              <a:ext uri="{FF2B5EF4-FFF2-40B4-BE49-F238E27FC236}">
                <a16:creationId xmlns:a16="http://schemas.microsoft.com/office/drawing/2014/main" id="{AF16648E-55AA-47BC-83D7-765737C74A03}"/>
              </a:ext>
            </a:extLst>
          </p:cNvPr>
          <p:cNvCxnSpPr>
            <a:stCxn id="43" idx="1"/>
            <a:endCxn id="38" idx="3"/>
          </p:cNvCxnSpPr>
          <p:nvPr/>
        </p:nvCxnSpPr>
        <p:spPr>
          <a:xfrm flipH="1" flipV="1">
            <a:off x="8227122" y="5131642"/>
            <a:ext cx="2128970" cy="3677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3" name="Connecteur droit avec flèche 62">
            <a:extLst>
              <a:ext uri="{FF2B5EF4-FFF2-40B4-BE49-F238E27FC236}">
                <a16:creationId xmlns:a16="http://schemas.microsoft.com/office/drawing/2014/main" id="{C2001B1D-D6B4-4B84-BA00-CBBC47004A29}"/>
              </a:ext>
            </a:extLst>
          </p:cNvPr>
          <p:cNvCxnSpPr>
            <a:stCxn id="39" idx="1"/>
            <a:endCxn id="38" idx="3"/>
          </p:cNvCxnSpPr>
          <p:nvPr/>
        </p:nvCxnSpPr>
        <p:spPr>
          <a:xfrm flipH="1">
            <a:off x="8227122" y="4817569"/>
            <a:ext cx="2206494" cy="3140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5" name="Connecteur droit avec flèche 64">
            <a:extLst>
              <a:ext uri="{FF2B5EF4-FFF2-40B4-BE49-F238E27FC236}">
                <a16:creationId xmlns:a16="http://schemas.microsoft.com/office/drawing/2014/main" id="{033EB748-F470-4E7C-9BD8-247EEBAB7E11}"/>
              </a:ext>
            </a:extLst>
          </p:cNvPr>
          <p:cNvCxnSpPr>
            <a:stCxn id="41" idx="1"/>
            <a:endCxn id="38" idx="3"/>
          </p:cNvCxnSpPr>
          <p:nvPr/>
        </p:nvCxnSpPr>
        <p:spPr>
          <a:xfrm flipH="1">
            <a:off x="8227122" y="3712445"/>
            <a:ext cx="2183313" cy="14191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1" name="Connecteur droit avec flèche 70">
            <a:extLst>
              <a:ext uri="{FF2B5EF4-FFF2-40B4-BE49-F238E27FC236}">
                <a16:creationId xmlns:a16="http://schemas.microsoft.com/office/drawing/2014/main" id="{2A3418B6-936B-4A38-A965-56F633AB6468}"/>
              </a:ext>
            </a:extLst>
          </p:cNvPr>
          <p:cNvCxnSpPr>
            <a:stCxn id="48" idx="1"/>
            <a:endCxn id="38" idx="3"/>
          </p:cNvCxnSpPr>
          <p:nvPr/>
        </p:nvCxnSpPr>
        <p:spPr>
          <a:xfrm flipH="1">
            <a:off x="8227122" y="4249793"/>
            <a:ext cx="2187612" cy="88184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Connecteur : en angle 79">
            <a:extLst>
              <a:ext uri="{FF2B5EF4-FFF2-40B4-BE49-F238E27FC236}">
                <a16:creationId xmlns:a16="http://schemas.microsoft.com/office/drawing/2014/main" id="{87862C33-1EAF-4E11-AEE5-6C534BEE43D7}"/>
              </a:ext>
            </a:extLst>
          </p:cNvPr>
          <p:cNvCxnSpPr>
            <a:stCxn id="39" idx="3"/>
            <a:endCxn id="41" idx="3"/>
          </p:cNvCxnSpPr>
          <p:nvPr/>
        </p:nvCxnSpPr>
        <p:spPr>
          <a:xfrm flipV="1">
            <a:off x="10853506" y="3712445"/>
            <a:ext cx="23180" cy="1105124"/>
          </a:xfrm>
          <a:prstGeom prst="bentConnector3">
            <a:avLst>
              <a:gd name="adj1" fmla="val 1086195"/>
            </a:avLst>
          </a:prstGeom>
          <a:ln>
            <a:tailEnd type="triangle"/>
          </a:ln>
        </p:spPr>
        <p:style>
          <a:lnRef idx="1">
            <a:schemeClr val="accent1"/>
          </a:lnRef>
          <a:fillRef idx="0">
            <a:schemeClr val="accent1"/>
          </a:fillRef>
          <a:effectRef idx="0">
            <a:schemeClr val="accent1"/>
          </a:effectRef>
          <a:fontRef idx="minor">
            <a:schemeClr val="tx1"/>
          </a:fontRef>
        </p:style>
      </p:cxnSp>
      <p:pic>
        <p:nvPicPr>
          <p:cNvPr id="81" name="Image 10">
            <a:extLst>
              <a:ext uri="{FF2B5EF4-FFF2-40B4-BE49-F238E27FC236}">
                <a16:creationId xmlns:a16="http://schemas.microsoft.com/office/drawing/2014/main" id="{59A71E8B-FEEE-4F88-B5DD-1526DE2B2E11}"/>
              </a:ext>
            </a:extLst>
          </p:cNvPr>
          <p:cNvPicPr>
            <a:picLocks noChangeAspect="1"/>
          </p:cNvPicPr>
          <p:nvPr/>
        </p:nvPicPr>
        <p:blipFill>
          <a:blip r:embed="rId21"/>
          <a:stretch>
            <a:fillRect/>
          </a:stretch>
        </p:blipFill>
        <p:spPr>
          <a:xfrm>
            <a:off x="10831733" y="4967567"/>
            <a:ext cx="292180" cy="197013"/>
          </a:xfrm>
          <a:prstGeom prst="rect">
            <a:avLst/>
          </a:prstGeom>
        </p:spPr>
      </p:pic>
      <p:pic>
        <p:nvPicPr>
          <p:cNvPr id="82" name="Image 10">
            <a:extLst>
              <a:ext uri="{FF2B5EF4-FFF2-40B4-BE49-F238E27FC236}">
                <a16:creationId xmlns:a16="http://schemas.microsoft.com/office/drawing/2014/main" id="{47F9962F-D304-41AE-BD73-CC73BEEA2672}"/>
              </a:ext>
            </a:extLst>
          </p:cNvPr>
          <p:cNvPicPr>
            <a:picLocks noChangeAspect="1"/>
          </p:cNvPicPr>
          <p:nvPr/>
        </p:nvPicPr>
        <p:blipFill>
          <a:blip r:embed="rId21"/>
          <a:stretch>
            <a:fillRect/>
          </a:stretch>
        </p:blipFill>
        <p:spPr>
          <a:xfrm>
            <a:off x="10853506" y="5610444"/>
            <a:ext cx="292180" cy="197013"/>
          </a:xfrm>
          <a:prstGeom prst="rect">
            <a:avLst/>
          </a:prstGeom>
        </p:spPr>
      </p:pic>
      <p:pic>
        <p:nvPicPr>
          <p:cNvPr id="83" name="Image 10">
            <a:extLst>
              <a:ext uri="{FF2B5EF4-FFF2-40B4-BE49-F238E27FC236}">
                <a16:creationId xmlns:a16="http://schemas.microsoft.com/office/drawing/2014/main" id="{A72219CD-70DF-4AB1-8419-C6179056C041}"/>
              </a:ext>
            </a:extLst>
          </p:cNvPr>
          <p:cNvPicPr>
            <a:picLocks noChangeAspect="1"/>
          </p:cNvPicPr>
          <p:nvPr/>
        </p:nvPicPr>
        <p:blipFill>
          <a:blip r:embed="rId21"/>
          <a:stretch>
            <a:fillRect/>
          </a:stretch>
        </p:blipFill>
        <p:spPr>
          <a:xfrm>
            <a:off x="10846625" y="6205776"/>
            <a:ext cx="292180" cy="197013"/>
          </a:xfrm>
          <a:prstGeom prst="rect">
            <a:avLst/>
          </a:prstGeom>
        </p:spPr>
      </p:pic>
      <p:pic>
        <p:nvPicPr>
          <p:cNvPr id="84" name="Image 10">
            <a:extLst>
              <a:ext uri="{FF2B5EF4-FFF2-40B4-BE49-F238E27FC236}">
                <a16:creationId xmlns:a16="http://schemas.microsoft.com/office/drawing/2014/main" id="{2F315B33-6879-4653-BE67-179C49B4E209}"/>
              </a:ext>
            </a:extLst>
          </p:cNvPr>
          <p:cNvPicPr>
            <a:picLocks noChangeAspect="1"/>
          </p:cNvPicPr>
          <p:nvPr/>
        </p:nvPicPr>
        <p:blipFill>
          <a:blip r:embed="rId21"/>
          <a:stretch>
            <a:fillRect/>
          </a:stretch>
        </p:blipFill>
        <p:spPr>
          <a:xfrm>
            <a:off x="10853506" y="3827427"/>
            <a:ext cx="292180" cy="197013"/>
          </a:xfrm>
          <a:prstGeom prst="rect">
            <a:avLst/>
          </a:prstGeom>
        </p:spPr>
      </p:pic>
      <p:cxnSp>
        <p:nvCxnSpPr>
          <p:cNvPr id="86" name="Connecteur : en angle 85">
            <a:extLst>
              <a:ext uri="{FF2B5EF4-FFF2-40B4-BE49-F238E27FC236}">
                <a16:creationId xmlns:a16="http://schemas.microsoft.com/office/drawing/2014/main" id="{E1F9B01A-32C0-4A40-A2C2-BE28B8454E7E}"/>
              </a:ext>
            </a:extLst>
          </p:cNvPr>
          <p:cNvCxnSpPr>
            <a:stCxn id="45" idx="3"/>
            <a:endCxn id="41" idx="3"/>
          </p:cNvCxnSpPr>
          <p:nvPr/>
        </p:nvCxnSpPr>
        <p:spPr>
          <a:xfrm flipV="1">
            <a:off x="10874297" y="3712445"/>
            <a:ext cx="2389" cy="2378251"/>
          </a:xfrm>
          <a:prstGeom prst="bentConnector3">
            <a:avLst>
              <a:gd name="adj1" fmla="val 9668857"/>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8" name="Connecteur : en angle 87">
            <a:extLst>
              <a:ext uri="{FF2B5EF4-FFF2-40B4-BE49-F238E27FC236}">
                <a16:creationId xmlns:a16="http://schemas.microsoft.com/office/drawing/2014/main" id="{3C6FDD82-C126-44E2-A7C0-8F66A47A9336}"/>
              </a:ext>
            </a:extLst>
          </p:cNvPr>
          <p:cNvCxnSpPr>
            <a:stCxn id="48" idx="1"/>
            <a:endCxn id="41" idx="1"/>
          </p:cNvCxnSpPr>
          <p:nvPr/>
        </p:nvCxnSpPr>
        <p:spPr>
          <a:xfrm rot="10800000">
            <a:off x="10410436" y="3712445"/>
            <a:ext cx="4299" cy="537348"/>
          </a:xfrm>
          <a:prstGeom prst="bentConnector3">
            <a:avLst>
              <a:gd name="adj1" fmla="val 5417516"/>
            </a:avLst>
          </a:prstGeom>
          <a:ln>
            <a:tailEnd type="triangle"/>
          </a:ln>
        </p:spPr>
        <p:style>
          <a:lnRef idx="1">
            <a:schemeClr val="accent1"/>
          </a:lnRef>
          <a:fillRef idx="0">
            <a:schemeClr val="accent1"/>
          </a:fillRef>
          <a:effectRef idx="0">
            <a:schemeClr val="accent1"/>
          </a:effectRef>
          <a:fontRef idx="minor">
            <a:schemeClr val="tx1"/>
          </a:fontRef>
        </p:style>
      </p:cxnSp>
      <p:pic>
        <p:nvPicPr>
          <p:cNvPr id="21" name="Image 20">
            <a:extLst>
              <a:ext uri="{FF2B5EF4-FFF2-40B4-BE49-F238E27FC236}">
                <a16:creationId xmlns:a16="http://schemas.microsoft.com/office/drawing/2014/main" id="{9C6DDF05-FD6F-7604-779B-868DB83D4754}"/>
              </a:ext>
            </a:extLst>
          </p:cNvPr>
          <p:cNvPicPr>
            <a:picLocks noChangeAspect="1"/>
          </p:cNvPicPr>
          <p:nvPr/>
        </p:nvPicPr>
        <p:blipFill>
          <a:blip r:embed="rId22"/>
          <a:stretch>
            <a:fillRect/>
          </a:stretch>
        </p:blipFill>
        <p:spPr>
          <a:xfrm>
            <a:off x="11430265" y="3489378"/>
            <a:ext cx="426128" cy="453919"/>
          </a:xfrm>
          <a:prstGeom prst="rect">
            <a:avLst/>
          </a:prstGeom>
        </p:spPr>
      </p:pic>
      <p:cxnSp>
        <p:nvCxnSpPr>
          <p:cNvPr id="25" name="Connecteur droit avec flèche 24">
            <a:extLst>
              <a:ext uri="{FF2B5EF4-FFF2-40B4-BE49-F238E27FC236}">
                <a16:creationId xmlns:a16="http://schemas.microsoft.com/office/drawing/2014/main" id="{BFE3893E-C358-93EE-FE43-D99F31B46369}"/>
              </a:ext>
            </a:extLst>
          </p:cNvPr>
          <p:cNvCxnSpPr>
            <a:stCxn id="21" idx="1"/>
            <a:endCxn id="41" idx="3"/>
          </p:cNvCxnSpPr>
          <p:nvPr/>
        </p:nvCxnSpPr>
        <p:spPr>
          <a:xfrm flipH="1" flipV="1">
            <a:off x="10876686" y="3712445"/>
            <a:ext cx="553579" cy="389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2" name="Connecteur : en angle 41">
            <a:extLst>
              <a:ext uri="{FF2B5EF4-FFF2-40B4-BE49-F238E27FC236}">
                <a16:creationId xmlns:a16="http://schemas.microsoft.com/office/drawing/2014/main" id="{A9F838FE-61A8-9180-0669-2ECA26002E00}"/>
              </a:ext>
            </a:extLst>
          </p:cNvPr>
          <p:cNvCxnSpPr>
            <a:cxnSpLocks/>
            <a:stCxn id="21" idx="2"/>
            <a:endCxn id="38" idx="3"/>
          </p:cNvCxnSpPr>
          <p:nvPr/>
        </p:nvCxnSpPr>
        <p:spPr>
          <a:xfrm rot="5400000">
            <a:off x="9341054" y="2829366"/>
            <a:ext cx="1188345" cy="3416207"/>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pic>
        <p:nvPicPr>
          <p:cNvPr id="47" name="Image 4">
            <a:extLst>
              <a:ext uri="{FF2B5EF4-FFF2-40B4-BE49-F238E27FC236}">
                <a16:creationId xmlns:a16="http://schemas.microsoft.com/office/drawing/2014/main" id="{E5CB8196-62FA-5BFF-F27D-9F30CC30F5FE}"/>
              </a:ext>
            </a:extLst>
          </p:cNvPr>
          <p:cNvPicPr>
            <a:picLocks noChangeAspect="1"/>
          </p:cNvPicPr>
          <p:nvPr/>
        </p:nvPicPr>
        <p:blipFill>
          <a:blip r:embed="rId23"/>
          <a:stretch>
            <a:fillRect/>
          </a:stretch>
        </p:blipFill>
        <p:spPr>
          <a:xfrm>
            <a:off x="318768" y="223929"/>
            <a:ext cx="709054" cy="392011"/>
          </a:xfrm>
          <a:prstGeom prst="rect">
            <a:avLst/>
          </a:prstGeom>
        </p:spPr>
      </p:pic>
      <p:pic>
        <p:nvPicPr>
          <p:cNvPr id="23" name="Graphique 22">
            <a:extLst>
              <a:ext uri="{FF2B5EF4-FFF2-40B4-BE49-F238E27FC236}">
                <a16:creationId xmlns:a16="http://schemas.microsoft.com/office/drawing/2014/main" id="{0638083F-644A-8D85-0CED-382BA250E004}"/>
              </a:ext>
            </a:extLst>
          </p:cNvPr>
          <p:cNvPicPr>
            <a:picLocks noChangeAspect="1"/>
          </p:cNvPicPr>
          <p:nvPr/>
        </p:nvPicPr>
        <p:blipFill>
          <a:blip r:embed="rId24">
            <a:extLst>
              <a:ext uri="{28A0092B-C50C-407E-A947-70E740481C1C}">
                <a14:useLocalDpi xmlns:a14="http://schemas.microsoft.com/office/drawing/2010/main" val="0"/>
              </a:ext>
              <a:ext uri="{96DAC541-7B7A-43D3-8B79-37D633B846F1}">
                <asvg:svgBlip xmlns:asvg="http://schemas.microsoft.com/office/drawing/2016/SVG/main" r:embed="rId25"/>
              </a:ext>
            </a:extLst>
          </a:blip>
          <a:stretch>
            <a:fillRect/>
          </a:stretch>
        </p:blipFill>
        <p:spPr>
          <a:xfrm>
            <a:off x="4745149" y="2299829"/>
            <a:ext cx="457798" cy="358439"/>
          </a:xfrm>
          <a:prstGeom prst="rect">
            <a:avLst/>
          </a:prstGeom>
        </p:spPr>
      </p:pic>
    </p:spTree>
    <p:extLst>
      <p:ext uri="{BB962C8B-B14F-4D97-AF65-F5344CB8AC3E}">
        <p14:creationId xmlns:p14="http://schemas.microsoft.com/office/powerpoint/2010/main" val="17633662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u texte 1"/>
          <p:cNvSpPr>
            <a:spLocks noGrp="1"/>
          </p:cNvSpPr>
          <p:nvPr>
            <p:ph type="body" sz="quarter" idx="10"/>
          </p:nvPr>
        </p:nvSpPr>
        <p:spPr>
          <a:xfrm>
            <a:off x="404812" y="2870487"/>
            <a:ext cx="11569701" cy="3642001"/>
          </a:xfrm>
          <a:ln w="19050">
            <a:solidFill>
              <a:schemeClr val="bg2">
                <a:lumMod val="90000"/>
              </a:schemeClr>
            </a:solidFill>
          </a:ln>
        </p:spPr>
        <p:txBody>
          <a:bodyPr vert="horz" lIns="0" tIns="0" rIns="0" bIns="0" rtlCol="0" anchor="t">
            <a:normAutofit/>
          </a:bodyPr>
          <a:lstStyle/>
          <a:p>
            <a:pPr>
              <a:lnSpc>
                <a:spcPct val="120000"/>
              </a:lnSpc>
            </a:pPr>
            <a:r>
              <a:rPr lang="fr-FR"/>
              <a:t> </a:t>
            </a:r>
          </a:p>
        </p:txBody>
      </p:sp>
      <p:sp>
        <p:nvSpPr>
          <p:cNvPr id="3" name="Titre 2"/>
          <p:cNvSpPr>
            <a:spLocks noGrp="1"/>
          </p:cNvSpPr>
          <p:nvPr>
            <p:ph type="title"/>
          </p:nvPr>
        </p:nvSpPr>
        <p:spPr>
          <a:xfrm>
            <a:off x="1113726" y="89771"/>
            <a:ext cx="10947772" cy="716711"/>
          </a:xfrm>
        </p:spPr>
        <p:txBody>
          <a:bodyPr/>
          <a:lstStyle/>
          <a:p>
            <a:r>
              <a:rPr lang="fr-FR"/>
              <a:t>PRODUCT DESCRIPTION</a:t>
            </a:r>
            <a:endParaRPr lang="fr-FR" sz="1050">
              <a:latin typeface="+mn-lt"/>
            </a:endParaRPr>
          </a:p>
        </p:txBody>
      </p:sp>
      <p:pic>
        <p:nvPicPr>
          <p:cNvPr id="4" name="Image 4">
            <a:extLst>
              <a:ext uri="{FF2B5EF4-FFF2-40B4-BE49-F238E27FC236}">
                <a16:creationId xmlns:a16="http://schemas.microsoft.com/office/drawing/2014/main" id="{07A17F09-2F19-E1FD-6799-8C01CC7AA000}"/>
              </a:ext>
            </a:extLst>
          </p:cNvPr>
          <p:cNvPicPr>
            <a:picLocks noChangeAspect="1"/>
          </p:cNvPicPr>
          <p:nvPr/>
        </p:nvPicPr>
        <p:blipFill>
          <a:blip r:embed="rId2"/>
          <a:stretch>
            <a:fillRect/>
          </a:stretch>
        </p:blipFill>
        <p:spPr>
          <a:xfrm>
            <a:off x="2953570" y="4050532"/>
            <a:ext cx="1028700" cy="568732"/>
          </a:xfrm>
          <a:prstGeom prst="rect">
            <a:avLst/>
          </a:prstGeom>
        </p:spPr>
      </p:pic>
      <p:pic>
        <p:nvPicPr>
          <p:cNvPr id="5" name="Image 5">
            <a:extLst>
              <a:ext uri="{FF2B5EF4-FFF2-40B4-BE49-F238E27FC236}">
                <a16:creationId xmlns:a16="http://schemas.microsoft.com/office/drawing/2014/main" id="{23945672-9EB1-472A-3013-13D85D7C7C6F}"/>
              </a:ext>
            </a:extLst>
          </p:cNvPr>
          <p:cNvPicPr>
            <a:picLocks noChangeAspect="1"/>
          </p:cNvPicPr>
          <p:nvPr/>
        </p:nvPicPr>
        <p:blipFill>
          <a:blip r:embed="rId3"/>
          <a:stretch>
            <a:fillRect/>
          </a:stretch>
        </p:blipFill>
        <p:spPr>
          <a:xfrm>
            <a:off x="512233" y="4084961"/>
            <a:ext cx="732367" cy="732367"/>
          </a:xfrm>
          <a:prstGeom prst="rect">
            <a:avLst/>
          </a:prstGeom>
        </p:spPr>
      </p:pic>
      <p:pic>
        <p:nvPicPr>
          <p:cNvPr id="6" name="Image 6">
            <a:extLst>
              <a:ext uri="{FF2B5EF4-FFF2-40B4-BE49-F238E27FC236}">
                <a16:creationId xmlns:a16="http://schemas.microsoft.com/office/drawing/2014/main" id="{8E30AEE3-D930-3799-9785-AA968100B2D7}"/>
              </a:ext>
            </a:extLst>
          </p:cNvPr>
          <p:cNvPicPr>
            <a:picLocks noChangeAspect="1"/>
          </p:cNvPicPr>
          <p:nvPr/>
        </p:nvPicPr>
        <p:blipFill>
          <a:blip r:embed="rId4"/>
          <a:stretch>
            <a:fillRect/>
          </a:stretch>
        </p:blipFill>
        <p:spPr>
          <a:xfrm>
            <a:off x="491409" y="3283360"/>
            <a:ext cx="753534" cy="764117"/>
          </a:xfrm>
          <a:prstGeom prst="rect">
            <a:avLst/>
          </a:prstGeom>
        </p:spPr>
      </p:pic>
      <p:pic>
        <p:nvPicPr>
          <p:cNvPr id="7" name="Image 7">
            <a:extLst>
              <a:ext uri="{FF2B5EF4-FFF2-40B4-BE49-F238E27FC236}">
                <a16:creationId xmlns:a16="http://schemas.microsoft.com/office/drawing/2014/main" id="{68981B3C-13EC-3132-C4F9-C4A96F0D14E5}"/>
              </a:ext>
            </a:extLst>
          </p:cNvPr>
          <p:cNvPicPr>
            <a:picLocks noChangeAspect="1"/>
          </p:cNvPicPr>
          <p:nvPr/>
        </p:nvPicPr>
        <p:blipFill>
          <a:blip r:embed="rId5"/>
          <a:stretch>
            <a:fillRect/>
          </a:stretch>
        </p:blipFill>
        <p:spPr>
          <a:xfrm>
            <a:off x="503989" y="4911093"/>
            <a:ext cx="714375" cy="714375"/>
          </a:xfrm>
          <a:prstGeom prst="rect">
            <a:avLst/>
          </a:prstGeom>
        </p:spPr>
      </p:pic>
      <p:sp>
        <p:nvSpPr>
          <p:cNvPr id="8" name="Flèche : droite 7">
            <a:extLst>
              <a:ext uri="{FF2B5EF4-FFF2-40B4-BE49-F238E27FC236}">
                <a16:creationId xmlns:a16="http://schemas.microsoft.com/office/drawing/2014/main" id="{DABD8F4E-D5F1-A5C0-26F9-E2B5AD7F44C9}"/>
              </a:ext>
            </a:extLst>
          </p:cNvPr>
          <p:cNvSpPr/>
          <p:nvPr/>
        </p:nvSpPr>
        <p:spPr>
          <a:xfrm>
            <a:off x="1509339" y="4213267"/>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err="1"/>
          </a:p>
        </p:txBody>
      </p:sp>
      <p:pic>
        <p:nvPicPr>
          <p:cNvPr id="9" name="Image 9">
            <a:extLst>
              <a:ext uri="{FF2B5EF4-FFF2-40B4-BE49-F238E27FC236}">
                <a16:creationId xmlns:a16="http://schemas.microsoft.com/office/drawing/2014/main" id="{13F640B2-8D34-42F9-DFCD-F647A013BDF7}"/>
              </a:ext>
            </a:extLst>
          </p:cNvPr>
          <p:cNvPicPr>
            <a:picLocks noChangeAspect="1"/>
          </p:cNvPicPr>
          <p:nvPr/>
        </p:nvPicPr>
        <p:blipFill rotWithShape="1">
          <a:blip r:embed="rId6"/>
          <a:srcRect l="16539" t="24307" r="11475" b="16901"/>
          <a:stretch/>
        </p:blipFill>
        <p:spPr>
          <a:xfrm>
            <a:off x="3229678" y="4817327"/>
            <a:ext cx="466250" cy="436793"/>
          </a:xfrm>
          <a:prstGeom prst="rect">
            <a:avLst/>
          </a:prstGeom>
        </p:spPr>
      </p:pic>
      <p:pic>
        <p:nvPicPr>
          <p:cNvPr id="10" name="Image 10">
            <a:extLst>
              <a:ext uri="{FF2B5EF4-FFF2-40B4-BE49-F238E27FC236}">
                <a16:creationId xmlns:a16="http://schemas.microsoft.com/office/drawing/2014/main" id="{64E3788B-D6B7-8A5B-8BA2-54482E51591F}"/>
              </a:ext>
            </a:extLst>
          </p:cNvPr>
          <p:cNvPicPr>
            <a:picLocks noChangeAspect="1"/>
          </p:cNvPicPr>
          <p:nvPr/>
        </p:nvPicPr>
        <p:blipFill>
          <a:blip r:embed="rId7"/>
          <a:stretch>
            <a:fillRect/>
          </a:stretch>
        </p:blipFill>
        <p:spPr>
          <a:xfrm>
            <a:off x="489650" y="5764331"/>
            <a:ext cx="926042" cy="624417"/>
          </a:xfrm>
          <a:prstGeom prst="rect">
            <a:avLst/>
          </a:prstGeom>
        </p:spPr>
      </p:pic>
      <p:sp>
        <p:nvSpPr>
          <p:cNvPr id="11" name="ZoneTexte 10">
            <a:extLst>
              <a:ext uri="{FF2B5EF4-FFF2-40B4-BE49-F238E27FC236}">
                <a16:creationId xmlns:a16="http://schemas.microsoft.com/office/drawing/2014/main" id="{E8BD0814-C21D-153F-5E63-3A21C653BD76}"/>
              </a:ext>
            </a:extLst>
          </p:cNvPr>
          <p:cNvSpPr txBox="1"/>
          <p:nvPr/>
        </p:nvSpPr>
        <p:spPr>
          <a:xfrm>
            <a:off x="2951724" y="968075"/>
            <a:ext cx="6062926" cy="1477328"/>
          </a:xfrm>
          <a:prstGeom prst="rect">
            <a:avLst/>
          </a:prstGeom>
          <a:noFill/>
          <a:ln w="19050">
            <a:solidFill>
              <a:schemeClr val="bg2">
                <a:lumMod val="90000"/>
              </a:schemeClr>
            </a:solid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err="1"/>
              <a:t>Why</a:t>
            </a:r>
            <a:r>
              <a:rPr lang="fr-FR"/>
              <a:t> L'Oréal clients contact the Customer Care Service ?</a:t>
            </a:r>
          </a:p>
          <a:p>
            <a:pPr marL="285750" indent="-285750">
              <a:buFont typeface="Arial" panose="020B0604020202020204" pitchFamily="34" charset="0"/>
              <a:buChar char="•"/>
            </a:pPr>
            <a:r>
              <a:rPr lang="fr-FR" err="1"/>
              <a:t>Order</a:t>
            </a:r>
            <a:r>
              <a:rPr lang="fr-FR"/>
              <a:t> </a:t>
            </a:r>
            <a:r>
              <a:rPr lang="fr-FR" err="1"/>
              <a:t>creation</a:t>
            </a:r>
            <a:r>
              <a:rPr lang="fr-FR"/>
              <a:t>/validation</a:t>
            </a:r>
          </a:p>
          <a:p>
            <a:pPr marL="285750" indent="-285750">
              <a:buFont typeface="Arial" panose="020B0604020202020204" pitchFamily="34" charset="0"/>
              <a:buChar char="•"/>
            </a:pPr>
            <a:r>
              <a:rPr lang="fr-FR" err="1"/>
              <a:t>Returns</a:t>
            </a:r>
            <a:r>
              <a:rPr lang="fr-FR"/>
              <a:t> / </a:t>
            </a:r>
            <a:r>
              <a:rPr lang="fr-FR" err="1"/>
              <a:t>Refusals</a:t>
            </a:r>
            <a:endParaRPr lang="fr-FR"/>
          </a:p>
          <a:p>
            <a:pPr marL="285750" indent="-285750">
              <a:buFont typeface="Arial" panose="020B0604020202020204" pitchFamily="34" charset="0"/>
              <a:buChar char="•"/>
            </a:pPr>
            <a:r>
              <a:rPr lang="fr-FR"/>
              <a:t>Claims (</a:t>
            </a:r>
            <a:r>
              <a:rPr lang="fr-FR" err="1"/>
              <a:t>pricing</a:t>
            </a:r>
            <a:r>
              <a:rPr lang="fr-FR"/>
              <a:t>, </a:t>
            </a:r>
            <a:r>
              <a:rPr lang="fr-FR" err="1"/>
              <a:t>logistic</a:t>
            </a:r>
            <a:r>
              <a:rPr lang="fr-FR"/>
              <a:t>)</a:t>
            </a:r>
          </a:p>
          <a:p>
            <a:pPr marL="285750" indent="-285750">
              <a:buFont typeface="Arial" panose="020B0604020202020204" pitchFamily="34" charset="0"/>
              <a:buChar char="•"/>
            </a:pPr>
            <a:r>
              <a:rPr lang="fr-FR" err="1"/>
              <a:t>Generic</a:t>
            </a:r>
            <a:r>
              <a:rPr lang="fr-FR"/>
              <a:t> (document copy)</a:t>
            </a:r>
          </a:p>
        </p:txBody>
      </p:sp>
      <p:sp>
        <p:nvSpPr>
          <p:cNvPr id="13" name="ZoneTexte 12">
            <a:extLst>
              <a:ext uri="{FF2B5EF4-FFF2-40B4-BE49-F238E27FC236}">
                <a16:creationId xmlns:a16="http://schemas.microsoft.com/office/drawing/2014/main" id="{D69792EC-69CA-EC87-0687-DB4CEC5911F6}"/>
              </a:ext>
            </a:extLst>
          </p:cNvPr>
          <p:cNvSpPr txBox="1"/>
          <p:nvPr/>
        </p:nvSpPr>
        <p:spPr>
          <a:xfrm>
            <a:off x="2022283" y="5357395"/>
            <a:ext cx="3092448" cy="30777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400" err="1"/>
              <a:t>Automatic</a:t>
            </a:r>
            <a:r>
              <a:rPr lang="fr-FR" sz="1400"/>
              <a:t> </a:t>
            </a:r>
            <a:r>
              <a:rPr lang="fr-FR" sz="1400" err="1"/>
              <a:t>creation</a:t>
            </a:r>
            <a:r>
              <a:rPr lang="fr-FR" sz="1400"/>
              <a:t> </a:t>
            </a:r>
            <a:r>
              <a:rPr lang="fr-FR" sz="1400" err="1"/>
              <a:t>with</a:t>
            </a:r>
            <a:r>
              <a:rPr lang="fr-FR" sz="1400"/>
              <a:t> typification</a:t>
            </a:r>
          </a:p>
        </p:txBody>
      </p:sp>
      <p:sp>
        <p:nvSpPr>
          <p:cNvPr id="14" name="Flèche : droite 13">
            <a:extLst>
              <a:ext uri="{FF2B5EF4-FFF2-40B4-BE49-F238E27FC236}">
                <a16:creationId xmlns:a16="http://schemas.microsoft.com/office/drawing/2014/main" id="{0BB26E50-D828-985D-F767-10D168EBA8DA}"/>
              </a:ext>
            </a:extLst>
          </p:cNvPr>
          <p:cNvSpPr/>
          <p:nvPr/>
        </p:nvSpPr>
        <p:spPr>
          <a:xfrm>
            <a:off x="4530026" y="4211217"/>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err="1"/>
          </a:p>
        </p:txBody>
      </p:sp>
      <p:pic>
        <p:nvPicPr>
          <p:cNvPr id="16" name="Image 16">
            <a:extLst>
              <a:ext uri="{FF2B5EF4-FFF2-40B4-BE49-F238E27FC236}">
                <a16:creationId xmlns:a16="http://schemas.microsoft.com/office/drawing/2014/main" id="{1AFDF0EA-A8F4-165F-7F22-B6D344D3C913}"/>
              </a:ext>
            </a:extLst>
          </p:cNvPr>
          <p:cNvPicPr>
            <a:picLocks noChangeAspect="1"/>
          </p:cNvPicPr>
          <p:nvPr/>
        </p:nvPicPr>
        <p:blipFill>
          <a:blip r:embed="rId8"/>
          <a:stretch>
            <a:fillRect/>
          </a:stretch>
        </p:blipFill>
        <p:spPr>
          <a:xfrm>
            <a:off x="5941141" y="3962204"/>
            <a:ext cx="1292943" cy="1035235"/>
          </a:xfrm>
          <a:prstGeom prst="rect">
            <a:avLst/>
          </a:prstGeom>
        </p:spPr>
      </p:pic>
      <p:sp>
        <p:nvSpPr>
          <p:cNvPr id="17" name="ZoneTexte 16">
            <a:extLst>
              <a:ext uri="{FF2B5EF4-FFF2-40B4-BE49-F238E27FC236}">
                <a16:creationId xmlns:a16="http://schemas.microsoft.com/office/drawing/2014/main" id="{F3072A74-DCEC-4552-369E-963EA8738105}"/>
              </a:ext>
            </a:extLst>
          </p:cNvPr>
          <p:cNvSpPr txBox="1"/>
          <p:nvPr/>
        </p:nvSpPr>
        <p:spPr>
          <a:xfrm>
            <a:off x="5603447" y="5362547"/>
            <a:ext cx="2588544" cy="95410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Tx/>
              <a:buChar char="-"/>
            </a:pPr>
            <a:r>
              <a:rPr lang="fr-FR" sz="1400" err="1"/>
              <a:t>Assignment</a:t>
            </a:r>
            <a:r>
              <a:rPr lang="fr-FR" sz="1400"/>
              <a:t> </a:t>
            </a:r>
            <a:r>
              <a:rPr lang="fr-FR" sz="1400" err="1"/>
              <a:t>rules</a:t>
            </a:r>
            <a:endParaRPr lang="fr-FR" sz="1400"/>
          </a:p>
          <a:p>
            <a:pPr marL="285750" indent="-285750">
              <a:buFontTx/>
              <a:buChar char="-"/>
            </a:pPr>
            <a:r>
              <a:rPr lang="fr-FR" sz="1400"/>
              <a:t>Agents can </a:t>
            </a:r>
            <a:r>
              <a:rPr lang="fr-FR" sz="1400" err="1"/>
              <a:t>work</a:t>
            </a:r>
            <a:r>
              <a:rPr lang="fr-FR" sz="1400"/>
              <a:t> on cases</a:t>
            </a:r>
          </a:p>
          <a:p>
            <a:pPr marL="285750" indent="-285750">
              <a:buFontTx/>
              <a:buChar char="-"/>
            </a:pPr>
            <a:r>
              <a:rPr lang="fr-FR" sz="1400"/>
              <a:t>Actions in Kepler &amp; SAP</a:t>
            </a:r>
          </a:p>
          <a:p>
            <a:pPr marL="285750" indent="-285750">
              <a:buFontTx/>
              <a:buChar char="-"/>
            </a:pPr>
            <a:endParaRPr lang="fr-FR" sz="1400"/>
          </a:p>
        </p:txBody>
      </p:sp>
      <p:sp>
        <p:nvSpPr>
          <p:cNvPr id="20" name="Flèche : droite 19">
            <a:extLst>
              <a:ext uri="{FF2B5EF4-FFF2-40B4-BE49-F238E27FC236}">
                <a16:creationId xmlns:a16="http://schemas.microsoft.com/office/drawing/2014/main" id="{3D4C4D23-36C0-637E-CFED-E6C39290B8A4}"/>
              </a:ext>
            </a:extLst>
          </p:cNvPr>
          <p:cNvSpPr/>
          <p:nvPr/>
        </p:nvSpPr>
        <p:spPr>
          <a:xfrm>
            <a:off x="7774671" y="4211216"/>
            <a:ext cx="978408" cy="484632"/>
          </a:xfrm>
          <a:prstGeom prst="rightArrow">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600" err="1"/>
          </a:p>
        </p:txBody>
      </p:sp>
      <p:pic>
        <p:nvPicPr>
          <p:cNvPr id="21" name="Image 21">
            <a:extLst>
              <a:ext uri="{FF2B5EF4-FFF2-40B4-BE49-F238E27FC236}">
                <a16:creationId xmlns:a16="http://schemas.microsoft.com/office/drawing/2014/main" id="{FF1BA01C-D8BE-E198-53EB-091FBDC2FEBC}"/>
              </a:ext>
            </a:extLst>
          </p:cNvPr>
          <p:cNvPicPr>
            <a:picLocks noChangeAspect="1"/>
          </p:cNvPicPr>
          <p:nvPr/>
        </p:nvPicPr>
        <p:blipFill>
          <a:blip r:embed="rId9"/>
          <a:stretch>
            <a:fillRect/>
          </a:stretch>
        </p:blipFill>
        <p:spPr>
          <a:xfrm>
            <a:off x="9309919" y="3791564"/>
            <a:ext cx="1413388" cy="1364227"/>
          </a:xfrm>
          <a:prstGeom prst="rect">
            <a:avLst/>
          </a:prstGeom>
        </p:spPr>
      </p:pic>
      <p:sp>
        <p:nvSpPr>
          <p:cNvPr id="22" name="ZoneTexte 21">
            <a:extLst>
              <a:ext uri="{FF2B5EF4-FFF2-40B4-BE49-F238E27FC236}">
                <a16:creationId xmlns:a16="http://schemas.microsoft.com/office/drawing/2014/main" id="{C197C90F-2DFD-F668-51E5-9198DB263860}"/>
              </a:ext>
            </a:extLst>
          </p:cNvPr>
          <p:cNvSpPr txBox="1"/>
          <p:nvPr/>
        </p:nvSpPr>
        <p:spPr>
          <a:xfrm>
            <a:off x="8897253" y="5411708"/>
            <a:ext cx="2588544"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400"/>
              <a:t>Case </a:t>
            </a:r>
            <a:r>
              <a:rPr lang="fr-FR" sz="1400" err="1"/>
              <a:t>resolution</a:t>
            </a:r>
            <a:r>
              <a:rPr lang="fr-FR" sz="1400"/>
              <a:t> and </a:t>
            </a:r>
            <a:r>
              <a:rPr lang="fr-FR" sz="1400" err="1"/>
              <a:t>closing</a:t>
            </a:r>
            <a:r>
              <a:rPr lang="fr-FR" sz="1400"/>
              <a:t> (</a:t>
            </a:r>
            <a:r>
              <a:rPr lang="fr-FR" sz="1400" err="1"/>
              <a:t>manual</a:t>
            </a:r>
            <a:r>
              <a:rPr lang="fr-FR" sz="1400"/>
              <a:t> or </a:t>
            </a:r>
            <a:r>
              <a:rPr lang="fr-FR" sz="1400" err="1"/>
              <a:t>automatic</a:t>
            </a:r>
            <a:r>
              <a:rPr lang="fr-FR" sz="1400"/>
              <a:t>)</a:t>
            </a:r>
            <a:endParaRPr lang="fr-FR"/>
          </a:p>
        </p:txBody>
      </p:sp>
      <p:pic>
        <p:nvPicPr>
          <p:cNvPr id="23" name="Image 23">
            <a:extLst>
              <a:ext uri="{FF2B5EF4-FFF2-40B4-BE49-F238E27FC236}">
                <a16:creationId xmlns:a16="http://schemas.microsoft.com/office/drawing/2014/main" id="{ACB83896-D406-DACF-F155-E87658345228}"/>
              </a:ext>
            </a:extLst>
          </p:cNvPr>
          <p:cNvPicPr>
            <a:picLocks noChangeAspect="1"/>
          </p:cNvPicPr>
          <p:nvPr/>
        </p:nvPicPr>
        <p:blipFill>
          <a:blip r:embed="rId10"/>
          <a:stretch>
            <a:fillRect/>
          </a:stretch>
        </p:blipFill>
        <p:spPr>
          <a:xfrm>
            <a:off x="1866900" y="5768446"/>
            <a:ext cx="457200" cy="485775"/>
          </a:xfrm>
          <a:prstGeom prst="rect">
            <a:avLst/>
          </a:prstGeom>
        </p:spPr>
      </p:pic>
      <p:cxnSp>
        <p:nvCxnSpPr>
          <p:cNvPr id="24" name="Connecteur droit avec flèche 23">
            <a:extLst>
              <a:ext uri="{FF2B5EF4-FFF2-40B4-BE49-F238E27FC236}">
                <a16:creationId xmlns:a16="http://schemas.microsoft.com/office/drawing/2014/main" id="{60AC36C8-9AE3-B99F-0975-1978103791AF}"/>
              </a:ext>
            </a:extLst>
          </p:cNvPr>
          <p:cNvCxnSpPr/>
          <p:nvPr/>
        </p:nvCxnSpPr>
        <p:spPr>
          <a:xfrm>
            <a:off x="1220462" y="6073226"/>
            <a:ext cx="565150" cy="4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ZoneTexte 24">
            <a:extLst>
              <a:ext uri="{FF2B5EF4-FFF2-40B4-BE49-F238E27FC236}">
                <a16:creationId xmlns:a16="http://schemas.microsoft.com/office/drawing/2014/main" id="{78137ADF-AF43-4C28-8E66-E9B7A28A6C26}"/>
              </a:ext>
            </a:extLst>
          </p:cNvPr>
          <p:cNvSpPr txBox="1"/>
          <p:nvPr/>
        </p:nvSpPr>
        <p:spPr>
          <a:xfrm>
            <a:off x="3709658" y="3328078"/>
            <a:ext cx="7419314" cy="369332"/>
          </a:xfrm>
          <a:prstGeom prst="rect">
            <a:avLst/>
          </a:prstGeom>
          <a:noFill/>
        </p:spPr>
        <p:txBody>
          <a:bodyPr wrap="square">
            <a:spAutoFit/>
          </a:bodyPr>
          <a:lstStyle/>
          <a:p>
            <a:r>
              <a:rPr lang="fr-FR"/>
              <a:t> </a:t>
            </a:r>
          </a:p>
        </p:txBody>
      </p:sp>
      <p:pic>
        <p:nvPicPr>
          <p:cNvPr id="18" name="Image 4">
            <a:extLst>
              <a:ext uri="{FF2B5EF4-FFF2-40B4-BE49-F238E27FC236}">
                <a16:creationId xmlns:a16="http://schemas.microsoft.com/office/drawing/2014/main" id="{6A82D56A-F6A8-2DAE-5E9D-24DBDDA14A6A}"/>
              </a:ext>
            </a:extLst>
          </p:cNvPr>
          <p:cNvPicPr>
            <a:picLocks noChangeAspect="1"/>
          </p:cNvPicPr>
          <p:nvPr/>
        </p:nvPicPr>
        <p:blipFill>
          <a:blip r:embed="rId2"/>
          <a:stretch>
            <a:fillRect/>
          </a:stretch>
        </p:blipFill>
        <p:spPr>
          <a:xfrm>
            <a:off x="318768" y="223929"/>
            <a:ext cx="709054" cy="392011"/>
          </a:xfrm>
          <a:prstGeom prst="rect">
            <a:avLst/>
          </a:prstGeom>
        </p:spPr>
      </p:pic>
      <p:cxnSp>
        <p:nvCxnSpPr>
          <p:cNvPr id="15" name="Connecteur droit avec flèche 14">
            <a:extLst>
              <a:ext uri="{FF2B5EF4-FFF2-40B4-BE49-F238E27FC236}">
                <a16:creationId xmlns:a16="http://schemas.microsoft.com/office/drawing/2014/main" id="{DD6CD0D6-8EAE-F539-DA3A-0026A89DD4C7}"/>
              </a:ext>
            </a:extLst>
          </p:cNvPr>
          <p:cNvCxnSpPr>
            <a:cxnSpLocks/>
            <a:stCxn id="23" idx="3"/>
            <a:endCxn id="9" idx="2"/>
          </p:cNvCxnSpPr>
          <p:nvPr/>
        </p:nvCxnSpPr>
        <p:spPr>
          <a:xfrm flipV="1">
            <a:off x="2324100" y="5254120"/>
            <a:ext cx="1138703" cy="7572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744135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0wYe8WYxHVPjV0h7xyCNfg"/>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em44n44YJU.b0ydlTb3OJw"/>
</p:tagLst>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apgemini Master 2021">
  <a:themeElements>
    <a:clrScheme name="Capgemini 2021">
      <a:dk1>
        <a:sysClr val="windowText" lastClr="000000"/>
      </a:dk1>
      <a:lt1>
        <a:srgbClr val="FFFFFF"/>
      </a:lt1>
      <a:dk2>
        <a:srgbClr val="000000"/>
      </a:dk2>
      <a:lt2>
        <a:srgbClr val="ECECEC"/>
      </a:lt2>
      <a:accent1>
        <a:srgbClr val="0070AD"/>
      </a:accent1>
      <a:accent2>
        <a:srgbClr val="12ABDB"/>
      </a:accent2>
      <a:accent3>
        <a:srgbClr val="2B0A3D"/>
      </a:accent3>
      <a:accent4>
        <a:srgbClr val="272936"/>
      </a:accent4>
      <a:accent5>
        <a:srgbClr val="0F878A"/>
      </a:accent5>
      <a:accent6>
        <a:srgbClr val="14596B"/>
      </a:accent6>
      <a:hlink>
        <a:srgbClr val="00929B"/>
      </a:hlink>
      <a:folHlink>
        <a:srgbClr val="00E6E3"/>
      </a:folHlink>
    </a:clrScheme>
    <a:fontScheme name="Capgemini 2021">
      <a:majorFont>
        <a:latin typeface="Ubuntu Medium"/>
        <a:ea typeface=""/>
        <a:cs typeface=""/>
      </a:majorFont>
      <a:minorFont>
        <a:latin typeface="Ubuntu"/>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sz="1600" dirty="0" err="1"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Présentation11" id="{18B0FA0E-52BA-4F3F-B2FD-88B4C8061DF8}" vid="{6634CB38-2CA3-42B5-9F43-E11F89D9B245}"/>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lNo_x002e_ xmlns="ac530e2c-1efc-4f6e-a7e7-1ed805f54a36" xsi:nil="true"/>
    <lcf76f155ced4ddcb4097134ff3c332f xmlns="ac530e2c-1efc-4f6e-a7e7-1ed805f54a36">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50F25267B412E48B17900163317ADBC" ma:contentTypeVersion="17" ma:contentTypeDescription="Create a new document." ma:contentTypeScope="" ma:versionID="b14364c6ebc200ebf83918f1b5aaae12">
  <xsd:schema xmlns:xsd="http://www.w3.org/2001/XMLSchema" xmlns:xs="http://www.w3.org/2001/XMLSchema" xmlns:p="http://schemas.microsoft.com/office/2006/metadata/properties" xmlns:ns2="ac530e2c-1efc-4f6e-a7e7-1ed805f54a36" xmlns:ns3="b1671a2f-c61f-4f90-8b34-1c81492ab42e" targetNamespace="http://schemas.microsoft.com/office/2006/metadata/properties" ma:root="true" ma:fieldsID="f75c98ef8154ec941ac0031c53964637" ns2:_="" ns3:_="">
    <xsd:import namespace="ac530e2c-1efc-4f6e-a7e7-1ed805f54a36"/>
    <xsd:import namespace="b1671a2f-c61f-4f90-8b34-1c81492ab42e"/>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LengthInSeconds" minOccurs="0"/>
                <xsd:element ref="ns2:MediaServiceOCR" minOccurs="0"/>
                <xsd:element ref="ns2:MediaServiceGenerationTime" minOccurs="0"/>
                <xsd:element ref="ns2:MediaServiceEventHashCode" minOccurs="0"/>
                <xsd:element ref="ns2:lcf76f155ced4ddcb4097134ff3c332f" minOccurs="0"/>
                <xsd:element ref="ns2:SlNo_x002e_"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c530e2c-1efc-4f6e-a7e7-1ed805f54a3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LengthInSeconds" ma:index="16" nillable="true" ma:displayName="MediaLengthInSeconds" ma:hidden="true" ma:internalName="MediaLengthInSeconds" ma:readOnly="true">
      <xsd:simpleType>
        <xsd:restriction base="dms:Unknown"/>
      </xsd:simple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lcf76f155ced4ddcb4097134ff3c332f" ma:index="21" nillable="true" ma:taxonomy="true" ma:internalName="lcf76f155ced4ddcb4097134ff3c332f" ma:taxonomyFieldName="MediaServiceImageTags" ma:displayName="Image Tags" ma:readOnly="false" ma:fieldId="{5cf76f15-5ced-4ddc-b409-7134ff3c332f}" ma:taxonomyMulti="true" ma:sspId="b3623ea3-be23-4189-a25b-bcadb097ef14" ma:termSetId="09814cd3-568e-fe90-9814-8d621ff8fb84" ma:anchorId="fba54fb3-c3e1-fe81-a776-ca4b69148c4d" ma:open="true" ma:isKeyword="false">
      <xsd:complexType>
        <xsd:sequence>
          <xsd:element ref="pc:Terms" minOccurs="0" maxOccurs="1"/>
        </xsd:sequence>
      </xsd:complexType>
    </xsd:element>
    <xsd:element name="SlNo_x002e_" ma:index="22" nillable="true" ma:displayName="Sl No." ma:format="Dropdown" ma:internalName="SlNo_x002e_" ma:percentage="FALSE">
      <xsd:simpleType>
        <xsd:restriction base="dms:Number"/>
      </xsd:simpleType>
    </xsd:element>
    <xsd:element name="MediaServiceObjectDetectorVersions" ma:index="23" nillable="true" ma:displayName="MediaServiceObjectDetectorVersions" ma:hidden="true" ma:indexed="true" ma:internalName="MediaServiceObjectDetectorVersions" ma:readOnly="true">
      <xsd:simpleType>
        <xsd:restriction base="dms:Text"/>
      </xsd:simpleType>
    </xsd:element>
    <xsd:element name="MediaServiceSearchProperties" ma:index="24"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b1671a2f-c61f-4f90-8b34-1c81492ab42e"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D939414-28B5-4854-B601-306BD8023080}">
  <ds:schemaRefs>
    <ds:schemaRef ds:uri="http://purl.org/dc/terms/"/>
    <ds:schemaRef ds:uri="http://purl.org/dc/dcmitype/"/>
    <ds:schemaRef ds:uri="http://schemas.microsoft.com/office/2006/documentManagement/types"/>
    <ds:schemaRef ds:uri="http://schemas.openxmlformats.org/package/2006/metadata/core-properties"/>
    <ds:schemaRef ds:uri="http://purl.org/dc/elements/1.1/"/>
    <ds:schemaRef ds:uri="http://schemas.microsoft.com/office/2006/metadata/properties"/>
    <ds:schemaRef ds:uri="http://schemas.microsoft.com/office/infopath/2007/PartnerControls"/>
    <ds:schemaRef ds:uri="b1671a2f-c61f-4f90-8b34-1c81492ab42e"/>
    <ds:schemaRef ds:uri="ac530e2c-1efc-4f6e-a7e7-1ed805f54a36"/>
    <ds:schemaRef ds:uri="http://www.w3.org/XML/1998/namespace"/>
  </ds:schemaRefs>
</ds:datastoreItem>
</file>

<file path=customXml/itemProps2.xml><?xml version="1.0" encoding="utf-8"?>
<ds:datastoreItem xmlns:ds="http://schemas.openxmlformats.org/officeDocument/2006/customXml" ds:itemID="{08BEC427-E618-45F8-A109-61422A9C25B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c530e2c-1efc-4f6e-a7e7-1ed805f54a36"/>
    <ds:schemaRef ds:uri="b1671a2f-c61f-4f90-8b34-1c81492ab42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61C8955-8FE1-4185-8483-E42581419E8C}">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2048</TotalTime>
  <Words>1272</Words>
  <Application>Microsoft Office PowerPoint</Application>
  <PresentationFormat>Widescreen</PresentationFormat>
  <Paragraphs>329</Paragraphs>
  <Slides>22</Slides>
  <Notes>2</Notes>
  <HiddenSlides>0</HiddenSlides>
  <MMClips>0</MMClips>
  <ScaleCrop>false</ScaleCrop>
  <HeadingPairs>
    <vt:vector size="4" baseType="variant">
      <vt:variant>
        <vt:lpstr>Theme</vt:lpstr>
      </vt:variant>
      <vt:variant>
        <vt:i4>2</vt:i4>
      </vt:variant>
      <vt:variant>
        <vt:lpstr>Slide Titles</vt:lpstr>
      </vt:variant>
      <vt:variant>
        <vt:i4>22</vt:i4>
      </vt:variant>
    </vt:vector>
  </HeadingPairs>
  <TitlesOfParts>
    <vt:vector size="24" baseType="lpstr">
      <vt:lpstr>Thème Office</vt:lpstr>
      <vt:lpstr>Capgemini Master 2021</vt:lpstr>
      <vt:lpstr>Kepler Service</vt:lpstr>
      <vt:lpstr>Staffing</vt:lpstr>
      <vt:lpstr>PowerPoint Presentation</vt:lpstr>
      <vt:lpstr>PowerPoint Presentation</vt:lpstr>
      <vt:lpstr>PowerPoint Presentation</vt:lpstr>
      <vt:lpstr>GLOBAL OVERVIEW</vt:lpstr>
      <vt:lpstr>Project context</vt:lpstr>
      <vt:lpstr>Project context </vt:lpstr>
      <vt:lpstr>PRODUCT DESCRIPTION</vt:lpstr>
      <vt:lpstr>SAP2Case Process Catalog</vt:lpstr>
      <vt:lpstr>Product description</vt:lpstr>
      <vt:lpstr>Product description</vt:lpstr>
      <vt:lpstr>PowerPoint Presentation</vt:lpstr>
      <vt:lpstr>Roadmap 2024</vt:lpstr>
      <vt:lpstr>PowerPoint Presentation</vt:lpstr>
      <vt:lpstr>Processes</vt:lpstr>
      <vt:lpstr>PowerPoint Presentation</vt:lpstr>
      <vt:lpstr>PowerPoint Presentation</vt:lpstr>
      <vt:lpstr>Features</vt:lpstr>
      <vt:lpstr>FEATURES BY HUB</vt:lpstr>
      <vt:lpstr>Mailbot</vt:lpstr>
      <vt:lpstr>MAILBOT WORKING / logical sequence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ROCHMANN, Arielle</dc:creator>
  <cp:lastModifiedBy>ROCHMANN, Arielle</cp:lastModifiedBy>
  <cp:revision>5</cp:revision>
  <dcterms:created xsi:type="dcterms:W3CDTF">2023-11-28T14:06:23Z</dcterms:created>
  <dcterms:modified xsi:type="dcterms:W3CDTF">2024-02-07T10:22:51Z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0x010100950F25267B412E48B17900163317ADBC</vt:lpwstr>
  </property>
  <property fmtid="{D5CDD505-2E9C-101B-9397-08002B2CF9AE}" pid="3" name="MediaServiceImageTags">
    <vt:lpwstr/>
  </property>
</Properties>
</file>