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17"/>
  </p:notesMasterIdLst>
  <p:handoutMasterIdLst>
    <p:handoutMasterId r:id="rId18"/>
  </p:handoutMasterIdLst>
  <p:sldIdLst>
    <p:sldId id="256" r:id="rId4"/>
    <p:sldId id="309" r:id="rId5"/>
    <p:sldId id="308" r:id="rId6"/>
    <p:sldId id="303" r:id="rId7"/>
    <p:sldId id="304" r:id="rId8"/>
    <p:sldId id="305" r:id="rId9"/>
    <p:sldId id="306" r:id="rId10"/>
    <p:sldId id="299" r:id="rId11"/>
    <p:sldId id="302" r:id="rId12"/>
    <p:sldId id="300" r:id="rId13"/>
    <p:sldId id="301" r:id="rId14"/>
    <p:sldId id="307" r:id="rId15"/>
    <p:sldId id="273" r:id="rId16"/>
  </p:sldIdLst>
  <p:sldSz cx="12192000" cy="6858000"/>
  <p:notesSz cx="6858000" cy="9144000"/>
  <p:custDataLst>
    <p:tags r:id="rId1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59" autoAdjust="0"/>
  </p:normalViewPr>
  <p:slideViewPr>
    <p:cSldViewPr>
      <p:cViewPr varScale="1">
        <p:scale>
          <a:sx n="67" d="100"/>
          <a:sy n="67" d="100"/>
        </p:scale>
        <p:origin x="604" y="48"/>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tags" Target="tags/tag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27/05/2020</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27/05/2020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9.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0.xml"/><Relationship Id="rId1" Type="http://schemas.openxmlformats.org/officeDocument/2006/relationships/vmlDrawing" Target="../drawings/vmlDrawing9.vml"/><Relationship Id="rId5" Type="http://schemas.openxmlformats.org/officeDocument/2006/relationships/image" Target="../media/image1.emf"/><Relationship Id="rId4" Type="http://schemas.openxmlformats.org/officeDocument/2006/relationships/oleObject" Target="../embeddings/oleObject9.bin"/></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xml"/><Relationship Id="rId1" Type="http://schemas.openxmlformats.org/officeDocument/2006/relationships/vmlDrawing" Target="../drawings/vmlDrawing6.vml"/><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7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2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4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1609" name="think-cell Slide" r:id="rId4" imgW="270" imgH="270" progId="TCLayout.ActiveDocument.1">
                  <p:embed/>
                </p:oleObj>
              </mc:Choice>
              <mc:Fallback>
                <p:oleObj name="think-cell Slide" r:id="rId4" imgW="270" imgH="270" progId="TCLayout.ActiveDocument.1">
                  <p:embed/>
                  <p:pic>
                    <p:nvPicPr>
                      <p:cNvPr id="0"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31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64597" name="think-cell Slide" r:id="rId4" imgW="270" imgH="270" progId="TCLayout.ActiveDocument.1">
                  <p:embed/>
                </p:oleObj>
              </mc:Choice>
              <mc:Fallback>
                <p:oleObj name="think-cell Slide" r:id="rId4" imgW="270" imgH="27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70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slideLayout" Target="../slideLayouts/slideLayout11.xml"/><Relationship Id="rId7" Type="http://schemas.openxmlformats.org/officeDocument/2006/relationships/tags" Target="../tags/tag6.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vmlDrawing" Target="../drawings/vmlDrawing5.vml"/><Relationship Id="rId5"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emf"/><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oleObject" Target="../embeddings/oleObject10.bin"/><Relationship Id="rId5" Type="http://schemas.openxmlformats.org/officeDocument/2006/relationships/tags" Target="../tags/tag11.xml"/><Relationship Id="rId4" Type="http://schemas.openxmlformats.org/officeDocument/2006/relationships/vmlDrawing" Target="../drawings/vmlDrawing10.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4203" name="think-cell Slide" r:id="rId12" imgW="270" imgH="270" progId="TCLayout.ActiveDocument.1">
                  <p:embed/>
                </p:oleObj>
              </mc:Choice>
              <mc:Fallback>
                <p:oleObj name="think-cell Slide" r:id="rId12" imgW="270" imgH="270" progId="TCLayout.ActiveDocument.1">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81"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9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07988" y="1358153"/>
            <a:ext cx="5230812" cy="1475154"/>
          </a:xfrm>
        </p:spPr>
        <p:txBody>
          <a:bodyPr/>
          <a:lstStyle/>
          <a:p>
            <a:pPr algn="ctr"/>
            <a:r>
              <a:rPr lang="en-US" dirty="0"/>
              <a:t>Young Emerging Professional LITE -  Starter Pack</a:t>
            </a:r>
            <a:br>
              <a:rPr lang="en-US" dirty="0"/>
            </a:b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0A9B6-AAFB-427D-A4BD-F3518A3ACBBD}"/>
              </a:ext>
            </a:extLst>
          </p:cNvPr>
          <p:cNvSpPr>
            <a:spLocks noGrp="1"/>
          </p:cNvSpPr>
          <p:nvPr>
            <p:ph type="title"/>
          </p:nvPr>
        </p:nvSpPr>
        <p:spPr/>
        <p:txBody>
          <a:bodyPr/>
          <a:lstStyle/>
          <a:p>
            <a:r>
              <a:rPr lang="en-US" dirty="0"/>
              <a:t>Step 7</a:t>
            </a:r>
          </a:p>
        </p:txBody>
      </p:sp>
      <p:pic>
        <p:nvPicPr>
          <p:cNvPr id="5" name="Picture 4">
            <a:extLst>
              <a:ext uri="{FF2B5EF4-FFF2-40B4-BE49-F238E27FC236}">
                <a16:creationId xmlns:a16="http://schemas.microsoft.com/office/drawing/2014/main" id="{03D940B0-8C1E-4603-B7D5-6748906395A7}"/>
              </a:ext>
            </a:extLst>
          </p:cNvPr>
          <p:cNvPicPr/>
          <p:nvPr/>
        </p:nvPicPr>
        <p:blipFill>
          <a:blip r:embed="rId2"/>
          <a:stretch>
            <a:fillRect/>
          </a:stretch>
        </p:blipFill>
        <p:spPr>
          <a:xfrm>
            <a:off x="264652" y="1607252"/>
            <a:ext cx="5943600" cy="4038600"/>
          </a:xfrm>
          <a:prstGeom prst="rect">
            <a:avLst/>
          </a:prstGeom>
        </p:spPr>
      </p:pic>
      <p:sp>
        <p:nvSpPr>
          <p:cNvPr id="6" name="Oval 5">
            <a:extLst>
              <a:ext uri="{FF2B5EF4-FFF2-40B4-BE49-F238E27FC236}">
                <a16:creationId xmlns:a16="http://schemas.microsoft.com/office/drawing/2014/main" id="{5CFAF569-60E2-4E09-8D30-0B121296B2D1}"/>
              </a:ext>
            </a:extLst>
          </p:cNvPr>
          <p:cNvSpPr/>
          <p:nvPr/>
        </p:nvSpPr>
        <p:spPr>
          <a:xfrm>
            <a:off x="3657600" y="3245552"/>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3F0A2BF-117A-4B76-85A1-782EE434C2D9}"/>
              </a:ext>
            </a:extLst>
          </p:cNvPr>
          <p:cNvSpPr/>
          <p:nvPr/>
        </p:nvSpPr>
        <p:spPr>
          <a:xfrm>
            <a:off x="3657600" y="44958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C770BE-D146-4753-8FB4-619BF27FF43C}"/>
              </a:ext>
            </a:extLst>
          </p:cNvPr>
          <p:cNvSpPr/>
          <p:nvPr/>
        </p:nvSpPr>
        <p:spPr>
          <a:xfrm>
            <a:off x="2286000" y="49530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3">
            <a:extLst>
              <a:ext uri="{FF2B5EF4-FFF2-40B4-BE49-F238E27FC236}">
                <a16:creationId xmlns:a16="http://schemas.microsoft.com/office/drawing/2014/main" id="{3D3ABFF6-69A6-4E07-8618-B1E3FFD6402A}"/>
              </a:ext>
            </a:extLst>
          </p:cNvPr>
          <p:cNvSpPr>
            <a:spLocks noGrp="1"/>
          </p:cNvSpPr>
          <p:nvPr>
            <p:ph type="body" sz="quarter" idx="10"/>
          </p:nvPr>
        </p:nvSpPr>
        <p:spPr>
          <a:xfrm>
            <a:off x="7250573" y="3670651"/>
            <a:ext cx="4344987" cy="82514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Complete the lessons and the Assessment to proceed further</a:t>
            </a:r>
          </a:p>
        </p:txBody>
      </p:sp>
      <p:sp>
        <p:nvSpPr>
          <p:cNvPr id="15" name="Right Brace 14">
            <a:extLst>
              <a:ext uri="{FF2B5EF4-FFF2-40B4-BE49-F238E27FC236}">
                <a16:creationId xmlns:a16="http://schemas.microsoft.com/office/drawing/2014/main" id="{EB36A5A7-E1EC-45BC-BC64-0243DCB43ABF}"/>
              </a:ext>
            </a:extLst>
          </p:cNvPr>
          <p:cNvSpPr/>
          <p:nvPr/>
        </p:nvSpPr>
        <p:spPr>
          <a:xfrm>
            <a:off x="6324600" y="3365851"/>
            <a:ext cx="838200" cy="1434749"/>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148658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61D4-2032-43F9-8D7F-A16221BE193B}"/>
              </a:ext>
            </a:extLst>
          </p:cNvPr>
          <p:cNvSpPr>
            <a:spLocks noGrp="1"/>
          </p:cNvSpPr>
          <p:nvPr>
            <p:ph type="title"/>
          </p:nvPr>
        </p:nvSpPr>
        <p:spPr/>
        <p:txBody>
          <a:bodyPr/>
          <a:lstStyle/>
          <a:p>
            <a:r>
              <a:rPr lang="en-US" dirty="0"/>
              <a:t>Tracking Progress</a:t>
            </a:r>
          </a:p>
        </p:txBody>
      </p:sp>
      <p:sp>
        <p:nvSpPr>
          <p:cNvPr id="6" name="Text Placeholder 5">
            <a:extLst>
              <a:ext uri="{FF2B5EF4-FFF2-40B4-BE49-F238E27FC236}">
                <a16:creationId xmlns:a16="http://schemas.microsoft.com/office/drawing/2014/main" id="{F2703CDC-362F-4AFF-9381-1E301A2F847D}"/>
              </a:ext>
            </a:extLst>
          </p:cNvPr>
          <p:cNvSpPr>
            <a:spLocks noGrp="1"/>
          </p:cNvSpPr>
          <p:nvPr>
            <p:ph type="body" sz="quarter" idx="10"/>
          </p:nvPr>
        </p:nvSpPr>
        <p:spPr>
          <a:xfrm>
            <a:off x="76200" y="2438400"/>
            <a:ext cx="3278187" cy="101193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Track Progress</a:t>
            </a:r>
          </a:p>
        </p:txBody>
      </p:sp>
      <p:cxnSp>
        <p:nvCxnSpPr>
          <p:cNvPr id="8" name="Straight Arrow Connector 7">
            <a:extLst>
              <a:ext uri="{FF2B5EF4-FFF2-40B4-BE49-F238E27FC236}">
                <a16:creationId xmlns:a16="http://schemas.microsoft.com/office/drawing/2014/main" id="{92A60871-5CB0-4F54-8D3C-A4ABC188C3B0}"/>
              </a:ext>
            </a:extLst>
          </p:cNvPr>
          <p:cNvCxnSpPr>
            <a:cxnSpLocks/>
          </p:cNvCxnSpPr>
          <p:nvPr/>
        </p:nvCxnSpPr>
        <p:spPr>
          <a:xfrm>
            <a:off x="3505200" y="2819400"/>
            <a:ext cx="990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a:extLst>
              <a:ext uri="{FF2B5EF4-FFF2-40B4-BE49-F238E27FC236}">
                <a16:creationId xmlns:a16="http://schemas.microsoft.com/office/drawing/2014/main" id="{0D392DB0-D16B-481B-BC13-795A3115AC95}"/>
              </a:ext>
            </a:extLst>
          </p:cNvPr>
          <p:cNvPicPr>
            <a:picLocks noChangeAspect="1"/>
          </p:cNvPicPr>
          <p:nvPr/>
        </p:nvPicPr>
        <p:blipFill>
          <a:blip r:embed="rId2"/>
          <a:stretch>
            <a:fillRect/>
          </a:stretch>
        </p:blipFill>
        <p:spPr>
          <a:xfrm>
            <a:off x="4495801" y="1524000"/>
            <a:ext cx="7467600" cy="4419600"/>
          </a:xfrm>
          <a:prstGeom prst="rect">
            <a:avLst/>
          </a:prstGeom>
        </p:spPr>
      </p:pic>
      <p:sp>
        <p:nvSpPr>
          <p:cNvPr id="12" name="Text Placeholder 9">
            <a:extLst>
              <a:ext uri="{FF2B5EF4-FFF2-40B4-BE49-F238E27FC236}">
                <a16:creationId xmlns:a16="http://schemas.microsoft.com/office/drawing/2014/main" id="{FC931807-4FE9-4D7C-9E6B-ADB303558952}"/>
              </a:ext>
            </a:extLst>
          </p:cNvPr>
          <p:cNvSpPr txBox="1">
            <a:spLocks/>
          </p:cNvSpPr>
          <p:nvPr/>
        </p:nvSpPr>
        <p:spPr>
          <a:xfrm>
            <a:off x="4495800" y="5695954"/>
            <a:ext cx="7467600" cy="2476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790734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658C8-F7D1-45FD-8A90-297DB10893EB}"/>
              </a:ext>
            </a:extLst>
          </p:cNvPr>
          <p:cNvSpPr>
            <a:spLocks noGrp="1"/>
          </p:cNvSpPr>
          <p:nvPr>
            <p:ph type="title"/>
          </p:nvPr>
        </p:nvSpPr>
        <p:spPr/>
        <p:txBody>
          <a:bodyPr/>
          <a:lstStyle/>
          <a:p>
            <a:r>
              <a:rPr lang="en-US" dirty="0"/>
              <a:t>Queries and Issues</a:t>
            </a:r>
          </a:p>
        </p:txBody>
      </p:sp>
      <p:sp>
        <p:nvSpPr>
          <p:cNvPr id="3" name="Text Placeholder 2">
            <a:extLst>
              <a:ext uri="{FF2B5EF4-FFF2-40B4-BE49-F238E27FC236}">
                <a16:creationId xmlns:a16="http://schemas.microsoft.com/office/drawing/2014/main" id="{A9DD51BE-F802-40E9-809E-E6498FA48125}"/>
              </a:ext>
            </a:extLst>
          </p:cNvPr>
          <p:cNvSpPr>
            <a:spLocks noGrp="1"/>
          </p:cNvSpPr>
          <p:nvPr>
            <p:ph type="body" sz="quarter" idx="10"/>
          </p:nvPr>
        </p:nvSpPr>
        <p:spPr>
          <a:xfrm>
            <a:off x="227348" y="914401"/>
            <a:ext cx="11699999" cy="5367152"/>
          </a:xfrm>
        </p:spPr>
        <p:txBody>
          <a:bodyPr/>
          <a:lstStyle/>
          <a:p>
            <a:endParaRPr lang="en-US" dirty="0"/>
          </a:p>
          <a:p>
            <a:endParaRPr lang="en-US" dirty="0"/>
          </a:p>
          <a:p>
            <a:endParaRPr lang="en-US" dirty="0"/>
          </a:p>
          <a:p>
            <a:r>
              <a:rPr lang="en-US" dirty="0"/>
              <a:t>For any Queries and Issues, Contact</a:t>
            </a:r>
          </a:p>
          <a:p>
            <a:endParaRPr lang="en-US" dirty="0"/>
          </a:p>
          <a:p>
            <a:r>
              <a:rPr lang="en-US" dirty="0"/>
              <a:t>Your name – email ID – Vijay Natarajan – vijay.a.natarajan@capgemini.com</a:t>
            </a:r>
          </a:p>
          <a:p>
            <a:endParaRPr lang="en-US" dirty="0"/>
          </a:p>
          <a:p>
            <a:r>
              <a:rPr lang="en-US" dirty="0"/>
              <a:t>For Escalations, Contact</a:t>
            </a:r>
          </a:p>
          <a:p>
            <a:endParaRPr lang="en-US" dirty="0"/>
          </a:p>
          <a:p>
            <a:r>
              <a:rPr lang="en-US" dirty="0" err="1"/>
              <a:t>Pracheta</a:t>
            </a:r>
            <a:r>
              <a:rPr lang="en-US" dirty="0"/>
              <a:t> </a:t>
            </a:r>
            <a:r>
              <a:rPr lang="en-US" dirty="0" err="1"/>
              <a:t>Shivasubramanian</a:t>
            </a:r>
            <a:r>
              <a:rPr lang="en-US" dirty="0"/>
              <a:t> - pracheta.shivasubramanian@capgemini.com</a:t>
            </a:r>
          </a:p>
          <a:p>
            <a:endParaRPr lang="en-US" dirty="0"/>
          </a:p>
        </p:txBody>
      </p:sp>
    </p:spTree>
    <p:extLst>
      <p:ext uri="{BB962C8B-B14F-4D97-AF65-F5344CB8AC3E}">
        <p14:creationId xmlns:p14="http://schemas.microsoft.com/office/powerpoint/2010/main" val="1985696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6CBED-C19D-442E-A00D-9A2C886F8E12}"/>
              </a:ext>
            </a:extLst>
          </p:cNvPr>
          <p:cNvSpPr>
            <a:spLocks noGrp="1"/>
          </p:cNvSpPr>
          <p:nvPr>
            <p:ph type="title"/>
          </p:nvPr>
        </p:nvSpPr>
        <p:spPr/>
        <p:txBody>
          <a:bodyPr/>
          <a:lstStyle/>
          <a:p>
            <a:r>
              <a:rPr lang="en-US" dirty="0"/>
              <a:t>Step 1 - Click on the Degreed link(Ref - Email) and then Click Follow </a:t>
            </a:r>
          </a:p>
        </p:txBody>
      </p:sp>
      <p:sp>
        <p:nvSpPr>
          <p:cNvPr id="8" name="Rectangle 7">
            <a:extLst>
              <a:ext uri="{FF2B5EF4-FFF2-40B4-BE49-F238E27FC236}">
                <a16:creationId xmlns:a16="http://schemas.microsoft.com/office/drawing/2014/main" id="{4501EF7C-4B2C-442D-B50F-12F8366E5643}"/>
              </a:ext>
            </a:extLst>
          </p:cNvPr>
          <p:cNvSpPr/>
          <p:nvPr/>
        </p:nvSpPr>
        <p:spPr>
          <a:xfrm>
            <a:off x="10058400" y="2590800"/>
            <a:ext cx="18288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CLICK HERE</a:t>
            </a:r>
          </a:p>
        </p:txBody>
      </p:sp>
      <p:pic>
        <p:nvPicPr>
          <p:cNvPr id="9" name="Picture 8">
            <a:extLst>
              <a:ext uri="{FF2B5EF4-FFF2-40B4-BE49-F238E27FC236}">
                <a16:creationId xmlns:a16="http://schemas.microsoft.com/office/drawing/2014/main" id="{47227103-7B88-41CF-A92B-8036302242FB}"/>
              </a:ext>
            </a:extLst>
          </p:cNvPr>
          <p:cNvPicPr>
            <a:picLocks noChangeAspect="1"/>
          </p:cNvPicPr>
          <p:nvPr/>
        </p:nvPicPr>
        <p:blipFill>
          <a:blip r:embed="rId2"/>
          <a:stretch>
            <a:fillRect/>
          </a:stretch>
        </p:blipFill>
        <p:spPr>
          <a:xfrm>
            <a:off x="227349" y="1419189"/>
            <a:ext cx="8940798" cy="5029199"/>
          </a:xfrm>
          <a:prstGeom prst="rect">
            <a:avLst/>
          </a:prstGeom>
        </p:spPr>
      </p:pic>
      <p:cxnSp>
        <p:nvCxnSpPr>
          <p:cNvPr id="7" name="Straight Arrow Connector 6">
            <a:extLst>
              <a:ext uri="{FF2B5EF4-FFF2-40B4-BE49-F238E27FC236}">
                <a16:creationId xmlns:a16="http://schemas.microsoft.com/office/drawing/2014/main" id="{D11B17B4-854A-49CC-92FB-EFE4BE664E20}"/>
              </a:ext>
            </a:extLst>
          </p:cNvPr>
          <p:cNvCxnSpPr>
            <a:cxnSpLocks/>
          </p:cNvCxnSpPr>
          <p:nvPr/>
        </p:nvCxnSpPr>
        <p:spPr>
          <a:xfrm>
            <a:off x="8610600" y="2895600"/>
            <a:ext cx="1447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D24BFF4-0B65-47A6-A869-26EB7ED12C0C}"/>
              </a:ext>
            </a:extLst>
          </p:cNvPr>
          <p:cNvSpPr/>
          <p:nvPr/>
        </p:nvSpPr>
        <p:spPr>
          <a:xfrm>
            <a:off x="227348" y="6172205"/>
            <a:ext cx="8940797" cy="304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5006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CA72-F98D-486C-8D87-78F42AB77B4B}"/>
              </a:ext>
            </a:extLst>
          </p:cNvPr>
          <p:cNvSpPr>
            <a:spLocks noGrp="1"/>
          </p:cNvSpPr>
          <p:nvPr>
            <p:ph type="title"/>
          </p:nvPr>
        </p:nvSpPr>
        <p:spPr/>
        <p:txBody>
          <a:bodyPr/>
          <a:lstStyle/>
          <a:p>
            <a:r>
              <a:rPr lang="en-US" dirty="0"/>
              <a:t>Step 1 – Click on Home and create a Personal Profile</a:t>
            </a:r>
          </a:p>
        </p:txBody>
      </p:sp>
      <p:pic>
        <p:nvPicPr>
          <p:cNvPr id="5" name="Picture 4">
            <a:extLst>
              <a:ext uri="{FF2B5EF4-FFF2-40B4-BE49-F238E27FC236}">
                <a16:creationId xmlns:a16="http://schemas.microsoft.com/office/drawing/2014/main" id="{B243BDF2-D4E4-4B74-B28F-3889EB9EE6AD}"/>
              </a:ext>
            </a:extLst>
          </p:cNvPr>
          <p:cNvPicPr/>
          <p:nvPr/>
        </p:nvPicPr>
        <p:blipFill>
          <a:blip r:embed="rId2"/>
          <a:stretch>
            <a:fillRect/>
          </a:stretch>
        </p:blipFill>
        <p:spPr>
          <a:xfrm>
            <a:off x="1981200" y="1104900"/>
            <a:ext cx="7784387" cy="4994553"/>
          </a:xfrm>
          <a:prstGeom prst="rect">
            <a:avLst/>
          </a:prstGeom>
        </p:spPr>
      </p:pic>
      <p:sp>
        <p:nvSpPr>
          <p:cNvPr id="6" name="Oval 5">
            <a:extLst>
              <a:ext uri="{FF2B5EF4-FFF2-40B4-BE49-F238E27FC236}">
                <a16:creationId xmlns:a16="http://schemas.microsoft.com/office/drawing/2014/main" id="{575147EF-84F1-4F2C-9508-CDE5CC3FAB6C}"/>
              </a:ext>
            </a:extLst>
          </p:cNvPr>
          <p:cNvSpPr/>
          <p:nvPr/>
        </p:nvSpPr>
        <p:spPr>
          <a:xfrm>
            <a:off x="2286000" y="1596000"/>
            <a:ext cx="685800" cy="381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6">
            <a:extLst>
              <a:ext uri="{FF2B5EF4-FFF2-40B4-BE49-F238E27FC236}">
                <a16:creationId xmlns:a16="http://schemas.microsoft.com/office/drawing/2014/main" id="{683D7FC4-C2AC-4F96-9160-01699EDEFCCD}"/>
              </a:ext>
            </a:extLst>
          </p:cNvPr>
          <p:cNvSpPr>
            <a:spLocks noGrp="1"/>
          </p:cNvSpPr>
          <p:nvPr>
            <p:ph type="body" sz="quarter" idx="10"/>
          </p:nvPr>
        </p:nvSpPr>
        <p:spPr>
          <a:xfrm>
            <a:off x="394202" y="2362200"/>
            <a:ext cx="1525587" cy="52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lnSpcReduction="10000"/>
          </a:bodyPr>
          <a:lstStyle/>
          <a:p>
            <a:pPr algn="ctr"/>
            <a:r>
              <a:rPr lang="en-US" dirty="0"/>
              <a:t>CLICK HERE</a:t>
            </a:r>
          </a:p>
        </p:txBody>
      </p:sp>
      <p:cxnSp>
        <p:nvCxnSpPr>
          <p:cNvPr id="9" name="Straight Connector 8">
            <a:extLst>
              <a:ext uri="{FF2B5EF4-FFF2-40B4-BE49-F238E27FC236}">
                <a16:creationId xmlns:a16="http://schemas.microsoft.com/office/drawing/2014/main" id="{BE333C57-BA48-4716-ADAF-B58F1A910A97}"/>
              </a:ext>
            </a:extLst>
          </p:cNvPr>
          <p:cNvCxnSpPr>
            <a:cxnSpLocks/>
            <a:endCxn id="7" idx="0"/>
          </p:cNvCxnSpPr>
          <p:nvPr/>
        </p:nvCxnSpPr>
        <p:spPr>
          <a:xfrm>
            <a:off x="1156996" y="1786500"/>
            <a:ext cx="0" cy="575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A94F51C-D8B3-4E14-8C48-E2CE5AAC2DE0}"/>
              </a:ext>
            </a:extLst>
          </p:cNvPr>
          <p:cNvCxnSpPr/>
          <p:nvPr/>
        </p:nvCxnSpPr>
        <p:spPr>
          <a:xfrm>
            <a:off x="1156995" y="1786500"/>
            <a:ext cx="112900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076840D-5FB5-42C6-BDC9-8B805303EB3C}"/>
              </a:ext>
            </a:extLst>
          </p:cNvPr>
          <p:cNvSpPr/>
          <p:nvPr/>
        </p:nvSpPr>
        <p:spPr>
          <a:xfrm>
            <a:off x="1981200" y="5791206"/>
            <a:ext cx="7784387" cy="3082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06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E93F5-6FA9-4E4D-B289-30111A0F80A5}"/>
              </a:ext>
            </a:extLst>
          </p:cNvPr>
          <p:cNvSpPr>
            <a:spLocks noGrp="1"/>
          </p:cNvSpPr>
          <p:nvPr>
            <p:ph type="title"/>
          </p:nvPr>
        </p:nvSpPr>
        <p:spPr/>
        <p:txBody>
          <a:bodyPr/>
          <a:lstStyle/>
          <a:p>
            <a:r>
              <a:rPr lang="en-US" dirty="0"/>
              <a:t>Step 2 – Create a Personal Profile</a:t>
            </a:r>
          </a:p>
        </p:txBody>
      </p:sp>
      <p:sp>
        <p:nvSpPr>
          <p:cNvPr id="3" name="Text Placeholder 2">
            <a:extLst>
              <a:ext uri="{FF2B5EF4-FFF2-40B4-BE49-F238E27FC236}">
                <a16:creationId xmlns:a16="http://schemas.microsoft.com/office/drawing/2014/main" id="{86CC9444-F695-4D6B-BEA2-E04C12F28BE4}"/>
              </a:ext>
            </a:extLst>
          </p:cNvPr>
          <p:cNvSpPr>
            <a:spLocks noGrp="1"/>
          </p:cNvSpPr>
          <p:nvPr>
            <p:ph type="body" sz="quarter" idx="10"/>
          </p:nvPr>
        </p:nvSpPr>
        <p:spPr>
          <a:xfrm>
            <a:off x="227348" y="990601"/>
            <a:ext cx="11699999" cy="5290952"/>
          </a:xfrm>
        </p:spPr>
        <p:txBody>
          <a:bodyPr/>
          <a:lstStyle/>
          <a:p>
            <a:endParaRPr lang="en-US" dirty="0"/>
          </a:p>
        </p:txBody>
      </p:sp>
      <p:pic>
        <p:nvPicPr>
          <p:cNvPr id="5" name="Picture 4">
            <a:extLst>
              <a:ext uri="{FF2B5EF4-FFF2-40B4-BE49-F238E27FC236}">
                <a16:creationId xmlns:a16="http://schemas.microsoft.com/office/drawing/2014/main" id="{C2C501F1-872C-4302-95E5-395B543AAD35}"/>
              </a:ext>
            </a:extLst>
          </p:cNvPr>
          <p:cNvPicPr/>
          <p:nvPr/>
        </p:nvPicPr>
        <p:blipFill>
          <a:blip r:embed="rId2"/>
          <a:stretch>
            <a:fillRect/>
          </a:stretch>
        </p:blipFill>
        <p:spPr>
          <a:xfrm>
            <a:off x="227347" y="2184401"/>
            <a:ext cx="5335253" cy="3149599"/>
          </a:xfrm>
          <a:prstGeom prst="rect">
            <a:avLst/>
          </a:prstGeom>
        </p:spPr>
      </p:pic>
      <p:cxnSp>
        <p:nvCxnSpPr>
          <p:cNvPr id="7" name="Straight Arrow Connector 6">
            <a:extLst>
              <a:ext uri="{FF2B5EF4-FFF2-40B4-BE49-F238E27FC236}">
                <a16:creationId xmlns:a16="http://schemas.microsoft.com/office/drawing/2014/main" id="{634F753C-0F10-47E9-AB9E-1698AB95A994}"/>
              </a:ext>
            </a:extLst>
          </p:cNvPr>
          <p:cNvCxnSpPr/>
          <p:nvPr/>
        </p:nvCxnSpPr>
        <p:spPr>
          <a:xfrm>
            <a:off x="5562600" y="37338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ECF34478-5CCE-4CA4-96FC-CD9A1FF84A27}"/>
              </a:ext>
            </a:extLst>
          </p:cNvPr>
          <p:cNvPicPr/>
          <p:nvPr/>
        </p:nvPicPr>
        <p:blipFill>
          <a:blip r:embed="rId3"/>
          <a:stretch>
            <a:fillRect/>
          </a:stretch>
        </p:blipFill>
        <p:spPr>
          <a:xfrm>
            <a:off x="5963673" y="2184401"/>
            <a:ext cx="5943600" cy="3343275"/>
          </a:xfrm>
          <a:prstGeom prst="rect">
            <a:avLst/>
          </a:prstGeom>
        </p:spPr>
      </p:pic>
      <p:sp>
        <p:nvSpPr>
          <p:cNvPr id="9" name="Arrow: Curved Down 8">
            <a:extLst>
              <a:ext uri="{FF2B5EF4-FFF2-40B4-BE49-F238E27FC236}">
                <a16:creationId xmlns:a16="http://schemas.microsoft.com/office/drawing/2014/main" id="{814149B4-C997-415D-8E74-39DC97033FFD}"/>
              </a:ext>
            </a:extLst>
          </p:cNvPr>
          <p:cNvSpPr/>
          <p:nvPr/>
        </p:nvSpPr>
        <p:spPr>
          <a:xfrm>
            <a:off x="2743200" y="990601"/>
            <a:ext cx="6553200" cy="119380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C3B515F5-B6FB-439A-B04D-AEB7EE4826EF}"/>
              </a:ext>
            </a:extLst>
          </p:cNvPr>
          <p:cNvSpPr/>
          <p:nvPr/>
        </p:nvSpPr>
        <p:spPr>
          <a:xfrm>
            <a:off x="5962650" y="5410200"/>
            <a:ext cx="5943600" cy="117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C22C7E-63BD-457B-B8E7-6D6E316AD8E1}"/>
              </a:ext>
            </a:extLst>
          </p:cNvPr>
          <p:cNvSpPr/>
          <p:nvPr/>
        </p:nvSpPr>
        <p:spPr>
          <a:xfrm>
            <a:off x="255921" y="5410200"/>
            <a:ext cx="5335253" cy="117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1346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C5CC-6965-4791-987D-84FA148CFA53}"/>
              </a:ext>
            </a:extLst>
          </p:cNvPr>
          <p:cNvSpPr>
            <a:spLocks noGrp="1"/>
          </p:cNvSpPr>
          <p:nvPr>
            <p:ph type="title"/>
          </p:nvPr>
        </p:nvSpPr>
        <p:spPr/>
        <p:txBody>
          <a:bodyPr/>
          <a:lstStyle/>
          <a:p>
            <a:r>
              <a:rPr lang="en-US" dirty="0"/>
              <a:t>Further Steps</a:t>
            </a:r>
          </a:p>
        </p:txBody>
      </p:sp>
      <p:pic>
        <p:nvPicPr>
          <p:cNvPr id="5" name="Picture 4">
            <a:extLst>
              <a:ext uri="{FF2B5EF4-FFF2-40B4-BE49-F238E27FC236}">
                <a16:creationId xmlns:a16="http://schemas.microsoft.com/office/drawing/2014/main" id="{167DB08E-2B3B-4CF3-92E1-7F0AFAB4B1C9}"/>
              </a:ext>
            </a:extLst>
          </p:cNvPr>
          <p:cNvPicPr/>
          <p:nvPr/>
        </p:nvPicPr>
        <p:blipFill>
          <a:blip r:embed="rId2"/>
          <a:stretch>
            <a:fillRect/>
          </a:stretch>
        </p:blipFill>
        <p:spPr>
          <a:xfrm>
            <a:off x="227347" y="2047876"/>
            <a:ext cx="5182853" cy="3343275"/>
          </a:xfrm>
          <a:prstGeom prst="rect">
            <a:avLst/>
          </a:prstGeom>
        </p:spPr>
      </p:pic>
      <p:pic>
        <p:nvPicPr>
          <p:cNvPr id="6" name="Picture 5">
            <a:extLst>
              <a:ext uri="{FF2B5EF4-FFF2-40B4-BE49-F238E27FC236}">
                <a16:creationId xmlns:a16="http://schemas.microsoft.com/office/drawing/2014/main" id="{11D8E9DA-A372-4FB2-BA01-3B74C3FC0E63}"/>
              </a:ext>
            </a:extLst>
          </p:cNvPr>
          <p:cNvPicPr/>
          <p:nvPr/>
        </p:nvPicPr>
        <p:blipFill>
          <a:blip r:embed="rId3"/>
          <a:stretch>
            <a:fillRect/>
          </a:stretch>
        </p:blipFill>
        <p:spPr>
          <a:xfrm>
            <a:off x="5867400" y="2047876"/>
            <a:ext cx="5943600" cy="3343275"/>
          </a:xfrm>
          <a:prstGeom prst="rect">
            <a:avLst/>
          </a:prstGeom>
        </p:spPr>
      </p:pic>
      <p:cxnSp>
        <p:nvCxnSpPr>
          <p:cNvPr id="7" name="Straight Arrow Connector 6">
            <a:extLst>
              <a:ext uri="{FF2B5EF4-FFF2-40B4-BE49-F238E27FC236}">
                <a16:creationId xmlns:a16="http://schemas.microsoft.com/office/drawing/2014/main" id="{4EC30C84-B5AF-4E9D-BA0B-78FF9C934DDD}"/>
              </a:ext>
            </a:extLst>
          </p:cNvPr>
          <p:cNvCxnSpPr/>
          <p:nvPr/>
        </p:nvCxnSpPr>
        <p:spPr>
          <a:xfrm>
            <a:off x="5562600" y="3733800"/>
            <a:ext cx="381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Arrow: Curved Down 7">
            <a:extLst>
              <a:ext uri="{FF2B5EF4-FFF2-40B4-BE49-F238E27FC236}">
                <a16:creationId xmlns:a16="http://schemas.microsoft.com/office/drawing/2014/main" id="{973CCC8B-A8F4-446A-B15D-37ABF8783712}"/>
              </a:ext>
            </a:extLst>
          </p:cNvPr>
          <p:cNvSpPr/>
          <p:nvPr/>
        </p:nvSpPr>
        <p:spPr>
          <a:xfrm>
            <a:off x="2590800" y="914401"/>
            <a:ext cx="6553200" cy="113347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Text Placeholder 9">
            <a:extLst>
              <a:ext uri="{FF2B5EF4-FFF2-40B4-BE49-F238E27FC236}">
                <a16:creationId xmlns:a16="http://schemas.microsoft.com/office/drawing/2014/main" id="{E31D2259-B9B9-4646-8EF9-863D54410D27}"/>
              </a:ext>
            </a:extLst>
          </p:cNvPr>
          <p:cNvSpPr>
            <a:spLocks noGrp="1"/>
          </p:cNvSpPr>
          <p:nvPr>
            <p:ph type="body" sz="quarter" idx="10"/>
          </p:nvPr>
        </p:nvSpPr>
        <p:spPr>
          <a:xfrm>
            <a:off x="227346" y="5260182"/>
            <a:ext cx="5182853" cy="1309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Text Placeholder 9">
            <a:extLst>
              <a:ext uri="{FF2B5EF4-FFF2-40B4-BE49-F238E27FC236}">
                <a16:creationId xmlns:a16="http://schemas.microsoft.com/office/drawing/2014/main" id="{B845DD2E-0131-43D3-96F8-E980BFD615C6}"/>
              </a:ext>
            </a:extLst>
          </p:cNvPr>
          <p:cNvSpPr txBox="1">
            <a:spLocks/>
          </p:cNvSpPr>
          <p:nvPr/>
        </p:nvSpPr>
        <p:spPr>
          <a:xfrm>
            <a:off x="5867399" y="5260182"/>
            <a:ext cx="5943600" cy="159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3619680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1801D-D123-455E-BDF7-AC91F9EFDC4E}"/>
              </a:ext>
            </a:extLst>
          </p:cNvPr>
          <p:cNvSpPr>
            <a:spLocks noGrp="1"/>
          </p:cNvSpPr>
          <p:nvPr>
            <p:ph type="title"/>
          </p:nvPr>
        </p:nvSpPr>
        <p:spPr/>
        <p:txBody>
          <a:bodyPr/>
          <a:lstStyle/>
          <a:p>
            <a:r>
              <a:rPr lang="en-US" dirty="0"/>
              <a:t>Yay!! Your Profile has been created on Degreed </a:t>
            </a:r>
          </a:p>
        </p:txBody>
      </p:sp>
      <p:sp>
        <p:nvSpPr>
          <p:cNvPr id="3" name="Text Placeholder 2">
            <a:extLst>
              <a:ext uri="{FF2B5EF4-FFF2-40B4-BE49-F238E27FC236}">
                <a16:creationId xmlns:a16="http://schemas.microsoft.com/office/drawing/2014/main" id="{28AA75C3-BA74-4AE8-9CEA-5E9070EA6510}"/>
              </a:ext>
            </a:extLst>
          </p:cNvPr>
          <p:cNvSpPr>
            <a:spLocks noGrp="1"/>
          </p:cNvSpPr>
          <p:nvPr>
            <p:ph type="body" sz="quarter" idx="10"/>
          </p:nvPr>
        </p:nvSpPr>
        <p:spPr/>
        <p:txBody>
          <a:bodyPr/>
          <a:lstStyle/>
          <a:p>
            <a:endParaRPr lang="en-US" dirty="0"/>
          </a:p>
        </p:txBody>
      </p:sp>
      <p:pic>
        <p:nvPicPr>
          <p:cNvPr id="5" name="Picture 4">
            <a:extLst>
              <a:ext uri="{FF2B5EF4-FFF2-40B4-BE49-F238E27FC236}">
                <a16:creationId xmlns:a16="http://schemas.microsoft.com/office/drawing/2014/main" id="{558E65D7-6B1A-4A49-BE97-96AB178F8A9D}"/>
              </a:ext>
            </a:extLst>
          </p:cNvPr>
          <p:cNvPicPr/>
          <p:nvPr/>
        </p:nvPicPr>
        <p:blipFill>
          <a:blip r:embed="rId2"/>
          <a:stretch>
            <a:fillRect/>
          </a:stretch>
        </p:blipFill>
        <p:spPr>
          <a:xfrm>
            <a:off x="2362200" y="1796301"/>
            <a:ext cx="7162800" cy="4033838"/>
          </a:xfrm>
          <a:prstGeom prst="rect">
            <a:avLst/>
          </a:prstGeom>
        </p:spPr>
      </p:pic>
      <p:sp>
        <p:nvSpPr>
          <p:cNvPr id="6" name="Text Placeholder 9">
            <a:extLst>
              <a:ext uri="{FF2B5EF4-FFF2-40B4-BE49-F238E27FC236}">
                <a16:creationId xmlns:a16="http://schemas.microsoft.com/office/drawing/2014/main" id="{07293EB9-DC1E-4DAB-B0FB-971401F7D284}"/>
              </a:ext>
            </a:extLst>
          </p:cNvPr>
          <p:cNvSpPr txBox="1">
            <a:spLocks/>
          </p:cNvSpPr>
          <p:nvPr/>
        </p:nvSpPr>
        <p:spPr>
          <a:xfrm>
            <a:off x="2362200" y="5695950"/>
            <a:ext cx="7162800" cy="153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246148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213ED-9B01-492E-AC3F-32F7530A43BE}"/>
              </a:ext>
            </a:extLst>
          </p:cNvPr>
          <p:cNvSpPr>
            <a:spLocks noGrp="1"/>
          </p:cNvSpPr>
          <p:nvPr>
            <p:ph type="title"/>
          </p:nvPr>
        </p:nvSpPr>
        <p:spPr/>
        <p:txBody>
          <a:bodyPr/>
          <a:lstStyle/>
          <a:p>
            <a:r>
              <a:rPr lang="en-US" dirty="0"/>
              <a:t>Degreed Home Screen</a:t>
            </a:r>
          </a:p>
        </p:txBody>
      </p:sp>
      <p:sp>
        <p:nvSpPr>
          <p:cNvPr id="3" name="Text Placeholder 2">
            <a:extLst>
              <a:ext uri="{FF2B5EF4-FFF2-40B4-BE49-F238E27FC236}">
                <a16:creationId xmlns:a16="http://schemas.microsoft.com/office/drawing/2014/main" id="{AB313D79-7DF5-4A71-9612-2C3B10802ABE}"/>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1210A0CD-8E45-46E3-8ED2-894B3C0E5698}"/>
              </a:ext>
            </a:extLst>
          </p:cNvPr>
          <p:cNvSpPr>
            <a:spLocks noGrp="1"/>
          </p:cNvSpPr>
          <p:nvPr>
            <p:ph type="body" sz="quarter" idx="11"/>
          </p:nvPr>
        </p:nvSpPr>
        <p:spPr/>
        <p:txBody>
          <a:bodyPr/>
          <a:lstStyle/>
          <a:p>
            <a:r>
              <a:rPr lang="en-US" dirty="0"/>
              <a:t>Click on the Link(Check Email) or on the Highlighted area to access the course</a:t>
            </a:r>
          </a:p>
        </p:txBody>
      </p:sp>
      <p:pic>
        <p:nvPicPr>
          <p:cNvPr id="5" name="Picture 4">
            <a:extLst>
              <a:ext uri="{FF2B5EF4-FFF2-40B4-BE49-F238E27FC236}">
                <a16:creationId xmlns:a16="http://schemas.microsoft.com/office/drawing/2014/main" id="{2F5802C5-7F5E-4ADB-9DCA-1D7CEBB51C43}"/>
              </a:ext>
            </a:extLst>
          </p:cNvPr>
          <p:cNvPicPr/>
          <p:nvPr/>
        </p:nvPicPr>
        <p:blipFill>
          <a:blip r:embed="rId2"/>
          <a:stretch>
            <a:fillRect/>
          </a:stretch>
        </p:blipFill>
        <p:spPr>
          <a:xfrm>
            <a:off x="2602787" y="1997449"/>
            <a:ext cx="7162800" cy="4102004"/>
          </a:xfrm>
          <a:prstGeom prst="rect">
            <a:avLst/>
          </a:prstGeom>
        </p:spPr>
      </p:pic>
      <p:sp>
        <p:nvSpPr>
          <p:cNvPr id="6" name="Oval 5">
            <a:extLst>
              <a:ext uri="{FF2B5EF4-FFF2-40B4-BE49-F238E27FC236}">
                <a16:creationId xmlns:a16="http://schemas.microsoft.com/office/drawing/2014/main" id="{960B11E3-A59A-49A2-9747-28B42D854EFE}"/>
              </a:ext>
            </a:extLst>
          </p:cNvPr>
          <p:cNvSpPr/>
          <p:nvPr/>
        </p:nvSpPr>
        <p:spPr>
          <a:xfrm>
            <a:off x="2895600" y="4289503"/>
            <a:ext cx="1371600"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61A892B-E004-4DAB-9DC2-ADA0CBCB6813}"/>
              </a:ext>
            </a:extLst>
          </p:cNvPr>
          <p:cNvSpPr/>
          <p:nvPr/>
        </p:nvSpPr>
        <p:spPr>
          <a:xfrm>
            <a:off x="2655013" y="2479554"/>
            <a:ext cx="926387" cy="228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a:extLst>
              <a:ext uri="{FF2B5EF4-FFF2-40B4-BE49-F238E27FC236}">
                <a16:creationId xmlns:a16="http://schemas.microsoft.com/office/drawing/2014/main" id="{E80BC4AB-B347-4F76-8271-C5F199150C87}"/>
              </a:ext>
            </a:extLst>
          </p:cNvPr>
          <p:cNvSpPr txBox="1">
            <a:spLocks/>
          </p:cNvSpPr>
          <p:nvPr/>
        </p:nvSpPr>
        <p:spPr>
          <a:xfrm>
            <a:off x="2602786" y="5861328"/>
            <a:ext cx="7162799"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3327386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6EAA6-0338-411D-9100-9139584B1561}"/>
              </a:ext>
            </a:extLst>
          </p:cNvPr>
          <p:cNvSpPr>
            <a:spLocks noGrp="1"/>
          </p:cNvSpPr>
          <p:nvPr>
            <p:ph type="title"/>
          </p:nvPr>
        </p:nvSpPr>
        <p:spPr/>
        <p:txBody>
          <a:bodyPr/>
          <a:lstStyle/>
          <a:p>
            <a:r>
              <a:rPr lang="en-US" dirty="0"/>
              <a:t>Step 5 – Your Exciting Learning Journey begins</a:t>
            </a:r>
          </a:p>
        </p:txBody>
      </p:sp>
      <p:sp>
        <p:nvSpPr>
          <p:cNvPr id="3" name="Text Placeholder 2">
            <a:extLst>
              <a:ext uri="{FF2B5EF4-FFF2-40B4-BE49-F238E27FC236}">
                <a16:creationId xmlns:a16="http://schemas.microsoft.com/office/drawing/2014/main" id="{1389070A-BFA1-4A1A-B270-8A14F141F8C5}"/>
              </a:ext>
            </a:extLst>
          </p:cNvPr>
          <p:cNvSpPr>
            <a:spLocks noGrp="1"/>
          </p:cNvSpPr>
          <p:nvPr>
            <p:ph type="body" sz="quarter" idx="10"/>
          </p:nvPr>
        </p:nvSpPr>
        <p:spPr>
          <a:xfrm>
            <a:off x="227348" y="914401"/>
            <a:ext cx="11700000" cy="5367152"/>
          </a:xfrm>
        </p:spPr>
        <p:txBody>
          <a:bodyPr/>
          <a:lstStyle/>
          <a:p>
            <a:endParaRPr lang="en-US" dirty="0"/>
          </a:p>
        </p:txBody>
      </p:sp>
      <p:pic>
        <p:nvPicPr>
          <p:cNvPr id="5" name="Picture 4">
            <a:extLst>
              <a:ext uri="{FF2B5EF4-FFF2-40B4-BE49-F238E27FC236}">
                <a16:creationId xmlns:a16="http://schemas.microsoft.com/office/drawing/2014/main" id="{D4AEBFCB-EB90-4DF5-8126-ED24596531EB}"/>
              </a:ext>
            </a:extLst>
          </p:cNvPr>
          <p:cNvPicPr/>
          <p:nvPr/>
        </p:nvPicPr>
        <p:blipFill>
          <a:blip r:embed="rId2"/>
          <a:stretch>
            <a:fillRect/>
          </a:stretch>
        </p:blipFill>
        <p:spPr>
          <a:xfrm>
            <a:off x="6610348" y="914400"/>
            <a:ext cx="5335253" cy="2971800"/>
          </a:xfrm>
          <a:prstGeom prst="rect">
            <a:avLst/>
          </a:prstGeom>
        </p:spPr>
      </p:pic>
      <p:pic>
        <p:nvPicPr>
          <p:cNvPr id="6" name="Picture 5">
            <a:extLst>
              <a:ext uri="{FF2B5EF4-FFF2-40B4-BE49-F238E27FC236}">
                <a16:creationId xmlns:a16="http://schemas.microsoft.com/office/drawing/2014/main" id="{97720A12-3626-4432-A40E-79140B4EBCB9}"/>
              </a:ext>
            </a:extLst>
          </p:cNvPr>
          <p:cNvPicPr/>
          <p:nvPr/>
        </p:nvPicPr>
        <p:blipFill>
          <a:blip r:embed="rId2"/>
          <a:stretch>
            <a:fillRect/>
          </a:stretch>
        </p:blipFill>
        <p:spPr>
          <a:xfrm>
            <a:off x="208299" y="3309753"/>
            <a:ext cx="5335253" cy="2971800"/>
          </a:xfrm>
          <a:prstGeom prst="rect">
            <a:avLst/>
          </a:prstGeom>
        </p:spPr>
      </p:pic>
      <p:sp>
        <p:nvSpPr>
          <p:cNvPr id="7" name="Rectangle: Rounded Corners 6">
            <a:extLst>
              <a:ext uri="{FF2B5EF4-FFF2-40B4-BE49-F238E27FC236}">
                <a16:creationId xmlns:a16="http://schemas.microsoft.com/office/drawing/2014/main" id="{17A7C409-0528-42D4-BCB2-9DFEFC2F94FE}"/>
              </a:ext>
            </a:extLst>
          </p:cNvPr>
          <p:cNvSpPr/>
          <p:nvPr/>
        </p:nvSpPr>
        <p:spPr>
          <a:xfrm>
            <a:off x="1371600" y="1524000"/>
            <a:ext cx="2971800" cy="1066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Watch the video</a:t>
            </a:r>
          </a:p>
        </p:txBody>
      </p:sp>
      <p:cxnSp>
        <p:nvCxnSpPr>
          <p:cNvPr id="9" name="Straight Arrow Connector 8">
            <a:extLst>
              <a:ext uri="{FF2B5EF4-FFF2-40B4-BE49-F238E27FC236}">
                <a16:creationId xmlns:a16="http://schemas.microsoft.com/office/drawing/2014/main" id="{76CB9A27-43F8-4785-9991-58A3D4741F6C}"/>
              </a:ext>
            </a:extLst>
          </p:cNvPr>
          <p:cNvCxnSpPr>
            <a:cxnSpLocks/>
          </p:cNvCxnSpPr>
          <p:nvPr/>
        </p:nvCxnSpPr>
        <p:spPr>
          <a:xfrm flipV="1">
            <a:off x="4343400" y="2019299"/>
            <a:ext cx="160020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Rounded Corners 10">
            <a:extLst>
              <a:ext uri="{FF2B5EF4-FFF2-40B4-BE49-F238E27FC236}">
                <a16:creationId xmlns:a16="http://schemas.microsoft.com/office/drawing/2014/main" id="{D6922617-32D5-4E31-AFFC-90EFFC0692BA}"/>
              </a:ext>
            </a:extLst>
          </p:cNvPr>
          <p:cNvSpPr/>
          <p:nvPr/>
        </p:nvSpPr>
        <p:spPr>
          <a:xfrm>
            <a:off x="7792074" y="4795653"/>
            <a:ext cx="2971800" cy="10668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Click on Mark Complete</a:t>
            </a:r>
          </a:p>
        </p:txBody>
      </p:sp>
      <p:cxnSp>
        <p:nvCxnSpPr>
          <p:cNvPr id="13" name="Straight Arrow Connector 12">
            <a:extLst>
              <a:ext uri="{FF2B5EF4-FFF2-40B4-BE49-F238E27FC236}">
                <a16:creationId xmlns:a16="http://schemas.microsoft.com/office/drawing/2014/main" id="{9A9E404F-28BB-41BB-8CA1-D87D7B44E3E6}"/>
              </a:ext>
            </a:extLst>
          </p:cNvPr>
          <p:cNvCxnSpPr>
            <a:stCxn id="5" idx="2"/>
          </p:cNvCxnSpPr>
          <p:nvPr/>
        </p:nvCxnSpPr>
        <p:spPr>
          <a:xfrm flipH="1">
            <a:off x="9277974" y="3886200"/>
            <a:ext cx="1" cy="8286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5E06FAA-BB01-4622-8DB8-663E007E5B79}"/>
              </a:ext>
            </a:extLst>
          </p:cNvPr>
          <p:cNvCxnSpPr/>
          <p:nvPr/>
        </p:nvCxnSpPr>
        <p:spPr>
          <a:xfrm flipH="1">
            <a:off x="5715000" y="5329053"/>
            <a:ext cx="1981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Oval 15">
            <a:extLst>
              <a:ext uri="{FF2B5EF4-FFF2-40B4-BE49-F238E27FC236}">
                <a16:creationId xmlns:a16="http://schemas.microsoft.com/office/drawing/2014/main" id="{5E3F066E-3DC1-4F6C-A5A5-4C5232752577}"/>
              </a:ext>
            </a:extLst>
          </p:cNvPr>
          <p:cNvSpPr/>
          <p:nvPr/>
        </p:nvSpPr>
        <p:spPr>
          <a:xfrm>
            <a:off x="1600200" y="51816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a:extLst>
              <a:ext uri="{FF2B5EF4-FFF2-40B4-BE49-F238E27FC236}">
                <a16:creationId xmlns:a16="http://schemas.microsoft.com/office/drawing/2014/main" id="{FCF2AF54-BEFA-4459-A5F9-73D70D7D1D0A}"/>
              </a:ext>
            </a:extLst>
          </p:cNvPr>
          <p:cNvSpPr txBox="1">
            <a:spLocks/>
          </p:cNvSpPr>
          <p:nvPr/>
        </p:nvSpPr>
        <p:spPr>
          <a:xfrm>
            <a:off x="6610348" y="3733808"/>
            <a:ext cx="5316202" cy="1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
        <p:nvSpPr>
          <p:cNvPr id="14" name="Text Placeholder 9">
            <a:extLst>
              <a:ext uri="{FF2B5EF4-FFF2-40B4-BE49-F238E27FC236}">
                <a16:creationId xmlns:a16="http://schemas.microsoft.com/office/drawing/2014/main" id="{49968E39-09F6-49E5-BC8B-FE5104410FDD}"/>
              </a:ext>
            </a:extLst>
          </p:cNvPr>
          <p:cNvSpPr txBox="1">
            <a:spLocks/>
          </p:cNvSpPr>
          <p:nvPr/>
        </p:nvSpPr>
        <p:spPr>
          <a:xfrm>
            <a:off x="189247" y="6129161"/>
            <a:ext cx="5316202" cy="1523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1603939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6AD89-75D9-4EC2-B115-51C3FD43C8E0}"/>
              </a:ext>
            </a:extLst>
          </p:cNvPr>
          <p:cNvSpPr>
            <a:spLocks noGrp="1"/>
          </p:cNvSpPr>
          <p:nvPr>
            <p:ph type="title"/>
          </p:nvPr>
        </p:nvSpPr>
        <p:spPr/>
        <p:txBody>
          <a:bodyPr/>
          <a:lstStyle/>
          <a:p>
            <a:r>
              <a:rPr lang="en-US" dirty="0"/>
              <a:t>Step 6</a:t>
            </a:r>
          </a:p>
        </p:txBody>
      </p:sp>
      <p:sp>
        <p:nvSpPr>
          <p:cNvPr id="3" name="Text Placeholder 2">
            <a:extLst>
              <a:ext uri="{FF2B5EF4-FFF2-40B4-BE49-F238E27FC236}">
                <a16:creationId xmlns:a16="http://schemas.microsoft.com/office/drawing/2014/main" id="{9AB5ACBA-9CB3-478D-B6D8-20438767ADA3}"/>
              </a:ext>
            </a:extLst>
          </p:cNvPr>
          <p:cNvSpPr>
            <a:spLocks noGrp="1"/>
          </p:cNvSpPr>
          <p:nvPr>
            <p:ph type="body" sz="quarter" idx="10"/>
          </p:nvPr>
        </p:nvSpPr>
        <p:spPr>
          <a:xfrm>
            <a:off x="227348" y="914401"/>
            <a:ext cx="11700000" cy="5367152"/>
          </a:xfrm>
        </p:spPr>
        <p:txBody>
          <a:bodyPr/>
          <a:lstStyle/>
          <a:p>
            <a:r>
              <a:rPr lang="en-US" dirty="0"/>
              <a:t>Go to the next section. Click on Expand Lesson</a:t>
            </a:r>
          </a:p>
          <a:p>
            <a:endParaRPr lang="en-US" dirty="0"/>
          </a:p>
          <a:p>
            <a:endParaRPr lang="en-US" dirty="0"/>
          </a:p>
        </p:txBody>
      </p:sp>
      <p:pic>
        <p:nvPicPr>
          <p:cNvPr id="5" name="Picture 4">
            <a:extLst>
              <a:ext uri="{FF2B5EF4-FFF2-40B4-BE49-F238E27FC236}">
                <a16:creationId xmlns:a16="http://schemas.microsoft.com/office/drawing/2014/main" id="{772AF19F-1E2E-471D-BBF5-7CE1519D48E8}"/>
              </a:ext>
            </a:extLst>
          </p:cNvPr>
          <p:cNvPicPr/>
          <p:nvPr/>
        </p:nvPicPr>
        <p:blipFill>
          <a:blip r:embed="rId2"/>
          <a:stretch>
            <a:fillRect/>
          </a:stretch>
        </p:blipFill>
        <p:spPr>
          <a:xfrm>
            <a:off x="2819400" y="1757362"/>
            <a:ext cx="6934200" cy="4033838"/>
          </a:xfrm>
          <a:prstGeom prst="rect">
            <a:avLst/>
          </a:prstGeom>
        </p:spPr>
      </p:pic>
      <p:sp>
        <p:nvSpPr>
          <p:cNvPr id="6" name="Oval 5">
            <a:extLst>
              <a:ext uri="{FF2B5EF4-FFF2-40B4-BE49-F238E27FC236}">
                <a16:creationId xmlns:a16="http://schemas.microsoft.com/office/drawing/2014/main" id="{BD9F42FA-5071-408F-899D-E516C411C05B}"/>
              </a:ext>
            </a:extLst>
          </p:cNvPr>
          <p:cNvSpPr/>
          <p:nvPr/>
        </p:nvSpPr>
        <p:spPr>
          <a:xfrm>
            <a:off x="5829300" y="3962400"/>
            <a:ext cx="914400" cy="381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C14F381E-E1DD-4766-ABCA-3043E8408CC7}"/>
              </a:ext>
            </a:extLst>
          </p:cNvPr>
          <p:cNvSpPr/>
          <p:nvPr/>
        </p:nvSpPr>
        <p:spPr>
          <a:xfrm>
            <a:off x="10611474" y="3745706"/>
            <a:ext cx="1580526" cy="68085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Click here</a:t>
            </a:r>
          </a:p>
        </p:txBody>
      </p:sp>
      <p:cxnSp>
        <p:nvCxnSpPr>
          <p:cNvPr id="8" name="Straight Arrow Connector 7">
            <a:extLst>
              <a:ext uri="{FF2B5EF4-FFF2-40B4-BE49-F238E27FC236}">
                <a16:creationId xmlns:a16="http://schemas.microsoft.com/office/drawing/2014/main" id="{3DB908CA-F5B2-4D53-A7A2-3DAF7F32BEF0}"/>
              </a:ext>
            </a:extLst>
          </p:cNvPr>
          <p:cNvCxnSpPr>
            <a:cxnSpLocks/>
          </p:cNvCxnSpPr>
          <p:nvPr/>
        </p:nvCxnSpPr>
        <p:spPr>
          <a:xfrm flipH="1">
            <a:off x="6858000" y="4086132"/>
            <a:ext cx="37534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Text Placeholder 9">
            <a:extLst>
              <a:ext uri="{FF2B5EF4-FFF2-40B4-BE49-F238E27FC236}">
                <a16:creationId xmlns:a16="http://schemas.microsoft.com/office/drawing/2014/main" id="{C5E86E9D-9B55-44EA-9D2E-7FB6D68502EA}"/>
              </a:ext>
            </a:extLst>
          </p:cNvPr>
          <p:cNvSpPr txBox="1">
            <a:spLocks/>
          </p:cNvSpPr>
          <p:nvPr/>
        </p:nvSpPr>
        <p:spPr>
          <a:xfrm>
            <a:off x="2819398" y="5562681"/>
            <a:ext cx="6934199" cy="228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lt1"/>
                </a:solidFill>
                <a:latin typeface="+mn-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lt1"/>
                </a:solidFill>
                <a:latin typeface="+mn-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lt1"/>
                </a:solidFill>
                <a:latin typeface="+mn-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lt1"/>
                </a:solidFill>
                <a:latin typeface="+mn-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endParaRPr lang="en-US" dirty="0"/>
          </a:p>
        </p:txBody>
      </p:sp>
    </p:spTree>
    <p:extLst>
      <p:ext uri="{BB962C8B-B14F-4D97-AF65-F5344CB8AC3E}">
        <p14:creationId xmlns:p14="http://schemas.microsoft.com/office/powerpoint/2010/main" val="21993204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 (6)</Template>
  <TotalTime>3137</TotalTime>
  <Words>164</Words>
  <Application>Microsoft Office PowerPoint</Application>
  <PresentationFormat>Widescreen</PresentationFormat>
  <Paragraphs>32</Paragraphs>
  <Slides>13</Slides>
  <Notes>1</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13</vt:i4>
      </vt:variant>
    </vt:vector>
  </HeadingPairs>
  <TitlesOfParts>
    <vt:vector size="20" baseType="lpstr">
      <vt:lpstr>Arial</vt:lpstr>
      <vt:lpstr>Verdana</vt:lpstr>
      <vt:lpstr>Wingdings</vt:lpstr>
      <vt:lpstr>Capgemini Master</vt:lpstr>
      <vt:lpstr>Cover options</vt:lpstr>
      <vt:lpstr>Final slides</vt:lpstr>
      <vt:lpstr>think-cell Slide</vt:lpstr>
      <vt:lpstr>Young Emerging Professional LITE -  Starter Pack </vt:lpstr>
      <vt:lpstr>Step 1 - Click on the Degreed link(Ref - Email) and then Click Follow </vt:lpstr>
      <vt:lpstr>Step 1 – Click on Home and create a Personal Profile</vt:lpstr>
      <vt:lpstr>Step 2 – Create a Personal Profile</vt:lpstr>
      <vt:lpstr>Further Steps</vt:lpstr>
      <vt:lpstr>Yay!! Your Profile has been created on Degreed </vt:lpstr>
      <vt:lpstr>Degreed Home Screen</vt:lpstr>
      <vt:lpstr>Step 5 – Your Exciting Learning Journey begins</vt:lpstr>
      <vt:lpstr>Step 6</vt:lpstr>
      <vt:lpstr>Step 7</vt:lpstr>
      <vt:lpstr>Tracking Progress</vt:lpstr>
      <vt:lpstr>Queries and Issues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N, Mathangi</dc:creator>
  <cp:lastModifiedBy>Natarajan, Vijay</cp:lastModifiedBy>
  <cp:revision>29</cp:revision>
  <dcterms:created xsi:type="dcterms:W3CDTF">2018-06-08T05:45:58Z</dcterms:created>
  <dcterms:modified xsi:type="dcterms:W3CDTF">2020-05-27T11:59:52Z</dcterms:modified>
</cp:coreProperties>
</file>