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02" r:id="rId3"/>
    <p:sldId id="296" r:id="rId4"/>
    <p:sldId id="295" r:id="rId5"/>
    <p:sldId id="297" r:id="rId6"/>
    <p:sldId id="298" r:id="rId7"/>
    <p:sldId id="299" r:id="rId8"/>
    <p:sldId id="300" r:id="rId9"/>
    <p:sldId id="294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 autoAdjust="0"/>
  </p:normalViewPr>
  <p:slideViewPr>
    <p:cSldViewPr>
      <p:cViewPr>
        <p:scale>
          <a:sx n="70" d="100"/>
          <a:sy n="70" d="100"/>
        </p:scale>
        <p:origin x="-2802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556B-D0FD-4B47-B68C-0681912A50B6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42FB-5C7D-46F5-ABB1-701CC3AB89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already using </a:t>
            </a:r>
          </a:p>
          <a:p>
            <a:endParaRPr lang="en-US" dirty="0" smtClean="0"/>
          </a:p>
          <a:p>
            <a:r>
              <a:rPr lang="en-US" dirty="0" err="1" smtClean="0"/>
              <a:t>versionBuilder</a:t>
            </a:r>
            <a:endParaRPr lang="en-US" dirty="0" smtClean="0"/>
          </a:p>
          <a:p>
            <a:r>
              <a:rPr lang="en-US" dirty="0" err="1" smtClean="0"/>
              <a:t>environmentBuilder</a:t>
            </a:r>
            <a:endParaRPr lang="en-US" dirty="0" smtClean="0"/>
          </a:p>
          <a:p>
            <a:r>
              <a:rPr lang="en-US" dirty="0" err="1" smtClean="0"/>
              <a:t>docBuilder</a:t>
            </a:r>
            <a:r>
              <a:rPr lang="en-US" dirty="0" smtClean="0"/>
              <a:t>?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percuTShirt_FrontInvert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400300" y="0"/>
            <a:ext cx="4343400" cy="4103817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85800" y="3816096"/>
            <a:ext cx="7772400" cy="1746504"/>
          </a:xfrm>
        </p:spPr>
        <p:txBody>
          <a:bodyPr/>
          <a:lstStyle>
            <a:lvl1pPr marR="9144" algn="ctr">
              <a:defRPr sz="4800" b="1" cap="none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5562600"/>
            <a:ext cx="7772400" cy="8229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C7389D-B56E-4C42-BFE2-46A0FB05E106}" type="datetimeFigureOut">
              <a:rPr lang="en-US" smtClean="0"/>
              <a:pPr/>
              <a:t>6/19/2010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oundhousE_Logo_NoBackground.gi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7424928" y="5230368"/>
            <a:ext cx="1712976" cy="161848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Georgia" pitchFamily="18" charset="0"/>
          <a:ea typeface="+mj-ea"/>
          <a:cs typeface="Lucida Sans Unicode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b="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§"/>
        <a:defRPr kumimoji="0" sz="26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6096"/>
            <a:ext cx="9144000" cy="2279904"/>
          </a:xfrm>
        </p:spPr>
        <p:txBody>
          <a:bodyPr/>
          <a:lstStyle/>
          <a:p>
            <a:r>
              <a:rPr lang="en-US" dirty="0" smtClean="0"/>
              <a:t>Professional Database Management with RoundhousE!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791200"/>
            <a:ext cx="8686800" cy="8229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sz="1900" dirty="0" smtClean="0"/>
              <a:t>C# MVP </a:t>
            </a:r>
          </a:p>
          <a:p>
            <a:r>
              <a:rPr lang="en-US" sz="1900" dirty="0" smtClean="0"/>
              <a:t>http://ferventcoder.com | ferventcoder@gmail.com | Twitter: ferventcoder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ppercuTInvertWithLink.gi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81200" y="0"/>
            <a:ext cx="5181600" cy="48957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334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Georgia" pitchFamily="18" charset="0"/>
              </a:rPr>
              <a:t>http://ProjectRoundhousE.org</a:t>
            </a:r>
            <a:endParaRPr lang="en-US" sz="4000" b="1" dirty="0">
              <a:latin typeface="Georgia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172200"/>
            <a:ext cx="9144000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http://ferventcoder.com | ferventcoder@gmail.com | Twitter: ferventcoder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60428" y="76200"/>
            <a:ext cx="8226371" cy="2286000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1600" y="4289502"/>
            <a:ext cx="3505200" cy="144333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0429" y="4289502"/>
            <a:ext cx="4644971" cy="144333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0428" y="2438400"/>
            <a:ext cx="8226371" cy="179503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0328" y="5934670"/>
            <a:ext cx="8476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Thanks to our sponsors!</a:t>
            </a:r>
            <a:endParaRPr lang="en-US" sz="5400" b="1" cap="all" dirty="0">
              <a:ln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4" name="Picture 2" descr="E:\Pictures\KCDC\Sponsors\TypeMock\Typemock_logo_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4700983"/>
            <a:ext cx="1600199" cy="9601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381617"/>
            <a:ext cx="2081227" cy="83168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06556"/>
            <a:ext cx="1968500" cy="793738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40769" y="2438400"/>
            <a:ext cx="16417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800" b="1" cap="all" dirty="0" smtClean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GOLD</a:t>
            </a:r>
            <a:endParaRPr lang="en-US" sz="4800" b="1" cap="all" dirty="0">
              <a:ln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0631" y="4763951"/>
            <a:ext cx="16719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/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silver</a:t>
            </a:r>
            <a:endParaRPr lang="en-US" sz="4000" b="1" cap="all" dirty="0">
              <a:ln/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9" name="Picture 4" descr="E:\Pictures\KCDC\Sponsors\advantegetec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56600"/>
            <a:ext cx="1968377" cy="6766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5181600" y="4191000"/>
            <a:ext cx="317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cap="all" dirty="0">
                <a:ln/>
                <a:solidFill>
                  <a:srgbClr val="80716A">
                    <a:lumMod val="60000"/>
                    <a:lumOff val="40000"/>
                  </a:srgbClr>
                </a:solidFill>
                <a:effectLst>
                  <a:outerShdw blurRad="19685" dist="12700" dir="5400000" algn="tl" rotWithShape="0">
                    <a:srgbClr val="838D9B">
                      <a:satMod val="130000"/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PRIZE SPONSORS</a:t>
            </a:r>
          </a:p>
        </p:txBody>
      </p:sp>
      <p:pic>
        <p:nvPicPr>
          <p:cNvPr id="31" name="Picture 5" descr="E:\Pictures\KCDC\Sponsors\who_is_informi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66" y="4622595"/>
            <a:ext cx="1247219" cy="10429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460429" y="76200"/>
            <a:ext cx="3076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platinum</a:t>
            </a:r>
            <a:endParaRPr lang="en-US" sz="5400" b="1" cap="all" spc="0" dirty="0">
              <a:ln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30" y="252277"/>
            <a:ext cx="2067214" cy="193384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75" y="707206"/>
            <a:ext cx="2653710" cy="1023985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497176"/>
            <a:ext cx="2476500" cy="790575"/>
          </a:xfrm>
          <a:prstGeom prst="rect">
            <a:avLst/>
          </a:prstGeom>
        </p:spPr>
      </p:pic>
      <p:pic>
        <p:nvPicPr>
          <p:cNvPr id="36" name="Picture 3" descr="E:\Pictures\KCDC\Sponsors\telerikLogo-web-225x90px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494156"/>
            <a:ext cx="2330485" cy="8601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84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accomplish?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Database Scripts should be under source control</a:t>
            </a:r>
          </a:p>
          <a:p>
            <a:r>
              <a:rPr lang="en-US" dirty="0" smtClean="0"/>
              <a:t>A Migration Tool named RoundhousE</a:t>
            </a:r>
          </a:p>
          <a:p>
            <a:r>
              <a:rPr lang="en-US" dirty="0" smtClean="0"/>
              <a:t>Demos – after all this is a technical presentation right?!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migrations?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Things invariably will change</a:t>
            </a:r>
          </a:p>
          <a:p>
            <a:r>
              <a:rPr lang="en-US" dirty="0" smtClean="0"/>
              <a:t>Very few systems require no changes over the years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Databases change – updates with new/changed tables, views, stored procedures, etc</a:t>
            </a:r>
          </a:p>
          <a:p>
            <a:r>
              <a:rPr lang="en-US" sz="3200" dirty="0" smtClean="0"/>
              <a:t>Databases store data</a:t>
            </a:r>
          </a:p>
          <a:p>
            <a:r>
              <a:rPr lang="en-US" sz="3200" dirty="0" smtClean="0"/>
              <a:t>Deleting data is bad. Don’t be a bad monkey!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 Environments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990600" y="1459468"/>
            <a:ext cx="2362200" cy="2045732"/>
            <a:chOff x="228600" y="1459468"/>
            <a:chExt cx="2362200" cy="2045732"/>
          </a:xfrm>
        </p:grpSpPr>
        <p:sp>
          <p:nvSpPr>
            <p:cNvPr id="4" name="Can 3"/>
            <p:cNvSpPr/>
            <p:nvPr/>
          </p:nvSpPr>
          <p:spPr>
            <a:xfrm>
              <a:off x="1752600" y="19050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981200"/>
              <a:ext cx="816015" cy="685800"/>
            </a:xfrm>
            <a:prstGeom prst="rect">
              <a:avLst/>
            </a:prstGeom>
          </p:spPr>
        </p:pic>
        <p:pic>
          <p:nvPicPr>
            <p:cNvPr id="22" name="Picture 21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819400"/>
              <a:ext cx="816015" cy="685800"/>
            </a:xfrm>
            <a:prstGeom prst="rect">
              <a:avLst/>
            </a:prstGeom>
          </p:spPr>
        </p:pic>
        <p:sp>
          <p:nvSpPr>
            <p:cNvPr id="23" name="Can 22"/>
            <p:cNvSpPr/>
            <p:nvPr/>
          </p:nvSpPr>
          <p:spPr>
            <a:xfrm>
              <a:off x="1752600" y="27432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600" y="1459468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1. Local  (Developers)</a:t>
              </a:r>
              <a:endParaRPr lang="en-US" b="1" u="sng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295400" y="2133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295400" y="2895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66800" y="3974068"/>
            <a:ext cx="2209800" cy="2045732"/>
            <a:chOff x="152400" y="3897868"/>
            <a:chExt cx="2209800" cy="2045732"/>
          </a:xfrm>
        </p:grpSpPr>
        <p:sp>
          <p:nvSpPr>
            <p:cNvPr id="28" name="Can 27"/>
            <p:cNvSpPr/>
            <p:nvPr/>
          </p:nvSpPr>
          <p:spPr>
            <a:xfrm>
              <a:off x="16764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30" name="Picture 2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5257800"/>
              <a:ext cx="816015" cy="685800"/>
            </a:xfrm>
            <a:prstGeom prst="rect">
              <a:avLst/>
            </a:prstGeom>
          </p:spPr>
        </p:pic>
        <p:sp>
          <p:nvSpPr>
            <p:cNvPr id="31" name="Can 30"/>
            <p:cNvSpPr/>
            <p:nvPr/>
          </p:nvSpPr>
          <p:spPr>
            <a:xfrm>
              <a:off x="1676400" y="51816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" y="38978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2 . Test (Testers) </a:t>
              </a:r>
              <a:endParaRPr lang="en-US" b="1" u="sng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219200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219200" y="5334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10100" y="1459468"/>
            <a:ext cx="3429000" cy="1207532"/>
            <a:chOff x="304800" y="3897868"/>
            <a:chExt cx="3429000" cy="1207532"/>
          </a:xfrm>
        </p:grpSpPr>
        <p:sp>
          <p:nvSpPr>
            <p:cNvPr id="45" name="Can 44"/>
            <p:cNvSpPr/>
            <p:nvPr/>
          </p:nvSpPr>
          <p:spPr>
            <a:xfrm>
              <a:off x="17145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47" name="Picture 46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4355068"/>
              <a:ext cx="816015" cy="6858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04800" y="3897868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3 . Staging (Users/Proxies) </a:t>
              </a:r>
              <a:endParaRPr lang="en-US" b="1" u="sng" dirty="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221611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 rot="10800000">
              <a:off x="2413803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21193" y="3581400"/>
            <a:ext cx="3406815" cy="2438400"/>
            <a:chOff x="4648200" y="3810000"/>
            <a:chExt cx="3406815" cy="2438400"/>
          </a:xfrm>
        </p:grpSpPr>
        <p:sp>
          <p:nvSpPr>
            <p:cNvPr id="53" name="Can 52"/>
            <p:cNvSpPr/>
            <p:nvPr/>
          </p:nvSpPr>
          <p:spPr>
            <a:xfrm>
              <a:off x="6046807" y="4255532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200" y="4331732"/>
              <a:ext cx="816015" cy="685800"/>
            </a:xfrm>
            <a:prstGeom prst="rect">
              <a:avLst/>
            </a:prstGeom>
          </p:spPr>
        </p:pic>
        <p:pic>
          <p:nvPicPr>
            <p:cNvPr id="55" name="Picture 54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0" y="4267200"/>
              <a:ext cx="816015" cy="6858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648200" y="38100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4 . Production (Users) </a:t>
              </a:r>
              <a:endParaRPr lang="en-US" b="1" u="sng" dirty="0"/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5565011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Arrow 57"/>
            <p:cNvSpPr/>
            <p:nvPr/>
          </p:nvSpPr>
          <p:spPr>
            <a:xfrm rot="10800000">
              <a:off x="6757203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5562600"/>
              <a:ext cx="816015" cy="685800"/>
            </a:xfrm>
            <a:prstGeom prst="rect">
              <a:avLst/>
            </a:prstGeom>
          </p:spPr>
        </p:pic>
        <p:sp>
          <p:nvSpPr>
            <p:cNvPr id="60" name="Right Arrow 59"/>
            <p:cNvSpPr/>
            <p:nvPr/>
          </p:nvSpPr>
          <p:spPr>
            <a:xfrm rot="16200000">
              <a:off x="6161107" y="5067301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apply a database change one time?</a:t>
            </a:r>
          </a:p>
          <a:p>
            <a:r>
              <a:rPr lang="en-US" dirty="0" smtClean="0"/>
              <a:t>How do you keep all environments in sync?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RoundhousE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the demos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554</TotalTime>
  <Words>189</Words>
  <Application>Microsoft Office PowerPoint</Application>
  <PresentationFormat>On-screen Show (4:3)</PresentationFormat>
  <Paragraphs>41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Professional Database Management with RoundhousE!</vt:lpstr>
      <vt:lpstr>Slide 2</vt:lpstr>
      <vt:lpstr>What will we accomplish?</vt:lpstr>
      <vt:lpstr>Why do we need migrations?</vt:lpstr>
      <vt:lpstr>Define the Issue</vt:lpstr>
      <vt:lpstr>Different Environments</vt:lpstr>
      <vt:lpstr>Let’s talk about Pain</vt:lpstr>
      <vt:lpstr>It’s simple</vt:lpstr>
      <vt:lpstr>Let the demos begin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Builds: UppercuT Your Code</dc:title>
  <dc:subject>Automated Builds</dc:subject>
  <dc:creator>Rob Reynolds</dc:creator>
  <cp:keywords>build, build automation</cp:keywords>
  <dc:description>UppercuT is THE insanely easy to use Automated Build Framework built on top of NAnt. Think NAnt with conventions, think NAnt templates, think NAnt for the masses!</dc:description>
  <cp:lastModifiedBy>Rob Reynolds</cp:lastModifiedBy>
  <cp:revision>276</cp:revision>
  <dcterms:created xsi:type="dcterms:W3CDTF">2009-09-18T02:42:08Z</dcterms:created>
  <dcterms:modified xsi:type="dcterms:W3CDTF">2010-06-19T15:09:19Z</dcterms:modified>
  <cp:category>Software Development</cp:category>
</cp:coreProperties>
</file>