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01" r:id="rId3"/>
    <p:sldId id="302" r:id="rId4"/>
    <p:sldId id="295" r:id="rId5"/>
    <p:sldId id="298" r:id="rId6"/>
    <p:sldId id="299" r:id="rId7"/>
    <p:sldId id="300" r:id="rId8"/>
    <p:sldId id="313" r:id="rId9"/>
    <p:sldId id="312" r:id="rId10"/>
    <p:sldId id="307" r:id="rId11"/>
    <p:sldId id="304" r:id="rId12"/>
    <p:sldId id="303" r:id="rId13"/>
    <p:sldId id="305" r:id="rId14"/>
    <p:sldId id="306" r:id="rId15"/>
    <p:sldId id="311" r:id="rId16"/>
    <p:sldId id="308" r:id="rId17"/>
    <p:sldId id="309" r:id="rId18"/>
    <p:sldId id="310" r:id="rId19"/>
    <p:sldId id="28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0" autoAdjust="0"/>
  </p:normalViewPr>
  <p:slideViewPr>
    <p:cSldViewPr>
      <p:cViewPr>
        <p:scale>
          <a:sx n="70" d="100"/>
          <a:sy n="70" d="100"/>
        </p:scale>
        <p:origin x="-2802" y="-9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9556B-D0FD-4B47-B68C-0681912A50B6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642FB-5C7D-46F5-ABB1-701CC3AB8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42FB-5C7D-46F5-ABB1-701CC3AB89E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ppercuTShirt_FrontInvert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400300" y="0"/>
            <a:ext cx="4343400" cy="4103817"/>
          </a:xfrm>
          <a:prstGeom prst="rect">
            <a:avLst/>
          </a:prstGeom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685800" y="3816096"/>
            <a:ext cx="7772400" cy="1746504"/>
          </a:xfrm>
        </p:spPr>
        <p:txBody>
          <a:bodyPr/>
          <a:lstStyle>
            <a:lvl1pPr marR="9144" algn="ctr">
              <a:defRPr sz="4800" b="1" cap="none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85800" y="5562600"/>
            <a:ext cx="7772400" cy="8229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8C7389D-B56E-4C42-BFE2-46A0FB05E106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RoundhousE_Logo_NoBackground.gif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>
          <a:xfrm>
            <a:off x="7424928" y="5230368"/>
            <a:ext cx="1712976" cy="161848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 spc="-100" baseline="0">
          <a:solidFill>
            <a:schemeClr val="tx2">
              <a:satMod val="200000"/>
            </a:schemeClr>
          </a:solidFill>
          <a:latin typeface="Georgia" pitchFamily="18" charset="0"/>
          <a:ea typeface="+mj-ea"/>
          <a:cs typeface="Lucida Sans Unicode" pitchFamily="34" charset="0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b="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tx1"/>
        </a:buClr>
        <a:buSzPct val="90000"/>
        <a:buFont typeface="Wingdings" pitchFamily="2" charset="2"/>
        <a:buChar char="§"/>
        <a:defRPr kumimoji="0" sz="26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2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6096"/>
            <a:ext cx="9144000" cy="2279904"/>
          </a:xfrm>
        </p:spPr>
        <p:txBody>
          <a:bodyPr/>
          <a:lstStyle/>
          <a:p>
            <a:r>
              <a:rPr lang="en-US" dirty="0" smtClean="0"/>
              <a:t>Professional Database Management with RoundhousE!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791200"/>
            <a:ext cx="8686800" cy="8229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Rob Reynolds</a:t>
            </a:r>
          </a:p>
          <a:p>
            <a:r>
              <a:rPr lang="en-US" sz="1900" dirty="0" smtClean="0"/>
              <a:t>C# MVP </a:t>
            </a:r>
          </a:p>
          <a:p>
            <a:r>
              <a:rPr lang="en-US" sz="1900" dirty="0" smtClean="0"/>
              <a:t>http://ferventcoder.com | ferventcoder@gmail.com | Twitter: ferventcoder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required parameter (/d) for database</a:t>
            </a:r>
          </a:p>
          <a:p>
            <a:r>
              <a:rPr lang="en-US" dirty="0" smtClean="0"/>
              <a:t>Folder format</a:t>
            </a:r>
          </a:p>
          <a:p>
            <a:r>
              <a:rPr lang="en-US" dirty="0" smtClean="0"/>
              <a:t>Comes with samples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Your Auditors Smile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Audit logging – who did exactly what when?</a:t>
            </a:r>
          </a:p>
          <a:p>
            <a:r>
              <a:rPr lang="en-US" dirty="0" smtClean="0"/>
              <a:t>Auditing changes by capturing all scripts and logs each time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Your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1.0.0.0 – version?</a:t>
            </a:r>
          </a:p>
          <a:p>
            <a:r>
              <a:rPr lang="en-US" dirty="0" smtClean="0"/>
              <a:t>“What version is your database on?”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Scripts meant for an environment will only run in that environment</a:t>
            </a:r>
          </a:p>
          <a:p>
            <a:r>
              <a:rPr lang="en-US" dirty="0" smtClean="0"/>
              <a:t>Default is “LOCAL”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 / Customizable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cool stuff</a:t>
            </a:r>
          </a:p>
          <a:p>
            <a:r>
              <a:rPr lang="en-US" dirty="0" smtClean="0"/>
              <a:t>Don’t </a:t>
            </a:r>
            <a:r>
              <a:rPr lang="en-US" dirty="0" smtClean="0"/>
              <a:t>like RoundhousE as the schema? Change it</a:t>
            </a:r>
          </a:p>
          <a:p>
            <a:r>
              <a:rPr lang="en-US" dirty="0" smtClean="0"/>
              <a:t>Don’t like the “up” folder? Change it</a:t>
            </a:r>
          </a:p>
          <a:p>
            <a:r>
              <a:rPr lang="en-US" dirty="0" smtClean="0"/>
              <a:t>Don’t like </a:t>
            </a:r>
            <a:r>
              <a:rPr lang="en-US" dirty="0" err="1" smtClean="0"/>
              <a:t>xxxxx</a:t>
            </a:r>
            <a:r>
              <a:rPr lang="en-US" dirty="0" smtClean="0"/>
              <a:t>? Change 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into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the cool stuff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RoundhousE?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gem install roundhouse</a:t>
            </a:r>
          </a:p>
          <a:p>
            <a:r>
              <a:rPr lang="en-US" dirty="0" smtClean="0"/>
              <a:t>nu install roundhouse (bring to your project)</a:t>
            </a:r>
          </a:p>
          <a:p>
            <a:endParaRPr lang="en-US" dirty="0" smtClean="0"/>
          </a:p>
          <a:p>
            <a:r>
              <a:rPr lang="en-US" dirty="0" smtClean="0"/>
              <a:t>Source (</a:t>
            </a:r>
            <a:r>
              <a:rPr lang="en-US" dirty="0" err="1" smtClean="0"/>
              <a:t>git</a:t>
            </a:r>
            <a:r>
              <a:rPr lang="en-US" dirty="0" smtClean="0"/>
              <a:t> / </a:t>
            </a:r>
            <a:r>
              <a:rPr lang="en-US" dirty="0" err="1" smtClean="0"/>
              <a:t>svn</a:t>
            </a:r>
            <a:r>
              <a:rPr lang="en-US" dirty="0" smtClean="0"/>
              <a:t>) – projectroundhouse.org</a:t>
            </a:r>
          </a:p>
          <a:p>
            <a:endParaRPr lang="en-US" dirty="0" smtClean="0"/>
          </a:p>
          <a:p>
            <a:r>
              <a:rPr lang="en-US" dirty="0" smtClean="0"/>
              <a:t>Old fashioned download – projectroundhouse.org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Chuck Norris Framework</a:t>
            </a:r>
          </a:p>
          <a:p>
            <a:pPr lvl="1"/>
            <a:r>
              <a:rPr lang="en-US" dirty="0" smtClean="0"/>
              <a:t>http://groups.google.com/group/chucknorrisframework 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Roundhouse_DB</a:t>
            </a:r>
            <a:endParaRPr lang="en-US" dirty="0" smtClean="0"/>
          </a:p>
          <a:p>
            <a:r>
              <a:rPr lang="en-US" dirty="0" smtClean="0"/>
              <a:t>@ferventcoder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ppercuTInvertWithLink.gif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981200" y="0"/>
            <a:ext cx="5181600" cy="48957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334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Georgia" pitchFamily="18" charset="0"/>
              </a:rPr>
              <a:t>http://ProjectRoundhousE.org</a:t>
            </a:r>
            <a:endParaRPr lang="en-US" sz="4000" b="1" dirty="0">
              <a:latin typeface="Georgia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6172200"/>
            <a:ext cx="9144000" cy="441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148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http://ferventcoder.com | ferventcoder@gmail.com | Twitter: ferventcoder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– hold until end</a:t>
            </a:r>
          </a:p>
          <a:p>
            <a:r>
              <a:rPr lang="en-US" dirty="0" smtClean="0"/>
              <a:t>http://projectroundhouse.org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Past/Present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Worked w/ a database of some sort</a:t>
            </a:r>
          </a:p>
          <a:p>
            <a:r>
              <a:rPr lang="en-US" dirty="0" smtClean="0"/>
              <a:t>How do you get changes?</a:t>
            </a:r>
          </a:p>
          <a:p>
            <a:r>
              <a:rPr lang="en-US" dirty="0" smtClean="0"/>
              <a:t>Does it get any easier?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migrations?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Things invariably will change</a:t>
            </a:r>
          </a:p>
          <a:p>
            <a:r>
              <a:rPr lang="en-US" dirty="0" smtClean="0"/>
              <a:t>Very few systems require no changes over the years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Different Environments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990600" y="1459468"/>
            <a:ext cx="2362200" cy="2045732"/>
            <a:chOff x="228600" y="1459468"/>
            <a:chExt cx="2362200" cy="2045732"/>
          </a:xfrm>
        </p:grpSpPr>
        <p:sp>
          <p:nvSpPr>
            <p:cNvPr id="4" name="Can 3"/>
            <p:cNvSpPr/>
            <p:nvPr/>
          </p:nvSpPr>
          <p:spPr>
            <a:xfrm>
              <a:off x="1752600" y="19050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981200"/>
              <a:ext cx="816015" cy="685800"/>
            </a:xfrm>
            <a:prstGeom prst="rect">
              <a:avLst/>
            </a:prstGeom>
          </p:spPr>
        </p:pic>
        <p:pic>
          <p:nvPicPr>
            <p:cNvPr id="22" name="Picture 21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2819400"/>
              <a:ext cx="816015" cy="685800"/>
            </a:xfrm>
            <a:prstGeom prst="rect">
              <a:avLst/>
            </a:prstGeom>
          </p:spPr>
        </p:pic>
        <p:sp>
          <p:nvSpPr>
            <p:cNvPr id="23" name="Can 22"/>
            <p:cNvSpPr/>
            <p:nvPr/>
          </p:nvSpPr>
          <p:spPr>
            <a:xfrm>
              <a:off x="1752600" y="27432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8600" y="1459468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1. Local  (Developers)</a:t>
              </a:r>
              <a:endParaRPr lang="en-US" b="1" u="sng" dirty="0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1295400" y="21336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1295400" y="28956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66800" y="3974068"/>
            <a:ext cx="2209800" cy="2045732"/>
            <a:chOff x="152400" y="3897868"/>
            <a:chExt cx="2209800" cy="2045732"/>
          </a:xfrm>
        </p:grpSpPr>
        <p:sp>
          <p:nvSpPr>
            <p:cNvPr id="28" name="Can 27"/>
            <p:cNvSpPr/>
            <p:nvPr/>
          </p:nvSpPr>
          <p:spPr>
            <a:xfrm>
              <a:off x="1676400" y="43434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4419600"/>
              <a:ext cx="816015" cy="685800"/>
            </a:xfrm>
            <a:prstGeom prst="rect">
              <a:avLst/>
            </a:prstGeom>
          </p:spPr>
        </p:pic>
        <p:pic>
          <p:nvPicPr>
            <p:cNvPr id="30" name="Picture 29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5257800"/>
              <a:ext cx="816015" cy="685800"/>
            </a:xfrm>
            <a:prstGeom prst="rect">
              <a:avLst/>
            </a:prstGeom>
          </p:spPr>
        </p:pic>
        <p:sp>
          <p:nvSpPr>
            <p:cNvPr id="31" name="Can 30"/>
            <p:cNvSpPr/>
            <p:nvPr/>
          </p:nvSpPr>
          <p:spPr>
            <a:xfrm>
              <a:off x="1676400" y="51816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400" y="3897868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2 . Test (Testers) </a:t>
              </a:r>
              <a:endParaRPr lang="en-US" b="1" u="sng" dirty="0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1219200" y="45720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1219200" y="53340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610100" y="1459468"/>
            <a:ext cx="3429000" cy="1207532"/>
            <a:chOff x="304800" y="3897868"/>
            <a:chExt cx="3429000" cy="1207532"/>
          </a:xfrm>
        </p:grpSpPr>
        <p:sp>
          <p:nvSpPr>
            <p:cNvPr id="45" name="Can 44"/>
            <p:cNvSpPr/>
            <p:nvPr/>
          </p:nvSpPr>
          <p:spPr>
            <a:xfrm>
              <a:off x="1714500" y="43434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4419600"/>
              <a:ext cx="816015" cy="685800"/>
            </a:xfrm>
            <a:prstGeom prst="rect">
              <a:avLst/>
            </a:prstGeom>
          </p:spPr>
        </p:pic>
        <p:pic>
          <p:nvPicPr>
            <p:cNvPr id="47" name="Picture 46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600" y="4355068"/>
              <a:ext cx="816015" cy="68580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04800" y="3897868"/>
              <a:ext cx="3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3 . Staging (Users/Proxies) </a:t>
              </a:r>
              <a:endParaRPr lang="en-US" b="1" u="sng" dirty="0"/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1221611" y="45720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Arrow 50"/>
            <p:cNvSpPr/>
            <p:nvPr/>
          </p:nvSpPr>
          <p:spPr>
            <a:xfrm rot="10800000">
              <a:off x="2413803" y="45720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621193" y="3581400"/>
            <a:ext cx="3406815" cy="2438400"/>
            <a:chOff x="4648200" y="3810000"/>
            <a:chExt cx="3406815" cy="2438400"/>
          </a:xfrm>
        </p:grpSpPr>
        <p:sp>
          <p:nvSpPr>
            <p:cNvPr id="53" name="Can 52"/>
            <p:cNvSpPr/>
            <p:nvPr/>
          </p:nvSpPr>
          <p:spPr>
            <a:xfrm>
              <a:off x="6046807" y="4255532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8200" y="4331732"/>
              <a:ext cx="816015" cy="685800"/>
            </a:xfrm>
            <a:prstGeom prst="rect">
              <a:avLst/>
            </a:prstGeom>
          </p:spPr>
        </p:pic>
        <p:pic>
          <p:nvPicPr>
            <p:cNvPr id="55" name="Picture 54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0" y="4267200"/>
              <a:ext cx="816015" cy="6858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4648200" y="3810000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4 . Production (Users) </a:t>
              </a:r>
              <a:endParaRPr lang="en-US" b="1" u="sng" dirty="0"/>
            </a:p>
          </p:txBody>
        </p:sp>
        <p:sp>
          <p:nvSpPr>
            <p:cNvPr id="57" name="Right Arrow 56"/>
            <p:cNvSpPr/>
            <p:nvPr/>
          </p:nvSpPr>
          <p:spPr>
            <a:xfrm>
              <a:off x="5565011" y="4484132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ight Arrow 57"/>
            <p:cNvSpPr/>
            <p:nvPr/>
          </p:nvSpPr>
          <p:spPr>
            <a:xfrm rot="10800000">
              <a:off x="6757203" y="4484132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58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3600" y="5562600"/>
              <a:ext cx="816015" cy="685800"/>
            </a:xfrm>
            <a:prstGeom prst="rect">
              <a:avLst/>
            </a:prstGeom>
          </p:spPr>
        </p:pic>
        <p:sp>
          <p:nvSpPr>
            <p:cNvPr id="60" name="Right Arrow 59"/>
            <p:cNvSpPr/>
            <p:nvPr/>
          </p:nvSpPr>
          <p:spPr>
            <a:xfrm rot="16200000">
              <a:off x="6161107" y="5067301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about 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apply a database change one time?</a:t>
            </a:r>
          </a:p>
          <a:p>
            <a:r>
              <a:rPr lang="en-US" dirty="0" smtClean="0"/>
              <a:t>How do you keep all environments in sync?</a:t>
            </a:r>
          </a:p>
          <a:p>
            <a:r>
              <a:rPr lang="en-US" sz="2800" dirty="0" smtClean="0"/>
              <a:t>Databases change – updates with new/changed tables, views, stored procedures, etc</a:t>
            </a:r>
          </a:p>
          <a:p>
            <a:r>
              <a:rPr lang="en-US" sz="2800" dirty="0" smtClean="0"/>
              <a:t>Databases store data</a:t>
            </a:r>
          </a:p>
          <a:p>
            <a:r>
              <a:rPr lang="en-US" sz="2800" dirty="0" smtClean="0"/>
              <a:t>Deleting data is bad. Don’t be a bad monkey!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RoundhousE?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why is kicking my database a good thing?</a:t>
            </a:r>
          </a:p>
          <a:p>
            <a:r>
              <a:rPr lang="en-US" dirty="0" smtClean="0"/>
              <a:t>It’s easy to use</a:t>
            </a:r>
          </a:p>
          <a:p>
            <a:r>
              <a:rPr lang="en-US" dirty="0" smtClean="0"/>
              <a:t>Make </a:t>
            </a:r>
            <a:r>
              <a:rPr lang="en-US" dirty="0" smtClean="0"/>
              <a:t>your auditors smile</a:t>
            </a:r>
          </a:p>
          <a:p>
            <a:r>
              <a:rPr lang="en-US" dirty="0" smtClean="0"/>
              <a:t>Version </a:t>
            </a:r>
            <a:r>
              <a:rPr lang="en-US" dirty="0" smtClean="0"/>
              <a:t>your database</a:t>
            </a:r>
          </a:p>
          <a:p>
            <a:r>
              <a:rPr lang="en-US" dirty="0" smtClean="0"/>
              <a:t>It’s </a:t>
            </a:r>
            <a:r>
              <a:rPr lang="en-US" dirty="0" smtClean="0"/>
              <a:t>environment aware</a:t>
            </a:r>
          </a:p>
          <a:p>
            <a:r>
              <a:rPr lang="en-US" dirty="0" smtClean="0"/>
              <a:t>And </a:t>
            </a:r>
            <a:r>
              <a:rPr lang="en-US" dirty="0" smtClean="0"/>
              <a:t>that’s not even the cool stuff yet.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work with?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2000/2005/2008/Express</a:t>
            </a:r>
          </a:p>
          <a:p>
            <a:r>
              <a:rPr lang="en-US" dirty="0" smtClean="0"/>
              <a:t>Oracle</a:t>
            </a:r>
          </a:p>
          <a:p>
            <a:r>
              <a:rPr lang="en-US" dirty="0" smtClean="0"/>
              <a:t>Access</a:t>
            </a:r>
          </a:p>
          <a:p>
            <a:endParaRPr lang="en-US" dirty="0" smtClean="0"/>
          </a:p>
          <a:p>
            <a:r>
              <a:rPr lang="en-US" dirty="0" smtClean="0"/>
              <a:t>Soon:</a:t>
            </a:r>
          </a:p>
          <a:p>
            <a:pPr lvl="1"/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err="1" smtClean="0"/>
              <a:t>SQLite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ChuckNorris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Suite of tools to help make developers more productive by scaffolding frameworks, etc</a:t>
            </a:r>
          </a:p>
          <a:p>
            <a:r>
              <a:rPr lang="en-US" dirty="0" smtClean="0"/>
              <a:t>RoundhousE makes db migrations easy</a:t>
            </a:r>
          </a:p>
          <a:p>
            <a:r>
              <a:rPr lang="en-US" dirty="0" smtClean="0"/>
              <a:t>http://groups.google.com/group/chucknorrisframework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Brooklet">
      <a:dk1>
        <a:sysClr val="windowText" lastClr="000000"/>
      </a:dk1>
      <a:lt1>
        <a:sysClr val="window" lastClr="FFFFFF"/>
      </a:lt1>
      <a:dk2>
        <a:srgbClr val="4062E3"/>
      </a:dk2>
      <a:lt2>
        <a:srgbClr val="C7E4F8"/>
      </a:lt2>
      <a:accent1>
        <a:srgbClr val="79498D"/>
      </a:accent1>
      <a:accent2>
        <a:srgbClr val="AE236A"/>
      </a:accent2>
      <a:accent3>
        <a:srgbClr val="F88941"/>
      </a:accent3>
      <a:accent4>
        <a:srgbClr val="DEC441"/>
      </a:accent4>
      <a:accent5>
        <a:srgbClr val="9FA500"/>
      </a:accent5>
      <a:accent6>
        <a:srgbClr val="707070"/>
      </a:accent6>
      <a:hlink>
        <a:srgbClr val="0000E1"/>
      </a:hlink>
      <a:folHlink>
        <a:srgbClr val="80008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641</TotalTime>
  <Words>392</Words>
  <Application>Microsoft Office PowerPoint</Application>
  <PresentationFormat>On-screen Show (4:3)</PresentationFormat>
  <Paragraphs>81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Metro</vt:lpstr>
      <vt:lpstr>Professional Database Management with RoundhousE!</vt:lpstr>
      <vt:lpstr>Before We Start</vt:lpstr>
      <vt:lpstr>Past/Present</vt:lpstr>
      <vt:lpstr>Why do we need migrations?</vt:lpstr>
      <vt:lpstr>Different Environments</vt:lpstr>
      <vt:lpstr>Let’s talk about Pain</vt:lpstr>
      <vt:lpstr>What is RoundhousE?</vt:lpstr>
      <vt:lpstr>What does it work with?</vt:lpstr>
      <vt:lpstr>ChuckNorris</vt:lpstr>
      <vt:lpstr>Easy to use</vt:lpstr>
      <vt:lpstr>Make Your Auditors Smile</vt:lpstr>
      <vt:lpstr>Version Your Database</vt:lpstr>
      <vt:lpstr>Environment Awareness</vt:lpstr>
      <vt:lpstr>Conventions / Customizable</vt:lpstr>
      <vt:lpstr>Implement into development</vt:lpstr>
      <vt:lpstr>How do I get RoundhousE?</vt:lpstr>
      <vt:lpstr>Asking questions</vt:lpstr>
      <vt:lpstr>Questions?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Builds: UppercuT Your Code</dc:title>
  <dc:subject>Automated Builds</dc:subject>
  <dc:creator>Rob Reynolds</dc:creator>
  <cp:keywords>build, build automation</cp:keywords>
  <dc:description>UppercuT is THE insanely easy to use Automated Build Framework built on top of NAnt. Think NAnt with conventions, think NAnt templates, think NAnt for the masses!</dc:description>
  <cp:lastModifiedBy>Rob Reynolds</cp:lastModifiedBy>
  <cp:revision>329</cp:revision>
  <dcterms:created xsi:type="dcterms:W3CDTF">2009-09-18T02:42:08Z</dcterms:created>
  <dcterms:modified xsi:type="dcterms:W3CDTF">2010-09-09T14:40:20Z</dcterms:modified>
  <cp:category>Software Development</cp:category>
</cp:coreProperties>
</file>