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5" r:id="rId4"/>
    <p:sldId id="297" r:id="rId5"/>
    <p:sldId id="298" r:id="rId6"/>
    <p:sldId id="299" r:id="rId7"/>
    <p:sldId id="300" r:id="rId8"/>
    <p:sldId id="294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1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already using </a:t>
            </a:r>
          </a:p>
          <a:p>
            <a:endParaRPr lang="en-US" dirty="0" smtClean="0"/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err="1" smtClean="0"/>
              <a:t>environmentBuilder</a:t>
            </a:r>
            <a:endParaRPr lang="en-US" dirty="0" smtClean="0"/>
          </a:p>
          <a:p>
            <a:r>
              <a:rPr lang="en-US" dirty="0" err="1" smtClean="0"/>
              <a:t>docBuilder</a:t>
            </a:r>
            <a:r>
              <a:rPr lang="en-US" dirty="0" smtClean="0"/>
              <a:t>?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6/18/2010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C# MVP </a:t>
            </a:r>
          </a:p>
          <a:p>
            <a:r>
              <a:rPr lang="en-US" sz="1900" dirty="0" smtClean="0"/>
              <a:t>http</a:t>
            </a:r>
            <a:r>
              <a:rPr lang="en-US" sz="1900" dirty="0" smtClean="0"/>
              <a:t>://ferventcoder.com | ferventcoder@gmail.com | </a:t>
            </a:r>
            <a:r>
              <a:rPr lang="en-US" sz="1900" dirty="0" smtClean="0"/>
              <a:t>Twitter</a:t>
            </a:r>
            <a:r>
              <a:rPr lang="en-US" sz="1900" dirty="0" smtClean="0"/>
              <a:t>: 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Database </a:t>
            </a:r>
            <a:r>
              <a:rPr lang="en-US" dirty="0" smtClean="0"/>
              <a:t>Scripts should be </a:t>
            </a:r>
            <a:r>
              <a:rPr lang="en-US" dirty="0" smtClean="0"/>
              <a:t>under s</a:t>
            </a:r>
            <a:r>
              <a:rPr lang="en-US" dirty="0" smtClean="0"/>
              <a:t>ource control</a:t>
            </a:r>
            <a:endParaRPr lang="en-US" dirty="0" smtClean="0"/>
          </a:p>
          <a:p>
            <a:r>
              <a:rPr lang="en-US" dirty="0" smtClean="0"/>
              <a:t>A Migration </a:t>
            </a:r>
            <a:r>
              <a:rPr lang="en-US" dirty="0" smtClean="0"/>
              <a:t>Tool named RoundhousE</a:t>
            </a:r>
          </a:p>
          <a:p>
            <a:r>
              <a:rPr lang="en-US" dirty="0" smtClean="0"/>
              <a:t>Demos </a:t>
            </a:r>
            <a:r>
              <a:rPr lang="en-US" dirty="0" smtClean="0"/>
              <a:t>– after all this is a technical presentation right?!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</a:t>
            </a:r>
            <a:r>
              <a:rPr lang="en-US" dirty="0" smtClean="0"/>
              <a:t>need migrations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Databases change – updates with new/changed tables, views, stored procedures, etc</a:t>
            </a:r>
            <a:endParaRPr lang="en-US" sz="3200" dirty="0" smtClean="0"/>
          </a:p>
          <a:p>
            <a:r>
              <a:rPr lang="en-US" sz="3200" dirty="0" smtClean="0"/>
              <a:t>Databases </a:t>
            </a:r>
            <a:r>
              <a:rPr lang="en-US" sz="3200" dirty="0" smtClean="0"/>
              <a:t>store data</a:t>
            </a:r>
          </a:p>
          <a:p>
            <a:r>
              <a:rPr lang="en-US" sz="3200" dirty="0" smtClean="0"/>
              <a:t>Deleting data is bad. Don’t be a bad monkey!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</a:t>
              </a:r>
              <a:r>
                <a:rPr lang="en-US" b="1" u="sng" dirty="0" smtClean="0"/>
                <a:t>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RoundhousE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demos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553</TotalTime>
  <Words>179</Words>
  <Application>Microsoft Office PowerPoint</Application>
  <PresentationFormat>On-screen Show (4:3)</PresentationFormat>
  <Paragraphs>36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Professional Database Management with RoundhousE!</vt:lpstr>
      <vt:lpstr>What will we accomplish?</vt:lpstr>
      <vt:lpstr>Why do we need migrations?</vt:lpstr>
      <vt:lpstr>Define the Issue</vt:lpstr>
      <vt:lpstr>Different Environments</vt:lpstr>
      <vt:lpstr>Let’s talk about Pain</vt:lpstr>
      <vt:lpstr>It’s simple</vt:lpstr>
      <vt:lpstr>Let the demos begin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274</cp:revision>
  <dcterms:created xsi:type="dcterms:W3CDTF">2009-09-18T02:42:08Z</dcterms:created>
  <dcterms:modified xsi:type="dcterms:W3CDTF">2010-06-19T06:29:22Z</dcterms:modified>
  <cp:category>Software Development</cp:category>
</cp:coreProperties>
</file>