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7" r:id="rId3"/>
    <p:sldId id="285" r:id="rId4"/>
    <p:sldId id="295" r:id="rId5"/>
    <p:sldId id="294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720" autoAdjust="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already using </a:t>
            </a:r>
          </a:p>
          <a:p>
            <a:endParaRPr lang="en-US" dirty="0" smtClean="0"/>
          </a:p>
          <a:p>
            <a:r>
              <a:rPr lang="en-US" dirty="0" err="1" smtClean="0"/>
              <a:t>versionBuilder</a:t>
            </a:r>
            <a:endParaRPr lang="en-US" dirty="0" smtClean="0"/>
          </a:p>
          <a:p>
            <a:r>
              <a:rPr lang="en-US" dirty="0" err="1" smtClean="0"/>
              <a:t>environmentBuilder</a:t>
            </a:r>
            <a:endParaRPr lang="en-US" dirty="0" smtClean="0"/>
          </a:p>
          <a:p>
            <a:r>
              <a:rPr lang="en-US" dirty="0" err="1" smtClean="0"/>
              <a:t>docBuilder</a:t>
            </a:r>
            <a:r>
              <a:rPr lang="en-US" dirty="0" smtClean="0"/>
              <a:t>?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01/07/2010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 descr="UppercuTSmallInvert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421347" y="5230368"/>
            <a:ext cx="1722653" cy="16276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RoundhousE: </a:t>
            </a:r>
            <a:br>
              <a:rPr lang="en-US" dirty="0" smtClean="0"/>
            </a:br>
            <a:r>
              <a:rPr lang="en-US" dirty="0" smtClean="0"/>
              <a:t>Database Migrations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sz="1900" dirty="0" smtClean="0"/>
              <a:t>http://ferventcoder.com | ferventcoder@gmail.com | Twitter: </a:t>
            </a:r>
            <a:r>
              <a:rPr lang="en-US" sz="1900" dirty="0" err="1" smtClean="0"/>
              <a:t>ferventcoder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accomplish?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Database Scripts should be in Source</a:t>
            </a:r>
            <a:endParaRPr lang="en-US" dirty="0" smtClean="0"/>
          </a:p>
          <a:p>
            <a:r>
              <a:rPr lang="en-US" dirty="0" smtClean="0"/>
              <a:t>Migration Tool named RoundhousE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smtClean="0"/>
              <a:t>– after all this is a technical presentation right?!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database migration?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Upgrading things on the database</a:t>
            </a:r>
          </a:p>
          <a:p>
            <a:r>
              <a:rPr lang="en-US" dirty="0" smtClean="0"/>
              <a:t>Making changes to a database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migrate?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demos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252</TotalTime>
  <Words>90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RoundhousE:  Database Migrations</vt:lpstr>
      <vt:lpstr>What will we accomplish?</vt:lpstr>
      <vt:lpstr>What is a database migration?</vt:lpstr>
      <vt:lpstr>Why do we migrate?</vt:lpstr>
      <vt:lpstr>Let the demos begin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reynoldsr</cp:lastModifiedBy>
  <cp:revision>219</cp:revision>
  <dcterms:created xsi:type="dcterms:W3CDTF">2009-09-18T02:42:08Z</dcterms:created>
  <dcterms:modified xsi:type="dcterms:W3CDTF">2010-01-07T18:39:25Z</dcterms:modified>
  <cp:category>Software Development</cp:category>
</cp:coreProperties>
</file>