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10000" y="5867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14399" y="189210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143000" y="2743200"/>
            <a:ext cx="9504045" cy="24491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STUDENT NAME: </a:t>
            </a:r>
            <a:r>
              <a:rPr lang="en-IN" altLang="en-US" sz="2400" b="1" dirty="0"/>
              <a:t>PRABHU 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REGISTER NO AND NMID: </a:t>
            </a:r>
            <a:r>
              <a:rPr lang="en-IN" altLang="en-US" sz="2400" b="1" dirty="0"/>
              <a:t>2422K1667</a:t>
            </a:r>
            <a:r>
              <a:rPr lang="en-IN" altLang="en-US" sz="2400" dirty="0"/>
              <a:t> / 								       </a:t>
            </a:r>
            <a:r>
              <a:rPr lang="en-US" altLang="en-US" sz="2400" b="1" dirty="0">
                <a:cs typeface="Calibri" panose="020F0502020204030204"/>
              </a:rPr>
              <a:t>AD0D4CE9068B6B18DB149FC7AA7E7873</a:t>
            </a:r>
            <a:endParaRPr lang="en-US" altLang="en-US" sz="2400" b="1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DEPARTMENT: </a:t>
            </a:r>
            <a:r>
              <a:rPr lang="en-IN" altLang="en-US" sz="2400" b="1" dirty="0"/>
              <a:t>B.Sc Computer Science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COLLEGE: </a:t>
            </a:r>
            <a:r>
              <a:rPr lang="en-IN" altLang="en-US" sz="2400" b="1" dirty="0"/>
              <a:t>SHRI NEHRU MAHA VIDYALAYA COLLEGE OF ARTS AND SCIENCE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839200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143000" y="1524635"/>
            <a:ext cx="8423910" cy="157035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When the user selects an answer, it records the response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At the end, the app shows “Quiz Completed” and the score (e.g., Your Score: 2 / 3)</a:t>
            </a:r>
            <a:r>
              <a:rPr lang="en-IN"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and Option to restart the Quiz.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739775" y="16002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2" name="object 3"/>
          <p:cNvSpPr/>
          <p:nvPr/>
        </p:nvSpPr>
        <p:spPr>
          <a:xfrm>
            <a:off x="739775" y="23622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34400" y="1828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5650" y="1507490"/>
            <a:ext cx="7522845" cy="4045585"/>
          </a:xfrm>
          <a:prstGeom prst="rect">
            <a:avLst/>
          </a:prstGeom>
        </p:spPr>
        <p:txBody>
          <a:bodyPr>
            <a:noAutofit/>
          </a:bodyPr>
          <a:p>
            <a:pPr marL="0" indent="45720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The Simple Quiz App is a lightweight, interactive project that helps users learn and test knowledge in an enjoyable way. It demonstrates the use of HTML, CSS, and JavaScript together in a real project, making it a good beginner-level web development project.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object 17"/>
          <p:cNvSpPr txBox="1">
            <a:spLocks noGrp="1"/>
          </p:cNvSpPr>
          <p:nvPr/>
        </p:nvSpPr>
        <p:spPr>
          <a:xfrm>
            <a:off x="1981200" y="2971800"/>
            <a:ext cx="5085080" cy="755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/>
              <a:t>SIMPLE </a:t>
            </a:r>
            <a:r>
              <a:rPr lang="en-IN" sz="4250"/>
              <a:t>QUIZ APP</a:t>
            </a:r>
            <a:endParaRPr lang="en-IN" sz="4250"/>
          </a:p>
        </p:txBody>
      </p:sp>
      <p:sp>
        <p:nvSpPr>
          <p:cNvPr id="15" name="object 14"/>
          <p:cNvSpPr/>
          <p:nvPr/>
        </p:nvSpPr>
        <p:spPr>
          <a:xfrm>
            <a:off x="10363200" y="37211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4400" y="1981200"/>
            <a:ext cx="252000" cy="252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473835" y="1828165"/>
            <a:ext cx="6356985" cy="284480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Many students struggle to practice and test their knowledge in a quick and interactive way. Traditional learning methods can sometimes be boring and ineffective. A simple quiz application provides a fun, engaging, and interactive way for learners to test their knowledge instantly.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9060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714375" y="1816735"/>
            <a:ext cx="7974965" cy="3241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algn="just">
              <a:lnSpc>
                <a:spcPct val="150000"/>
              </a:lnSpc>
            </a:pPr>
            <a:r>
              <a:rPr lang="en-US" altLang="en-US" sz="2400">
                <a:latin typeface="Trebuchet MS" panose="020B0603020202020204" charset="0"/>
                <a:cs typeface="Trebuchet MS" panose="020B0603020202020204" charset="0"/>
              </a:rPr>
              <a:t>The main objective of this project is to create a web-based interactive quiz app using HTML, CSS, and JavaScript.</a:t>
            </a:r>
            <a:r>
              <a:rPr lang="en-IN" altLang="en-US" sz="240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altLang="en-US" sz="2400">
                <a:latin typeface="Trebuchet MS" panose="020B0603020202020204" charset="0"/>
                <a:cs typeface="Trebuchet MS" panose="020B0603020202020204" charset="0"/>
              </a:rPr>
              <a:t>The app allows users to attempt multiple-choice questions (MCQs), check their answers, and display the final score.</a:t>
            </a:r>
            <a:endParaRPr lang="en-US" altLang="en-US" sz="240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8200" y="20574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295400" y="1905000"/>
            <a:ext cx="7162165" cy="233489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Students preparing for exams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Teachers creating practice quizzes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Anyone who wants to test their knowledge in different subjects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9" name="object 3"/>
          <p:cNvSpPr/>
          <p:nvPr/>
        </p:nvSpPr>
        <p:spPr>
          <a:xfrm>
            <a:off x="838200" y="29210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" name="object 3"/>
          <p:cNvSpPr/>
          <p:nvPr/>
        </p:nvSpPr>
        <p:spPr>
          <a:xfrm>
            <a:off x="838200" y="3784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1800" y="1828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381375" y="1695450"/>
            <a:ext cx="5997575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HTML</a:t>
            </a: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– for structuring the webpage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CSS</a:t>
            </a: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– for styling and layout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J</a:t>
            </a:r>
            <a:r>
              <a:rPr sz="2400" b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avaScript</a:t>
            </a: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– for quiz logic and interactivity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Browser</a:t>
            </a: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 – for running the application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10" name="object 4"/>
          <p:cNvSpPr/>
          <p:nvPr/>
        </p:nvSpPr>
        <p:spPr>
          <a:xfrm>
            <a:off x="2971800" y="2514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>
            <a:endParaRPr sz="1600"/>
          </a:p>
        </p:txBody>
      </p:sp>
      <p:sp>
        <p:nvSpPr>
          <p:cNvPr id="11" name="object 4"/>
          <p:cNvSpPr/>
          <p:nvPr/>
        </p:nvSpPr>
        <p:spPr>
          <a:xfrm>
            <a:off x="2971800" y="3276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2" name="object 4"/>
          <p:cNvSpPr/>
          <p:nvPr/>
        </p:nvSpPr>
        <p:spPr>
          <a:xfrm>
            <a:off x="2971800" y="43434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143000" y="1219200"/>
            <a:ext cx="8307705" cy="365887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A clean and responsive user interface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Centered quiz box with a white background and shadow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Question text displayed at the top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Four answer options shown as buttons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“Next” button to move to the next question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 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Score displayed at the end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20574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4" name="object 3"/>
          <p:cNvSpPr/>
          <p:nvPr/>
        </p:nvSpPr>
        <p:spPr>
          <a:xfrm>
            <a:off x="765810" y="1371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3"/>
          <p:cNvSpPr/>
          <p:nvPr/>
        </p:nvSpPr>
        <p:spPr>
          <a:xfrm>
            <a:off x="739775" y="4292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3"/>
          <p:cNvSpPr/>
          <p:nvPr/>
        </p:nvSpPr>
        <p:spPr>
          <a:xfrm>
            <a:off x="739775" y="5003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3"/>
          <p:cNvSpPr/>
          <p:nvPr/>
        </p:nvSpPr>
        <p:spPr>
          <a:xfrm>
            <a:off x="765810" y="28321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3"/>
          <p:cNvSpPr/>
          <p:nvPr/>
        </p:nvSpPr>
        <p:spPr>
          <a:xfrm>
            <a:off x="739775" y="35814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219200" y="1371600"/>
            <a:ext cx="8087360" cy="4154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Displays multiple-choice questions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Interactive buttons for selecting answers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Keeps track of score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“Next” button for navigation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Final score display with “Play Again” option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  <a:p>
            <a:pPr marL="0" indent="0" algn="just" defTabSz="2667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sz="2400">
                <a:latin typeface="Trebuchet MS" panose="020B0603020202020204" charset="0"/>
                <a:ea typeface="SimSun" panose="02010600030101010101" pitchFamily="2" charset="-122"/>
                <a:cs typeface="Trebuchet MS" panose="020B0603020202020204" charset="0"/>
              </a:rPr>
              <a:t>User-friendly interface</a:t>
            </a:r>
            <a:endParaRPr sz="2400">
              <a:latin typeface="Trebuchet MS" panose="020B0603020202020204" charset="0"/>
              <a:ea typeface="SimSun" panose="02010600030101010101" pitchFamily="2" charset="-122"/>
              <a:cs typeface="Trebuchet MS" panose="020B0603020202020204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762000" y="15240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5" name="object 3"/>
          <p:cNvSpPr/>
          <p:nvPr/>
        </p:nvSpPr>
        <p:spPr>
          <a:xfrm>
            <a:off x="755015" y="2209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6" name="object 3"/>
          <p:cNvSpPr/>
          <p:nvPr/>
        </p:nvSpPr>
        <p:spPr>
          <a:xfrm>
            <a:off x="755015" y="4419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7" name="object 3"/>
          <p:cNvSpPr/>
          <p:nvPr/>
        </p:nvSpPr>
        <p:spPr>
          <a:xfrm>
            <a:off x="762000" y="2971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8" name="object 3"/>
          <p:cNvSpPr/>
          <p:nvPr/>
        </p:nvSpPr>
        <p:spPr>
          <a:xfrm>
            <a:off x="755015" y="37338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9" name="object 3"/>
          <p:cNvSpPr/>
          <p:nvPr/>
        </p:nvSpPr>
        <p:spPr>
          <a:xfrm>
            <a:off x="755015" y="5181600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2278</Words>
  <Application>WPS Presentation</Application>
  <PresentationFormat>Widescreen</PresentationFormat>
  <Paragraphs>117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Trebuchet MS</vt:lpstr>
      <vt:lpstr>Microsoft YaHei</vt:lpstr>
      <vt:lpstr>Arial Unicode MS</vt:lpstr>
      <vt:lpstr>Calibri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suvaa</cp:lastModifiedBy>
  <cp:revision>27</cp:revision>
  <dcterms:created xsi:type="dcterms:W3CDTF">2024-03-29T15:07:00Z</dcterms:created>
  <dcterms:modified xsi:type="dcterms:W3CDTF">2025-08-29T13:09:42Z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6CE69B0D1DD54BFDA9BC9D58DFBAB327_12</vt:lpwstr>
  </property>
  <property fmtid="{D5CDD505-2E9C-101B-9397-08002B2CF9AE}" pid="5" name="KSOProductBuildVer">
    <vt:lpwstr>1033-12.2.0.21931</vt:lpwstr>
  </property>
</Properties>
</file>